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4"/>
  </p:sldMasterIdLst>
  <p:notesMasterIdLst>
    <p:notesMasterId r:id="rId52"/>
  </p:notesMasterIdLst>
  <p:handoutMasterIdLst>
    <p:handoutMasterId r:id="rId53"/>
  </p:handoutMasterIdLst>
  <p:sldIdLst>
    <p:sldId id="483" r:id="rId5"/>
    <p:sldId id="853" r:id="rId6"/>
    <p:sldId id="680" r:id="rId7"/>
    <p:sldId id="719" r:id="rId8"/>
    <p:sldId id="792" r:id="rId9"/>
    <p:sldId id="796" r:id="rId10"/>
    <p:sldId id="831" r:id="rId11"/>
    <p:sldId id="681" r:id="rId12"/>
    <p:sldId id="836" r:id="rId13"/>
    <p:sldId id="838" r:id="rId14"/>
    <p:sldId id="855" r:id="rId15"/>
    <p:sldId id="872" r:id="rId16"/>
    <p:sldId id="873" r:id="rId17"/>
    <p:sldId id="875" r:id="rId18"/>
    <p:sldId id="874" r:id="rId19"/>
    <p:sldId id="798" r:id="rId20"/>
    <p:sldId id="849" r:id="rId21"/>
    <p:sldId id="833" r:id="rId22"/>
    <p:sldId id="834" r:id="rId23"/>
    <p:sldId id="850" r:id="rId24"/>
    <p:sldId id="870" r:id="rId25"/>
    <p:sldId id="869" r:id="rId26"/>
    <p:sldId id="867" r:id="rId27"/>
    <p:sldId id="851" r:id="rId28"/>
    <p:sldId id="876" r:id="rId29"/>
    <p:sldId id="877" r:id="rId30"/>
    <p:sldId id="848" r:id="rId31"/>
    <p:sldId id="845" r:id="rId32"/>
    <p:sldId id="858" r:id="rId33"/>
    <p:sldId id="854" r:id="rId34"/>
    <p:sldId id="859" r:id="rId35"/>
    <p:sldId id="860" r:id="rId36"/>
    <p:sldId id="861" r:id="rId37"/>
    <p:sldId id="862" r:id="rId38"/>
    <p:sldId id="863" r:id="rId39"/>
    <p:sldId id="864" r:id="rId40"/>
    <p:sldId id="856" r:id="rId41"/>
    <p:sldId id="706" r:id="rId42"/>
    <p:sldId id="607" r:id="rId43"/>
    <p:sldId id="803" r:id="rId44"/>
    <p:sldId id="816" r:id="rId45"/>
    <p:sldId id="806" r:id="rId46"/>
    <p:sldId id="817" r:id="rId47"/>
    <p:sldId id="871" r:id="rId48"/>
    <p:sldId id="819" r:id="rId49"/>
    <p:sldId id="820" r:id="rId50"/>
    <p:sldId id="813" r:id="rId51"/>
  </p:sldIdLst>
  <p:sldSz cx="9144000" cy="6858000" type="screen4x3"/>
  <p:notesSz cx="7010400" cy="9296400"/>
  <p:custDataLst>
    <p:tags r:id="rId5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ow, Yvonne (HPC)" initials="YC" lastIdx="2" clrIdx="0"/>
  <p:cmAuthor id="7" name="KSB" initials="KSB" lastIdx="5" clrIdx="7"/>
  <p:cmAuthor id="1" name="user" initials="u" lastIdx="2" clrIdx="1"/>
  <p:cmAuthor id="8" name="lshaughnessy" initials="ls" lastIdx="3" clrIdx="8"/>
  <p:cmAuthor id="2" name="Michael Bailit" initials="MB" lastIdx="204" clrIdx="2">
    <p:extLst/>
  </p:cmAuthor>
  <p:cmAuthor id="3" name="Cristi Carman" initials="CC" lastIdx="0" clrIdx="3"/>
  <p:cmAuthor id="4" name="Deepti Kanneganti" initials="DK" lastIdx="287" clrIdx="4">
    <p:extLst/>
  </p:cmAuthor>
  <p:cmAuthor id="5" name="Deepti Kanneganti" initials="DK [2]" lastIdx="1" clrIdx="5">
    <p:extLst/>
  </p:cmAuthor>
  <p:cmAuthor id="6" name="Vivian Haime" initials="VH" lastIdx="1"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000000"/>
    <a:srgbClr val="003399"/>
    <a:srgbClr val="FEEDD3"/>
    <a:srgbClr val="8E0000"/>
    <a:srgbClr val="005480"/>
    <a:srgbClr val="336699"/>
    <a:srgbClr val="8C3FC5"/>
    <a:srgbClr val="225E95"/>
    <a:srgbClr val="7CB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7DDB32-05A1-4C5A-A71D-0FDD3CE69B45}" v="552" dt="2018-06-18T22:28:47.7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23" autoAdjust="0"/>
    <p:restoredTop sz="95429" autoAdjust="0"/>
  </p:normalViewPr>
  <p:slideViewPr>
    <p:cSldViewPr>
      <p:cViewPr varScale="1">
        <p:scale>
          <a:sx n="58" d="100"/>
          <a:sy n="58" d="100"/>
        </p:scale>
        <p:origin x="330" y="72"/>
      </p:cViewPr>
      <p:guideLst>
        <p:guide orient="horz" pos="2160"/>
        <p:guide pos="2880"/>
      </p:guideLst>
    </p:cSldViewPr>
  </p:slideViewPr>
  <p:outlineViewPr>
    <p:cViewPr>
      <p:scale>
        <a:sx n="33" d="100"/>
        <a:sy n="33" d="100"/>
      </p:scale>
      <p:origin x="0" y="3534"/>
    </p:cViewPr>
  </p:outlineViewPr>
  <p:notesTextViewPr>
    <p:cViewPr>
      <p:scale>
        <a:sx n="3" d="2"/>
        <a:sy n="3" d="2"/>
      </p:scale>
      <p:origin x="0" y="0"/>
    </p:cViewPr>
  </p:notesTextViewPr>
  <p:sorterViewPr>
    <p:cViewPr>
      <p:scale>
        <a:sx n="200" d="100"/>
        <a:sy n="200" d="100"/>
      </p:scale>
      <p:origin x="0" y="-2388"/>
    </p:cViewPr>
  </p:sorterViewPr>
  <p:notesViewPr>
    <p:cSldViewPr>
      <p:cViewPr varScale="1">
        <p:scale>
          <a:sx n="99" d="100"/>
          <a:sy n="99" d="100"/>
        </p:scale>
        <p:origin x="-3576"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handoutMaster" Target="handoutMasters/handoutMaster1.xml"/><Relationship Id="rId58"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61"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6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Bailit" userId="6e5c4604-85bf-41ef-8e97-4724b7d56589" providerId="ADAL" clId="{C27DDB32-05A1-4C5A-A71D-0FDD3CE69B45}"/>
    <pc:docChg chg="modSld">
      <pc:chgData name="Michael Bailit" userId="6e5c4604-85bf-41ef-8e97-4724b7d56589" providerId="ADAL" clId="{C27DDB32-05A1-4C5A-A71D-0FDD3CE69B45}" dt="2018-06-18T22:28:12.286" v="636" actId="255"/>
      <pc:docMkLst>
        <pc:docMk/>
      </pc:docMkLst>
      <pc:sldChg chg="modSp">
        <pc:chgData name="Michael Bailit" userId="6e5c4604-85bf-41ef-8e97-4724b7d56589" providerId="ADAL" clId="{C27DDB32-05A1-4C5A-A71D-0FDD3CE69B45}" dt="2018-06-11T12:25:59.073" v="73" actId="20577"/>
        <pc:sldMkLst>
          <pc:docMk/>
          <pc:sldMk cId="105482073" sldId="706"/>
        </pc:sldMkLst>
        <pc:spChg chg="mod">
          <ac:chgData name="Michael Bailit" userId="6e5c4604-85bf-41ef-8e97-4724b7d56589" providerId="ADAL" clId="{C27DDB32-05A1-4C5A-A71D-0FDD3CE69B45}" dt="2018-06-11T12:25:59.073" v="73" actId="20577"/>
          <ac:spMkLst>
            <pc:docMk/>
            <pc:sldMk cId="105482073" sldId="706"/>
            <ac:spMk id="5" creationId="{9A11860A-0F48-4660-A65F-97FCD93D7D33}"/>
          </ac:spMkLst>
        </pc:spChg>
      </pc:sldChg>
      <pc:sldChg chg="modSp">
        <pc:chgData name="Michael Bailit" userId="6e5c4604-85bf-41ef-8e97-4724b7d56589" providerId="ADAL" clId="{C27DDB32-05A1-4C5A-A71D-0FDD3CE69B45}" dt="2018-06-11T12:18:19.602" v="24" actId="20577"/>
        <pc:sldMkLst>
          <pc:docMk/>
          <pc:sldMk cId="2769184619" sldId="719"/>
        </pc:sldMkLst>
        <pc:spChg chg="mod">
          <ac:chgData name="Michael Bailit" userId="6e5c4604-85bf-41ef-8e97-4724b7d56589" providerId="ADAL" clId="{C27DDB32-05A1-4C5A-A71D-0FDD3CE69B45}" dt="2018-06-11T12:18:19.602" v="24" actId="20577"/>
          <ac:spMkLst>
            <pc:docMk/>
            <pc:sldMk cId="2769184619" sldId="719"/>
            <ac:spMk id="6" creationId="{00000000-0000-0000-0000-000000000000}"/>
          </ac:spMkLst>
        </pc:spChg>
      </pc:sldChg>
      <pc:sldChg chg="modSp">
        <pc:chgData name="Michael Bailit" userId="6e5c4604-85bf-41ef-8e97-4724b7d56589" providerId="ADAL" clId="{C27DDB32-05A1-4C5A-A71D-0FDD3CE69B45}" dt="2018-06-11T12:18:13.068" v="22" actId="20577"/>
        <pc:sldMkLst>
          <pc:docMk/>
          <pc:sldMk cId="3613029541" sldId="792"/>
        </pc:sldMkLst>
        <pc:spChg chg="mod">
          <ac:chgData name="Michael Bailit" userId="6e5c4604-85bf-41ef-8e97-4724b7d56589" providerId="ADAL" clId="{C27DDB32-05A1-4C5A-A71D-0FDD3CE69B45}" dt="2018-06-11T12:18:13.068" v="22" actId="20577"/>
          <ac:spMkLst>
            <pc:docMk/>
            <pc:sldMk cId="3613029541" sldId="792"/>
            <ac:spMk id="4" creationId="{959CF473-CEEB-4E40-8721-D7316182C719}"/>
          </ac:spMkLst>
        </pc:spChg>
      </pc:sldChg>
      <pc:sldChg chg="modSp">
        <pc:chgData name="Michael Bailit" userId="6e5c4604-85bf-41ef-8e97-4724b7d56589" providerId="ADAL" clId="{C27DDB32-05A1-4C5A-A71D-0FDD3CE69B45}" dt="2018-06-11T12:18:00.041" v="20" actId="20577"/>
        <pc:sldMkLst>
          <pc:docMk/>
          <pc:sldMk cId="405625956" sldId="831"/>
        </pc:sldMkLst>
        <pc:spChg chg="mod">
          <ac:chgData name="Michael Bailit" userId="6e5c4604-85bf-41ef-8e97-4724b7d56589" providerId="ADAL" clId="{C27DDB32-05A1-4C5A-A71D-0FDD3CE69B45}" dt="2018-06-11T12:18:00.041" v="20" actId="20577"/>
          <ac:spMkLst>
            <pc:docMk/>
            <pc:sldMk cId="405625956" sldId="831"/>
            <ac:spMk id="6" creationId="{00000000-0000-0000-0000-000000000000}"/>
          </ac:spMkLst>
        </pc:spChg>
      </pc:sldChg>
      <pc:sldChg chg="modSp">
        <pc:chgData name="Michael Bailit" userId="6e5c4604-85bf-41ef-8e97-4724b7d56589" providerId="ADAL" clId="{C27DDB32-05A1-4C5A-A71D-0FDD3CE69B45}" dt="2018-06-11T12:18:48.589" v="27" actId="14100"/>
        <pc:sldMkLst>
          <pc:docMk/>
          <pc:sldMk cId="2812618598" sldId="836"/>
        </pc:sldMkLst>
        <pc:spChg chg="mod">
          <ac:chgData name="Michael Bailit" userId="6e5c4604-85bf-41ef-8e97-4724b7d56589" providerId="ADAL" clId="{C27DDB32-05A1-4C5A-A71D-0FDD3CE69B45}" dt="2018-06-11T12:18:48.589" v="27" actId="14100"/>
          <ac:spMkLst>
            <pc:docMk/>
            <pc:sldMk cId="2812618598" sldId="836"/>
            <ac:spMk id="4" creationId="{58EF295B-1F76-4911-85DA-7D98AA334EEB}"/>
          </ac:spMkLst>
        </pc:spChg>
      </pc:sldChg>
      <pc:sldChg chg="modSp">
        <pc:chgData name="Michael Bailit" userId="6e5c4604-85bf-41ef-8e97-4724b7d56589" providerId="ADAL" clId="{C27DDB32-05A1-4C5A-A71D-0FDD3CE69B45}" dt="2018-06-11T12:21:15.674" v="45" actId="14100"/>
        <pc:sldMkLst>
          <pc:docMk/>
          <pc:sldMk cId="1723081057" sldId="858"/>
        </pc:sldMkLst>
        <pc:spChg chg="mod">
          <ac:chgData name="Michael Bailit" userId="6e5c4604-85bf-41ef-8e97-4724b7d56589" providerId="ADAL" clId="{C27DDB32-05A1-4C5A-A71D-0FDD3CE69B45}" dt="2018-06-11T12:21:15.674" v="45" actId="14100"/>
          <ac:spMkLst>
            <pc:docMk/>
            <pc:sldMk cId="1723081057" sldId="858"/>
            <ac:spMk id="4" creationId="{A638371E-ACCA-4B71-9B88-B51E2344EF42}"/>
          </ac:spMkLst>
        </pc:spChg>
      </pc:sldChg>
      <pc:sldChg chg="modSp">
        <pc:chgData name="Michael Bailit" userId="6e5c4604-85bf-41ef-8e97-4724b7d56589" providerId="ADAL" clId="{C27DDB32-05A1-4C5A-A71D-0FDD3CE69B45}" dt="2018-06-11T12:21:57.351" v="53" actId="20577"/>
        <pc:sldMkLst>
          <pc:docMk/>
          <pc:sldMk cId="489160507" sldId="859"/>
        </pc:sldMkLst>
        <pc:spChg chg="mod">
          <ac:chgData name="Michael Bailit" userId="6e5c4604-85bf-41ef-8e97-4724b7d56589" providerId="ADAL" clId="{C27DDB32-05A1-4C5A-A71D-0FDD3CE69B45}" dt="2018-06-11T12:21:57.351" v="53" actId="20577"/>
          <ac:spMkLst>
            <pc:docMk/>
            <pc:sldMk cId="489160507" sldId="859"/>
            <ac:spMk id="4" creationId="{40C783E9-283E-48F9-8680-73DD92928A41}"/>
          </ac:spMkLst>
        </pc:spChg>
      </pc:sldChg>
      <pc:sldChg chg="modSp">
        <pc:chgData name="Michael Bailit" userId="6e5c4604-85bf-41ef-8e97-4724b7d56589" providerId="ADAL" clId="{C27DDB32-05A1-4C5A-A71D-0FDD3CE69B45}" dt="2018-06-11T12:25:09.740" v="54" actId="14100"/>
        <pc:sldMkLst>
          <pc:docMk/>
          <pc:sldMk cId="1829098820" sldId="861"/>
        </pc:sldMkLst>
        <pc:spChg chg="mod">
          <ac:chgData name="Michael Bailit" userId="6e5c4604-85bf-41ef-8e97-4724b7d56589" providerId="ADAL" clId="{C27DDB32-05A1-4C5A-A71D-0FDD3CE69B45}" dt="2018-06-11T12:25:09.740" v="54" actId="14100"/>
          <ac:spMkLst>
            <pc:docMk/>
            <pc:sldMk cId="1829098820" sldId="861"/>
            <ac:spMk id="3" creationId="{9D383F3E-CB3E-478F-85FA-488B78801AA5}"/>
          </ac:spMkLst>
        </pc:spChg>
      </pc:sldChg>
      <pc:sldChg chg="modSp">
        <pc:chgData name="Michael Bailit" userId="6e5c4604-85bf-41ef-8e97-4724b7d56589" providerId="ADAL" clId="{C27DDB32-05A1-4C5A-A71D-0FDD3CE69B45}" dt="2018-06-11T12:20:17.662" v="43" actId="20577"/>
        <pc:sldMkLst>
          <pc:docMk/>
          <pc:sldMk cId="3801386806" sldId="870"/>
        </pc:sldMkLst>
        <pc:spChg chg="mod">
          <ac:chgData name="Michael Bailit" userId="6e5c4604-85bf-41ef-8e97-4724b7d56589" providerId="ADAL" clId="{C27DDB32-05A1-4C5A-A71D-0FDD3CE69B45}" dt="2018-06-11T12:20:17.662" v="43" actId="20577"/>
          <ac:spMkLst>
            <pc:docMk/>
            <pc:sldMk cId="3801386806" sldId="870"/>
            <ac:spMk id="4" creationId="{DC00CD1A-62C6-437E-A148-605BEE2EA4D6}"/>
          </ac:spMkLst>
        </pc:spChg>
      </pc:sldChg>
      <pc:sldChg chg="modSp">
        <pc:chgData name="Michael Bailit" userId="6e5c4604-85bf-41ef-8e97-4724b7d56589" providerId="ADAL" clId="{C27DDB32-05A1-4C5A-A71D-0FDD3CE69B45}" dt="2018-06-11T12:19:17.222" v="29" actId="20577"/>
        <pc:sldMkLst>
          <pc:docMk/>
          <pc:sldMk cId="2567148370" sldId="872"/>
        </pc:sldMkLst>
        <pc:spChg chg="mod">
          <ac:chgData name="Michael Bailit" userId="6e5c4604-85bf-41ef-8e97-4724b7d56589" providerId="ADAL" clId="{C27DDB32-05A1-4C5A-A71D-0FDD3CE69B45}" dt="2018-06-11T12:19:17.222" v="29" actId="20577"/>
          <ac:spMkLst>
            <pc:docMk/>
            <pc:sldMk cId="2567148370" sldId="872"/>
            <ac:spMk id="4" creationId="{5B7388E6-611D-4021-BB69-87646788067B}"/>
          </ac:spMkLst>
        </pc:spChg>
      </pc:sldChg>
      <pc:sldChg chg="modSp addCm modCm">
        <pc:chgData name="Michael Bailit" userId="6e5c4604-85bf-41ef-8e97-4724b7d56589" providerId="ADAL" clId="{C27DDB32-05A1-4C5A-A71D-0FDD3CE69B45}" dt="2018-06-11T12:19:39.440" v="34" actId="20577"/>
        <pc:sldMkLst>
          <pc:docMk/>
          <pc:sldMk cId="1146346167" sldId="873"/>
        </pc:sldMkLst>
        <pc:spChg chg="mod">
          <ac:chgData name="Michael Bailit" userId="6e5c4604-85bf-41ef-8e97-4724b7d56589" providerId="ADAL" clId="{C27DDB32-05A1-4C5A-A71D-0FDD3CE69B45}" dt="2018-06-11T12:19:37.362" v="32" actId="14100"/>
          <ac:spMkLst>
            <pc:docMk/>
            <pc:sldMk cId="1146346167" sldId="873"/>
            <ac:spMk id="4" creationId="{5B7388E6-611D-4021-BB69-87646788067B}"/>
          </ac:spMkLst>
        </pc:spChg>
        <pc:spChg chg="mod">
          <ac:chgData name="Michael Bailit" userId="6e5c4604-85bf-41ef-8e97-4724b7d56589" providerId="ADAL" clId="{C27DDB32-05A1-4C5A-A71D-0FDD3CE69B45}" dt="2018-06-11T12:19:39.440" v="34" actId="20577"/>
          <ac:spMkLst>
            <pc:docMk/>
            <pc:sldMk cId="1146346167" sldId="873"/>
            <ac:spMk id="5" creationId="{14F71787-9234-4C06-9DCA-D1769C0FDB71}"/>
          </ac:spMkLst>
        </pc:spChg>
      </pc:sldChg>
      <pc:sldChg chg="modSp">
        <pc:chgData name="Michael Bailit" userId="6e5c4604-85bf-41ef-8e97-4724b7d56589" providerId="ADAL" clId="{C27DDB32-05A1-4C5A-A71D-0FDD3CE69B45}" dt="2018-06-11T12:19:55.253" v="41" actId="6549"/>
        <pc:sldMkLst>
          <pc:docMk/>
          <pc:sldMk cId="2070139465" sldId="874"/>
        </pc:sldMkLst>
        <pc:spChg chg="mod">
          <ac:chgData name="Michael Bailit" userId="6e5c4604-85bf-41ef-8e97-4724b7d56589" providerId="ADAL" clId="{C27DDB32-05A1-4C5A-A71D-0FDD3CE69B45}" dt="2018-06-11T12:19:55.253" v="41" actId="6549"/>
          <ac:spMkLst>
            <pc:docMk/>
            <pc:sldMk cId="2070139465" sldId="874"/>
            <ac:spMk id="3" creationId="{E0BA14A1-561D-4C7C-BFFD-730634DCA50E}"/>
          </ac:spMkLst>
        </pc:spChg>
      </pc:sldChg>
      <pc:sldChg chg="modSp">
        <pc:chgData name="Michael Bailit" userId="6e5c4604-85bf-41ef-8e97-4724b7d56589" providerId="ADAL" clId="{C27DDB32-05A1-4C5A-A71D-0FDD3CE69B45}" dt="2018-06-14T19:39:27.170" v="86" actId="14100"/>
        <pc:sldMkLst>
          <pc:docMk/>
          <pc:sldMk cId="2103844755" sldId="875"/>
        </pc:sldMkLst>
        <pc:spChg chg="mod">
          <ac:chgData name="Michael Bailit" userId="6e5c4604-85bf-41ef-8e97-4724b7d56589" providerId="ADAL" clId="{C27DDB32-05A1-4C5A-A71D-0FDD3CE69B45}" dt="2018-06-14T19:39:27.170" v="86" actId="14100"/>
          <ac:spMkLst>
            <pc:docMk/>
            <pc:sldMk cId="2103844755" sldId="875"/>
            <ac:spMk id="4" creationId="{96AB33EC-D7F8-489F-80E8-B1252AC5A890}"/>
          </ac:spMkLst>
        </pc:spChg>
      </pc:sldChg>
      <pc:sldChg chg="modSp addCm delCm modCm">
        <pc:chgData name="Michael Bailit" userId="6e5c4604-85bf-41ef-8e97-4724b7d56589" providerId="ADAL" clId="{C27DDB32-05A1-4C5A-A71D-0FDD3CE69B45}" dt="2018-06-18T22:19:46.921" v="176" actId="20577"/>
        <pc:sldMkLst>
          <pc:docMk/>
          <pc:sldMk cId="3215998948" sldId="876"/>
        </pc:sldMkLst>
        <pc:spChg chg="mod">
          <ac:chgData name="Michael Bailit" userId="6e5c4604-85bf-41ef-8e97-4724b7d56589" providerId="ADAL" clId="{C27DDB32-05A1-4C5A-A71D-0FDD3CE69B45}" dt="2018-06-18T22:19:46.921" v="176" actId="20577"/>
          <ac:spMkLst>
            <pc:docMk/>
            <pc:sldMk cId="3215998948" sldId="876"/>
            <ac:spMk id="4" creationId="{2E346815-5047-49E7-9F02-A8315D37D2F2}"/>
          </ac:spMkLst>
        </pc:spChg>
      </pc:sldChg>
      <pc:sldChg chg="modSp modAnim">
        <pc:chgData name="Michael Bailit" userId="6e5c4604-85bf-41ef-8e97-4724b7d56589" providerId="ADAL" clId="{C27DDB32-05A1-4C5A-A71D-0FDD3CE69B45}" dt="2018-06-18T22:28:12.286" v="636" actId="255"/>
        <pc:sldMkLst>
          <pc:docMk/>
          <pc:sldMk cId="1100649296" sldId="877"/>
        </pc:sldMkLst>
        <pc:spChg chg="mod">
          <ac:chgData name="Michael Bailit" userId="6e5c4604-85bf-41ef-8e97-4724b7d56589" providerId="ADAL" clId="{C27DDB32-05A1-4C5A-A71D-0FDD3CE69B45}" dt="2018-06-18T22:28:12.286" v="636" actId="255"/>
          <ac:spMkLst>
            <pc:docMk/>
            <pc:sldMk cId="1100649296" sldId="877"/>
            <ac:spMk id="4" creationId="{2E346815-5047-49E7-9F02-A8315D37D2F2}"/>
          </ac:spMkLst>
        </pc:spChg>
      </pc:sldChg>
    </pc:docChg>
  </pc:docChgLst>
  <pc:docChgLst>
    <pc:chgData name="Deepti Kanneganti" userId="b73d4027-7210-4d24-a644-944b43c9971f" providerId="ADAL" clId="{B1C14E79-213F-461F-B354-4F0F178EC32A}"/>
    <pc:docChg chg="modSld">
      <pc:chgData name="Deepti Kanneganti" userId="b73d4027-7210-4d24-a644-944b43c9971f" providerId="ADAL" clId="{B1C14E79-213F-461F-B354-4F0F178EC32A}" dt="2018-06-06T15:45:21.979" v="8" actId="27918"/>
      <pc:docMkLst>
        <pc:docMk/>
      </pc:docMkLst>
      <pc:sldChg chg="modSp">
        <pc:chgData name="Deepti Kanneganti" userId="b73d4027-7210-4d24-a644-944b43c9971f" providerId="ADAL" clId="{B1C14E79-213F-461F-B354-4F0F178EC32A}" dt="2018-06-06T15:44:49.820" v="2" actId="20577"/>
        <pc:sldMkLst>
          <pc:docMk/>
          <pc:sldMk cId="1210250860" sldId="483"/>
        </pc:sldMkLst>
        <pc:spChg chg="mod">
          <ac:chgData name="Deepti Kanneganti" userId="b73d4027-7210-4d24-a644-944b43c9971f" providerId="ADAL" clId="{B1C14E79-213F-461F-B354-4F0F178EC32A}" dt="2018-06-06T15:44:49.820" v="2" actId="20577"/>
          <ac:spMkLst>
            <pc:docMk/>
            <pc:sldMk cId="1210250860" sldId="483"/>
            <ac:spMk id="3" creationId="{00000000-0000-0000-0000-000000000000}"/>
          </ac:spMkLst>
        </pc:spChg>
      </pc:sldChg>
      <pc:sldChg chg="mod">
        <pc:chgData name="Deepti Kanneganti" userId="b73d4027-7210-4d24-a644-944b43c9971f" providerId="ADAL" clId="{B1C14E79-213F-461F-B354-4F0F178EC32A}" dt="2018-06-06T15:45:21.979" v="8" actId="27918"/>
        <pc:sldMkLst>
          <pc:docMk/>
          <pc:sldMk cId="3613029541" sldId="792"/>
        </pc:sldMkLst>
      </pc:sldChg>
    </pc:docChg>
  </pc:docChgLst>
  <pc:docChgLst>
    <pc:chgData name="Deepti Kanneganti" userId="b73d4027-7210-4d24-a644-944b43c9971f" providerId="ADAL" clId="{3DF8A7A4-4C74-4876-9F38-B1BE37BFCC57}"/>
    <pc:docChg chg="undo custSel addSld delSld modSld sldOrd">
      <pc:chgData name="Deepti Kanneganti" userId="b73d4027-7210-4d24-a644-944b43c9971f" providerId="ADAL" clId="{3DF8A7A4-4C74-4876-9F38-B1BE37BFCC57}" dt="2018-06-19T18:29:45.028" v="4646" actId="404"/>
      <pc:docMkLst>
        <pc:docMk/>
      </pc:docMkLst>
      <pc:sldChg chg="modSp">
        <pc:chgData name="Deepti Kanneganti" userId="b73d4027-7210-4d24-a644-944b43c9971f" providerId="ADAL" clId="{3DF8A7A4-4C74-4876-9F38-B1BE37BFCC57}" dt="2018-06-08T21:10:02.124" v="29" actId="1036"/>
        <pc:sldMkLst>
          <pc:docMk/>
          <pc:sldMk cId="3050948734" sldId="680"/>
        </pc:sldMkLst>
        <pc:spChg chg="mod">
          <ac:chgData name="Deepti Kanneganti" userId="b73d4027-7210-4d24-a644-944b43c9971f" providerId="ADAL" clId="{3DF8A7A4-4C74-4876-9F38-B1BE37BFCC57}" dt="2018-06-08T21:10:02.124" v="29" actId="1036"/>
          <ac:spMkLst>
            <pc:docMk/>
            <pc:sldMk cId="3050948734" sldId="680"/>
            <ac:spMk id="3" creationId="{00000000-0000-0000-0000-000000000000}"/>
          </ac:spMkLst>
        </pc:spChg>
      </pc:sldChg>
      <pc:sldChg chg="modSp">
        <pc:chgData name="Deepti Kanneganti" userId="b73d4027-7210-4d24-a644-944b43c9971f" providerId="ADAL" clId="{3DF8A7A4-4C74-4876-9F38-B1BE37BFCC57}" dt="2018-06-08T21:10:05.746" v="30" actId="1036"/>
        <pc:sldMkLst>
          <pc:docMk/>
          <pc:sldMk cId="1019602856" sldId="681"/>
        </pc:sldMkLst>
        <pc:spChg chg="mod">
          <ac:chgData name="Deepti Kanneganti" userId="b73d4027-7210-4d24-a644-944b43c9971f" providerId="ADAL" clId="{3DF8A7A4-4C74-4876-9F38-B1BE37BFCC57}" dt="2018-06-08T21:10:05.746" v="30" actId="1036"/>
          <ac:spMkLst>
            <pc:docMk/>
            <pc:sldMk cId="1019602856" sldId="681"/>
            <ac:spMk id="3" creationId="{00000000-0000-0000-0000-000000000000}"/>
          </ac:spMkLst>
        </pc:spChg>
      </pc:sldChg>
      <pc:sldChg chg="modSp">
        <pc:chgData name="Deepti Kanneganti" userId="b73d4027-7210-4d24-a644-944b43c9971f" providerId="ADAL" clId="{3DF8A7A4-4C74-4876-9F38-B1BE37BFCC57}" dt="2018-06-08T21:25:51.196" v="708" actId="20577"/>
        <pc:sldMkLst>
          <pc:docMk/>
          <pc:sldMk cId="105482073" sldId="706"/>
        </pc:sldMkLst>
        <pc:spChg chg="mod">
          <ac:chgData name="Deepti Kanneganti" userId="b73d4027-7210-4d24-a644-944b43c9971f" providerId="ADAL" clId="{3DF8A7A4-4C74-4876-9F38-B1BE37BFCC57}" dt="2018-06-08T21:25:16.609" v="706" actId="20577"/>
          <ac:spMkLst>
            <pc:docMk/>
            <pc:sldMk cId="105482073" sldId="706"/>
            <ac:spMk id="5" creationId="{9A11860A-0F48-4660-A65F-97FCD93D7D33}"/>
          </ac:spMkLst>
        </pc:spChg>
        <pc:spChg chg="mod">
          <ac:chgData name="Deepti Kanneganti" userId="b73d4027-7210-4d24-a644-944b43c9971f" providerId="ADAL" clId="{3DF8A7A4-4C74-4876-9F38-B1BE37BFCC57}" dt="2018-06-08T21:25:51.196" v="708" actId="20577"/>
          <ac:spMkLst>
            <pc:docMk/>
            <pc:sldMk cId="105482073" sldId="706"/>
            <ac:spMk id="21" creationId="{549A4FF5-80EA-4855-97F0-18F77A4E9190}"/>
          </ac:spMkLst>
        </pc:spChg>
        <pc:spChg chg="mod">
          <ac:chgData name="Deepti Kanneganti" userId="b73d4027-7210-4d24-a644-944b43c9971f" providerId="ADAL" clId="{3DF8A7A4-4C74-4876-9F38-B1BE37BFCC57}" dt="2018-06-08T21:25:11.470" v="703" actId="20577"/>
          <ac:spMkLst>
            <pc:docMk/>
            <pc:sldMk cId="105482073" sldId="706"/>
            <ac:spMk id="24" creationId="{1C34F131-D8BB-4CD8-B8D6-BC03D8494955}"/>
          </ac:spMkLst>
        </pc:spChg>
      </pc:sldChg>
      <pc:sldChg chg="addSp delSp modSp modAnim">
        <pc:chgData name="Deepti Kanneganti" userId="b73d4027-7210-4d24-a644-944b43c9971f" providerId="ADAL" clId="{3DF8A7A4-4C74-4876-9F38-B1BE37BFCC57}" dt="2018-06-08T21:22:36.827" v="625" actId="20577"/>
        <pc:sldMkLst>
          <pc:docMk/>
          <pc:sldMk cId="2769184619" sldId="719"/>
        </pc:sldMkLst>
        <pc:spChg chg="del">
          <ac:chgData name="Deepti Kanneganti" userId="b73d4027-7210-4d24-a644-944b43c9971f" providerId="ADAL" clId="{3DF8A7A4-4C74-4876-9F38-B1BE37BFCC57}" dt="2018-06-08T21:13:29.422" v="106" actId="478"/>
          <ac:spMkLst>
            <pc:docMk/>
            <pc:sldMk cId="2769184619" sldId="719"/>
            <ac:spMk id="4" creationId="{D56873E5-DBCD-4CE9-AADD-4A9434C1BAD9}"/>
          </ac:spMkLst>
        </pc:spChg>
        <pc:spChg chg="mod">
          <ac:chgData name="Deepti Kanneganti" userId="b73d4027-7210-4d24-a644-944b43c9971f" providerId="ADAL" clId="{3DF8A7A4-4C74-4876-9F38-B1BE37BFCC57}" dt="2018-06-08T21:22:36.827" v="625" actId="20577"/>
          <ac:spMkLst>
            <pc:docMk/>
            <pc:sldMk cId="2769184619" sldId="719"/>
            <ac:spMk id="5" creationId="{00000000-0000-0000-0000-000000000000}"/>
          </ac:spMkLst>
        </pc:spChg>
        <pc:spChg chg="mod">
          <ac:chgData name="Deepti Kanneganti" userId="b73d4027-7210-4d24-a644-944b43c9971f" providerId="ADAL" clId="{3DF8A7A4-4C74-4876-9F38-B1BE37BFCC57}" dt="2018-06-08T21:19:59.834" v="421" actId="20577"/>
          <ac:spMkLst>
            <pc:docMk/>
            <pc:sldMk cId="2769184619" sldId="719"/>
            <ac:spMk id="6" creationId="{00000000-0000-0000-0000-000000000000}"/>
          </ac:spMkLst>
        </pc:spChg>
        <pc:picChg chg="add mod">
          <ac:chgData name="Deepti Kanneganti" userId="b73d4027-7210-4d24-a644-944b43c9971f" providerId="ADAL" clId="{3DF8A7A4-4C74-4876-9F38-B1BE37BFCC57}" dt="2018-06-08T21:20:02.685" v="422" actId="1076"/>
          <ac:picMkLst>
            <pc:docMk/>
            <pc:sldMk cId="2769184619" sldId="719"/>
            <ac:picMk id="7" creationId="{3986F949-CEA5-4BEF-BB46-7DE5316DA104}"/>
          </ac:picMkLst>
        </pc:picChg>
      </pc:sldChg>
      <pc:sldChg chg="modSp ord">
        <pc:chgData name="Deepti Kanneganti" userId="b73d4027-7210-4d24-a644-944b43c9971f" providerId="ADAL" clId="{3DF8A7A4-4C74-4876-9F38-B1BE37BFCC57}" dt="2018-06-08T21:22:41.417" v="636" actId="20577"/>
        <pc:sldMkLst>
          <pc:docMk/>
          <pc:sldMk cId="3613029541" sldId="792"/>
        </pc:sldMkLst>
        <pc:spChg chg="mod">
          <ac:chgData name="Deepti Kanneganti" userId="b73d4027-7210-4d24-a644-944b43c9971f" providerId="ADAL" clId="{3DF8A7A4-4C74-4876-9F38-B1BE37BFCC57}" dt="2018-06-08T21:22:41.417" v="636" actId="20577"/>
          <ac:spMkLst>
            <pc:docMk/>
            <pc:sldMk cId="3613029541" sldId="792"/>
            <ac:spMk id="3" creationId="{A90B5000-1971-4E57-9BFB-A5F40EF06A7C}"/>
          </ac:spMkLst>
        </pc:spChg>
        <pc:spChg chg="mod">
          <ac:chgData name="Deepti Kanneganti" userId="b73d4027-7210-4d24-a644-944b43c9971f" providerId="ADAL" clId="{3DF8A7A4-4C74-4876-9F38-B1BE37BFCC57}" dt="2018-06-08T21:21:40.113" v="611" actId="1076"/>
          <ac:spMkLst>
            <pc:docMk/>
            <pc:sldMk cId="3613029541" sldId="792"/>
            <ac:spMk id="4" creationId="{959CF473-CEEB-4E40-8721-D7316182C719}"/>
          </ac:spMkLst>
        </pc:spChg>
        <pc:graphicFrameChg chg="mod">
          <ac:chgData name="Deepti Kanneganti" userId="b73d4027-7210-4d24-a644-944b43c9971f" providerId="ADAL" clId="{3DF8A7A4-4C74-4876-9F38-B1BE37BFCC57}" dt="2018-06-08T21:22:25.839" v="623" actId="1076"/>
          <ac:graphicFrameMkLst>
            <pc:docMk/>
            <pc:sldMk cId="3613029541" sldId="792"/>
            <ac:graphicFrameMk id="5" creationId="{120A61A1-8517-48DA-A105-6FE53F0788BD}"/>
          </ac:graphicFrameMkLst>
        </pc:graphicFrameChg>
      </pc:sldChg>
      <pc:sldChg chg="delSp modSp ord">
        <pc:chgData name="Deepti Kanneganti" userId="b73d4027-7210-4d24-a644-944b43c9971f" providerId="ADAL" clId="{3DF8A7A4-4C74-4876-9F38-B1BE37BFCC57}" dt="2018-06-14T14:57:12.022" v="2166" actId="20577"/>
        <pc:sldMkLst>
          <pc:docMk/>
          <pc:sldMk cId="2304188359" sldId="796"/>
        </pc:sldMkLst>
        <pc:spChg chg="mod">
          <ac:chgData name="Deepti Kanneganti" userId="b73d4027-7210-4d24-a644-944b43c9971f" providerId="ADAL" clId="{3DF8A7A4-4C74-4876-9F38-B1BE37BFCC57}" dt="2018-06-08T21:22:43.912" v="637" actId="20577"/>
          <ac:spMkLst>
            <pc:docMk/>
            <pc:sldMk cId="2304188359" sldId="796"/>
            <ac:spMk id="3" creationId="{2B91A74B-1743-4B20-A8B2-4C96BDEAE02F}"/>
          </ac:spMkLst>
        </pc:spChg>
        <pc:graphicFrameChg chg="modGraphic">
          <ac:chgData name="Deepti Kanneganti" userId="b73d4027-7210-4d24-a644-944b43c9971f" providerId="ADAL" clId="{3DF8A7A4-4C74-4876-9F38-B1BE37BFCC57}" dt="2018-06-14T14:57:12.022" v="2166" actId="20577"/>
          <ac:graphicFrameMkLst>
            <pc:docMk/>
            <pc:sldMk cId="2304188359" sldId="796"/>
            <ac:graphicFrameMk id="5" creationId="{129343F3-03AD-468C-9393-5834D1885F70}"/>
          </ac:graphicFrameMkLst>
        </pc:graphicFrameChg>
        <pc:cxnChg chg="del">
          <ac:chgData name="Deepti Kanneganti" userId="b73d4027-7210-4d24-a644-944b43c9971f" providerId="ADAL" clId="{3DF8A7A4-4C74-4876-9F38-B1BE37BFCC57}" dt="2018-06-14T14:51:49.750" v="2039" actId="478"/>
          <ac:cxnSpMkLst>
            <pc:docMk/>
            <pc:sldMk cId="2304188359" sldId="796"/>
            <ac:cxnSpMk id="4" creationId="{9FEA43A6-CD9D-4345-B396-FEF13F2B0716}"/>
          </ac:cxnSpMkLst>
        </pc:cxnChg>
      </pc:sldChg>
      <pc:sldChg chg="addSp delSp modSp ord">
        <pc:chgData name="Deepti Kanneganti" userId="b73d4027-7210-4d24-a644-944b43c9971f" providerId="ADAL" clId="{3DF8A7A4-4C74-4876-9F38-B1BE37BFCC57}" dt="2018-06-08T21:24:14.281" v="669" actId="1076"/>
        <pc:sldMkLst>
          <pc:docMk/>
          <pc:sldMk cId="1828586321" sldId="798"/>
        </pc:sldMkLst>
        <pc:spChg chg="mod">
          <ac:chgData name="Deepti Kanneganti" userId="b73d4027-7210-4d24-a644-944b43c9971f" providerId="ADAL" clId="{3DF8A7A4-4C74-4876-9F38-B1BE37BFCC57}" dt="2018-06-08T21:23:32.220" v="649" actId="1076"/>
          <ac:spMkLst>
            <pc:docMk/>
            <pc:sldMk cId="1828586321" sldId="798"/>
            <ac:spMk id="3" creationId="{00000000-0000-0000-0000-000000000000}"/>
          </ac:spMkLst>
        </pc:spChg>
        <pc:spChg chg="del">
          <ac:chgData name="Deepti Kanneganti" userId="b73d4027-7210-4d24-a644-944b43c9971f" providerId="ADAL" clId="{3DF8A7A4-4C74-4876-9F38-B1BE37BFCC57}" dt="2018-06-08T21:23:56.922" v="654" actId="478"/>
          <ac:spMkLst>
            <pc:docMk/>
            <pc:sldMk cId="1828586321" sldId="798"/>
            <ac:spMk id="4" creationId="{00000000-0000-0000-0000-000000000000}"/>
          </ac:spMkLst>
        </pc:spChg>
        <pc:spChg chg="add mod">
          <ac:chgData name="Deepti Kanneganti" userId="b73d4027-7210-4d24-a644-944b43c9971f" providerId="ADAL" clId="{3DF8A7A4-4C74-4876-9F38-B1BE37BFCC57}" dt="2018-06-08T21:24:14.281" v="669" actId="1076"/>
          <ac:spMkLst>
            <pc:docMk/>
            <pc:sldMk cId="1828586321" sldId="798"/>
            <ac:spMk id="5" creationId="{E3EEADDE-CC1A-469B-98CE-0F7457EA5013}"/>
          </ac:spMkLst>
        </pc:spChg>
      </pc:sldChg>
      <pc:sldChg chg="modSp">
        <pc:chgData name="Deepti Kanneganti" userId="b73d4027-7210-4d24-a644-944b43c9971f" providerId="ADAL" clId="{3DF8A7A4-4C74-4876-9F38-B1BE37BFCC57}" dt="2018-06-08T21:26:09.006" v="711" actId="20577"/>
        <pc:sldMkLst>
          <pc:docMk/>
          <pc:sldMk cId="2057373562" sldId="803"/>
        </pc:sldMkLst>
        <pc:spChg chg="mod">
          <ac:chgData name="Deepti Kanneganti" userId="b73d4027-7210-4d24-a644-944b43c9971f" providerId="ADAL" clId="{3DF8A7A4-4C74-4876-9F38-B1BE37BFCC57}" dt="2018-06-08T21:26:09.006" v="711" actId="20577"/>
          <ac:spMkLst>
            <pc:docMk/>
            <pc:sldMk cId="2057373562" sldId="803"/>
            <ac:spMk id="9" creationId="{5712159B-12F1-4C01-8688-7EB27B09F632}"/>
          </ac:spMkLst>
        </pc:spChg>
      </pc:sldChg>
      <pc:sldChg chg="modSp ord">
        <pc:chgData name="Deepti Kanneganti" userId="b73d4027-7210-4d24-a644-944b43c9971f" providerId="ADAL" clId="{3DF8A7A4-4C74-4876-9F38-B1BE37BFCC57}" dt="2018-06-08T21:12:24.968" v="74" actId="20577"/>
        <pc:sldMkLst>
          <pc:docMk/>
          <pc:sldMk cId="501897397" sldId="813"/>
        </pc:sldMkLst>
        <pc:spChg chg="mod">
          <ac:chgData name="Deepti Kanneganti" userId="b73d4027-7210-4d24-a644-944b43c9971f" providerId="ADAL" clId="{3DF8A7A4-4C74-4876-9F38-B1BE37BFCC57}" dt="2018-06-08T21:12:23.576" v="73" actId="20577"/>
          <ac:spMkLst>
            <pc:docMk/>
            <pc:sldMk cId="501897397" sldId="813"/>
            <ac:spMk id="9" creationId="{5712159B-12F1-4C01-8688-7EB27B09F632}"/>
          </ac:spMkLst>
        </pc:spChg>
        <pc:spChg chg="mod">
          <ac:chgData name="Deepti Kanneganti" userId="b73d4027-7210-4d24-a644-944b43c9971f" providerId="ADAL" clId="{3DF8A7A4-4C74-4876-9F38-B1BE37BFCC57}" dt="2018-06-08T21:12:24.968" v="74" actId="20577"/>
          <ac:spMkLst>
            <pc:docMk/>
            <pc:sldMk cId="501897397" sldId="813"/>
            <ac:spMk id="15" creationId="{630A51AD-6FEB-4FA3-967B-AC48E40E5671}"/>
          </ac:spMkLst>
        </pc:spChg>
      </pc:sldChg>
      <pc:sldChg chg="modSp">
        <pc:chgData name="Deepti Kanneganti" userId="b73d4027-7210-4d24-a644-944b43c9971f" providerId="ADAL" clId="{3DF8A7A4-4C74-4876-9F38-B1BE37BFCC57}" dt="2018-06-08T21:26:04.959" v="710" actId="20577"/>
        <pc:sldMkLst>
          <pc:docMk/>
          <pc:sldMk cId="1316975589" sldId="816"/>
        </pc:sldMkLst>
        <pc:spChg chg="mod">
          <ac:chgData name="Deepti Kanneganti" userId="b73d4027-7210-4d24-a644-944b43c9971f" providerId="ADAL" clId="{3DF8A7A4-4C74-4876-9F38-B1BE37BFCC57}" dt="2018-06-08T21:26:03.420" v="709" actId="20577"/>
          <ac:spMkLst>
            <pc:docMk/>
            <pc:sldMk cId="1316975589" sldId="816"/>
            <ac:spMk id="9" creationId="{5712159B-12F1-4C01-8688-7EB27B09F632}"/>
          </ac:spMkLst>
        </pc:spChg>
        <pc:spChg chg="mod">
          <ac:chgData name="Deepti Kanneganti" userId="b73d4027-7210-4d24-a644-944b43c9971f" providerId="ADAL" clId="{3DF8A7A4-4C74-4876-9F38-B1BE37BFCC57}" dt="2018-06-08T21:26:04.959" v="710" actId="20577"/>
          <ac:spMkLst>
            <pc:docMk/>
            <pc:sldMk cId="1316975589" sldId="816"/>
            <ac:spMk id="15" creationId="{630A51AD-6FEB-4FA3-967B-AC48E40E5671}"/>
          </ac:spMkLst>
        </pc:spChg>
      </pc:sldChg>
      <pc:sldChg chg="modSp ord">
        <pc:chgData name="Deepti Kanneganti" userId="b73d4027-7210-4d24-a644-944b43c9971f" providerId="ADAL" clId="{3DF8A7A4-4C74-4876-9F38-B1BE37BFCC57}" dt="2018-06-08T21:12:15.181" v="70" actId="20577"/>
        <pc:sldMkLst>
          <pc:docMk/>
          <pc:sldMk cId="2385701529" sldId="819"/>
        </pc:sldMkLst>
        <pc:spChg chg="mod">
          <ac:chgData name="Deepti Kanneganti" userId="b73d4027-7210-4d24-a644-944b43c9971f" providerId="ADAL" clId="{3DF8A7A4-4C74-4876-9F38-B1BE37BFCC57}" dt="2018-06-08T21:12:02.189" v="65" actId="1036"/>
          <ac:spMkLst>
            <pc:docMk/>
            <pc:sldMk cId="2385701529" sldId="819"/>
            <ac:spMk id="8" creationId="{9D3509B5-8079-4C09-A45E-9D054518B714}"/>
          </ac:spMkLst>
        </pc:spChg>
        <pc:spChg chg="mod">
          <ac:chgData name="Deepti Kanneganti" userId="b73d4027-7210-4d24-a644-944b43c9971f" providerId="ADAL" clId="{3DF8A7A4-4C74-4876-9F38-B1BE37BFCC57}" dt="2018-06-08T21:12:13.665" v="69" actId="20577"/>
          <ac:spMkLst>
            <pc:docMk/>
            <pc:sldMk cId="2385701529" sldId="819"/>
            <ac:spMk id="9" creationId="{5712159B-12F1-4C01-8688-7EB27B09F632}"/>
          </ac:spMkLst>
        </pc:spChg>
        <pc:spChg chg="mod">
          <ac:chgData name="Deepti Kanneganti" userId="b73d4027-7210-4d24-a644-944b43c9971f" providerId="ADAL" clId="{3DF8A7A4-4C74-4876-9F38-B1BE37BFCC57}" dt="2018-06-08T21:12:02.189" v="65" actId="1036"/>
          <ac:spMkLst>
            <pc:docMk/>
            <pc:sldMk cId="2385701529" sldId="819"/>
            <ac:spMk id="10" creationId="{576C9247-77E8-4D55-8C63-367D0CF397EE}"/>
          </ac:spMkLst>
        </pc:spChg>
        <pc:spChg chg="mod">
          <ac:chgData name="Deepti Kanneganti" userId="b73d4027-7210-4d24-a644-944b43c9971f" providerId="ADAL" clId="{3DF8A7A4-4C74-4876-9F38-B1BE37BFCC57}" dt="2018-06-08T21:11:57.006" v="63" actId="1076"/>
          <ac:spMkLst>
            <pc:docMk/>
            <pc:sldMk cId="2385701529" sldId="819"/>
            <ac:spMk id="11" creationId="{414939E7-E783-4430-BD28-E9FDC7176649}"/>
          </ac:spMkLst>
        </pc:spChg>
        <pc:spChg chg="mod">
          <ac:chgData name="Deepti Kanneganti" userId="b73d4027-7210-4d24-a644-944b43c9971f" providerId="ADAL" clId="{3DF8A7A4-4C74-4876-9F38-B1BE37BFCC57}" dt="2018-06-08T21:11:57.006" v="63" actId="1076"/>
          <ac:spMkLst>
            <pc:docMk/>
            <pc:sldMk cId="2385701529" sldId="819"/>
            <ac:spMk id="12" creationId="{7AE535FD-9E6A-4D77-9442-60A8C8BFA6C1}"/>
          </ac:spMkLst>
        </pc:spChg>
        <pc:spChg chg="mod">
          <ac:chgData name="Deepti Kanneganti" userId="b73d4027-7210-4d24-a644-944b43c9971f" providerId="ADAL" clId="{3DF8A7A4-4C74-4876-9F38-B1BE37BFCC57}" dt="2018-06-08T21:11:19.163" v="50" actId="20577"/>
          <ac:spMkLst>
            <pc:docMk/>
            <pc:sldMk cId="2385701529" sldId="819"/>
            <ac:spMk id="13" creationId="{043C7964-2D1B-433B-9E97-C26EE2023E6D}"/>
          </ac:spMkLst>
        </pc:spChg>
        <pc:spChg chg="mod">
          <ac:chgData name="Deepti Kanneganti" userId="b73d4027-7210-4d24-a644-944b43c9971f" providerId="ADAL" clId="{3DF8A7A4-4C74-4876-9F38-B1BE37BFCC57}" dt="2018-06-08T21:11:43.180" v="58" actId="1035"/>
          <ac:spMkLst>
            <pc:docMk/>
            <pc:sldMk cId="2385701529" sldId="819"/>
            <ac:spMk id="14" creationId="{4E378F7C-AAD7-433D-BB9B-975CC845F13B}"/>
          </ac:spMkLst>
        </pc:spChg>
        <pc:spChg chg="mod">
          <ac:chgData name="Deepti Kanneganti" userId="b73d4027-7210-4d24-a644-944b43c9971f" providerId="ADAL" clId="{3DF8A7A4-4C74-4876-9F38-B1BE37BFCC57}" dt="2018-06-08T21:12:15.181" v="70" actId="20577"/>
          <ac:spMkLst>
            <pc:docMk/>
            <pc:sldMk cId="2385701529" sldId="819"/>
            <ac:spMk id="15" creationId="{630A51AD-6FEB-4FA3-967B-AC48E40E5671}"/>
          </ac:spMkLst>
        </pc:spChg>
        <pc:spChg chg="mod">
          <ac:chgData name="Deepti Kanneganti" userId="b73d4027-7210-4d24-a644-944b43c9971f" providerId="ADAL" clId="{3DF8A7A4-4C74-4876-9F38-B1BE37BFCC57}" dt="2018-06-08T21:11:43.180" v="58" actId="1035"/>
          <ac:spMkLst>
            <pc:docMk/>
            <pc:sldMk cId="2385701529" sldId="819"/>
            <ac:spMk id="16" creationId="{B7328E2F-0A9F-4B55-8403-6203CA05C634}"/>
          </ac:spMkLst>
        </pc:spChg>
        <pc:spChg chg="mod">
          <ac:chgData name="Deepti Kanneganti" userId="b73d4027-7210-4d24-a644-944b43c9971f" providerId="ADAL" clId="{3DF8A7A4-4C74-4876-9F38-B1BE37BFCC57}" dt="2018-06-08T21:11:46.687" v="60" actId="1036"/>
          <ac:spMkLst>
            <pc:docMk/>
            <pc:sldMk cId="2385701529" sldId="819"/>
            <ac:spMk id="17" creationId="{757A64EA-A36F-4D26-8601-137C1F8F60B2}"/>
          </ac:spMkLst>
        </pc:spChg>
        <pc:spChg chg="mod">
          <ac:chgData name="Deepti Kanneganti" userId="b73d4027-7210-4d24-a644-944b43c9971f" providerId="ADAL" clId="{3DF8A7A4-4C74-4876-9F38-B1BE37BFCC57}" dt="2018-06-08T21:11:46.687" v="60" actId="1036"/>
          <ac:spMkLst>
            <pc:docMk/>
            <pc:sldMk cId="2385701529" sldId="819"/>
            <ac:spMk id="18" creationId="{50038017-896C-4315-98C8-67AAEF398497}"/>
          </ac:spMkLst>
        </pc:spChg>
      </pc:sldChg>
      <pc:sldChg chg="modSp ord">
        <pc:chgData name="Deepti Kanneganti" userId="b73d4027-7210-4d24-a644-944b43c9971f" providerId="ADAL" clId="{3DF8A7A4-4C74-4876-9F38-B1BE37BFCC57}" dt="2018-06-08T21:12:20.968" v="72" actId="20577"/>
        <pc:sldMkLst>
          <pc:docMk/>
          <pc:sldMk cId="2254539229" sldId="820"/>
        </pc:sldMkLst>
        <pc:spChg chg="mod">
          <ac:chgData name="Deepti Kanneganti" userId="b73d4027-7210-4d24-a644-944b43c9971f" providerId="ADAL" clId="{3DF8A7A4-4C74-4876-9F38-B1BE37BFCC57}" dt="2018-06-08T21:12:19.849" v="71" actId="20577"/>
          <ac:spMkLst>
            <pc:docMk/>
            <pc:sldMk cId="2254539229" sldId="820"/>
            <ac:spMk id="9" creationId="{5712159B-12F1-4C01-8688-7EB27B09F632}"/>
          </ac:spMkLst>
        </pc:spChg>
        <pc:spChg chg="mod">
          <ac:chgData name="Deepti Kanneganti" userId="b73d4027-7210-4d24-a644-944b43c9971f" providerId="ADAL" clId="{3DF8A7A4-4C74-4876-9F38-B1BE37BFCC57}" dt="2018-06-08T21:12:20.968" v="72" actId="20577"/>
          <ac:spMkLst>
            <pc:docMk/>
            <pc:sldMk cId="2254539229" sldId="820"/>
            <ac:spMk id="15" creationId="{630A51AD-6FEB-4FA3-967B-AC48E40E5671}"/>
          </ac:spMkLst>
        </pc:spChg>
      </pc:sldChg>
      <pc:sldChg chg="modSp modAnim">
        <pc:chgData name="Deepti Kanneganti" userId="b73d4027-7210-4d24-a644-944b43c9971f" providerId="ADAL" clId="{3DF8A7A4-4C74-4876-9F38-B1BE37BFCC57}" dt="2018-06-08T21:22:45.690" v="638" actId="1036"/>
        <pc:sldMkLst>
          <pc:docMk/>
          <pc:sldMk cId="405625956" sldId="831"/>
        </pc:sldMkLst>
        <pc:spChg chg="mod">
          <ac:chgData name="Deepti Kanneganti" userId="b73d4027-7210-4d24-a644-944b43c9971f" providerId="ADAL" clId="{3DF8A7A4-4C74-4876-9F38-B1BE37BFCC57}" dt="2018-06-08T21:22:45.690" v="638" actId="1036"/>
          <ac:spMkLst>
            <pc:docMk/>
            <pc:sldMk cId="405625956" sldId="831"/>
            <ac:spMk id="5" creationId="{00000000-0000-0000-0000-000000000000}"/>
          </ac:spMkLst>
        </pc:spChg>
        <pc:spChg chg="mod">
          <ac:chgData name="Deepti Kanneganti" userId="b73d4027-7210-4d24-a644-944b43c9971f" providerId="ADAL" clId="{3DF8A7A4-4C74-4876-9F38-B1BE37BFCC57}" dt="2018-06-08T21:17:06.490" v="410" actId="948"/>
          <ac:spMkLst>
            <pc:docMk/>
            <pc:sldMk cId="405625956" sldId="831"/>
            <ac:spMk id="6" creationId="{00000000-0000-0000-0000-000000000000}"/>
          </ac:spMkLst>
        </pc:spChg>
      </pc:sldChg>
      <pc:sldChg chg="modSp">
        <pc:chgData name="Deepti Kanneganti" userId="b73d4027-7210-4d24-a644-944b43c9971f" providerId="ADAL" clId="{3DF8A7A4-4C74-4876-9F38-B1BE37BFCC57}" dt="2018-06-19T18:29:21.396" v="4590" actId="20577"/>
        <pc:sldMkLst>
          <pc:docMk/>
          <pc:sldMk cId="2812618598" sldId="836"/>
        </pc:sldMkLst>
        <pc:spChg chg="mod">
          <ac:chgData name="Deepti Kanneganti" userId="b73d4027-7210-4d24-a644-944b43c9971f" providerId="ADAL" clId="{3DF8A7A4-4C74-4876-9F38-B1BE37BFCC57}" dt="2018-06-19T18:29:21.396" v="4590" actId="20577"/>
          <ac:spMkLst>
            <pc:docMk/>
            <pc:sldMk cId="2812618598" sldId="836"/>
            <ac:spMk id="4" creationId="{58EF295B-1F76-4911-85DA-7D98AA334EEB}"/>
          </ac:spMkLst>
        </pc:spChg>
      </pc:sldChg>
      <pc:sldChg chg="addSp modSp">
        <pc:chgData name="Deepti Kanneganti" userId="b73d4027-7210-4d24-a644-944b43c9971f" providerId="ADAL" clId="{3DF8A7A4-4C74-4876-9F38-B1BE37BFCC57}" dt="2018-06-08T21:35:07.050" v="1440" actId="1035"/>
        <pc:sldMkLst>
          <pc:docMk/>
          <pc:sldMk cId="3922570495" sldId="838"/>
        </pc:sldMkLst>
        <pc:spChg chg="mod">
          <ac:chgData name="Deepti Kanneganti" userId="b73d4027-7210-4d24-a644-944b43c9971f" providerId="ADAL" clId="{3DF8A7A4-4C74-4876-9F38-B1BE37BFCC57}" dt="2018-06-08T21:27:22.126" v="773" actId="20577"/>
          <ac:spMkLst>
            <pc:docMk/>
            <pc:sldMk cId="3922570495" sldId="838"/>
            <ac:spMk id="4" creationId="{58EF295B-1F76-4911-85DA-7D98AA334EEB}"/>
          </ac:spMkLst>
        </pc:spChg>
        <pc:spChg chg="add mod">
          <ac:chgData name="Deepti Kanneganti" userId="b73d4027-7210-4d24-a644-944b43c9971f" providerId="ADAL" clId="{3DF8A7A4-4C74-4876-9F38-B1BE37BFCC57}" dt="2018-06-08T21:35:02.808" v="1438" actId="1036"/>
          <ac:spMkLst>
            <pc:docMk/>
            <pc:sldMk cId="3922570495" sldId="838"/>
            <ac:spMk id="5" creationId="{F4BD3B14-8B69-4A24-8D61-BD0FF8705A65}"/>
          </ac:spMkLst>
        </pc:spChg>
        <pc:graphicFrameChg chg="mod modGraphic">
          <ac:chgData name="Deepti Kanneganti" userId="b73d4027-7210-4d24-a644-944b43c9971f" providerId="ADAL" clId="{3DF8A7A4-4C74-4876-9F38-B1BE37BFCC57}" dt="2018-06-08T21:35:07.050" v="1440" actId="1035"/>
          <ac:graphicFrameMkLst>
            <pc:docMk/>
            <pc:sldMk cId="3922570495" sldId="838"/>
            <ac:graphicFrameMk id="2" creationId="{F629060D-2068-4A98-98E9-AF6538405532}"/>
          </ac:graphicFrameMkLst>
        </pc:graphicFrameChg>
      </pc:sldChg>
      <pc:sldChg chg="modSp">
        <pc:chgData name="Deepti Kanneganti" userId="b73d4027-7210-4d24-a644-944b43c9971f" providerId="ADAL" clId="{3DF8A7A4-4C74-4876-9F38-B1BE37BFCC57}" dt="2018-06-11T13:01:43.589" v="2022" actId="20577"/>
        <pc:sldMkLst>
          <pc:docMk/>
          <pc:sldMk cId="3357425733" sldId="845"/>
        </pc:sldMkLst>
        <pc:spChg chg="mod">
          <ac:chgData name="Deepti Kanneganti" userId="b73d4027-7210-4d24-a644-944b43c9971f" providerId="ADAL" clId="{3DF8A7A4-4C74-4876-9F38-B1BE37BFCC57}" dt="2018-06-11T13:01:43.589" v="2022" actId="20577"/>
          <ac:spMkLst>
            <pc:docMk/>
            <pc:sldMk cId="3357425733" sldId="845"/>
            <ac:spMk id="3" creationId="{2A2DFD56-C5FF-45D8-87B8-AA51FBF8804E}"/>
          </ac:spMkLst>
        </pc:spChg>
      </pc:sldChg>
      <pc:sldChg chg="modSp">
        <pc:chgData name="Deepti Kanneganti" userId="b73d4027-7210-4d24-a644-944b43c9971f" providerId="ADAL" clId="{3DF8A7A4-4C74-4876-9F38-B1BE37BFCC57}" dt="2018-06-08T21:24:32.538" v="679" actId="1035"/>
        <pc:sldMkLst>
          <pc:docMk/>
          <pc:sldMk cId="2662724962" sldId="848"/>
        </pc:sldMkLst>
        <pc:spChg chg="mod">
          <ac:chgData name="Deepti Kanneganti" userId="b73d4027-7210-4d24-a644-944b43c9971f" providerId="ADAL" clId="{3DF8A7A4-4C74-4876-9F38-B1BE37BFCC57}" dt="2018-06-08T21:24:30.665" v="673" actId="1035"/>
          <ac:spMkLst>
            <pc:docMk/>
            <pc:sldMk cId="2662724962" sldId="848"/>
            <ac:spMk id="3" creationId="{00000000-0000-0000-0000-000000000000}"/>
          </ac:spMkLst>
        </pc:spChg>
        <pc:spChg chg="mod">
          <ac:chgData name="Deepti Kanneganti" userId="b73d4027-7210-4d24-a644-944b43c9971f" providerId="ADAL" clId="{3DF8A7A4-4C74-4876-9F38-B1BE37BFCC57}" dt="2018-06-08T21:24:32.538" v="679" actId="1035"/>
          <ac:spMkLst>
            <pc:docMk/>
            <pc:sldMk cId="2662724962" sldId="848"/>
            <ac:spMk id="4" creationId="{00000000-0000-0000-0000-000000000000}"/>
          </ac:spMkLst>
        </pc:spChg>
      </pc:sldChg>
      <pc:sldChg chg="modSp">
        <pc:chgData name="Deepti Kanneganti" userId="b73d4027-7210-4d24-a644-944b43c9971f" providerId="ADAL" clId="{3DF8A7A4-4C74-4876-9F38-B1BE37BFCC57}" dt="2018-06-11T13:01:27.417" v="2021" actId="20577"/>
        <pc:sldMkLst>
          <pc:docMk/>
          <pc:sldMk cId="2704655819" sldId="850"/>
        </pc:sldMkLst>
        <pc:spChg chg="mod">
          <ac:chgData name="Deepti Kanneganti" userId="b73d4027-7210-4d24-a644-944b43c9971f" providerId="ADAL" clId="{3DF8A7A4-4C74-4876-9F38-B1BE37BFCC57}" dt="2018-06-11T13:01:27.417" v="2021" actId="20577"/>
          <ac:spMkLst>
            <pc:docMk/>
            <pc:sldMk cId="2704655819" sldId="850"/>
            <ac:spMk id="4" creationId="{DC00CD1A-62C6-437E-A148-605BEE2EA4D6}"/>
          </ac:spMkLst>
        </pc:spChg>
      </pc:sldChg>
      <pc:sldChg chg="modSp">
        <pc:chgData name="Deepti Kanneganti" userId="b73d4027-7210-4d24-a644-944b43c9971f" providerId="ADAL" clId="{3DF8A7A4-4C74-4876-9F38-B1BE37BFCC57}" dt="2018-06-08T21:39:33.113" v="1862" actId="20577"/>
        <pc:sldMkLst>
          <pc:docMk/>
          <pc:sldMk cId="4169452635" sldId="851"/>
        </pc:sldMkLst>
        <pc:spChg chg="mod">
          <ac:chgData name="Deepti Kanneganti" userId="b73d4027-7210-4d24-a644-944b43c9971f" providerId="ADAL" clId="{3DF8A7A4-4C74-4876-9F38-B1BE37BFCC57}" dt="2018-06-08T21:39:33.113" v="1862" actId="20577"/>
          <ac:spMkLst>
            <pc:docMk/>
            <pc:sldMk cId="4169452635" sldId="851"/>
            <ac:spMk id="4" creationId="{B15E2E87-74B6-4780-93BA-2F0B6143D80A}"/>
          </ac:spMkLst>
        </pc:spChg>
      </pc:sldChg>
      <pc:sldChg chg="modSp">
        <pc:chgData name="Deepti Kanneganti" userId="b73d4027-7210-4d24-a644-944b43c9971f" providerId="ADAL" clId="{3DF8A7A4-4C74-4876-9F38-B1BE37BFCC57}" dt="2018-06-08T21:09:47.360" v="28" actId="6549"/>
        <pc:sldMkLst>
          <pc:docMk/>
          <pc:sldMk cId="636089155" sldId="853"/>
        </pc:sldMkLst>
        <pc:spChg chg="mod">
          <ac:chgData name="Deepti Kanneganti" userId="b73d4027-7210-4d24-a644-944b43c9971f" providerId="ADAL" clId="{3DF8A7A4-4C74-4876-9F38-B1BE37BFCC57}" dt="2018-06-08T21:09:47.360" v="28" actId="6549"/>
          <ac:spMkLst>
            <pc:docMk/>
            <pc:sldMk cId="636089155" sldId="853"/>
            <ac:spMk id="3" creationId="{00000000-0000-0000-0000-000000000000}"/>
          </ac:spMkLst>
        </pc:spChg>
      </pc:sldChg>
      <pc:sldChg chg="modSp">
        <pc:chgData name="Deepti Kanneganti" userId="b73d4027-7210-4d24-a644-944b43c9971f" providerId="ADAL" clId="{3DF8A7A4-4C74-4876-9F38-B1BE37BFCC57}" dt="2018-06-08T21:24:38.363" v="686" actId="1035"/>
        <pc:sldMkLst>
          <pc:docMk/>
          <pc:sldMk cId="544823954" sldId="854"/>
        </pc:sldMkLst>
        <pc:spChg chg="mod">
          <ac:chgData name="Deepti Kanneganti" userId="b73d4027-7210-4d24-a644-944b43c9971f" providerId="ADAL" clId="{3DF8A7A4-4C74-4876-9F38-B1BE37BFCC57}" dt="2018-06-08T21:24:36.131" v="680" actId="1035"/>
          <ac:spMkLst>
            <pc:docMk/>
            <pc:sldMk cId="544823954" sldId="854"/>
            <ac:spMk id="3" creationId="{00000000-0000-0000-0000-000000000000}"/>
          </ac:spMkLst>
        </pc:spChg>
        <pc:spChg chg="mod">
          <ac:chgData name="Deepti Kanneganti" userId="b73d4027-7210-4d24-a644-944b43c9971f" providerId="ADAL" clId="{3DF8A7A4-4C74-4876-9F38-B1BE37BFCC57}" dt="2018-06-08T21:24:38.363" v="686" actId="1035"/>
          <ac:spMkLst>
            <pc:docMk/>
            <pc:sldMk cId="544823954" sldId="854"/>
            <ac:spMk id="5" creationId="{DB6F03F9-4769-445F-9E23-C8AAD45104E7}"/>
          </ac:spMkLst>
        </pc:spChg>
      </pc:sldChg>
      <pc:sldChg chg="addSp delSp modSp add del ord delAnim">
        <pc:chgData name="Deepti Kanneganti" userId="b73d4027-7210-4d24-a644-944b43c9971f" providerId="ADAL" clId="{3DF8A7A4-4C74-4876-9F38-B1BE37BFCC57}" dt="2018-06-11T02:00:49.733" v="2013" actId="2696"/>
        <pc:sldMkLst>
          <pc:docMk/>
          <pc:sldMk cId="2527856647" sldId="855"/>
        </pc:sldMkLst>
        <pc:spChg chg="mod">
          <ac:chgData name="Deepti Kanneganti" userId="b73d4027-7210-4d24-a644-944b43c9971f" providerId="ADAL" clId="{3DF8A7A4-4C74-4876-9F38-B1BE37BFCC57}" dt="2018-06-08T21:30:54.262" v="1089" actId="207"/>
          <ac:spMkLst>
            <pc:docMk/>
            <pc:sldMk cId="2527856647" sldId="855"/>
            <ac:spMk id="2" creationId="{91A9968A-F65A-4DB8-9224-286F5CDA305C}"/>
          </ac:spMkLst>
        </pc:spChg>
        <pc:spChg chg="del mod">
          <ac:chgData name="Deepti Kanneganti" userId="b73d4027-7210-4d24-a644-944b43c9971f" providerId="ADAL" clId="{3DF8A7A4-4C74-4876-9F38-B1BE37BFCC57}" dt="2018-06-08T21:30:22.135" v="979" actId="478"/>
          <ac:spMkLst>
            <pc:docMk/>
            <pc:sldMk cId="2527856647" sldId="855"/>
            <ac:spMk id="6" creationId="{8199F0E1-E779-4D19-9D29-D5AB3959BCE8}"/>
          </ac:spMkLst>
        </pc:spChg>
        <pc:spChg chg="add del">
          <ac:chgData name="Deepti Kanneganti" userId="b73d4027-7210-4d24-a644-944b43c9971f" providerId="ADAL" clId="{3DF8A7A4-4C74-4876-9F38-B1BE37BFCC57}" dt="2018-06-08T21:30:30.376" v="982" actId="478"/>
          <ac:spMkLst>
            <pc:docMk/>
            <pc:sldMk cId="2527856647" sldId="855"/>
            <ac:spMk id="7" creationId="{74C1C59C-B69F-47AB-96D0-42CA2226098E}"/>
          </ac:spMkLst>
        </pc:spChg>
        <pc:graphicFrameChg chg="modGraphic">
          <ac:chgData name="Deepti Kanneganti" userId="b73d4027-7210-4d24-a644-944b43c9971f" providerId="ADAL" clId="{3DF8A7A4-4C74-4876-9F38-B1BE37BFCC57}" dt="2018-06-08T21:34:52.520" v="1433" actId="20577"/>
          <ac:graphicFrameMkLst>
            <pc:docMk/>
            <pc:sldMk cId="2527856647" sldId="855"/>
            <ac:graphicFrameMk id="5" creationId="{42D6E2C3-DAE7-4B1C-A782-512D25331374}"/>
          </ac:graphicFrameMkLst>
        </pc:graphicFrameChg>
      </pc:sldChg>
      <pc:sldChg chg="modSp">
        <pc:chgData name="Deepti Kanneganti" userId="b73d4027-7210-4d24-a644-944b43c9971f" providerId="ADAL" clId="{3DF8A7A4-4C74-4876-9F38-B1BE37BFCC57}" dt="2018-06-08T21:24:45.866" v="693" actId="1035"/>
        <pc:sldMkLst>
          <pc:docMk/>
          <pc:sldMk cId="1631331710" sldId="856"/>
        </pc:sldMkLst>
        <pc:spChg chg="mod">
          <ac:chgData name="Deepti Kanneganti" userId="b73d4027-7210-4d24-a644-944b43c9971f" providerId="ADAL" clId="{3DF8A7A4-4C74-4876-9F38-B1BE37BFCC57}" dt="2018-06-08T21:24:43.661" v="687" actId="1035"/>
          <ac:spMkLst>
            <pc:docMk/>
            <pc:sldMk cId="1631331710" sldId="856"/>
            <ac:spMk id="3" creationId="{00000000-0000-0000-0000-000000000000}"/>
          </ac:spMkLst>
        </pc:spChg>
        <pc:spChg chg="mod">
          <ac:chgData name="Deepti Kanneganti" userId="b73d4027-7210-4d24-a644-944b43c9971f" providerId="ADAL" clId="{3DF8A7A4-4C74-4876-9F38-B1BE37BFCC57}" dt="2018-06-08T21:24:45.866" v="693" actId="1035"/>
          <ac:spMkLst>
            <pc:docMk/>
            <pc:sldMk cId="1631331710" sldId="856"/>
            <ac:spMk id="4" creationId="{00000000-0000-0000-0000-000000000000}"/>
          </ac:spMkLst>
        </pc:spChg>
      </pc:sldChg>
      <pc:sldChg chg="modSp">
        <pc:chgData name="Deepti Kanneganti" userId="b73d4027-7210-4d24-a644-944b43c9971f" providerId="ADAL" clId="{3DF8A7A4-4C74-4876-9F38-B1BE37BFCC57}" dt="2018-06-08T21:40:33.993" v="1874" actId="1036"/>
        <pc:sldMkLst>
          <pc:docMk/>
          <pc:sldMk cId="1723081057" sldId="858"/>
        </pc:sldMkLst>
        <pc:spChg chg="mod">
          <ac:chgData name="Deepti Kanneganti" userId="b73d4027-7210-4d24-a644-944b43c9971f" providerId="ADAL" clId="{3DF8A7A4-4C74-4876-9F38-B1BE37BFCC57}" dt="2018-06-08T21:40:28.712" v="1871" actId="6549"/>
          <ac:spMkLst>
            <pc:docMk/>
            <pc:sldMk cId="1723081057" sldId="858"/>
            <ac:spMk id="4" creationId="{A638371E-ACCA-4B71-9B88-B51E2344EF42}"/>
          </ac:spMkLst>
        </pc:spChg>
        <pc:spChg chg="mod">
          <ac:chgData name="Deepti Kanneganti" userId="b73d4027-7210-4d24-a644-944b43c9971f" providerId="ADAL" clId="{3DF8A7A4-4C74-4876-9F38-B1BE37BFCC57}" dt="2018-06-08T21:40:33.993" v="1874" actId="1036"/>
          <ac:spMkLst>
            <pc:docMk/>
            <pc:sldMk cId="1723081057" sldId="858"/>
            <ac:spMk id="5" creationId="{5502859D-3586-4FC2-9B6C-983A8F13C092}"/>
          </ac:spMkLst>
        </pc:spChg>
      </pc:sldChg>
      <pc:sldChg chg="modSp">
        <pc:chgData name="Deepti Kanneganti" userId="b73d4027-7210-4d24-a644-944b43c9971f" providerId="ADAL" clId="{3DF8A7A4-4C74-4876-9F38-B1BE37BFCC57}" dt="2018-06-11T13:00:38.852" v="2020" actId="20577"/>
        <pc:sldMkLst>
          <pc:docMk/>
          <pc:sldMk cId="489160507" sldId="859"/>
        </pc:sldMkLst>
        <pc:spChg chg="mod">
          <ac:chgData name="Deepti Kanneganti" userId="b73d4027-7210-4d24-a644-944b43c9971f" providerId="ADAL" clId="{3DF8A7A4-4C74-4876-9F38-B1BE37BFCC57}" dt="2018-06-11T13:00:38.852" v="2020" actId="20577"/>
          <ac:spMkLst>
            <pc:docMk/>
            <pc:sldMk cId="489160507" sldId="859"/>
            <ac:spMk id="4" creationId="{40C783E9-283E-48F9-8680-73DD92928A41}"/>
          </ac:spMkLst>
        </pc:spChg>
      </pc:sldChg>
      <pc:sldChg chg="modSp add">
        <pc:chgData name="Deepti Kanneganti" userId="b73d4027-7210-4d24-a644-944b43c9971f" providerId="ADAL" clId="{3DF8A7A4-4C74-4876-9F38-B1BE37BFCC57}" dt="2018-06-08T21:34:26.808" v="1387" actId="20577"/>
        <pc:sldMkLst>
          <pc:docMk/>
          <pc:sldMk cId="4104726514" sldId="871"/>
        </pc:sldMkLst>
        <pc:spChg chg="mod">
          <ac:chgData name="Deepti Kanneganti" userId="b73d4027-7210-4d24-a644-944b43c9971f" providerId="ADAL" clId="{3DF8A7A4-4C74-4876-9F38-B1BE37BFCC57}" dt="2018-06-08T21:12:35.813" v="76" actId="20577"/>
          <ac:spMkLst>
            <pc:docMk/>
            <pc:sldMk cId="4104726514" sldId="871"/>
            <ac:spMk id="3" creationId="{D19C0365-3FDF-4726-AAF0-66F50C9F75AB}"/>
          </ac:spMkLst>
        </pc:spChg>
        <pc:spChg chg="mod">
          <ac:chgData name="Deepti Kanneganti" userId="b73d4027-7210-4d24-a644-944b43c9971f" providerId="ADAL" clId="{3DF8A7A4-4C74-4876-9F38-B1BE37BFCC57}" dt="2018-06-08T21:34:26.808" v="1387" actId="20577"/>
          <ac:spMkLst>
            <pc:docMk/>
            <pc:sldMk cId="4104726514" sldId="871"/>
            <ac:spMk id="7" creationId="{71FC158F-8CA3-4C98-AF9B-85610D5C6763}"/>
          </ac:spMkLst>
        </pc:spChg>
        <pc:spChg chg="mod">
          <ac:chgData name="Deepti Kanneganti" userId="b73d4027-7210-4d24-a644-944b43c9971f" providerId="ADAL" clId="{3DF8A7A4-4C74-4876-9F38-B1BE37BFCC57}" dt="2018-06-08T21:12:51.561" v="83" actId="1035"/>
          <ac:spMkLst>
            <pc:docMk/>
            <pc:sldMk cId="4104726514" sldId="871"/>
            <ac:spMk id="8" creationId="{9D3509B5-8079-4C09-A45E-9D054518B714}"/>
          </ac:spMkLst>
        </pc:spChg>
        <pc:spChg chg="mod">
          <ac:chgData name="Deepti Kanneganti" userId="b73d4027-7210-4d24-a644-944b43c9971f" providerId="ADAL" clId="{3DF8A7A4-4C74-4876-9F38-B1BE37BFCC57}" dt="2018-06-08T21:12:45.111" v="79" actId="14100"/>
          <ac:spMkLst>
            <pc:docMk/>
            <pc:sldMk cId="4104726514" sldId="871"/>
            <ac:spMk id="9" creationId="{5712159B-12F1-4C01-8688-7EB27B09F632}"/>
          </ac:spMkLst>
        </pc:spChg>
        <pc:spChg chg="mod">
          <ac:chgData name="Deepti Kanneganti" userId="b73d4027-7210-4d24-a644-944b43c9971f" providerId="ADAL" clId="{3DF8A7A4-4C74-4876-9F38-B1BE37BFCC57}" dt="2018-06-08T21:12:51.561" v="83" actId="1035"/>
          <ac:spMkLst>
            <pc:docMk/>
            <pc:sldMk cId="4104726514" sldId="871"/>
            <ac:spMk id="10" creationId="{576C9247-77E8-4D55-8C63-367D0CF397EE}"/>
          </ac:spMkLst>
        </pc:spChg>
        <pc:spChg chg="mod">
          <ac:chgData name="Deepti Kanneganti" userId="b73d4027-7210-4d24-a644-944b43c9971f" providerId="ADAL" clId="{3DF8A7A4-4C74-4876-9F38-B1BE37BFCC57}" dt="2018-06-08T21:12:51.561" v="83" actId="1035"/>
          <ac:spMkLst>
            <pc:docMk/>
            <pc:sldMk cId="4104726514" sldId="871"/>
            <ac:spMk id="11" creationId="{414939E7-E783-4430-BD28-E9FDC7176649}"/>
          </ac:spMkLst>
        </pc:spChg>
        <pc:spChg chg="mod">
          <ac:chgData name="Deepti Kanneganti" userId="b73d4027-7210-4d24-a644-944b43c9971f" providerId="ADAL" clId="{3DF8A7A4-4C74-4876-9F38-B1BE37BFCC57}" dt="2018-06-08T21:12:51.561" v="83" actId="1035"/>
          <ac:spMkLst>
            <pc:docMk/>
            <pc:sldMk cId="4104726514" sldId="871"/>
            <ac:spMk id="12" creationId="{7AE535FD-9E6A-4D77-9442-60A8C8BFA6C1}"/>
          </ac:spMkLst>
        </pc:spChg>
      </pc:sldChg>
      <pc:sldChg chg="addSp delSp modSp add modAnim">
        <pc:chgData name="Deepti Kanneganti" userId="b73d4027-7210-4d24-a644-944b43c9971f" providerId="ADAL" clId="{3DF8A7A4-4C74-4876-9F38-B1BE37BFCC57}" dt="2018-06-08T21:36:52.084" v="1618" actId="1036"/>
        <pc:sldMkLst>
          <pc:docMk/>
          <pc:sldMk cId="2567148370" sldId="872"/>
        </pc:sldMkLst>
        <pc:spChg chg="del">
          <ac:chgData name="Deepti Kanneganti" userId="b73d4027-7210-4d24-a644-944b43c9971f" providerId="ADAL" clId="{3DF8A7A4-4C74-4876-9F38-B1BE37BFCC57}" dt="2018-06-08T21:28:06.593" v="775" actId="1036"/>
          <ac:spMkLst>
            <pc:docMk/>
            <pc:sldMk cId="2567148370" sldId="872"/>
            <ac:spMk id="2" creationId="{DA570BF1-024B-42AA-8A99-1A1C0C02215B}"/>
          </ac:spMkLst>
        </pc:spChg>
        <pc:spChg chg="add mod">
          <ac:chgData name="Deepti Kanneganti" userId="b73d4027-7210-4d24-a644-944b43c9971f" providerId="ADAL" clId="{3DF8A7A4-4C74-4876-9F38-B1BE37BFCC57}" dt="2018-06-08T21:28:10.866" v="776" actId="1036"/>
          <ac:spMkLst>
            <pc:docMk/>
            <pc:sldMk cId="2567148370" sldId="872"/>
            <ac:spMk id="3" creationId="{FF919391-116C-4DF2-B44F-88B3C0A90E3B}"/>
          </ac:spMkLst>
        </pc:spChg>
        <pc:spChg chg="add mod">
          <ac:chgData name="Deepti Kanneganti" userId="b73d4027-7210-4d24-a644-944b43c9971f" providerId="ADAL" clId="{3DF8A7A4-4C74-4876-9F38-B1BE37BFCC57}" dt="2018-06-08T21:36:45.480" v="1617" actId="255"/>
          <ac:spMkLst>
            <pc:docMk/>
            <pc:sldMk cId="2567148370" sldId="872"/>
            <ac:spMk id="4" creationId="{5B7388E6-611D-4021-BB69-87646788067B}"/>
          </ac:spMkLst>
        </pc:spChg>
      </pc:sldChg>
      <pc:sldChg chg="addSp delSp modSp add modAnim delCm">
        <pc:chgData name="Deepti Kanneganti" userId="b73d4027-7210-4d24-a644-944b43c9971f" providerId="ADAL" clId="{3DF8A7A4-4C74-4876-9F38-B1BE37BFCC57}" dt="2018-06-14T14:56:03.312" v="2100" actId="1035"/>
        <pc:sldMkLst>
          <pc:docMk/>
          <pc:sldMk cId="1146346167" sldId="873"/>
        </pc:sldMkLst>
        <pc:spChg chg="mod">
          <ac:chgData name="Deepti Kanneganti" userId="b73d4027-7210-4d24-a644-944b43c9971f" providerId="ADAL" clId="{3DF8A7A4-4C74-4876-9F38-B1BE37BFCC57}" dt="2018-06-11T01:59:13.954" v="2006" actId="20577"/>
          <ac:spMkLst>
            <pc:docMk/>
            <pc:sldMk cId="1146346167" sldId="873"/>
            <ac:spMk id="4" creationId="{5B7388E6-611D-4021-BB69-87646788067B}"/>
          </ac:spMkLst>
        </pc:spChg>
        <pc:spChg chg="add del mod">
          <ac:chgData name="Deepti Kanneganti" userId="b73d4027-7210-4d24-a644-944b43c9971f" providerId="ADAL" clId="{3DF8A7A4-4C74-4876-9F38-B1BE37BFCC57}" dt="2018-06-14T14:56:03.312" v="2100" actId="1035"/>
          <ac:spMkLst>
            <pc:docMk/>
            <pc:sldMk cId="1146346167" sldId="873"/>
            <ac:spMk id="5" creationId="{14F71787-9234-4C06-9DCA-D1769C0FDB71}"/>
          </ac:spMkLst>
        </pc:spChg>
      </pc:sldChg>
      <pc:sldChg chg="modSp add">
        <pc:chgData name="Deepti Kanneganti" userId="b73d4027-7210-4d24-a644-944b43c9971f" providerId="ADAL" clId="{3DF8A7A4-4C74-4876-9F38-B1BE37BFCC57}" dt="2018-06-08T21:38:04.217" v="1716" actId="948"/>
        <pc:sldMkLst>
          <pc:docMk/>
          <pc:sldMk cId="2070139465" sldId="874"/>
        </pc:sldMkLst>
        <pc:spChg chg="mod">
          <ac:chgData name="Deepti Kanneganti" userId="b73d4027-7210-4d24-a644-944b43c9971f" providerId="ADAL" clId="{3DF8A7A4-4C74-4876-9F38-B1BE37BFCC57}" dt="2018-06-08T21:37:33.624" v="1620" actId="948"/>
          <ac:spMkLst>
            <pc:docMk/>
            <pc:sldMk cId="2070139465" sldId="874"/>
            <ac:spMk id="2" creationId="{C23D7BA7-B8B3-46E6-8F57-D16CE3C623A9}"/>
          </ac:spMkLst>
        </pc:spChg>
        <pc:spChg chg="mod">
          <ac:chgData name="Deepti Kanneganti" userId="b73d4027-7210-4d24-a644-944b43c9971f" providerId="ADAL" clId="{3DF8A7A4-4C74-4876-9F38-B1BE37BFCC57}" dt="2018-06-08T21:38:04.217" v="1716" actId="948"/>
          <ac:spMkLst>
            <pc:docMk/>
            <pc:sldMk cId="2070139465" sldId="874"/>
            <ac:spMk id="3" creationId="{E0BA14A1-561D-4C7C-BFFD-730634DCA50E}"/>
          </ac:spMkLst>
        </pc:spChg>
      </pc:sldChg>
      <pc:sldChg chg="addSp delSp modSp add modAnim">
        <pc:chgData name="Deepti Kanneganti" userId="b73d4027-7210-4d24-a644-944b43c9971f" providerId="ADAL" clId="{3DF8A7A4-4C74-4876-9F38-B1BE37BFCC57}" dt="2018-06-19T18:29:45.028" v="4646" actId="404"/>
        <pc:sldMkLst>
          <pc:docMk/>
          <pc:sldMk cId="2103844755" sldId="875"/>
        </pc:sldMkLst>
        <pc:spChg chg="del">
          <ac:chgData name="Deepti Kanneganti" userId="b73d4027-7210-4d24-a644-944b43c9971f" providerId="ADAL" clId="{3DF8A7A4-4C74-4876-9F38-B1BE37BFCC57}" dt="2018-06-14T14:55:29.958" v="2050" actId="1035"/>
          <ac:spMkLst>
            <pc:docMk/>
            <pc:sldMk cId="2103844755" sldId="875"/>
            <ac:spMk id="2" creationId="{CFF1C517-C99F-4114-ACF3-6297843237D4}"/>
          </ac:spMkLst>
        </pc:spChg>
        <pc:spChg chg="add mod">
          <ac:chgData name="Deepti Kanneganti" userId="b73d4027-7210-4d24-a644-944b43c9971f" providerId="ADAL" clId="{3DF8A7A4-4C74-4876-9F38-B1BE37BFCC57}" dt="2018-06-14T14:55:34.356" v="2051" actId="1035"/>
          <ac:spMkLst>
            <pc:docMk/>
            <pc:sldMk cId="2103844755" sldId="875"/>
            <ac:spMk id="3" creationId="{C673837B-D087-47CA-8DA7-7092C986F889}"/>
          </ac:spMkLst>
        </pc:spChg>
        <pc:spChg chg="add mod">
          <ac:chgData name="Deepti Kanneganti" userId="b73d4027-7210-4d24-a644-944b43c9971f" providerId="ADAL" clId="{3DF8A7A4-4C74-4876-9F38-B1BE37BFCC57}" dt="2018-06-19T18:29:45.028" v="4646" actId="404"/>
          <ac:spMkLst>
            <pc:docMk/>
            <pc:sldMk cId="2103844755" sldId="875"/>
            <ac:spMk id="4" creationId="{96AB33EC-D7F8-489F-80E8-B1252AC5A890}"/>
          </ac:spMkLst>
        </pc:spChg>
        <pc:spChg chg="add mod">
          <ac:chgData name="Deepti Kanneganti" userId="b73d4027-7210-4d24-a644-944b43c9971f" providerId="ADAL" clId="{3DF8A7A4-4C74-4876-9F38-B1BE37BFCC57}" dt="2018-06-19T18:29:40.232" v="4641" actId="1036"/>
          <ac:spMkLst>
            <pc:docMk/>
            <pc:sldMk cId="2103844755" sldId="875"/>
            <ac:spMk id="5" creationId="{2B141E72-988D-4B78-A00B-B00309021FC0}"/>
          </ac:spMkLst>
        </pc:spChg>
      </pc:sldChg>
      <pc:sldChg chg="addSp delSp modSp add ord modAnim">
        <pc:chgData name="Deepti Kanneganti" userId="b73d4027-7210-4d24-a644-944b43c9971f" providerId="ADAL" clId="{3DF8A7A4-4C74-4876-9F38-B1BE37BFCC57}" dt="2018-06-18T22:00:24.052" v="4566"/>
        <pc:sldMkLst>
          <pc:docMk/>
          <pc:sldMk cId="3215998948" sldId="876"/>
        </pc:sldMkLst>
        <pc:spChg chg="del">
          <ac:chgData name="Deepti Kanneganti" userId="b73d4027-7210-4d24-a644-944b43c9971f" providerId="ADAL" clId="{3DF8A7A4-4C74-4876-9F38-B1BE37BFCC57}" dt="2018-06-18T20:27:17.126" v="2930"/>
          <ac:spMkLst>
            <pc:docMk/>
            <pc:sldMk cId="3215998948" sldId="876"/>
            <ac:spMk id="2" creationId="{6CE023FF-E289-4ECF-A8CE-6DF05F29B614}"/>
          </ac:spMkLst>
        </pc:spChg>
        <pc:spChg chg="add mod">
          <ac:chgData name="Deepti Kanneganti" userId="b73d4027-7210-4d24-a644-944b43c9971f" providerId="ADAL" clId="{3DF8A7A4-4C74-4876-9F38-B1BE37BFCC57}" dt="2018-06-18T21:45:49.165" v="3656" actId="313"/>
          <ac:spMkLst>
            <pc:docMk/>
            <pc:sldMk cId="3215998948" sldId="876"/>
            <ac:spMk id="3" creationId="{1B5A6E96-F54A-41A7-B741-7DCF68E4CCE3}"/>
          </ac:spMkLst>
        </pc:spChg>
        <pc:spChg chg="add mod">
          <ac:chgData name="Deepti Kanneganti" userId="b73d4027-7210-4d24-a644-944b43c9971f" providerId="ADAL" clId="{3DF8A7A4-4C74-4876-9F38-B1BE37BFCC57}" dt="2018-06-18T21:59:46.353" v="4565" actId="20577"/>
          <ac:spMkLst>
            <pc:docMk/>
            <pc:sldMk cId="3215998948" sldId="876"/>
            <ac:spMk id="4" creationId="{2E346815-5047-49E7-9F02-A8315D37D2F2}"/>
          </ac:spMkLst>
        </pc:spChg>
      </pc:sldChg>
      <pc:sldChg chg="modSp add modAnim">
        <pc:chgData name="Deepti Kanneganti" userId="b73d4027-7210-4d24-a644-944b43c9971f" providerId="ADAL" clId="{3DF8A7A4-4C74-4876-9F38-B1BE37BFCC57}" dt="2018-06-18T22:01:26.215" v="4586"/>
        <pc:sldMkLst>
          <pc:docMk/>
          <pc:sldMk cId="1100649296" sldId="877"/>
        </pc:sldMkLst>
        <pc:spChg chg="mod">
          <ac:chgData name="Deepti Kanneganti" userId="b73d4027-7210-4d24-a644-944b43c9971f" providerId="ADAL" clId="{3DF8A7A4-4C74-4876-9F38-B1BE37BFCC57}" dt="2018-06-18T21:51:10.624" v="3962" actId="20577"/>
          <ac:spMkLst>
            <pc:docMk/>
            <pc:sldMk cId="1100649296" sldId="877"/>
            <ac:spMk id="3" creationId="{1B5A6E96-F54A-41A7-B741-7DCF68E4CCE3}"/>
          </ac:spMkLst>
        </pc:spChg>
        <pc:spChg chg="mod">
          <ac:chgData name="Deepti Kanneganti" userId="b73d4027-7210-4d24-a644-944b43c9971f" providerId="ADAL" clId="{3DF8A7A4-4C74-4876-9F38-B1BE37BFCC57}" dt="2018-06-18T22:01:01.487" v="4582" actId="20577"/>
          <ac:spMkLst>
            <pc:docMk/>
            <pc:sldMk cId="1100649296" sldId="877"/>
            <ac:spMk id="4" creationId="{2E346815-5047-49E7-9F02-A8315D37D2F2}"/>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29414989792942547"/>
          <c:y val="4.3478260869565216E-2"/>
          <c:w val="0.46037491052254831"/>
          <c:h val="0.75490047439722208"/>
        </c:manualLayout>
      </c:layout>
      <c:pieChart>
        <c:varyColors val="1"/>
        <c:ser>
          <c:idx val="0"/>
          <c:order val="0"/>
          <c:tx>
            <c:strRef>
              <c:f>Sheet1!$B$1</c:f>
              <c:strCache>
                <c:ptCount val="1"/>
                <c:pt idx="0">
                  <c:v>Measures Reviewed by the Taskforce</c:v>
                </c:pt>
              </c:strCache>
            </c:strRef>
          </c:tx>
          <c:spPr>
            <a:ln w="9525">
              <a:solidFill>
                <a:schemeClr val="tx1"/>
              </a:solidFill>
            </a:ln>
          </c:spPr>
          <c:dPt>
            <c:idx val="0"/>
            <c:bubble3D val="0"/>
            <c:spPr>
              <a:solidFill>
                <a:schemeClr val="accent6">
                  <a:lumMod val="60000"/>
                  <a:lumOff val="40000"/>
                </a:schemeClr>
              </a:solidFill>
              <a:ln w="9525">
                <a:solidFill>
                  <a:schemeClr val="tx1"/>
                </a:solidFill>
              </a:ln>
              <a:effectLst/>
            </c:spPr>
            <c:extLst>
              <c:ext xmlns:c16="http://schemas.microsoft.com/office/drawing/2014/chart" uri="{C3380CC4-5D6E-409C-BE32-E72D297353CC}">
                <c16:uniqueId val="{00000001-EA0C-407D-9A4A-FDD308B03A27}"/>
              </c:ext>
            </c:extLst>
          </c:dPt>
          <c:dPt>
            <c:idx val="1"/>
            <c:bubble3D val="0"/>
            <c:spPr>
              <a:solidFill>
                <a:schemeClr val="accent4">
                  <a:lumMod val="65000"/>
                  <a:lumOff val="35000"/>
                </a:schemeClr>
              </a:solidFill>
              <a:ln w="9525">
                <a:solidFill>
                  <a:schemeClr val="tx1"/>
                </a:solidFill>
              </a:ln>
              <a:effectLst/>
            </c:spPr>
            <c:extLst>
              <c:ext xmlns:c16="http://schemas.microsoft.com/office/drawing/2014/chart" uri="{C3380CC4-5D6E-409C-BE32-E72D297353CC}">
                <c16:uniqueId val="{00000003-EA0C-407D-9A4A-FDD308B03A27}"/>
              </c:ext>
            </c:extLst>
          </c:dPt>
          <c:dPt>
            <c:idx val="2"/>
            <c:bubble3D val="0"/>
            <c:spPr>
              <a:solidFill>
                <a:schemeClr val="tx2">
                  <a:lumMod val="20000"/>
                  <a:lumOff val="80000"/>
                </a:schemeClr>
              </a:solidFill>
              <a:ln w="9525">
                <a:solidFill>
                  <a:schemeClr val="tx1"/>
                </a:solidFill>
              </a:ln>
              <a:effectLst/>
            </c:spPr>
            <c:extLst>
              <c:ext xmlns:c16="http://schemas.microsoft.com/office/drawing/2014/chart" uri="{C3380CC4-5D6E-409C-BE32-E72D297353CC}">
                <c16:uniqueId val="{00000005-EA0C-407D-9A4A-FDD308B03A27}"/>
              </c:ext>
            </c:extLst>
          </c:dPt>
          <c:dPt>
            <c:idx val="3"/>
            <c:bubble3D val="0"/>
            <c:spPr>
              <a:solidFill>
                <a:schemeClr val="accent2">
                  <a:shade val="58000"/>
                </a:schemeClr>
              </a:solidFill>
              <a:ln w="9525">
                <a:solidFill>
                  <a:schemeClr val="tx1"/>
                </a:solidFill>
              </a:ln>
              <a:effectLst/>
            </c:spPr>
            <c:extLst>
              <c:ext xmlns:c16="http://schemas.microsoft.com/office/drawing/2014/chart" uri="{C3380CC4-5D6E-409C-BE32-E72D297353CC}">
                <c16:uniqueId val="{00000007-EA0C-407D-9A4A-FDD308B03A27}"/>
              </c:ext>
            </c:extLst>
          </c:dPt>
          <c:dPt>
            <c:idx val="4"/>
            <c:bubble3D val="0"/>
            <c:spPr>
              <a:solidFill>
                <a:schemeClr val="accent3">
                  <a:lumMod val="85000"/>
                </a:schemeClr>
              </a:solidFill>
              <a:ln w="9525">
                <a:solidFill>
                  <a:schemeClr val="tx1"/>
                </a:solidFill>
              </a:ln>
              <a:effectLst/>
            </c:spPr>
            <c:extLst>
              <c:ext xmlns:c16="http://schemas.microsoft.com/office/drawing/2014/chart" uri="{C3380CC4-5D6E-409C-BE32-E72D297353CC}">
                <c16:uniqueId val="{00000009-EA0C-407D-9A4A-FDD308B03A27}"/>
              </c:ext>
            </c:extLst>
          </c:dPt>
          <c:dLbls>
            <c:dLbl>
              <c:idx val="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EA0C-407D-9A4A-FDD308B03A27}"/>
                </c:ext>
              </c:extLst>
            </c:dLbl>
            <c:dLbl>
              <c:idx val="1"/>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EA0C-407D-9A4A-FDD308B03A27}"/>
                </c:ext>
              </c:extLst>
            </c:dLbl>
            <c:dLbl>
              <c:idx val="2"/>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EA0C-407D-9A4A-FDD308B03A27}"/>
                </c:ext>
              </c:extLst>
            </c:dLbl>
            <c:dLbl>
              <c:idx val="3"/>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EA0C-407D-9A4A-FDD308B03A27}"/>
                </c:ext>
              </c:extLst>
            </c:dLbl>
            <c:dLbl>
              <c:idx val="4"/>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EA0C-407D-9A4A-FDD308B03A27}"/>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Endorsed</c:v>
                </c:pt>
                <c:pt idx="1">
                  <c:v>Did Not Endorse</c:v>
                </c:pt>
                <c:pt idx="2">
                  <c:v>Developmental</c:v>
                </c:pt>
                <c:pt idx="3">
                  <c:v>Monitoring</c:v>
                </c:pt>
              </c:strCache>
            </c:strRef>
          </c:cat>
          <c:val>
            <c:numRef>
              <c:f>Sheet1!$B$2:$B$5</c:f>
              <c:numCache>
                <c:formatCode>General</c:formatCode>
                <c:ptCount val="4"/>
                <c:pt idx="0">
                  <c:v>25</c:v>
                </c:pt>
                <c:pt idx="1">
                  <c:v>102</c:v>
                </c:pt>
                <c:pt idx="2">
                  <c:v>16</c:v>
                </c:pt>
                <c:pt idx="3">
                  <c:v>8</c:v>
                </c:pt>
              </c:numCache>
            </c:numRef>
          </c:val>
          <c:extLst>
            <c:ext xmlns:c16="http://schemas.microsoft.com/office/drawing/2014/chart" uri="{C3380CC4-5D6E-409C-BE32-E72D297353CC}">
              <c16:uniqueId val="{0000000A-EA0C-407D-9A4A-FDD308B03A27}"/>
            </c:ext>
          </c:extLst>
        </c:ser>
        <c:dLbls>
          <c:showLegendKey val="0"/>
          <c:showVal val="0"/>
          <c:showCatName val="0"/>
          <c:showSerName val="0"/>
          <c:showPercent val="0"/>
          <c:showBubbleSize val="0"/>
          <c:showLeaderLines val="1"/>
        </c:dLbls>
        <c:firstSliceAng val="43"/>
      </c:pieChart>
      <c:spPr>
        <a:noFill/>
        <a:ln>
          <a:noFill/>
        </a:ln>
        <a:effectLst/>
      </c:spPr>
    </c:plotArea>
    <c:legend>
      <c:legendPos val="b"/>
      <c:layout>
        <c:manualLayout>
          <c:xMode val="edge"/>
          <c:yMode val="edge"/>
          <c:x val="0.14173483996318645"/>
          <c:y val="0.79738836993201934"/>
          <c:w val="0.75"/>
          <c:h val="0.20261163006798064"/>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2">
  <a:schemeClr val="accent2"/>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B481253-7591-4523-955E-F80A848495CF}" type="datetimeFigureOut">
              <a:rPr lang="en-US" smtClean="0"/>
              <a:t>6/19/2018</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09DC8BEB-EE67-441D-A873-0468255F46D5}" type="slidenum">
              <a:rPr lang="en-US" smtClean="0"/>
              <a:t>‹#›</a:t>
            </a:fld>
            <a:endParaRPr lang="en-US" dirty="0"/>
          </a:p>
        </p:txBody>
      </p:sp>
    </p:spTree>
    <p:extLst>
      <p:ext uri="{BB962C8B-B14F-4D97-AF65-F5344CB8AC3E}">
        <p14:creationId xmlns:p14="http://schemas.microsoft.com/office/powerpoint/2010/main" val="26098597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E87F2B8-DAB1-4BB7-AA03-13CA34FE8FA5}" type="datetimeFigureOut">
              <a:rPr lang="en-US" smtClean="0"/>
              <a:t>6/19/2018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9B7833D-D0AA-4DCD-A1FD-49E43A30758C}" type="slidenum">
              <a:rPr lang="en-US" smtClean="0"/>
              <a:t>‹#›</a:t>
            </a:fld>
            <a:endParaRPr lang="en-US" dirty="0"/>
          </a:p>
        </p:txBody>
      </p:sp>
    </p:spTree>
    <p:extLst>
      <p:ext uri="{BB962C8B-B14F-4D97-AF65-F5344CB8AC3E}">
        <p14:creationId xmlns:p14="http://schemas.microsoft.com/office/powerpoint/2010/main" val="2210804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2400">
                <a:latin typeface="Book Antiqua" pitchFamily="18" charset="0"/>
                <a:cs typeface="Book Antiqua" pitchFamily="18" charset="0"/>
              </a:defRPr>
            </a:lvl1pPr>
          </a:lstStyle>
          <a:p>
            <a:r>
              <a:rPr lang="en-US"/>
              <a:t>Click to edit Master title style</a:t>
            </a:r>
            <a:endParaRPr lang="en-US" dirty="0"/>
          </a:p>
        </p:txBody>
      </p:sp>
      <p:sp>
        <p:nvSpPr>
          <p:cNvPr id="6" name="Content Placeholder 7"/>
          <p:cNvSpPr>
            <a:spLocks noGrp="1"/>
          </p:cNvSpPr>
          <p:nvPr>
            <p:ph sz="half" idx="1"/>
          </p:nvPr>
        </p:nvSpPr>
        <p:spPr>
          <a:xfrm>
            <a:off x="533400" y="1371600"/>
            <a:ext cx="8077200" cy="4556234"/>
          </a:xfrm>
          <a:ln w="6350" cmpd="sng"/>
        </p:spPr>
        <p:txBody>
          <a:bodyPr/>
          <a:lstStyle>
            <a:lvl1pPr>
              <a:buClrTx/>
              <a:buSzPct val="100000"/>
              <a:defRPr sz="2000">
                <a:solidFill>
                  <a:schemeClr val="tx1"/>
                </a:solidFill>
                <a:latin typeface="Book Antiqua" pitchFamily="18" charset="0"/>
              </a:defRPr>
            </a:lvl1pPr>
            <a:lvl2pPr>
              <a:buClrTx/>
              <a:buSzPct val="100000"/>
              <a:buFont typeface="Arial" pitchFamily="34" charset="0"/>
              <a:buChar char="•"/>
              <a:defRPr sz="2000">
                <a:solidFill>
                  <a:schemeClr val="tx1"/>
                </a:solidFill>
                <a:latin typeface="Book Antiqua" pitchFamily="18" charset="0"/>
              </a:defRPr>
            </a:lvl2pPr>
            <a:lvl3pPr>
              <a:buNone/>
              <a:defRPr/>
            </a:lvl3pPr>
          </a:lstStyle>
          <a:p>
            <a:pPr lvl="0"/>
            <a:r>
              <a:rPr lang="en-US"/>
              <a:t>Edit Master text styles</a:t>
            </a:r>
          </a:p>
          <a:p>
            <a:pPr lvl="1"/>
            <a:r>
              <a:rPr lang="en-US"/>
              <a:t>Second level</a:t>
            </a:r>
          </a:p>
        </p:txBody>
      </p:sp>
      <p:sp>
        <p:nvSpPr>
          <p:cNvPr id="4" name="TextBox 3"/>
          <p:cNvSpPr txBox="1"/>
          <p:nvPr userDrawn="1"/>
        </p:nvSpPr>
        <p:spPr>
          <a:xfrm rot="16200000">
            <a:off x="-2008187" y="2961790"/>
            <a:ext cx="4254500" cy="215444"/>
          </a:xfrm>
          <a:prstGeom prst="rect">
            <a:avLst/>
          </a:prstGeom>
          <a:noFill/>
        </p:spPr>
        <p:txBody>
          <a:bodyPr wrap="square" rtlCol="0">
            <a:spAutoFit/>
          </a:bodyPr>
          <a:lstStyle/>
          <a:p>
            <a:pPr algn="ctr"/>
            <a:r>
              <a:rPr lang="en-US" sz="800" b="0" cap="all" baseline="0" dirty="0"/>
              <a:t>Confidential WORKING draft – policy IN DEVELOPMENT</a:t>
            </a:r>
          </a:p>
        </p:txBody>
      </p:sp>
    </p:spTree>
    <p:extLst>
      <p:ext uri="{BB962C8B-B14F-4D97-AF65-F5344CB8AC3E}">
        <p14:creationId xmlns:p14="http://schemas.microsoft.com/office/powerpoint/2010/main" val="122380322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cSld name="1_Title Slide">
    <p:bg>
      <p:bgPr>
        <a:solidFill>
          <a:schemeClr val="bg1"/>
        </a:solidFill>
        <a:effectLst/>
      </p:bgPr>
    </p:bg>
    <p:spTree>
      <p:nvGrpSpPr>
        <p:cNvPr id="1" name=""/>
        <p:cNvGrpSpPr/>
        <p:nvPr/>
      </p:nvGrpSpPr>
      <p:grpSpPr>
        <a:xfrm>
          <a:off x="0" y="0"/>
          <a:ext cx="0" cy="0"/>
          <a:chOff x="0" y="0"/>
          <a:chExt cx="0" cy="0"/>
        </a:xfrm>
      </p:grpSpPr>
      <p:pic>
        <p:nvPicPr>
          <p:cNvPr id="3200002" name="Picture 2" descr="Picture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638" y="-6350"/>
            <a:ext cx="9188451" cy="6864350"/>
          </a:xfrm>
          <a:prstGeom prst="rect">
            <a:avLst/>
          </a:prstGeom>
          <a:noFill/>
          <a:extLst>
            <a:ext uri="{909E8E84-426E-40DD-AFC4-6F175D3DCCD1}">
              <a14:hiddenFill xmlns:a14="http://schemas.microsoft.com/office/drawing/2010/main">
                <a:solidFill>
                  <a:srgbClr val="FFFFFF"/>
                </a:solidFill>
              </a14:hiddenFill>
            </a:ext>
          </a:extLst>
        </p:spPr>
      </p:pic>
      <p:sp>
        <p:nvSpPr>
          <p:cNvPr id="3200003" name="Rectangle 3"/>
          <p:cNvSpPr>
            <a:spLocks noGrp="1" noChangeArrowheads="1"/>
          </p:cNvSpPr>
          <p:nvPr>
            <p:ph type="subTitle" sz="quarter" idx="1"/>
          </p:nvPr>
        </p:nvSpPr>
        <p:spPr>
          <a:xfrm>
            <a:off x="4267201" y="3124200"/>
            <a:ext cx="4667250" cy="1568257"/>
          </a:xfrm>
        </p:spPr>
        <p:txBody>
          <a:bodyPr lIns="91430" tIns="45716" rIns="91430" bIns="45716"/>
          <a:lstStyle>
            <a:lvl1pPr marL="0" indent="0" algn="r">
              <a:defRPr sz="2800">
                <a:solidFill>
                  <a:srgbClr val="003366"/>
                </a:solidFill>
              </a:defRPr>
            </a:lvl1pPr>
            <a:lvl2pPr lvl="1" algn="r">
              <a:defRPr sz="2000">
                <a:solidFill>
                  <a:schemeClr val="tx2"/>
                </a:solidFill>
              </a:defRPr>
            </a:lvl2pPr>
            <a:lvl3pPr lvl="2" algn="r">
              <a:defRPr sz="2000">
                <a:solidFill>
                  <a:schemeClr val="tx2"/>
                </a:solidFill>
              </a:defRPr>
            </a:lvl3pPr>
          </a:lstStyle>
          <a:p>
            <a:pPr lvl="0"/>
            <a:r>
              <a:rPr lang="en-US" noProof="0"/>
              <a:t>Click to edit Master subtitle style</a:t>
            </a:r>
          </a:p>
        </p:txBody>
      </p:sp>
      <p:sp>
        <p:nvSpPr>
          <p:cNvPr id="3200006" name="Rectangle 6"/>
          <p:cNvSpPr>
            <a:spLocks noChangeArrowheads="1"/>
          </p:cNvSpPr>
          <p:nvPr userDrawn="1"/>
        </p:nvSpPr>
        <p:spPr bwMode="white">
          <a:xfrm>
            <a:off x="152400" y="1143000"/>
            <a:ext cx="4495800" cy="2057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6" rIns="91430" bIns="45716" anchor="b"/>
          <a:lstStyle/>
          <a:p>
            <a:pPr eaLnBrk="0" fontAlgn="base" hangingPunct="0">
              <a:spcBef>
                <a:spcPct val="20000"/>
              </a:spcBef>
              <a:spcAft>
                <a:spcPct val="0"/>
              </a:spcAft>
              <a:tabLst>
                <a:tab pos="915891" algn="l"/>
              </a:tabLst>
            </a:pPr>
            <a:r>
              <a:rPr lang="en-US" altLang="en-US" sz="2800" b="1" dirty="0">
                <a:solidFill>
                  <a:srgbClr val="F8F8F8"/>
                </a:solidFill>
              </a:rPr>
              <a:t>Commonwealth of Massachusetts</a:t>
            </a:r>
            <a:br>
              <a:rPr lang="en-US" altLang="en-US" sz="2800" b="1" dirty="0">
                <a:solidFill>
                  <a:srgbClr val="F8F8F8"/>
                </a:solidFill>
              </a:rPr>
            </a:br>
            <a:r>
              <a:rPr lang="en-US" altLang="en-US" sz="1900" b="1" dirty="0">
                <a:solidFill>
                  <a:srgbClr val="F8F8F8"/>
                </a:solidFill>
              </a:rPr>
              <a:t>Executive Office of Health and Human Services</a:t>
            </a:r>
            <a:br>
              <a:rPr lang="en-US" altLang="en-US" sz="1900" b="1" dirty="0">
                <a:solidFill>
                  <a:srgbClr val="F8F8F8"/>
                </a:solidFill>
              </a:rPr>
            </a:br>
            <a:br>
              <a:rPr lang="en-US" altLang="en-US" sz="1900" b="1" dirty="0">
                <a:solidFill>
                  <a:srgbClr val="F8F8F8"/>
                </a:solidFill>
              </a:rPr>
            </a:br>
            <a:endParaRPr lang="en-US" sz="2800" b="1" dirty="0">
              <a:solidFill>
                <a:srgbClr val="F8F8F8"/>
              </a:solidFill>
            </a:endParaRPr>
          </a:p>
        </p:txBody>
      </p:sp>
      <p:pic>
        <p:nvPicPr>
          <p:cNvPr id="6" name="Picture 5"/>
          <p:cNvPicPr>
            <a:picLocks noChangeAspect="1"/>
          </p:cNvPicPr>
          <p:nvPr userDrawn="1"/>
        </p:nvPicPr>
        <p:blipFill>
          <a:blip r:embed="rId3"/>
          <a:stretch>
            <a:fillRect/>
          </a:stretch>
        </p:blipFill>
        <p:spPr>
          <a:xfrm>
            <a:off x="7189955" y="457200"/>
            <a:ext cx="1934480" cy="1934480"/>
          </a:xfrm>
          <a:prstGeom prst="rect">
            <a:avLst/>
          </a:prstGeom>
        </p:spPr>
      </p:pic>
    </p:spTree>
    <p:extLst>
      <p:ext uri="{BB962C8B-B14F-4D97-AF65-F5344CB8AC3E}">
        <p14:creationId xmlns:p14="http://schemas.microsoft.com/office/powerpoint/2010/main" val="2805093751"/>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ags" Target="../tags/tag3.xml"/><Relationship Id="rId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1026" name="Picture 2" descr="top blue"/>
          <p:cNvPicPr>
            <a:picLocks noChangeAspect="1" noChangeArrowheads="1"/>
          </p:cNvPicPr>
          <p:nvPr/>
        </p:nvPicPr>
        <p:blipFill>
          <a:blip r:embed="rId6"/>
          <a:srcRect l="23065"/>
          <a:stretch>
            <a:fillRect/>
          </a:stretch>
        </p:blipFill>
        <p:spPr bwMode="auto">
          <a:xfrm>
            <a:off x="0" y="0"/>
            <a:ext cx="9150350" cy="930275"/>
          </a:xfrm>
          <a:prstGeom prst="rect">
            <a:avLst/>
          </a:prstGeom>
          <a:noFill/>
          <a:ln w="9525">
            <a:noFill/>
            <a:miter lim="800000"/>
            <a:headEnd/>
            <a:tailEnd/>
          </a:ln>
        </p:spPr>
      </p:pic>
      <p:sp>
        <p:nvSpPr>
          <p:cNvPr id="1027" name="Rectangle 3"/>
          <p:cNvSpPr>
            <a:spLocks noGrp="1" noChangeArrowheads="1"/>
          </p:cNvSpPr>
          <p:nvPr>
            <p:ph type="title"/>
          </p:nvPr>
        </p:nvSpPr>
        <p:spPr bwMode="white">
          <a:xfrm>
            <a:off x="736600" y="109538"/>
            <a:ext cx="5664200" cy="762000"/>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8" name="Rectangle 4"/>
          <p:cNvSpPr>
            <a:spLocks noGrp="1" noChangeArrowheads="1"/>
          </p:cNvSpPr>
          <p:nvPr>
            <p:ph type="body" idx="1"/>
          </p:nvPr>
        </p:nvSpPr>
        <p:spPr bwMode="auto">
          <a:xfrm>
            <a:off x="533400" y="1219200"/>
            <a:ext cx="8153400" cy="5181600"/>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p>
            <a:pPr lvl="0"/>
            <a:r>
              <a:rPr lang="en-US" altLang="en-US"/>
              <a:t>Click to edit Master text styles</a:t>
            </a:r>
          </a:p>
          <a:p>
            <a:pPr lvl="1"/>
            <a:r>
              <a:rPr lang="en-US" altLang="en-US"/>
              <a:t>Second level</a:t>
            </a:r>
          </a:p>
          <a:p>
            <a:pPr lvl="3"/>
            <a:r>
              <a:rPr lang="en-US" altLang="en-US"/>
              <a:t>Third level</a:t>
            </a:r>
          </a:p>
        </p:txBody>
      </p:sp>
      <p:sp>
        <p:nvSpPr>
          <p:cNvPr id="3198981" name="Line 5"/>
          <p:cNvSpPr>
            <a:spLocks noChangeShapeType="1"/>
          </p:cNvSpPr>
          <p:nvPr/>
        </p:nvSpPr>
        <p:spPr bwMode="auto">
          <a:xfrm>
            <a:off x="-17463" y="6856413"/>
            <a:ext cx="9161463" cy="0"/>
          </a:xfrm>
          <a:prstGeom prst="line">
            <a:avLst/>
          </a:prstGeom>
          <a:noFill/>
          <a:ln w="9525">
            <a:solidFill>
              <a:schemeClr val="bg2"/>
            </a:solidFill>
            <a:round/>
            <a:headEnd/>
            <a:tailEnd/>
          </a:ln>
          <a:effectLst/>
        </p:spPr>
        <p:txBody>
          <a:bodyPr lIns="45720" rIns="45720" anchor="ctr"/>
          <a:lstStyle/>
          <a:p>
            <a:pPr algn="ctr" eaLnBrk="0" fontAlgn="base" hangingPunct="0">
              <a:spcBef>
                <a:spcPct val="0"/>
              </a:spcBef>
              <a:spcAft>
                <a:spcPct val="0"/>
              </a:spcAft>
              <a:defRPr/>
            </a:pPr>
            <a:endParaRPr lang="en-US" sz="1600" dirty="0">
              <a:solidFill>
                <a:srgbClr val="000000"/>
              </a:solidFill>
            </a:endParaRPr>
          </a:p>
        </p:txBody>
      </p:sp>
      <p:pic>
        <p:nvPicPr>
          <p:cNvPr id="1030" name="Picture 6" descr="best ver2b seal"/>
          <p:cNvPicPr>
            <a:picLocks noChangeAspect="1" noChangeArrowheads="1"/>
          </p:cNvPicPr>
          <p:nvPr/>
        </p:nvPicPr>
        <p:blipFill>
          <a:blip r:embed="rId7">
            <a:clrChange>
              <a:clrFrom>
                <a:srgbClr val="003264"/>
              </a:clrFrom>
              <a:clrTo>
                <a:srgbClr val="003264">
                  <a:alpha val="0"/>
                </a:srgbClr>
              </a:clrTo>
            </a:clrChange>
          </a:blip>
          <a:srcRect/>
          <a:stretch>
            <a:fillRect/>
          </a:stretch>
        </p:blipFill>
        <p:spPr bwMode="auto">
          <a:xfrm>
            <a:off x="25400" y="157163"/>
            <a:ext cx="762000" cy="731837"/>
          </a:xfrm>
          <a:prstGeom prst="rect">
            <a:avLst/>
          </a:prstGeom>
          <a:noFill/>
          <a:ln w="9525">
            <a:noFill/>
            <a:miter lim="800000"/>
            <a:headEnd/>
            <a:tailEnd/>
          </a:ln>
        </p:spPr>
      </p:pic>
      <p:sp>
        <p:nvSpPr>
          <p:cNvPr id="3198985" name="Text Box 9"/>
          <p:cNvSpPr txBox="1">
            <a:spLocks noChangeArrowheads="1"/>
          </p:cNvSpPr>
          <p:nvPr/>
        </p:nvSpPr>
        <p:spPr bwMode="auto">
          <a:xfrm>
            <a:off x="4038600" y="6613525"/>
            <a:ext cx="1066800" cy="244475"/>
          </a:xfrm>
          <a:prstGeom prst="rect">
            <a:avLst/>
          </a:prstGeom>
          <a:noFill/>
          <a:ln w="9525">
            <a:noFill/>
            <a:miter lim="800000"/>
            <a:headEnd/>
            <a:tailEnd/>
          </a:ln>
          <a:effectLst/>
        </p:spPr>
        <p:txBody>
          <a:bodyPr lIns="45720" rIns="45720">
            <a:spAutoFit/>
          </a:bodyPr>
          <a:lstStyle/>
          <a:p>
            <a:pPr algn="ctr" eaLnBrk="0" fontAlgn="base" hangingPunct="0">
              <a:spcBef>
                <a:spcPct val="50000"/>
              </a:spcBef>
              <a:spcAft>
                <a:spcPct val="0"/>
              </a:spcAft>
              <a:defRPr/>
            </a:pPr>
            <a:fld id="{74C11B1E-D27A-4545-9113-CFB59631C2EA}" type="slidenum">
              <a:rPr lang="en-US" sz="1000">
                <a:solidFill>
                  <a:srgbClr val="000000"/>
                </a:solidFill>
              </a:rPr>
              <a:pPr algn="ctr" eaLnBrk="0" fontAlgn="base" hangingPunct="0">
                <a:spcBef>
                  <a:spcPct val="50000"/>
                </a:spcBef>
                <a:spcAft>
                  <a:spcPct val="0"/>
                </a:spcAft>
                <a:defRPr/>
              </a:pPr>
              <a:t>‹#›</a:t>
            </a:fld>
            <a:endParaRPr lang="en-US" sz="1000" dirty="0">
              <a:solidFill>
                <a:srgbClr val="000000"/>
              </a:solidFill>
            </a:endParaRPr>
          </a:p>
        </p:txBody>
      </p:sp>
      <p:sp>
        <p:nvSpPr>
          <p:cNvPr id="3198987" name="AcnSubjectTitle_ID_3198987" hidden="1"/>
          <p:cNvSpPr txBox="1">
            <a:spLocks noChangeArrowheads="1"/>
          </p:cNvSpPr>
          <p:nvPr>
            <p:custDataLst>
              <p:tags r:id="rId4"/>
            </p:custDataLst>
          </p:nvPr>
        </p:nvSpPr>
        <p:spPr bwMode="gray">
          <a:xfrm>
            <a:off x="836613" y="1420813"/>
            <a:ext cx="6985000" cy="244475"/>
          </a:xfrm>
          <a:prstGeom prst="rect">
            <a:avLst/>
          </a:prstGeom>
          <a:noFill/>
          <a:ln w="9525" algn="ctr">
            <a:noFill/>
            <a:miter lim="800000"/>
            <a:headEnd/>
            <a:tailEnd/>
          </a:ln>
          <a:effectLst/>
        </p:spPr>
        <p:txBody>
          <a:bodyPr lIns="0" tIns="0" rIns="0" bIns="0">
            <a:spAutoFit/>
          </a:bodyPr>
          <a:lstStyle/>
          <a:p>
            <a:pPr fontAlgn="base">
              <a:spcBef>
                <a:spcPct val="0"/>
              </a:spcBef>
              <a:spcAft>
                <a:spcPct val="0"/>
              </a:spcAft>
              <a:buClr>
                <a:srgbClr val="000000"/>
              </a:buClr>
              <a:defRPr/>
            </a:pPr>
            <a:r>
              <a:rPr lang="en-US" sz="1600" b="1" dirty="0">
                <a:solidFill>
                  <a:srgbClr val="000000"/>
                </a:solidFill>
              </a:rPr>
              <a:t>Subject Title</a:t>
            </a:r>
          </a:p>
        </p:txBody>
      </p:sp>
      <p:sp>
        <p:nvSpPr>
          <p:cNvPr id="3198988" name="AcnFootnote_ID_3198988" hidden="1"/>
          <p:cNvSpPr txBox="1">
            <a:spLocks noChangeArrowheads="1"/>
          </p:cNvSpPr>
          <p:nvPr>
            <p:custDataLst>
              <p:tags r:id="rId5"/>
            </p:custDataLst>
          </p:nvPr>
        </p:nvSpPr>
        <p:spPr bwMode="gray">
          <a:xfrm>
            <a:off x="836613" y="6254750"/>
            <a:ext cx="5564187" cy="334963"/>
          </a:xfrm>
          <a:prstGeom prst="rect">
            <a:avLst/>
          </a:prstGeom>
          <a:noFill/>
          <a:ln w="9525" algn="ctr">
            <a:noFill/>
            <a:miter lim="800000"/>
            <a:headEnd/>
            <a:tailEnd/>
          </a:ln>
          <a:effectLst/>
        </p:spPr>
        <p:txBody>
          <a:bodyPr lIns="0" tIns="0" rIns="0" bIns="0" anchor="b">
            <a:spAutoFit/>
          </a:bodyPr>
          <a:lstStyle/>
          <a:p>
            <a:pPr marL="538163" indent="-538163" fontAlgn="base">
              <a:spcBef>
                <a:spcPct val="0"/>
              </a:spcBef>
              <a:spcAft>
                <a:spcPct val="0"/>
              </a:spcAft>
              <a:buClr>
                <a:srgbClr val="000000"/>
              </a:buClr>
              <a:defRPr/>
            </a:pPr>
            <a:r>
              <a:rPr lang="en-US" sz="1000" dirty="0">
                <a:solidFill>
                  <a:srgbClr val="000000"/>
                </a:solidFill>
              </a:rPr>
              <a:t>*	Footnote</a:t>
            </a:r>
          </a:p>
          <a:p>
            <a:pPr marL="538163" indent="-538163" fontAlgn="base">
              <a:spcBef>
                <a:spcPct val="20000"/>
              </a:spcBef>
              <a:spcAft>
                <a:spcPct val="0"/>
              </a:spcAft>
              <a:buClr>
                <a:srgbClr val="000000"/>
              </a:buClr>
              <a:defRPr/>
            </a:pPr>
            <a:r>
              <a:rPr lang="en-US" sz="1000" dirty="0">
                <a:solidFill>
                  <a:srgbClr val="000000"/>
                </a:solidFill>
              </a:rPr>
              <a:t>Source:	Source</a:t>
            </a:r>
          </a:p>
        </p:txBody>
      </p:sp>
    </p:spTree>
    <p:extLst>
      <p:ext uri="{BB962C8B-B14F-4D97-AF65-F5344CB8AC3E}">
        <p14:creationId xmlns:p14="http://schemas.microsoft.com/office/powerpoint/2010/main" val="1838582338"/>
      </p:ext>
    </p:extLst>
  </p:cSld>
  <p:clrMap bg1="lt1" tx1="dk1" bg2="lt2" tx2="dk2" accent1="accent1" accent2="accent2" accent3="accent3" accent4="accent4" accent5="accent5" accent6="accent6" hlink="hlink" folHlink="folHlink"/>
  <p:sldLayoutIdLst>
    <p:sldLayoutId id="2147483664" r:id="rId1"/>
    <p:sldLayoutId id="2147483823" r:id="rId2"/>
  </p:sldLayoutIdLst>
  <p:transition/>
  <p:txStyles>
    <p:titleStyle>
      <a:lvl1pPr algn="l" rtl="0" eaLnBrk="1" fontAlgn="base" hangingPunct="1">
        <a:spcBef>
          <a:spcPct val="20000"/>
        </a:spcBef>
        <a:spcAft>
          <a:spcPct val="0"/>
        </a:spcAft>
        <a:tabLst>
          <a:tab pos="915988" algn="l"/>
        </a:tabLst>
        <a:defRPr sz="2400" b="1">
          <a:solidFill>
            <a:srgbClr val="FFC000"/>
          </a:solidFill>
          <a:latin typeface="+mj-lt"/>
          <a:ea typeface="+mj-ea"/>
          <a:cs typeface="+mj-cs"/>
        </a:defRPr>
      </a:lvl1pPr>
      <a:lvl2pPr algn="l" rtl="0" eaLnBrk="1" fontAlgn="base" hangingPunct="1">
        <a:spcBef>
          <a:spcPct val="20000"/>
        </a:spcBef>
        <a:spcAft>
          <a:spcPct val="0"/>
        </a:spcAft>
        <a:tabLst>
          <a:tab pos="915988" algn="l"/>
        </a:tabLst>
        <a:defRPr sz="2400" b="1">
          <a:solidFill>
            <a:srgbClr val="FFC000"/>
          </a:solidFill>
          <a:latin typeface="Arial" pitchFamily="34" charset="0"/>
        </a:defRPr>
      </a:lvl2pPr>
      <a:lvl3pPr algn="l" rtl="0" eaLnBrk="1" fontAlgn="base" hangingPunct="1">
        <a:spcBef>
          <a:spcPct val="20000"/>
        </a:spcBef>
        <a:spcAft>
          <a:spcPct val="0"/>
        </a:spcAft>
        <a:tabLst>
          <a:tab pos="915988" algn="l"/>
        </a:tabLst>
        <a:defRPr sz="2400" b="1">
          <a:solidFill>
            <a:srgbClr val="FFC000"/>
          </a:solidFill>
          <a:latin typeface="Arial" pitchFamily="34" charset="0"/>
        </a:defRPr>
      </a:lvl3pPr>
      <a:lvl4pPr algn="l" rtl="0" eaLnBrk="1" fontAlgn="base" hangingPunct="1">
        <a:spcBef>
          <a:spcPct val="20000"/>
        </a:spcBef>
        <a:spcAft>
          <a:spcPct val="0"/>
        </a:spcAft>
        <a:tabLst>
          <a:tab pos="915988" algn="l"/>
        </a:tabLst>
        <a:defRPr sz="2400" b="1">
          <a:solidFill>
            <a:srgbClr val="FFC000"/>
          </a:solidFill>
          <a:latin typeface="Arial" pitchFamily="34" charset="0"/>
        </a:defRPr>
      </a:lvl4pPr>
      <a:lvl5pPr algn="l" rtl="0" eaLnBrk="1" fontAlgn="base" hangingPunct="1">
        <a:spcBef>
          <a:spcPct val="20000"/>
        </a:spcBef>
        <a:spcAft>
          <a:spcPct val="0"/>
        </a:spcAft>
        <a:tabLst>
          <a:tab pos="915988" algn="l"/>
        </a:tabLst>
        <a:defRPr sz="2400" b="1">
          <a:solidFill>
            <a:srgbClr val="FFC000"/>
          </a:solidFill>
          <a:latin typeface="Arial" pitchFamily="34" charset="0"/>
        </a:defRPr>
      </a:lvl5pPr>
      <a:lvl6pPr marL="457200" algn="l" rtl="0" eaLnBrk="1" fontAlgn="base" hangingPunct="1">
        <a:spcBef>
          <a:spcPct val="20000"/>
        </a:spcBef>
        <a:spcAft>
          <a:spcPct val="0"/>
        </a:spcAft>
        <a:tabLst>
          <a:tab pos="915988" algn="l"/>
        </a:tabLst>
        <a:defRPr sz="2400" b="1">
          <a:solidFill>
            <a:schemeClr val="accent1"/>
          </a:solidFill>
          <a:latin typeface="Arial" pitchFamily="34" charset="0"/>
        </a:defRPr>
      </a:lvl6pPr>
      <a:lvl7pPr marL="914400" algn="l" rtl="0" eaLnBrk="1" fontAlgn="base" hangingPunct="1">
        <a:spcBef>
          <a:spcPct val="20000"/>
        </a:spcBef>
        <a:spcAft>
          <a:spcPct val="0"/>
        </a:spcAft>
        <a:tabLst>
          <a:tab pos="915988" algn="l"/>
        </a:tabLst>
        <a:defRPr sz="2400" b="1">
          <a:solidFill>
            <a:schemeClr val="accent1"/>
          </a:solidFill>
          <a:latin typeface="Arial" pitchFamily="34" charset="0"/>
        </a:defRPr>
      </a:lvl7pPr>
      <a:lvl8pPr marL="1371600" algn="l" rtl="0" eaLnBrk="1" fontAlgn="base" hangingPunct="1">
        <a:spcBef>
          <a:spcPct val="20000"/>
        </a:spcBef>
        <a:spcAft>
          <a:spcPct val="0"/>
        </a:spcAft>
        <a:tabLst>
          <a:tab pos="915988" algn="l"/>
        </a:tabLst>
        <a:defRPr sz="2400" b="1">
          <a:solidFill>
            <a:schemeClr val="accent1"/>
          </a:solidFill>
          <a:latin typeface="Arial" pitchFamily="34" charset="0"/>
        </a:defRPr>
      </a:lvl8pPr>
      <a:lvl9pPr marL="1828800" algn="l" rtl="0" eaLnBrk="1" fontAlgn="base" hangingPunct="1">
        <a:spcBef>
          <a:spcPct val="20000"/>
        </a:spcBef>
        <a:spcAft>
          <a:spcPct val="0"/>
        </a:spcAft>
        <a:tabLst>
          <a:tab pos="915988" algn="l"/>
        </a:tabLst>
        <a:defRPr sz="2400" b="1">
          <a:solidFill>
            <a:schemeClr val="accent1"/>
          </a:solidFill>
          <a:latin typeface="Arial" pitchFamily="34" charset="0"/>
        </a:defRPr>
      </a:lvl9pPr>
    </p:titleStyle>
    <p:bodyStyle>
      <a:lvl1pPr marL="381000" indent="-381000" algn="l" rtl="0" eaLnBrk="1" fontAlgn="base" hangingPunct="1">
        <a:spcBef>
          <a:spcPct val="0"/>
        </a:spcBef>
        <a:spcAft>
          <a:spcPts val="1200"/>
        </a:spcAft>
        <a:buClr>
          <a:srgbClr val="FFC000"/>
        </a:buClr>
        <a:buSzPct val="80000"/>
        <a:buFont typeface="Wingdings" pitchFamily="2" charset="2"/>
        <a:buChar char="n"/>
        <a:defRPr b="1">
          <a:solidFill>
            <a:srgbClr val="003366"/>
          </a:solidFill>
          <a:latin typeface="Calibri" pitchFamily="34" charset="0"/>
          <a:ea typeface="Calibri" pitchFamily="34" charset="0"/>
          <a:cs typeface="Calibri" pitchFamily="34" charset="0"/>
        </a:defRPr>
      </a:lvl1pPr>
      <a:lvl2pPr marL="568325" indent="-222250" algn="l" rtl="0" eaLnBrk="1" fontAlgn="base" hangingPunct="1">
        <a:spcBef>
          <a:spcPct val="0"/>
        </a:spcBef>
        <a:spcAft>
          <a:spcPts val="1200"/>
        </a:spcAft>
        <a:buClr>
          <a:srgbClr val="FFC000"/>
        </a:buClr>
        <a:buSzPct val="115000"/>
        <a:buFont typeface="Calibri" pitchFamily="34" charset="0"/>
        <a:buChar char="•"/>
        <a:defRPr b="1">
          <a:solidFill>
            <a:srgbClr val="003366"/>
          </a:solidFill>
          <a:latin typeface="Calibri" pitchFamily="34" charset="0"/>
          <a:ea typeface="Calibri" pitchFamily="34" charset="0"/>
          <a:cs typeface="Calibri" pitchFamily="34" charset="0"/>
        </a:defRPr>
      </a:lvl2pPr>
      <a:lvl3pPr marL="739775" indent="-342900" algn="l" rtl="0" eaLnBrk="1" fontAlgn="base" hangingPunct="1">
        <a:lnSpc>
          <a:spcPct val="90000"/>
        </a:lnSpc>
        <a:spcBef>
          <a:spcPct val="25000"/>
        </a:spcBef>
        <a:spcAft>
          <a:spcPct val="0"/>
        </a:spcAft>
        <a:buClr>
          <a:schemeClr val="tx1"/>
        </a:buClr>
        <a:buAutoNum type="alphaUcPeriod"/>
        <a:defRPr>
          <a:solidFill>
            <a:schemeClr val="tx1"/>
          </a:solidFill>
          <a:latin typeface="+mn-lt"/>
          <a:ea typeface="Calibri" pitchFamily="34" charset="0"/>
          <a:cs typeface="Calibri" pitchFamily="34" charset="0"/>
        </a:defRPr>
      </a:lvl3pPr>
      <a:lvl4pPr marL="914400" indent="-346075" algn="l" rtl="0" eaLnBrk="1" fontAlgn="base" hangingPunct="1">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1" fontAlgn="base" hangingPunct="1">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6pPr>
      <a:lvl7pPr marL="22479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7pPr>
      <a:lvl8pPr marL="27051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8pPr>
      <a:lvl9pPr marL="31623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sz="quarter" idx="1"/>
          </p:nvPr>
        </p:nvSpPr>
        <p:spPr/>
        <p:txBody>
          <a:bodyPr>
            <a:normAutofit/>
          </a:bodyPr>
          <a:lstStyle/>
          <a:p>
            <a:pPr>
              <a:buNone/>
            </a:pPr>
            <a:r>
              <a:rPr lang="en-US" b="1" cap="all" dirty="0"/>
              <a:t>EOHHS Quality Measurement alignment taskforce </a:t>
            </a:r>
          </a:p>
          <a:p>
            <a:endParaRPr lang="en-US" dirty="0"/>
          </a:p>
        </p:txBody>
      </p:sp>
      <p:sp>
        <p:nvSpPr>
          <p:cNvPr id="3" name="Text Placeholder 1"/>
          <p:cNvSpPr txBox="1">
            <a:spLocks/>
          </p:cNvSpPr>
          <p:nvPr/>
        </p:nvSpPr>
        <p:spPr>
          <a:xfrm>
            <a:off x="4515416" y="5943600"/>
            <a:ext cx="3923168" cy="533401"/>
          </a:xfrm>
          <a:prstGeom prst="rect">
            <a:avLst/>
          </a:prstGeom>
        </p:spPr>
        <p:txBody>
          <a:bodyPr>
            <a:normAutofit fontScale="62500" lnSpcReduction="2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a:buNone/>
            </a:pPr>
            <a:r>
              <a:rPr lang="en-US" dirty="0"/>
              <a:t>Meeting #18</a:t>
            </a:r>
          </a:p>
          <a:p>
            <a:pPr marL="0" indent="0" algn="ctr">
              <a:buNone/>
            </a:pPr>
            <a:r>
              <a:rPr lang="en-US" dirty="0"/>
              <a:t>June 19, 2018</a:t>
            </a:r>
          </a:p>
        </p:txBody>
      </p:sp>
    </p:spTree>
    <p:extLst>
      <p:ext uri="{BB962C8B-B14F-4D97-AF65-F5344CB8AC3E}">
        <p14:creationId xmlns:p14="http://schemas.microsoft.com/office/powerpoint/2010/main" val="121025086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62CE6A-A684-4297-B07D-B2C30A136B05}"/>
              </a:ext>
            </a:extLst>
          </p:cNvPr>
          <p:cNvSpPr>
            <a:spLocks noGrp="1"/>
          </p:cNvSpPr>
          <p:nvPr>
            <p:ph type="title"/>
          </p:nvPr>
        </p:nvSpPr>
        <p:spPr/>
        <p:txBody>
          <a:bodyPr/>
          <a:lstStyle/>
          <a:p>
            <a:r>
              <a:rPr lang="en-US" dirty="0"/>
              <a:t>Discuss Small Set of Candidate Core Measures (Cont’d)</a:t>
            </a:r>
          </a:p>
        </p:txBody>
      </p:sp>
      <p:sp>
        <p:nvSpPr>
          <p:cNvPr id="4" name="Content Placeholder 3">
            <a:extLst>
              <a:ext uri="{FF2B5EF4-FFF2-40B4-BE49-F238E27FC236}">
                <a16:creationId xmlns:a16="http://schemas.microsoft.com/office/drawing/2014/main" id="{58EF295B-1F76-4911-85DA-7D98AA334EEB}"/>
              </a:ext>
            </a:extLst>
          </p:cNvPr>
          <p:cNvSpPr>
            <a:spLocks noGrp="1"/>
          </p:cNvSpPr>
          <p:nvPr>
            <p:ph sz="half" idx="1"/>
          </p:nvPr>
        </p:nvSpPr>
        <p:spPr>
          <a:xfrm>
            <a:off x="533400" y="1158766"/>
            <a:ext cx="8077200" cy="5470634"/>
          </a:xfrm>
        </p:spPr>
        <p:txBody>
          <a:bodyPr/>
          <a:lstStyle/>
          <a:p>
            <a:r>
              <a:rPr lang="en-US" sz="1950" dirty="0"/>
              <a:t>We polled the Taskforce to obtain their support for the straw proposal of Core measures.</a:t>
            </a:r>
          </a:p>
        </p:txBody>
      </p:sp>
      <p:graphicFrame>
        <p:nvGraphicFramePr>
          <p:cNvPr id="2" name="Table 1">
            <a:extLst>
              <a:ext uri="{FF2B5EF4-FFF2-40B4-BE49-F238E27FC236}">
                <a16:creationId xmlns:a16="http://schemas.microsoft.com/office/drawing/2014/main" id="{F629060D-2068-4A98-98E9-AF6538405532}"/>
              </a:ext>
            </a:extLst>
          </p:cNvPr>
          <p:cNvGraphicFramePr>
            <a:graphicFrameLocks noGrp="1"/>
          </p:cNvGraphicFramePr>
          <p:nvPr>
            <p:extLst>
              <p:ext uri="{D42A27DB-BD31-4B8C-83A1-F6EECF244321}">
                <p14:modId xmlns:p14="http://schemas.microsoft.com/office/powerpoint/2010/main" val="3497893236"/>
              </p:ext>
            </p:extLst>
          </p:nvPr>
        </p:nvGraphicFramePr>
        <p:xfrm>
          <a:off x="640080" y="1905000"/>
          <a:ext cx="7863840" cy="4307840"/>
        </p:xfrm>
        <a:graphic>
          <a:graphicData uri="http://schemas.openxmlformats.org/drawingml/2006/table">
            <a:tbl>
              <a:tblPr firstRow="1" bandRow="1">
                <a:tableStyleId>{5C22544A-7EE6-4342-B048-85BDC9FD1C3A}</a:tableStyleId>
              </a:tblPr>
              <a:tblGrid>
                <a:gridCol w="4846320">
                  <a:extLst>
                    <a:ext uri="{9D8B030D-6E8A-4147-A177-3AD203B41FA5}">
                      <a16:colId xmlns:a16="http://schemas.microsoft.com/office/drawing/2014/main" val="2504385824"/>
                    </a:ext>
                  </a:extLst>
                </a:gridCol>
                <a:gridCol w="3017520">
                  <a:extLst>
                    <a:ext uri="{9D8B030D-6E8A-4147-A177-3AD203B41FA5}">
                      <a16:colId xmlns:a16="http://schemas.microsoft.com/office/drawing/2014/main" val="1482944861"/>
                    </a:ext>
                  </a:extLst>
                </a:gridCol>
              </a:tblGrid>
              <a:tr h="370840">
                <a:tc>
                  <a:txBody>
                    <a:bodyPr/>
                    <a:lstStyle/>
                    <a:p>
                      <a:r>
                        <a:rPr lang="en-US" sz="1700" dirty="0">
                          <a:solidFill>
                            <a:srgbClr val="FFC000"/>
                          </a:solidFill>
                          <a:latin typeface="Book Antiqua" panose="02040602050305030304" pitchFamily="18" charset="0"/>
                        </a:rPr>
                        <a:t>Measure Name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r>
                        <a:rPr lang="en-US" sz="1700" dirty="0">
                          <a:solidFill>
                            <a:srgbClr val="FFC000"/>
                          </a:solidFill>
                          <a:latin typeface="Book Antiqua" panose="02040602050305030304" pitchFamily="18" charset="0"/>
                        </a:rPr>
                        <a:t>Respondents in Support of the Candidate Core Measure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2899772097"/>
                  </a:ext>
                </a:extLst>
              </a:tr>
              <a:tr h="370840">
                <a:tc>
                  <a:txBody>
                    <a:bodyPr/>
                    <a:lstStyle/>
                    <a:p>
                      <a:r>
                        <a:rPr lang="en-US" sz="1700" dirty="0">
                          <a:solidFill>
                            <a:srgbClr val="00B050"/>
                          </a:solidFill>
                          <a:latin typeface="Book Antiqua" panose="02040602050305030304" pitchFamily="18" charset="0"/>
                        </a:rPr>
                        <a:t>Controlling High Blood Pressure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700" dirty="0">
                          <a:solidFill>
                            <a:srgbClr val="00B050"/>
                          </a:solidFill>
                          <a:latin typeface="Book Antiqua" panose="02040602050305030304" pitchFamily="18" charset="0"/>
                        </a:rPr>
                        <a:t>14 (82%)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31954471"/>
                  </a:ext>
                </a:extLst>
              </a:tr>
              <a:tr h="370840">
                <a:tc>
                  <a:txBody>
                    <a:bodyPr/>
                    <a:lstStyle/>
                    <a:p>
                      <a:r>
                        <a:rPr lang="en-US" sz="1700" dirty="0">
                          <a:solidFill>
                            <a:srgbClr val="00B050"/>
                          </a:solidFill>
                          <a:latin typeface="Book Antiqua" panose="02040602050305030304" pitchFamily="18" charset="0"/>
                        </a:rPr>
                        <a:t>Comprehensive Diabetes Care: HbA1c Poor Control (&gt;9.0%)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700" dirty="0">
                          <a:solidFill>
                            <a:srgbClr val="00B050"/>
                          </a:solidFill>
                          <a:latin typeface="Book Antiqua" panose="02040602050305030304" pitchFamily="18" charset="0"/>
                        </a:rPr>
                        <a:t>14 (82%)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0725710"/>
                  </a:ext>
                </a:extLst>
              </a:tr>
              <a:tr h="370840">
                <a:tc>
                  <a:txBody>
                    <a:bodyPr/>
                    <a:lstStyle/>
                    <a:p>
                      <a:r>
                        <a:rPr lang="en-US" sz="1700" dirty="0">
                          <a:latin typeface="Book Antiqua" panose="02040602050305030304" pitchFamily="18" charset="0"/>
                        </a:rPr>
                        <a:t>CG-CAHPS (MHQP Version)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700" dirty="0">
                          <a:latin typeface="Book Antiqua" panose="02040602050305030304" pitchFamily="18" charset="0"/>
                        </a:rPr>
                        <a:t>11 (65%)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15790886"/>
                  </a:ext>
                </a:extLst>
              </a:tr>
              <a:tr h="370840">
                <a:tc>
                  <a:txBody>
                    <a:bodyPr/>
                    <a:lstStyle/>
                    <a:p>
                      <a:r>
                        <a:rPr lang="en-US" sz="1700" dirty="0">
                          <a:solidFill>
                            <a:srgbClr val="FF0000"/>
                          </a:solidFill>
                          <a:latin typeface="Book Antiqua" panose="02040602050305030304" pitchFamily="18" charset="0"/>
                        </a:rPr>
                        <a:t>Depression Screening and Follow-up for Adolescents and Adults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700" dirty="0">
                          <a:solidFill>
                            <a:srgbClr val="FF0000"/>
                          </a:solidFill>
                          <a:latin typeface="Book Antiqua" panose="02040602050305030304" pitchFamily="18" charset="0"/>
                        </a:rPr>
                        <a:t>9 (53%)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98560750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dirty="0">
                          <a:latin typeface="Book Antiqua" panose="02040602050305030304" pitchFamily="18" charset="0"/>
                        </a:rPr>
                        <a:t>Initiation and Engagement of Alcohol and Other Drug Abuse or  Dependence Treatment – Engagement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700" dirty="0">
                          <a:latin typeface="Book Antiqua" panose="02040602050305030304" pitchFamily="18" charset="0"/>
                        </a:rPr>
                        <a:t>8 (47%)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9798201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dirty="0">
                          <a:latin typeface="Book Antiqua" panose="02040602050305030304" pitchFamily="18" charset="0"/>
                        </a:rPr>
                        <a:t>Initiation and Engagement of Alcohol and Other Drug Abuse or Dependence Treatment – Initiation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700" dirty="0">
                          <a:latin typeface="Book Antiqua" panose="02040602050305030304" pitchFamily="18" charset="0"/>
                        </a:rPr>
                        <a:t>7 (41%)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287489144"/>
                  </a:ext>
                </a:extLst>
              </a:tr>
            </a:tbl>
          </a:graphicData>
        </a:graphic>
      </p:graphicFrame>
      <p:sp>
        <p:nvSpPr>
          <p:cNvPr id="5" name="Rectangle 4">
            <a:extLst>
              <a:ext uri="{FF2B5EF4-FFF2-40B4-BE49-F238E27FC236}">
                <a16:creationId xmlns:a16="http://schemas.microsoft.com/office/drawing/2014/main" id="{F4BD3B14-8B69-4A24-8D61-BD0FF8705A65}"/>
              </a:ext>
            </a:extLst>
          </p:cNvPr>
          <p:cNvSpPr/>
          <p:nvPr/>
        </p:nvSpPr>
        <p:spPr>
          <a:xfrm>
            <a:off x="640080" y="6243935"/>
            <a:ext cx="7863840" cy="461665"/>
          </a:xfrm>
          <a:prstGeom prst="rect">
            <a:avLst/>
          </a:prstGeom>
        </p:spPr>
        <p:txBody>
          <a:bodyPr wrap="square">
            <a:spAutoFit/>
          </a:bodyPr>
          <a:lstStyle/>
          <a:p>
            <a:r>
              <a:rPr lang="en-US" sz="1200" dirty="0">
                <a:solidFill>
                  <a:srgbClr val="00B050"/>
                </a:solidFill>
                <a:latin typeface="Book Antiqua" panose="02040602050305030304" pitchFamily="18" charset="0"/>
              </a:rPr>
              <a:t>The Taskforce endorsed this measure as a Core measure during the 6-5-18 meeting.</a:t>
            </a:r>
          </a:p>
          <a:p>
            <a:r>
              <a:rPr lang="en-US" sz="1200" dirty="0">
                <a:solidFill>
                  <a:srgbClr val="FF0000"/>
                </a:solidFill>
                <a:latin typeface="Book Antiqua" panose="02040602050305030304" pitchFamily="18" charset="0"/>
              </a:rPr>
              <a:t>The Taskforce agreed to not endorse this measure as a Core measure during the 6-5-18 meeting.</a:t>
            </a:r>
          </a:p>
        </p:txBody>
      </p:sp>
    </p:spTree>
    <p:extLst>
      <p:ext uri="{BB962C8B-B14F-4D97-AF65-F5344CB8AC3E}">
        <p14:creationId xmlns:p14="http://schemas.microsoft.com/office/powerpoint/2010/main" val="392257049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3824B7-CBE5-451B-AEF4-CA7126D0C8D6}"/>
              </a:ext>
            </a:extLst>
          </p:cNvPr>
          <p:cNvSpPr>
            <a:spLocks noGrp="1"/>
          </p:cNvSpPr>
          <p:nvPr>
            <p:ph type="title"/>
          </p:nvPr>
        </p:nvSpPr>
        <p:spPr/>
        <p:txBody>
          <a:bodyPr/>
          <a:lstStyle/>
          <a:p>
            <a:r>
              <a:rPr lang="en-US" dirty="0"/>
              <a:t>Discuss Small Set of Candidate Core Measures (Cont’d)</a:t>
            </a:r>
          </a:p>
        </p:txBody>
      </p:sp>
      <p:graphicFrame>
        <p:nvGraphicFramePr>
          <p:cNvPr id="5" name="Content Placeholder 4">
            <a:extLst>
              <a:ext uri="{FF2B5EF4-FFF2-40B4-BE49-F238E27FC236}">
                <a16:creationId xmlns:a16="http://schemas.microsoft.com/office/drawing/2014/main" id="{42D6E2C3-DAE7-4B1C-A782-512D25331374}"/>
              </a:ext>
            </a:extLst>
          </p:cNvPr>
          <p:cNvGraphicFramePr>
            <a:graphicFrameLocks noGrp="1"/>
          </p:cNvGraphicFramePr>
          <p:nvPr>
            <p:ph sz="half" idx="1"/>
            <p:extLst>
              <p:ext uri="{D42A27DB-BD31-4B8C-83A1-F6EECF244321}">
                <p14:modId xmlns:p14="http://schemas.microsoft.com/office/powerpoint/2010/main" val="1715427553"/>
              </p:ext>
            </p:extLst>
          </p:nvPr>
        </p:nvGraphicFramePr>
        <p:xfrm>
          <a:off x="609600" y="1066800"/>
          <a:ext cx="7924800" cy="4570032"/>
        </p:xfrm>
        <a:graphic>
          <a:graphicData uri="http://schemas.openxmlformats.org/drawingml/2006/table">
            <a:tbl>
              <a:tblPr firstRow="1" firstCol="1" bandRow="1">
                <a:tableStyleId>{5C22544A-7EE6-4342-B048-85BDC9FD1C3A}</a:tableStyleId>
              </a:tblPr>
              <a:tblGrid>
                <a:gridCol w="6629400">
                  <a:extLst>
                    <a:ext uri="{9D8B030D-6E8A-4147-A177-3AD203B41FA5}">
                      <a16:colId xmlns:a16="http://schemas.microsoft.com/office/drawing/2014/main" val="3849231366"/>
                    </a:ext>
                  </a:extLst>
                </a:gridCol>
                <a:gridCol w="1295400">
                  <a:extLst>
                    <a:ext uri="{9D8B030D-6E8A-4147-A177-3AD203B41FA5}">
                      <a16:colId xmlns:a16="http://schemas.microsoft.com/office/drawing/2014/main" val="4222251443"/>
                    </a:ext>
                  </a:extLst>
                </a:gridCol>
              </a:tblGrid>
              <a:tr h="0">
                <a:tc>
                  <a:txBody>
                    <a:bodyPr/>
                    <a:lstStyle/>
                    <a:p>
                      <a:pPr marL="0" marR="0">
                        <a:lnSpc>
                          <a:spcPct val="115000"/>
                        </a:lnSpc>
                        <a:spcBef>
                          <a:spcPts val="0"/>
                        </a:spcBef>
                        <a:spcAft>
                          <a:spcPts val="0"/>
                        </a:spcAft>
                      </a:pPr>
                      <a:r>
                        <a:rPr lang="en-US" sz="1550" b="1" dirty="0">
                          <a:solidFill>
                            <a:srgbClr val="FFC000"/>
                          </a:solidFill>
                          <a:effectLst/>
                          <a:latin typeface="Book Antiqua" panose="02040602050305030304" pitchFamily="18" charset="0"/>
                        </a:rPr>
                        <a:t>Measure Name</a:t>
                      </a:r>
                      <a:endParaRPr lang="en-US" sz="1550" b="1" dirty="0">
                        <a:solidFill>
                          <a:srgbClr val="FFC000"/>
                        </a:solidFill>
                        <a:effectLst/>
                        <a:latin typeface="Book Antiqua" panose="0204060205030503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marL="0" marR="0" algn="ctr">
                        <a:lnSpc>
                          <a:spcPct val="115000"/>
                        </a:lnSpc>
                        <a:spcBef>
                          <a:spcPts val="0"/>
                        </a:spcBef>
                        <a:spcAft>
                          <a:spcPts val="0"/>
                        </a:spcAft>
                      </a:pPr>
                      <a:r>
                        <a:rPr lang="en-US" sz="1550" b="1" dirty="0">
                          <a:solidFill>
                            <a:srgbClr val="FFC000"/>
                          </a:solidFill>
                          <a:effectLst/>
                          <a:latin typeface="Book Antiqua" panose="02040602050305030304" pitchFamily="18" charset="0"/>
                        </a:rPr>
                        <a:t>Total Score</a:t>
                      </a:r>
                      <a:endParaRPr lang="en-US" sz="1550" b="1" dirty="0">
                        <a:solidFill>
                          <a:srgbClr val="FFC000"/>
                        </a:solidFill>
                        <a:effectLst/>
                        <a:latin typeface="Book Antiqua" panose="0204060205030503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2342081244"/>
                  </a:ext>
                </a:extLst>
              </a:tr>
              <a:tr h="274320">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550" b="0" dirty="0">
                          <a:solidFill>
                            <a:srgbClr val="00B050"/>
                          </a:solidFill>
                          <a:effectLst/>
                          <a:latin typeface="Book Antiqua" panose="02040602050305030304" pitchFamily="18" charset="0"/>
                        </a:rPr>
                        <a:t>Comprehensive Diabetes Care: Hemoglobin A1c (HbA1c) Poor Control (&gt;9.0%)*</a:t>
                      </a:r>
                      <a:endParaRPr lang="en-US" sz="1550" b="0" dirty="0">
                        <a:solidFill>
                          <a:srgbClr val="00B050"/>
                        </a:solidFill>
                        <a:effectLst/>
                        <a:latin typeface="Book Antiqua" panose="0204060205030503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550" b="0" dirty="0">
                          <a:solidFill>
                            <a:srgbClr val="00B050"/>
                          </a:solidFill>
                          <a:effectLst/>
                          <a:latin typeface="Book Antiqua" panose="02040602050305030304" pitchFamily="18" charset="0"/>
                          <a:ea typeface="Times New Roman" panose="02020603050405020304" pitchFamily="18" charset="0"/>
                        </a:rPr>
                        <a:t>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66542719"/>
                  </a:ext>
                </a:extLst>
              </a:tr>
              <a:tr h="0">
                <a:tc>
                  <a:txBody>
                    <a:bodyPr/>
                    <a:lstStyle/>
                    <a:p>
                      <a:pPr marL="0" marR="0">
                        <a:lnSpc>
                          <a:spcPct val="115000"/>
                        </a:lnSpc>
                        <a:spcBef>
                          <a:spcPts val="0"/>
                        </a:spcBef>
                        <a:spcAft>
                          <a:spcPts val="0"/>
                        </a:spcAft>
                      </a:pPr>
                      <a:r>
                        <a:rPr lang="en-US" sz="1550" b="0" dirty="0">
                          <a:solidFill>
                            <a:srgbClr val="00B050"/>
                          </a:solidFill>
                          <a:effectLst/>
                          <a:latin typeface="Book Antiqua" panose="02040602050305030304" pitchFamily="18" charset="0"/>
                        </a:rPr>
                        <a:t>Controlling High Blood Pressure*</a:t>
                      </a:r>
                      <a:endParaRPr lang="en-US" sz="1550" b="0" dirty="0">
                        <a:solidFill>
                          <a:srgbClr val="00B050"/>
                        </a:solidFill>
                        <a:effectLst/>
                        <a:latin typeface="Book Antiqua" panose="0204060205030503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15000"/>
                        </a:lnSpc>
                        <a:spcBef>
                          <a:spcPts val="0"/>
                        </a:spcBef>
                        <a:spcAft>
                          <a:spcPts val="0"/>
                        </a:spcAft>
                      </a:pPr>
                      <a:r>
                        <a:rPr lang="en-US" sz="1550" b="0" dirty="0">
                          <a:solidFill>
                            <a:srgbClr val="00B050"/>
                          </a:solidFill>
                          <a:effectLst/>
                          <a:latin typeface="Book Antiqua" panose="02040602050305030304" pitchFamily="18" charset="0"/>
                          <a:ea typeface="Times New Roman" panose="02020603050405020304" pitchFamily="18" charset="0"/>
                        </a:rPr>
                        <a:t>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340000680"/>
                  </a:ext>
                </a:extLst>
              </a:tr>
              <a:tr h="274320">
                <a:tc>
                  <a:txBody>
                    <a:bodyPr/>
                    <a:lstStyle/>
                    <a:p>
                      <a:pPr marL="0" marR="0">
                        <a:lnSpc>
                          <a:spcPct val="115000"/>
                        </a:lnSpc>
                        <a:spcBef>
                          <a:spcPts val="0"/>
                        </a:spcBef>
                        <a:spcAft>
                          <a:spcPts val="0"/>
                        </a:spcAft>
                      </a:pPr>
                      <a:r>
                        <a:rPr lang="en-US" sz="1550" b="0" dirty="0">
                          <a:solidFill>
                            <a:srgbClr val="FF0000"/>
                          </a:solidFill>
                          <a:effectLst/>
                          <a:latin typeface="Book Antiqua" panose="02040602050305030304" pitchFamily="18" charset="0"/>
                        </a:rPr>
                        <a:t>Depression Remission and Response for Adolescents and Adults</a:t>
                      </a:r>
                      <a:endParaRPr lang="en-US" sz="1550" b="0" dirty="0">
                        <a:solidFill>
                          <a:srgbClr val="FF0000"/>
                        </a:solidFill>
                        <a:effectLst/>
                        <a:latin typeface="Book Antiqua" panose="0204060205030503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550" b="0" dirty="0">
                          <a:solidFill>
                            <a:srgbClr val="FF0000"/>
                          </a:solidFill>
                          <a:effectLst/>
                          <a:latin typeface="Book Antiqua" panose="02040602050305030304" pitchFamily="18" charset="0"/>
                        </a:rPr>
                        <a:t>6</a:t>
                      </a:r>
                      <a:endParaRPr lang="en-US" sz="1550" b="0" dirty="0">
                        <a:solidFill>
                          <a:srgbClr val="FF0000"/>
                        </a:solidFill>
                        <a:effectLst/>
                        <a:latin typeface="Book Antiqua" panose="0204060205030503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99878413"/>
                  </a:ext>
                </a:extLst>
              </a:tr>
              <a:tr h="274320">
                <a:tc>
                  <a:txBody>
                    <a:bodyPr/>
                    <a:lstStyle/>
                    <a:p>
                      <a:pPr marL="0" marR="0">
                        <a:lnSpc>
                          <a:spcPct val="115000"/>
                        </a:lnSpc>
                        <a:spcBef>
                          <a:spcPts val="0"/>
                        </a:spcBef>
                        <a:spcAft>
                          <a:spcPts val="0"/>
                        </a:spcAft>
                      </a:pPr>
                      <a:r>
                        <a:rPr lang="en-US" sz="1550" b="0" dirty="0">
                          <a:solidFill>
                            <a:schemeClr val="tx1"/>
                          </a:solidFill>
                          <a:effectLst/>
                          <a:latin typeface="Book Antiqua" panose="02040602050305030304" pitchFamily="18" charset="0"/>
                        </a:rPr>
                        <a:t>Comprehensive Diabetes Care: Blood Pressure Control (&lt;140/90 mm Hg)</a:t>
                      </a:r>
                      <a:endParaRPr lang="en-US" sz="1550" b="0" dirty="0">
                        <a:solidFill>
                          <a:schemeClr val="tx1"/>
                        </a:solidFill>
                        <a:effectLst/>
                        <a:latin typeface="Book Antiqua" panose="0204060205030503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15000"/>
                        </a:lnSpc>
                        <a:spcBef>
                          <a:spcPts val="0"/>
                        </a:spcBef>
                        <a:spcAft>
                          <a:spcPts val="0"/>
                        </a:spcAft>
                      </a:pPr>
                      <a:r>
                        <a:rPr lang="en-US" sz="1550" b="0" dirty="0">
                          <a:solidFill>
                            <a:schemeClr val="tx1"/>
                          </a:solidFill>
                          <a:effectLst/>
                          <a:latin typeface="Book Antiqua" panose="02040602050305030304" pitchFamily="18" charset="0"/>
                        </a:rPr>
                        <a:t>6</a:t>
                      </a:r>
                      <a:endParaRPr lang="en-US" sz="1550" b="0" dirty="0">
                        <a:solidFill>
                          <a:schemeClr val="tx1"/>
                        </a:solidFill>
                        <a:effectLst/>
                        <a:latin typeface="Book Antiqua" panose="0204060205030503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787694827"/>
                  </a:ext>
                </a:extLst>
              </a:tr>
              <a:tr h="274320">
                <a:tc>
                  <a:txBody>
                    <a:bodyPr/>
                    <a:lstStyle/>
                    <a:p>
                      <a:pPr marL="0" marR="0">
                        <a:lnSpc>
                          <a:spcPct val="115000"/>
                        </a:lnSpc>
                        <a:spcBef>
                          <a:spcPts val="0"/>
                        </a:spcBef>
                        <a:spcAft>
                          <a:spcPts val="0"/>
                        </a:spcAft>
                      </a:pPr>
                      <a:r>
                        <a:rPr lang="en-US" sz="1550" b="0" dirty="0">
                          <a:solidFill>
                            <a:schemeClr val="tx1"/>
                          </a:solidFill>
                          <a:effectLst/>
                          <a:latin typeface="Book Antiqua" panose="02040602050305030304" pitchFamily="18" charset="0"/>
                          <a:ea typeface="Times New Roman" panose="02020603050405020304" pitchFamily="18" charset="0"/>
                        </a:rPr>
                        <a:t>Colorectal Cancer Screening</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550" b="0" dirty="0">
                          <a:solidFill>
                            <a:schemeClr val="tx1"/>
                          </a:solidFill>
                          <a:effectLst/>
                          <a:latin typeface="Book Antiqua" panose="02040602050305030304" pitchFamily="18" charset="0"/>
                          <a:ea typeface="Times New Roman" panose="02020603050405020304" pitchFamily="18" charset="0"/>
                        </a:rPr>
                        <a:t>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09549300"/>
                  </a:ext>
                </a:extLst>
              </a:tr>
              <a:tr h="274320">
                <a:tc>
                  <a:txBody>
                    <a:bodyPr/>
                    <a:lstStyle/>
                    <a:p>
                      <a:pPr marL="0" marR="0">
                        <a:lnSpc>
                          <a:spcPct val="115000"/>
                        </a:lnSpc>
                        <a:spcBef>
                          <a:spcPts val="0"/>
                        </a:spcBef>
                        <a:spcAft>
                          <a:spcPts val="0"/>
                        </a:spcAft>
                      </a:pPr>
                      <a:r>
                        <a:rPr lang="en-US" sz="1550" b="0" dirty="0">
                          <a:solidFill>
                            <a:schemeClr val="tx1"/>
                          </a:solidFill>
                          <a:effectLst/>
                          <a:latin typeface="Book Antiqua" panose="02040602050305030304" pitchFamily="18" charset="0"/>
                        </a:rPr>
                        <a:t>Childhood Immunization Status (Combo 10)</a:t>
                      </a:r>
                      <a:endParaRPr lang="en-US" sz="1550" b="0" dirty="0">
                        <a:solidFill>
                          <a:schemeClr val="tx1"/>
                        </a:solidFill>
                        <a:effectLst/>
                        <a:latin typeface="Book Antiqua" panose="0204060205030503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15000"/>
                        </a:lnSpc>
                        <a:spcBef>
                          <a:spcPts val="0"/>
                        </a:spcBef>
                        <a:spcAft>
                          <a:spcPts val="0"/>
                        </a:spcAft>
                      </a:pPr>
                      <a:r>
                        <a:rPr lang="en-US" sz="1550" b="0" dirty="0">
                          <a:solidFill>
                            <a:schemeClr val="tx1"/>
                          </a:solidFill>
                          <a:effectLst/>
                          <a:latin typeface="Book Antiqua" panose="02040602050305030304" pitchFamily="18" charset="0"/>
                          <a:ea typeface="Times New Roman" panose="02020603050405020304" pitchFamily="18" charset="0"/>
                        </a:rPr>
                        <a:t>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99021584"/>
                  </a:ext>
                </a:extLst>
              </a:tr>
              <a:tr h="274320">
                <a:tc>
                  <a:txBody>
                    <a:bodyPr/>
                    <a:lstStyle/>
                    <a:p>
                      <a:pPr marL="0" marR="0">
                        <a:lnSpc>
                          <a:spcPct val="115000"/>
                        </a:lnSpc>
                        <a:spcBef>
                          <a:spcPts val="0"/>
                        </a:spcBef>
                        <a:spcAft>
                          <a:spcPts val="0"/>
                        </a:spcAft>
                      </a:pPr>
                      <a:r>
                        <a:rPr lang="en-US" sz="1550" b="0" dirty="0">
                          <a:solidFill>
                            <a:schemeClr val="tx1"/>
                          </a:solidFill>
                          <a:effectLst/>
                          <a:latin typeface="Book Antiqua" panose="02040602050305030304" pitchFamily="18" charset="0"/>
                        </a:rPr>
                        <a:t>Immunizations for Adolescents (Combo 2)</a:t>
                      </a:r>
                      <a:endParaRPr lang="en-US" sz="1550" b="0" dirty="0">
                        <a:solidFill>
                          <a:schemeClr val="tx1"/>
                        </a:solidFill>
                        <a:effectLst/>
                        <a:latin typeface="Book Antiqua" panose="0204060205030503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550" b="0" dirty="0">
                          <a:solidFill>
                            <a:schemeClr val="tx1"/>
                          </a:solidFill>
                          <a:effectLst/>
                          <a:latin typeface="Book Antiqua" panose="02040602050305030304" pitchFamily="18" charset="0"/>
                          <a:ea typeface="Times New Roman" panose="02020603050405020304" pitchFamily="18" charset="0"/>
                        </a:rPr>
                        <a:t>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76692034"/>
                  </a:ext>
                </a:extLst>
              </a:tr>
              <a:tr h="274320">
                <a:tc>
                  <a:txBody>
                    <a:bodyPr/>
                    <a:lstStyle/>
                    <a:p>
                      <a:pPr marL="0" marR="0">
                        <a:lnSpc>
                          <a:spcPct val="115000"/>
                        </a:lnSpc>
                        <a:spcBef>
                          <a:spcPts val="0"/>
                        </a:spcBef>
                        <a:spcAft>
                          <a:spcPts val="0"/>
                        </a:spcAft>
                      </a:pPr>
                      <a:r>
                        <a:rPr lang="en-US" sz="1550" b="0" dirty="0">
                          <a:solidFill>
                            <a:schemeClr val="tx1"/>
                          </a:solidFill>
                          <a:effectLst/>
                          <a:latin typeface="Book Antiqua" panose="02040602050305030304" pitchFamily="18" charset="0"/>
                        </a:rPr>
                        <a:t>Chlamydia Screening – Ages 16-20</a:t>
                      </a:r>
                      <a:endParaRPr lang="en-US" sz="1550" b="0" dirty="0">
                        <a:solidFill>
                          <a:schemeClr val="tx1"/>
                        </a:solidFill>
                        <a:effectLst/>
                        <a:latin typeface="Book Antiqua" panose="0204060205030503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15000"/>
                        </a:lnSpc>
                        <a:spcBef>
                          <a:spcPts val="0"/>
                        </a:spcBef>
                        <a:spcAft>
                          <a:spcPts val="0"/>
                        </a:spcAft>
                      </a:pPr>
                      <a:r>
                        <a:rPr lang="en-US" sz="1550" b="0" dirty="0">
                          <a:solidFill>
                            <a:schemeClr val="tx1"/>
                          </a:solidFill>
                          <a:effectLst/>
                          <a:latin typeface="Book Antiqua" panose="02040602050305030304" pitchFamily="18" charset="0"/>
                        </a:rPr>
                        <a:t>4</a:t>
                      </a:r>
                      <a:endParaRPr lang="en-US" sz="1550" b="0" dirty="0">
                        <a:solidFill>
                          <a:schemeClr val="tx1"/>
                        </a:solidFill>
                        <a:effectLst/>
                        <a:latin typeface="Book Antiqua" panose="0204060205030503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545508604"/>
                  </a:ext>
                </a:extLst>
              </a:tr>
              <a:tr h="274320">
                <a:tc>
                  <a:txBody>
                    <a:bodyPr/>
                    <a:lstStyle/>
                    <a:p>
                      <a:pPr marL="0" marR="0">
                        <a:lnSpc>
                          <a:spcPct val="115000"/>
                        </a:lnSpc>
                        <a:spcBef>
                          <a:spcPts val="0"/>
                        </a:spcBef>
                        <a:spcAft>
                          <a:spcPts val="0"/>
                        </a:spcAft>
                      </a:pPr>
                      <a:r>
                        <a:rPr lang="en-US" sz="1550" b="0" dirty="0">
                          <a:solidFill>
                            <a:srgbClr val="FF0000"/>
                          </a:solidFill>
                          <a:effectLst/>
                          <a:latin typeface="Book Antiqua" panose="02040602050305030304" pitchFamily="18" charset="0"/>
                        </a:rPr>
                        <a:t>Depression Screening and Follow-up for Adolescents and Adults*</a:t>
                      </a:r>
                      <a:endParaRPr lang="en-US" sz="1550" b="0" dirty="0">
                        <a:solidFill>
                          <a:srgbClr val="FF0000"/>
                        </a:solidFill>
                        <a:effectLst/>
                        <a:latin typeface="Book Antiqua" panose="0204060205030503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550" b="0" dirty="0">
                          <a:solidFill>
                            <a:srgbClr val="FF0000"/>
                          </a:solidFill>
                          <a:effectLst/>
                          <a:latin typeface="Book Antiqua" panose="02040602050305030304" pitchFamily="18" charset="0"/>
                        </a:rPr>
                        <a:t>4</a:t>
                      </a:r>
                      <a:endParaRPr lang="en-US" sz="1550" b="0" dirty="0">
                        <a:solidFill>
                          <a:srgbClr val="FF0000"/>
                        </a:solidFill>
                        <a:effectLst/>
                        <a:latin typeface="Book Antiqua" panose="0204060205030503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12361001"/>
                  </a:ext>
                </a:extLst>
              </a:tr>
              <a:tr h="0">
                <a:tc>
                  <a:txBody>
                    <a:bodyPr/>
                    <a:lstStyle/>
                    <a:p>
                      <a:pPr marL="0" marR="0">
                        <a:lnSpc>
                          <a:spcPct val="115000"/>
                        </a:lnSpc>
                        <a:spcBef>
                          <a:spcPts val="0"/>
                        </a:spcBef>
                        <a:spcAft>
                          <a:spcPts val="0"/>
                        </a:spcAft>
                      </a:pPr>
                      <a:r>
                        <a:rPr lang="en-US" sz="1550" b="0" dirty="0">
                          <a:solidFill>
                            <a:schemeClr val="tx1"/>
                          </a:solidFill>
                          <a:effectLst/>
                          <a:latin typeface="Book Antiqua" panose="02040602050305030304" pitchFamily="18" charset="0"/>
                        </a:rPr>
                        <a:t>Initiation and Engagement of Alcohol and Other Drug Abuse or Dependence Treatment – Initiation*</a:t>
                      </a:r>
                      <a:endParaRPr lang="en-US" sz="1550" b="0" dirty="0">
                        <a:solidFill>
                          <a:schemeClr val="tx1"/>
                        </a:solidFill>
                        <a:effectLst/>
                        <a:latin typeface="Book Antiqua" panose="0204060205030503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15000"/>
                        </a:lnSpc>
                        <a:spcBef>
                          <a:spcPts val="0"/>
                        </a:spcBef>
                        <a:spcAft>
                          <a:spcPts val="0"/>
                        </a:spcAft>
                      </a:pPr>
                      <a:r>
                        <a:rPr lang="en-US" sz="1550" b="0" dirty="0">
                          <a:solidFill>
                            <a:schemeClr val="tx1"/>
                          </a:solidFill>
                          <a:effectLst/>
                          <a:latin typeface="Book Antiqua" panose="02040602050305030304" pitchFamily="18" charset="0"/>
                        </a:rPr>
                        <a:t>4</a:t>
                      </a:r>
                      <a:endParaRPr lang="en-US" sz="1550" b="0" dirty="0">
                        <a:solidFill>
                          <a:schemeClr val="tx1"/>
                        </a:solidFill>
                        <a:effectLst/>
                        <a:latin typeface="Book Antiqua" panose="0204060205030503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069214814"/>
                  </a:ext>
                </a:extLst>
              </a:tr>
              <a:tr h="0">
                <a:tc>
                  <a:txBody>
                    <a:bodyPr/>
                    <a:lstStyle/>
                    <a:p>
                      <a:pPr marL="0" marR="0">
                        <a:lnSpc>
                          <a:spcPct val="115000"/>
                        </a:lnSpc>
                        <a:spcBef>
                          <a:spcPts val="0"/>
                        </a:spcBef>
                        <a:spcAft>
                          <a:spcPts val="0"/>
                        </a:spcAft>
                      </a:pPr>
                      <a:r>
                        <a:rPr lang="en-US" sz="1550" b="0" dirty="0">
                          <a:solidFill>
                            <a:schemeClr val="tx1"/>
                          </a:solidFill>
                          <a:effectLst/>
                          <a:latin typeface="Book Antiqua" panose="02040602050305030304" pitchFamily="18" charset="0"/>
                        </a:rPr>
                        <a:t>Initiation and Engagement of Alcohol and Other Drug Abuse or Dependence Treatment – Engagement*</a:t>
                      </a:r>
                      <a:endParaRPr lang="en-US" sz="1550" b="0" dirty="0">
                        <a:solidFill>
                          <a:schemeClr val="tx1"/>
                        </a:solidFill>
                        <a:effectLst/>
                        <a:latin typeface="Book Antiqua" panose="0204060205030503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550" b="0" dirty="0">
                          <a:solidFill>
                            <a:schemeClr val="tx1"/>
                          </a:solidFill>
                          <a:effectLst/>
                          <a:latin typeface="Book Antiqua" panose="02040602050305030304" pitchFamily="18" charset="0"/>
                        </a:rPr>
                        <a:t>4</a:t>
                      </a:r>
                      <a:endParaRPr lang="en-US" sz="1550" b="0" dirty="0">
                        <a:solidFill>
                          <a:schemeClr val="tx1"/>
                        </a:solidFill>
                        <a:effectLst/>
                        <a:latin typeface="Book Antiqua" panose="0204060205030503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43608510"/>
                  </a:ext>
                </a:extLst>
              </a:tr>
              <a:tr h="274320">
                <a:tc>
                  <a:txBody>
                    <a:bodyPr/>
                    <a:lstStyle/>
                    <a:p>
                      <a:pPr marL="0" marR="0">
                        <a:lnSpc>
                          <a:spcPct val="115000"/>
                        </a:lnSpc>
                        <a:spcBef>
                          <a:spcPts val="0"/>
                        </a:spcBef>
                        <a:spcAft>
                          <a:spcPts val="0"/>
                        </a:spcAft>
                      </a:pPr>
                      <a:r>
                        <a:rPr lang="en-US" sz="1550" b="0" dirty="0">
                          <a:solidFill>
                            <a:schemeClr val="tx1"/>
                          </a:solidFill>
                          <a:effectLst/>
                          <a:latin typeface="Book Antiqua" panose="02040602050305030304" pitchFamily="18" charset="0"/>
                        </a:rPr>
                        <a:t>CG-CAHPS (MHQP Version)*</a:t>
                      </a:r>
                      <a:endParaRPr lang="en-US" sz="1550" b="0" dirty="0">
                        <a:solidFill>
                          <a:schemeClr val="tx1"/>
                        </a:solidFill>
                        <a:effectLst/>
                        <a:latin typeface="Book Antiqua" panose="0204060205030503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15000"/>
                        </a:lnSpc>
                        <a:spcBef>
                          <a:spcPts val="0"/>
                        </a:spcBef>
                        <a:spcAft>
                          <a:spcPts val="0"/>
                        </a:spcAft>
                      </a:pPr>
                      <a:r>
                        <a:rPr lang="en-US" sz="1550" b="0" dirty="0">
                          <a:solidFill>
                            <a:schemeClr val="tx1"/>
                          </a:solidFill>
                          <a:effectLst/>
                          <a:latin typeface="Book Antiqua" panose="02040602050305030304" pitchFamily="18" charset="0"/>
                        </a:rPr>
                        <a:t>4</a:t>
                      </a:r>
                      <a:endParaRPr lang="en-US" sz="1550" b="0" dirty="0">
                        <a:solidFill>
                          <a:schemeClr val="tx1"/>
                        </a:solidFill>
                        <a:effectLst/>
                        <a:latin typeface="Book Antiqua" panose="0204060205030503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504303972"/>
                  </a:ext>
                </a:extLst>
              </a:tr>
              <a:tr h="274320">
                <a:tc>
                  <a:txBody>
                    <a:bodyPr/>
                    <a:lstStyle/>
                    <a:p>
                      <a:pPr marL="0" marR="0">
                        <a:lnSpc>
                          <a:spcPct val="115000"/>
                        </a:lnSpc>
                        <a:spcBef>
                          <a:spcPts val="0"/>
                        </a:spcBef>
                        <a:spcAft>
                          <a:spcPts val="0"/>
                        </a:spcAft>
                      </a:pPr>
                      <a:r>
                        <a:rPr lang="en-US" sz="1550" b="0" dirty="0">
                          <a:solidFill>
                            <a:schemeClr val="tx1"/>
                          </a:solidFill>
                          <a:effectLst/>
                          <a:latin typeface="Book Antiqua" panose="02040602050305030304" pitchFamily="18" charset="0"/>
                        </a:rPr>
                        <a:t>Follow-up After Hospitalization for Mental Illness (7-Day)</a:t>
                      </a:r>
                      <a:endParaRPr lang="en-US" sz="1550" b="0" dirty="0">
                        <a:solidFill>
                          <a:schemeClr val="tx1"/>
                        </a:solidFill>
                        <a:effectLst/>
                        <a:latin typeface="Book Antiqua" panose="0204060205030503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550" b="0" dirty="0">
                          <a:solidFill>
                            <a:schemeClr val="tx1"/>
                          </a:solidFill>
                          <a:effectLst/>
                          <a:latin typeface="Book Antiqua" panose="02040602050305030304" pitchFamily="18" charset="0"/>
                        </a:rPr>
                        <a:t>3</a:t>
                      </a:r>
                      <a:endParaRPr lang="en-US" sz="1550" b="0" dirty="0">
                        <a:solidFill>
                          <a:schemeClr val="tx1"/>
                        </a:solidFill>
                        <a:effectLst/>
                        <a:latin typeface="Book Antiqua" panose="0204060205030503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19077084"/>
                  </a:ext>
                </a:extLst>
              </a:tr>
            </a:tbl>
          </a:graphicData>
        </a:graphic>
      </p:graphicFrame>
      <p:sp>
        <p:nvSpPr>
          <p:cNvPr id="2" name="TextBox 1">
            <a:extLst>
              <a:ext uri="{FF2B5EF4-FFF2-40B4-BE49-F238E27FC236}">
                <a16:creationId xmlns:a16="http://schemas.microsoft.com/office/drawing/2014/main" id="{91A9968A-F65A-4DB8-9224-286F5CDA305C}"/>
              </a:ext>
            </a:extLst>
          </p:cNvPr>
          <p:cNvSpPr txBox="1"/>
          <p:nvPr/>
        </p:nvSpPr>
        <p:spPr>
          <a:xfrm>
            <a:off x="609600" y="5653723"/>
            <a:ext cx="7924800" cy="738664"/>
          </a:xfrm>
          <a:prstGeom prst="rect">
            <a:avLst/>
          </a:prstGeom>
          <a:noFill/>
        </p:spPr>
        <p:txBody>
          <a:bodyPr wrap="square" rtlCol="0">
            <a:spAutoFit/>
          </a:bodyPr>
          <a:lstStyle/>
          <a:p>
            <a:r>
              <a:rPr lang="en-US" sz="1400" i="1" dirty="0">
                <a:latin typeface="Book Antiqua" panose="02040602050305030304" pitchFamily="18" charset="0"/>
              </a:rPr>
              <a:t>*Indicates a candidate Core measure included in the straw model proposal.</a:t>
            </a:r>
          </a:p>
          <a:p>
            <a:r>
              <a:rPr lang="en-US" sz="1400" dirty="0">
                <a:solidFill>
                  <a:srgbClr val="00B050"/>
                </a:solidFill>
                <a:latin typeface="Book Antiqua" panose="02040602050305030304" pitchFamily="18" charset="0"/>
              </a:rPr>
              <a:t>The Taskforce endorsed this measure as a Core measure during the 6-5-18 meeting.</a:t>
            </a:r>
          </a:p>
          <a:p>
            <a:r>
              <a:rPr lang="en-US" sz="1400" dirty="0">
                <a:solidFill>
                  <a:srgbClr val="FF0000"/>
                </a:solidFill>
                <a:latin typeface="Book Antiqua" panose="02040602050305030304" pitchFamily="18" charset="0"/>
              </a:rPr>
              <a:t>The Taskforce agreed to not endorse this measure as a Core measure during the 6-5-18 meeting.</a:t>
            </a:r>
          </a:p>
        </p:txBody>
      </p:sp>
    </p:spTree>
    <p:extLst>
      <p:ext uri="{BB962C8B-B14F-4D97-AF65-F5344CB8AC3E}">
        <p14:creationId xmlns:p14="http://schemas.microsoft.com/office/powerpoint/2010/main" val="252785664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F919391-116C-4DF2-B44F-88B3C0A90E3B}"/>
              </a:ext>
            </a:extLst>
          </p:cNvPr>
          <p:cNvSpPr>
            <a:spLocks noGrp="1"/>
          </p:cNvSpPr>
          <p:nvPr>
            <p:ph type="title"/>
          </p:nvPr>
        </p:nvSpPr>
        <p:spPr/>
        <p:txBody>
          <a:bodyPr/>
          <a:lstStyle/>
          <a:p>
            <a:r>
              <a:rPr lang="en-US" dirty="0"/>
              <a:t>Discuss Small Set of Candidate Core Measures (Cont’d)</a:t>
            </a:r>
          </a:p>
        </p:txBody>
      </p:sp>
      <p:sp>
        <p:nvSpPr>
          <p:cNvPr id="4" name="Content Placeholder 3">
            <a:extLst>
              <a:ext uri="{FF2B5EF4-FFF2-40B4-BE49-F238E27FC236}">
                <a16:creationId xmlns:a16="http://schemas.microsoft.com/office/drawing/2014/main" id="{5B7388E6-611D-4021-BB69-87646788067B}"/>
              </a:ext>
            </a:extLst>
          </p:cNvPr>
          <p:cNvSpPr>
            <a:spLocks noGrp="1"/>
          </p:cNvSpPr>
          <p:nvPr>
            <p:ph sz="half" idx="1"/>
          </p:nvPr>
        </p:nvSpPr>
        <p:spPr/>
        <p:txBody>
          <a:bodyPr/>
          <a:lstStyle/>
          <a:p>
            <a:r>
              <a:rPr lang="en-US" dirty="0"/>
              <a:t>One of the Taskforce’s Core Set guiding principles is to have at least one measure focused on behavioral health.</a:t>
            </a:r>
          </a:p>
          <a:p>
            <a:endParaRPr lang="en-US" sz="500" dirty="0"/>
          </a:p>
          <a:p>
            <a:r>
              <a:rPr lang="en-US" dirty="0"/>
              <a:t>The remaining candidate Core measures focused on behavioral health are:</a:t>
            </a:r>
          </a:p>
          <a:p>
            <a:pPr lvl="1">
              <a:spcAft>
                <a:spcPts val="600"/>
              </a:spcAft>
            </a:pPr>
            <a:r>
              <a:rPr lang="en-US" b="0" kern="1200" dirty="0">
                <a:solidFill>
                  <a:srgbClr val="000000"/>
                </a:solidFill>
              </a:rPr>
              <a:t>Initiation and Engagement of Alcohol and Other Drug Abuse or Dependence Treatment – Initiation</a:t>
            </a:r>
          </a:p>
          <a:p>
            <a:pPr lvl="1"/>
            <a:r>
              <a:rPr lang="en-US" b="0" kern="1200" dirty="0">
                <a:solidFill>
                  <a:srgbClr val="000000"/>
                </a:solidFill>
              </a:rPr>
              <a:t>Initiation and Engagement of Alcohol and Other Drug Abuse or Dependence Treatment – Engagement</a:t>
            </a:r>
          </a:p>
          <a:p>
            <a:pPr lvl="1"/>
            <a:r>
              <a:rPr lang="en-US" b="0" kern="1200" dirty="0">
                <a:solidFill>
                  <a:srgbClr val="000000"/>
                </a:solidFill>
              </a:rPr>
              <a:t>Follow-up after Hospitalization for Mental Illness (7-Day)</a:t>
            </a:r>
            <a:endParaRPr lang="en-US" sz="2400" b="0" dirty="0">
              <a:latin typeface="Arial" panose="020B0604020202020204" pitchFamily="34" charset="0"/>
            </a:endParaRPr>
          </a:p>
        </p:txBody>
      </p:sp>
    </p:spTree>
    <p:extLst>
      <p:ext uri="{BB962C8B-B14F-4D97-AF65-F5344CB8AC3E}">
        <p14:creationId xmlns:p14="http://schemas.microsoft.com/office/powerpoint/2010/main" val="25671483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F919391-116C-4DF2-B44F-88B3C0A90E3B}"/>
              </a:ext>
            </a:extLst>
          </p:cNvPr>
          <p:cNvSpPr>
            <a:spLocks noGrp="1"/>
          </p:cNvSpPr>
          <p:nvPr>
            <p:ph type="title"/>
          </p:nvPr>
        </p:nvSpPr>
        <p:spPr/>
        <p:txBody>
          <a:bodyPr/>
          <a:lstStyle/>
          <a:p>
            <a:r>
              <a:rPr lang="en-US" dirty="0"/>
              <a:t>Discuss Small Set of Candidate Core Measures (Cont’d)</a:t>
            </a:r>
          </a:p>
        </p:txBody>
      </p:sp>
      <p:sp>
        <p:nvSpPr>
          <p:cNvPr id="4" name="Content Placeholder 3">
            <a:extLst>
              <a:ext uri="{FF2B5EF4-FFF2-40B4-BE49-F238E27FC236}">
                <a16:creationId xmlns:a16="http://schemas.microsoft.com/office/drawing/2014/main" id="{5B7388E6-611D-4021-BB69-87646788067B}"/>
              </a:ext>
            </a:extLst>
          </p:cNvPr>
          <p:cNvSpPr>
            <a:spLocks noGrp="1"/>
          </p:cNvSpPr>
          <p:nvPr>
            <p:ph sz="half" idx="1"/>
          </p:nvPr>
        </p:nvSpPr>
        <p:spPr>
          <a:xfrm>
            <a:off x="533400" y="1371600"/>
            <a:ext cx="8077200" cy="5029200"/>
          </a:xfrm>
        </p:spPr>
        <p:txBody>
          <a:bodyPr/>
          <a:lstStyle/>
          <a:p>
            <a:r>
              <a:rPr lang="en-US" dirty="0"/>
              <a:t>In addition, the following Menu Set measures focused on behavioral health previously received either one or no votes for inclusion in the Core Set:</a:t>
            </a:r>
          </a:p>
          <a:p>
            <a:pPr lvl="1">
              <a:spcAft>
                <a:spcPts val="600"/>
              </a:spcAft>
            </a:pPr>
            <a:r>
              <a:rPr lang="en-US" b="0" dirty="0"/>
              <a:t>Metabolic Monitoring for Children and Adolescents on Antipsychotics</a:t>
            </a:r>
          </a:p>
          <a:p>
            <a:pPr lvl="1">
              <a:spcAft>
                <a:spcPts val="600"/>
              </a:spcAft>
            </a:pPr>
            <a:r>
              <a:rPr lang="en-US" b="0" dirty="0"/>
              <a:t>Child and Adolescent Major Depressive Disorder: Suicide Risk Assessment</a:t>
            </a:r>
          </a:p>
          <a:p>
            <a:pPr lvl="1">
              <a:spcAft>
                <a:spcPts val="600"/>
              </a:spcAft>
            </a:pPr>
            <a:r>
              <a:rPr lang="en-US" b="0" dirty="0"/>
              <a:t>Follow-Up After Hospitalization for Mental Illness (30-Day)</a:t>
            </a:r>
          </a:p>
          <a:p>
            <a:pPr lvl="1">
              <a:spcAft>
                <a:spcPts val="600"/>
              </a:spcAft>
            </a:pPr>
            <a:r>
              <a:rPr lang="en-US" b="0" dirty="0"/>
              <a:t>Follow-up After Emergency Department Visit for Mental Health (7-Day)</a:t>
            </a:r>
          </a:p>
          <a:p>
            <a:pPr lvl="1"/>
            <a:r>
              <a:rPr lang="en-US" b="0" dirty="0"/>
              <a:t>Continuity of Pharmacotherapy for Opioid Use Disorder</a:t>
            </a:r>
          </a:p>
          <a:p>
            <a:pPr lvl="1"/>
            <a:endParaRPr lang="en-US" dirty="0"/>
          </a:p>
        </p:txBody>
      </p:sp>
    </p:spTree>
    <p:extLst>
      <p:ext uri="{BB962C8B-B14F-4D97-AF65-F5344CB8AC3E}">
        <p14:creationId xmlns:p14="http://schemas.microsoft.com/office/powerpoint/2010/main" val="114634616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673837B-D087-47CA-8DA7-7092C986F889}"/>
              </a:ext>
            </a:extLst>
          </p:cNvPr>
          <p:cNvSpPr>
            <a:spLocks noGrp="1"/>
          </p:cNvSpPr>
          <p:nvPr>
            <p:ph type="title"/>
          </p:nvPr>
        </p:nvSpPr>
        <p:spPr/>
        <p:txBody>
          <a:bodyPr/>
          <a:lstStyle/>
          <a:p>
            <a:r>
              <a:rPr lang="en-US" dirty="0"/>
              <a:t>Discuss Small Set of Candidate Core Measures (Cont’d)</a:t>
            </a:r>
          </a:p>
        </p:txBody>
      </p:sp>
      <p:sp>
        <p:nvSpPr>
          <p:cNvPr id="4" name="Content Placeholder 3">
            <a:extLst>
              <a:ext uri="{FF2B5EF4-FFF2-40B4-BE49-F238E27FC236}">
                <a16:creationId xmlns:a16="http://schemas.microsoft.com/office/drawing/2014/main" id="{96AB33EC-D7F8-489F-80E8-B1252AC5A890}"/>
              </a:ext>
            </a:extLst>
          </p:cNvPr>
          <p:cNvSpPr>
            <a:spLocks noGrp="1"/>
          </p:cNvSpPr>
          <p:nvPr>
            <p:ph sz="half" idx="1"/>
          </p:nvPr>
        </p:nvSpPr>
        <p:spPr>
          <a:xfrm>
            <a:off x="533400" y="1371600"/>
            <a:ext cx="8077200" cy="5013434"/>
          </a:xfrm>
        </p:spPr>
        <p:txBody>
          <a:bodyPr/>
          <a:lstStyle/>
          <a:p>
            <a:r>
              <a:rPr lang="en-US" dirty="0"/>
              <a:t>Taskforce staff propose the following approach:</a:t>
            </a:r>
          </a:p>
          <a:p>
            <a:pPr>
              <a:spcAft>
                <a:spcPts val="0"/>
              </a:spcAft>
            </a:pPr>
            <a:endParaRPr lang="en-US" sz="500" dirty="0"/>
          </a:p>
          <a:p>
            <a:pPr lvl="1"/>
            <a:r>
              <a:rPr lang="en-US" dirty="0"/>
              <a:t>For 2019, payers and ACOs choose at least one of the following measures focused on behavioral health for the Core Set:</a:t>
            </a:r>
          </a:p>
          <a:p>
            <a:pPr marL="1085850" lvl="2" indent="-285750">
              <a:lnSpc>
                <a:spcPct val="100000"/>
              </a:lnSpc>
              <a:spcBef>
                <a:spcPts val="0"/>
              </a:spcBef>
              <a:spcAft>
                <a:spcPts val="600"/>
              </a:spcAft>
              <a:buFont typeface="Arial" pitchFamily="34" charset="0"/>
              <a:buChar char="–"/>
            </a:pPr>
            <a:r>
              <a:rPr lang="en-US" kern="1200" dirty="0">
                <a:latin typeface="Book Antiqua" panose="02040602050305030304" pitchFamily="18" charset="0"/>
              </a:rPr>
              <a:t>Initiation and Engagement of Alcohol and Other Drug Abuse or Dependence Treatment (</a:t>
            </a:r>
            <a:r>
              <a:rPr lang="en-US" i="1" kern="1200" dirty="0">
                <a:latin typeface="Book Antiqua" panose="02040602050305030304" pitchFamily="18" charset="0"/>
              </a:rPr>
              <a:t>either the Initiation or Engagement Phase</a:t>
            </a:r>
            <a:r>
              <a:rPr lang="en-US" kern="1200" dirty="0">
                <a:latin typeface="Book Antiqua" panose="02040602050305030304" pitchFamily="18" charset="0"/>
              </a:rPr>
              <a:t>)</a:t>
            </a:r>
          </a:p>
          <a:p>
            <a:pPr marL="800100" lvl="2" indent="0" algn="ctr">
              <a:lnSpc>
                <a:spcPct val="100000"/>
              </a:lnSpc>
              <a:spcBef>
                <a:spcPts val="0"/>
              </a:spcBef>
              <a:spcAft>
                <a:spcPts val="600"/>
              </a:spcAft>
            </a:pPr>
            <a:r>
              <a:rPr lang="en-US" b="1" u="sng" kern="1200" dirty="0">
                <a:latin typeface="Book Antiqua" panose="02040602050305030304" pitchFamily="18" charset="0"/>
              </a:rPr>
              <a:t>OR</a:t>
            </a:r>
          </a:p>
          <a:p>
            <a:pPr marL="1085850" lvl="2" indent="-285750">
              <a:lnSpc>
                <a:spcPct val="100000"/>
              </a:lnSpc>
              <a:spcBef>
                <a:spcPts val="0"/>
              </a:spcBef>
              <a:spcAft>
                <a:spcPts val="600"/>
              </a:spcAft>
              <a:buFont typeface="Arial" pitchFamily="34" charset="0"/>
              <a:buChar char="–"/>
            </a:pPr>
            <a:r>
              <a:rPr lang="en-US" b="1" i="1" u="sng" kern="1200" dirty="0">
                <a:latin typeface="Book Antiqua" panose="02040602050305030304" pitchFamily="18" charset="0"/>
              </a:rPr>
              <a:t>At least one</a:t>
            </a:r>
            <a:r>
              <a:rPr lang="en-US" kern="1200" dirty="0">
                <a:latin typeface="Book Antiqua" panose="02040602050305030304" pitchFamily="18" charset="0"/>
              </a:rPr>
              <a:t> of the following depression-related measures:</a:t>
            </a:r>
          </a:p>
          <a:p>
            <a:pPr marL="1371600" lvl="3" indent="-219456">
              <a:spcBef>
                <a:spcPts val="0"/>
              </a:spcBef>
              <a:spcAft>
                <a:spcPts val="600"/>
              </a:spcAft>
              <a:buClrTx/>
              <a:buFont typeface="Arial" panose="020B0604020202020204" pitchFamily="34" charset="0"/>
              <a:buChar char="•"/>
            </a:pPr>
            <a:r>
              <a:rPr lang="en-US" b="0" kern="1200" dirty="0">
                <a:solidFill>
                  <a:schemeClr val="tx1"/>
                </a:solidFill>
                <a:latin typeface="Book Antiqua" panose="02040602050305030304" pitchFamily="18" charset="0"/>
              </a:rPr>
              <a:t>Depression Screening and Follow-Up (CMS or NCQA)</a:t>
            </a:r>
          </a:p>
          <a:p>
            <a:pPr marL="1371600" lvl="3" indent="-219456">
              <a:spcBef>
                <a:spcPts val="0"/>
              </a:spcBef>
              <a:spcAft>
                <a:spcPts val="600"/>
              </a:spcAft>
              <a:buClrTx/>
              <a:buFont typeface="Arial" panose="020B0604020202020204" pitchFamily="34" charset="0"/>
              <a:buChar char="•"/>
            </a:pPr>
            <a:r>
              <a:rPr lang="en-US" b="0" kern="1200" dirty="0">
                <a:solidFill>
                  <a:schemeClr val="tx1"/>
                </a:solidFill>
                <a:latin typeface="Book Antiqua" panose="02040602050305030304" pitchFamily="18" charset="0"/>
              </a:rPr>
              <a:t>Depression Response – Progress Towards Remission (MNCM)</a:t>
            </a:r>
          </a:p>
          <a:p>
            <a:pPr marL="1371600" lvl="3" indent="-219456">
              <a:spcBef>
                <a:spcPts val="0"/>
              </a:spcBef>
              <a:spcAft>
                <a:spcPts val="600"/>
              </a:spcAft>
              <a:buClrTx/>
              <a:buFont typeface="Arial" panose="020B0604020202020204" pitchFamily="34" charset="0"/>
              <a:buChar char="•"/>
            </a:pPr>
            <a:r>
              <a:rPr lang="en-US" b="0" kern="1200" dirty="0">
                <a:solidFill>
                  <a:schemeClr val="tx1"/>
                </a:solidFill>
                <a:latin typeface="Book Antiqua" panose="02040602050305030304" pitchFamily="18" charset="0"/>
              </a:rPr>
              <a:t>Depression Remission (MNCM) </a:t>
            </a:r>
          </a:p>
          <a:p>
            <a:pPr marL="1371600" lvl="3" indent="-219456">
              <a:spcBef>
                <a:spcPts val="0"/>
              </a:spcBef>
              <a:spcAft>
                <a:spcPts val="600"/>
              </a:spcAft>
              <a:buClrTx/>
              <a:buFont typeface="Arial" panose="020B0604020202020204" pitchFamily="34" charset="0"/>
              <a:buChar char="•"/>
            </a:pPr>
            <a:r>
              <a:rPr lang="en-US" b="0" kern="1200" dirty="0">
                <a:solidFill>
                  <a:schemeClr val="tx1"/>
                </a:solidFill>
                <a:latin typeface="Book Antiqua" panose="02040602050305030304" pitchFamily="18" charset="0"/>
              </a:rPr>
              <a:t>Depression Remission or Response (HEDIS)</a:t>
            </a:r>
          </a:p>
        </p:txBody>
      </p:sp>
      <p:sp>
        <p:nvSpPr>
          <p:cNvPr id="5" name="Content Placeholder 3">
            <a:extLst>
              <a:ext uri="{FF2B5EF4-FFF2-40B4-BE49-F238E27FC236}">
                <a16:creationId xmlns:a16="http://schemas.microsoft.com/office/drawing/2014/main" id="{2B141E72-988D-4B78-A00B-B00309021FC0}"/>
              </a:ext>
            </a:extLst>
          </p:cNvPr>
          <p:cNvSpPr txBox="1">
            <a:spLocks/>
          </p:cNvSpPr>
          <p:nvPr/>
        </p:nvSpPr>
        <p:spPr bwMode="auto">
          <a:xfrm>
            <a:off x="533400" y="5502166"/>
            <a:ext cx="8077200" cy="1051034"/>
          </a:xfrm>
          <a:prstGeom prst="rect">
            <a:avLst/>
          </a:prstGeom>
          <a:solidFill>
            <a:srgbClr val="FFC000"/>
          </a:solidFill>
          <a:ln w="6350" cmpd="sng">
            <a:noFill/>
            <a:miter lim="800000"/>
            <a:headEnd/>
            <a:tailEnd/>
          </a:ln>
        </p:spPr>
        <p:txBody>
          <a:bodyPr vert="horz" wrap="square" lIns="45720" tIns="46038" rIns="45720" bIns="46038" numCol="1" anchor="ctr" anchorCtr="0" compatLnSpc="1">
            <a:prstTxWarp prst="textNoShape">
              <a:avLst/>
            </a:prstTxWarp>
          </a:bodyPr>
          <a:lstStyle>
            <a:lvl1pPr marL="381000" indent="-381000" algn="l" rtl="0" eaLnBrk="1" fontAlgn="base" hangingPunct="1">
              <a:spcBef>
                <a:spcPct val="0"/>
              </a:spcBef>
              <a:spcAft>
                <a:spcPts val="1200"/>
              </a:spcAft>
              <a:buClrTx/>
              <a:buSzPct val="100000"/>
              <a:buFont typeface="Wingdings" pitchFamily="2" charset="2"/>
              <a:buChar char="n"/>
              <a:defRPr sz="2000" b="1">
                <a:solidFill>
                  <a:schemeClr val="tx1"/>
                </a:solidFill>
                <a:latin typeface="Book Antiqua" pitchFamily="18" charset="0"/>
                <a:ea typeface="Calibri" pitchFamily="34" charset="0"/>
                <a:cs typeface="Calibri" pitchFamily="34" charset="0"/>
              </a:defRPr>
            </a:lvl1pPr>
            <a:lvl2pPr marL="568325" indent="-222250" algn="l" rtl="0" eaLnBrk="1" fontAlgn="base" hangingPunct="1">
              <a:spcBef>
                <a:spcPct val="0"/>
              </a:spcBef>
              <a:spcAft>
                <a:spcPts val="1200"/>
              </a:spcAft>
              <a:buClrTx/>
              <a:buSzPct val="100000"/>
              <a:buFont typeface="Arial" pitchFamily="34" charset="0"/>
              <a:buChar char="•"/>
              <a:defRPr sz="2000" b="1">
                <a:solidFill>
                  <a:schemeClr val="tx1"/>
                </a:solidFill>
                <a:latin typeface="Book Antiqua" pitchFamily="18" charset="0"/>
                <a:ea typeface="Calibri" pitchFamily="34" charset="0"/>
                <a:cs typeface="Calibri" pitchFamily="34" charset="0"/>
              </a:defRPr>
            </a:lvl2pPr>
            <a:lvl3pPr marL="739775" indent="-342900" algn="l" rtl="0" eaLnBrk="1" fontAlgn="base" hangingPunct="1">
              <a:lnSpc>
                <a:spcPct val="90000"/>
              </a:lnSpc>
              <a:spcBef>
                <a:spcPct val="25000"/>
              </a:spcBef>
              <a:spcAft>
                <a:spcPct val="0"/>
              </a:spcAft>
              <a:buClr>
                <a:schemeClr val="tx1"/>
              </a:buClr>
              <a:buNone/>
              <a:defRPr>
                <a:solidFill>
                  <a:schemeClr val="tx1"/>
                </a:solidFill>
                <a:latin typeface="+mn-lt"/>
                <a:ea typeface="Calibri" pitchFamily="34" charset="0"/>
                <a:cs typeface="Calibri" pitchFamily="34" charset="0"/>
              </a:defRPr>
            </a:lvl3pPr>
            <a:lvl4pPr marL="914400" indent="-346075" algn="l" rtl="0" eaLnBrk="1" fontAlgn="base" hangingPunct="1">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1" fontAlgn="base" hangingPunct="1">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6pPr>
            <a:lvl7pPr marL="22479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7pPr>
            <a:lvl8pPr marL="27051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8pPr>
            <a:lvl9pPr marL="31623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9pPr>
          </a:lstStyle>
          <a:p>
            <a:r>
              <a:rPr lang="en-US" kern="0" dirty="0"/>
              <a:t>Does the Taskforce agree with this proposal?  If not, which behavioral health-focused measure(s) should the Taskforce include in the Core Set?</a:t>
            </a:r>
          </a:p>
        </p:txBody>
      </p:sp>
    </p:spTree>
    <p:extLst>
      <p:ext uri="{BB962C8B-B14F-4D97-AF65-F5344CB8AC3E}">
        <p14:creationId xmlns:p14="http://schemas.microsoft.com/office/powerpoint/2010/main" val="21038447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D7BA7-B8B3-46E6-8F57-D16CE3C623A9}"/>
              </a:ext>
            </a:extLst>
          </p:cNvPr>
          <p:cNvSpPr>
            <a:spLocks noGrp="1"/>
          </p:cNvSpPr>
          <p:nvPr>
            <p:ph type="title"/>
          </p:nvPr>
        </p:nvSpPr>
        <p:spPr/>
        <p:txBody>
          <a:bodyPr/>
          <a:lstStyle/>
          <a:p>
            <a:r>
              <a:rPr lang="en-US" dirty="0"/>
              <a:t>Discuss Small Set of Candidate Core Measures (Cont’d)</a:t>
            </a:r>
          </a:p>
        </p:txBody>
      </p:sp>
      <p:sp>
        <p:nvSpPr>
          <p:cNvPr id="3" name="Content Placeholder 2">
            <a:extLst>
              <a:ext uri="{FF2B5EF4-FFF2-40B4-BE49-F238E27FC236}">
                <a16:creationId xmlns:a16="http://schemas.microsoft.com/office/drawing/2014/main" id="{E0BA14A1-561D-4C7C-BFFD-730634DCA50E}"/>
              </a:ext>
            </a:extLst>
          </p:cNvPr>
          <p:cNvSpPr>
            <a:spLocks noGrp="1"/>
          </p:cNvSpPr>
          <p:nvPr>
            <p:ph sz="half" idx="1"/>
          </p:nvPr>
        </p:nvSpPr>
        <p:spPr/>
        <p:txBody>
          <a:bodyPr/>
          <a:lstStyle/>
          <a:p>
            <a:r>
              <a:rPr lang="en-US" dirty="0"/>
              <a:t>What additional measures does the Taskforce want to include in the Core Set?</a:t>
            </a:r>
          </a:p>
          <a:p>
            <a:pPr lvl="1">
              <a:spcAft>
                <a:spcPts val="600"/>
              </a:spcAft>
            </a:pPr>
            <a:r>
              <a:rPr lang="en-US" b="0" dirty="0"/>
              <a:t>CG-CAHPS (MHQP Version)?</a:t>
            </a:r>
          </a:p>
          <a:p>
            <a:pPr lvl="1"/>
            <a:r>
              <a:rPr lang="en-US" b="0" dirty="0"/>
              <a:t>Any others?</a:t>
            </a:r>
          </a:p>
          <a:p>
            <a:pPr lvl="1"/>
            <a:endParaRPr lang="en-US" dirty="0"/>
          </a:p>
        </p:txBody>
      </p:sp>
    </p:spTree>
    <p:extLst>
      <p:ext uri="{BB962C8B-B14F-4D97-AF65-F5344CB8AC3E}">
        <p14:creationId xmlns:p14="http://schemas.microsoft.com/office/powerpoint/2010/main" val="207013946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sz="half" idx="1"/>
          </p:nvPr>
        </p:nvSpPr>
        <p:spPr>
          <a:xfrm>
            <a:off x="533400" y="1508760"/>
            <a:ext cx="8074152" cy="4556234"/>
          </a:xfrm>
        </p:spPr>
        <p:txBody>
          <a:bodyPr/>
          <a:lstStyle/>
          <a:p>
            <a:r>
              <a:rPr lang="en-US" dirty="0"/>
              <a:t>Welcome</a:t>
            </a:r>
          </a:p>
          <a:p>
            <a:r>
              <a:rPr lang="en-US" dirty="0"/>
              <a:t>Recap of 6-5-18 Meeting Decisions &amp; Discussion of Follow-up Items</a:t>
            </a:r>
          </a:p>
          <a:p>
            <a:r>
              <a:rPr lang="en-US" dirty="0"/>
              <a:t>Continue Discussion on Small Set of Candidate Core Measures</a:t>
            </a:r>
          </a:p>
          <a:p>
            <a:r>
              <a:rPr lang="en-US" dirty="0"/>
              <a:t>Discuss Implementation of Measure Set and Public Comment Process</a:t>
            </a:r>
          </a:p>
          <a:p>
            <a:r>
              <a:rPr lang="en-US" dirty="0"/>
              <a:t>Revisit On Deck and Monitoring Measures</a:t>
            </a:r>
          </a:p>
          <a:p>
            <a:r>
              <a:rPr lang="en-US" dirty="0"/>
              <a:t>Identify Measure Gaps and Prioritize Developmental Measures</a:t>
            </a:r>
          </a:p>
          <a:p>
            <a:r>
              <a:rPr lang="en-US" dirty="0"/>
              <a:t>Next Steps</a:t>
            </a:r>
          </a:p>
        </p:txBody>
      </p:sp>
      <p:sp>
        <p:nvSpPr>
          <p:cNvPr id="5" name="Rectangle 4">
            <a:extLst>
              <a:ext uri="{FF2B5EF4-FFF2-40B4-BE49-F238E27FC236}">
                <a16:creationId xmlns:a16="http://schemas.microsoft.com/office/drawing/2014/main" id="{E3EEADDE-CC1A-469B-98CE-0F7457EA5013}"/>
              </a:ext>
            </a:extLst>
          </p:cNvPr>
          <p:cNvSpPr/>
          <p:nvPr/>
        </p:nvSpPr>
        <p:spPr>
          <a:xfrm>
            <a:off x="-153924" y="3154680"/>
            <a:ext cx="9448800" cy="762000"/>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2858632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24070EF-40AF-471B-BD89-50B96D9FC399}"/>
              </a:ext>
            </a:extLst>
          </p:cNvPr>
          <p:cNvSpPr>
            <a:spLocks noGrp="1"/>
          </p:cNvSpPr>
          <p:nvPr>
            <p:ph type="title"/>
          </p:nvPr>
        </p:nvSpPr>
        <p:spPr>
          <a:xfrm>
            <a:off x="736600" y="109538"/>
            <a:ext cx="5816600" cy="762000"/>
          </a:xfrm>
        </p:spPr>
        <p:txBody>
          <a:bodyPr/>
          <a:lstStyle/>
          <a:p>
            <a:r>
              <a:rPr lang="en-US" dirty="0"/>
              <a:t>Discuss Implementation of Measure Set</a:t>
            </a:r>
          </a:p>
        </p:txBody>
      </p:sp>
      <p:sp>
        <p:nvSpPr>
          <p:cNvPr id="4" name="Content Placeholder 3">
            <a:extLst>
              <a:ext uri="{FF2B5EF4-FFF2-40B4-BE49-F238E27FC236}">
                <a16:creationId xmlns:a16="http://schemas.microsoft.com/office/drawing/2014/main" id="{B15E2E87-74B6-4780-93BA-2F0B6143D80A}"/>
              </a:ext>
            </a:extLst>
          </p:cNvPr>
          <p:cNvSpPr>
            <a:spLocks noGrp="1"/>
          </p:cNvSpPr>
          <p:nvPr>
            <p:ph sz="half" idx="1"/>
          </p:nvPr>
        </p:nvSpPr>
        <p:spPr>
          <a:xfrm>
            <a:off x="533400" y="1371600"/>
            <a:ext cx="8077200" cy="4556234"/>
          </a:xfrm>
        </p:spPr>
        <p:txBody>
          <a:bodyPr/>
          <a:lstStyle/>
          <a:p>
            <a:r>
              <a:rPr lang="en-US" dirty="0"/>
              <a:t>Taskforce staff propose that the final measure set be implemented for contract performance periods beginning on or after 1-1-19.</a:t>
            </a:r>
          </a:p>
          <a:p>
            <a:pPr lvl="1"/>
            <a:r>
              <a:rPr lang="en-US" b="0" dirty="0"/>
              <a:t>Moving forward, contracts would need to include changes to the measure set so long as the change is adopted at least six months in advance of the performance period.</a:t>
            </a:r>
          </a:p>
          <a:p>
            <a:pPr marL="1085850" lvl="2" indent="-285750">
              <a:spcBef>
                <a:spcPts val="0"/>
              </a:spcBef>
              <a:spcAft>
                <a:spcPts val="1200"/>
              </a:spcAft>
              <a:buFont typeface="Arial" pitchFamily="34" charset="0"/>
              <a:buChar char="–"/>
            </a:pPr>
            <a:r>
              <a:rPr lang="en-US" kern="1200" dirty="0">
                <a:latin typeface="Book Antiqua" panose="02040602050305030304" pitchFamily="18" charset="0"/>
              </a:rPr>
              <a:t>e.g., a change made on 4-15-19 would be implemented for contracts beginning on or after 1-1-20, but a change made on 7-15-19 would not.</a:t>
            </a:r>
          </a:p>
          <a:p>
            <a:pPr lvl="1"/>
            <a:r>
              <a:rPr lang="en-US" b="0" dirty="0"/>
              <a:t>This policy would not apply to changes in specifications to HEDIS measures (typically released in July each year).</a:t>
            </a:r>
          </a:p>
          <a:p>
            <a:pPr lvl="1"/>
            <a:endParaRPr lang="en-US" sz="1000" b="0" dirty="0"/>
          </a:p>
        </p:txBody>
      </p:sp>
      <p:sp>
        <p:nvSpPr>
          <p:cNvPr id="5" name="Content Placeholder 3">
            <a:extLst>
              <a:ext uri="{FF2B5EF4-FFF2-40B4-BE49-F238E27FC236}">
                <a16:creationId xmlns:a16="http://schemas.microsoft.com/office/drawing/2014/main" id="{09F0C39C-D19E-496C-AB04-FBDC2C5A4308}"/>
              </a:ext>
            </a:extLst>
          </p:cNvPr>
          <p:cNvSpPr txBox="1">
            <a:spLocks/>
          </p:cNvSpPr>
          <p:nvPr/>
        </p:nvSpPr>
        <p:spPr bwMode="auto">
          <a:xfrm>
            <a:off x="533400" y="5334000"/>
            <a:ext cx="8267700" cy="762000"/>
          </a:xfrm>
          <a:prstGeom prst="rect">
            <a:avLst/>
          </a:prstGeom>
          <a:solidFill>
            <a:srgbClr val="FFC000"/>
          </a:solidFill>
          <a:ln w="6350" cmpd="sng">
            <a:solidFill>
              <a:srgbClr val="FFC000"/>
            </a:solidFill>
            <a:miter lim="800000"/>
            <a:headEnd/>
            <a:tailEnd/>
          </a:ln>
        </p:spPr>
        <p:txBody>
          <a:bodyPr vert="horz" wrap="square" lIns="45720" tIns="46038" rIns="45720" bIns="46038" numCol="1" anchor="ctr" anchorCtr="0" compatLnSpc="1">
            <a:prstTxWarp prst="textNoShape">
              <a:avLst/>
            </a:prstTxWarp>
          </a:bodyPr>
          <a:lstStyle>
            <a:lvl1pPr marL="381000" indent="-381000" algn="l" rtl="0" eaLnBrk="1" fontAlgn="base" hangingPunct="1">
              <a:spcBef>
                <a:spcPct val="0"/>
              </a:spcBef>
              <a:spcAft>
                <a:spcPts val="1200"/>
              </a:spcAft>
              <a:buClrTx/>
              <a:buSzPct val="100000"/>
              <a:buFont typeface="Wingdings" pitchFamily="2" charset="2"/>
              <a:buChar char="n"/>
              <a:defRPr sz="2000" b="1">
                <a:solidFill>
                  <a:schemeClr val="tx1"/>
                </a:solidFill>
                <a:latin typeface="Book Antiqua" pitchFamily="18" charset="0"/>
                <a:ea typeface="Calibri" pitchFamily="34" charset="0"/>
                <a:cs typeface="Calibri" pitchFamily="34" charset="0"/>
              </a:defRPr>
            </a:lvl1pPr>
            <a:lvl2pPr marL="568325" indent="-222250" algn="l" rtl="0" eaLnBrk="1" fontAlgn="base" hangingPunct="1">
              <a:spcBef>
                <a:spcPct val="0"/>
              </a:spcBef>
              <a:spcAft>
                <a:spcPts val="1200"/>
              </a:spcAft>
              <a:buClrTx/>
              <a:buSzPct val="100000"/>
              <a:buFont typeface="Arial" pitchFamily="34" charset="0"/>
              <a:buChar char="•"/>
              <a:defRPr sz="2000" b="1">
                <a:solidFill>
                  <a:schemeClr val="tx1"/>
                </a:solidFill>
                <a:latin typeface="Book Antiqua" pitchFamily="18" charset="0"/>
                <a:ea typeface="Calibri" pitchFamily="34" charset="0"/>
                <a:cs typeface="Calibri" pitchFamily="34" charset="0"/>
              </a:defRPr>
            </a:lvl2pPr>
            <a:lvl3pPr marL="739775" indent="-342900" algn="l" rtl="0" eaLnBrk="1" fontAlgn="base" hangingPunct="1">
              <a:lnSpc>
                <a:spcPct val="90000"/>
              </a:lnSpc>
              <a:spcBef>
                <a:spcPct val="25000"/>
              </a:spcBef>
              <a:spcAft>
                <a:spcPct val="0"/>
              </a:spcAft>
              <a:buClr>
                <a:schemeClr val="tx1"/>
              </a:buClr>
              <a:buNone/>
              <a:defRPr>
                <a:solidFill>
                  <a:schemeClr val="tx1"/>
                </a:solidFill>
                <a:latin typeface="+mn-lt"/>
                <a:ea typeface="Calibri" pitchFamily="34" charset="0"/>
                <a:cs typeface="Calibri" pitchFamily="34" charset="0"/>
              </a:defRPr>
            </a:lvl3pPr>
            <a:lvl4pPr marL="914400" indent="-346075" algn="l" rtl="0" eaLnBrk="1" fontAlgn="base" hangingPunct="1">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1" fontAlgn="base" hangingPunct="1">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6pPr>
            <a:lvl7pPr marL="22479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7pPr>
            <a:lvl8pPr marL="27051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8pPr>
            <a:lvl9pPr marL="31623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9pPr>
          </a:lstStyle>
          <a:p>
            <a:r>
              <a:rPr lang="en-US" dirty="0"/>
              <a:t>Does the Taskforce have any feedback on this proposed timeline for implementation?</a:t>
            </a:r>
          </a:p>
        </p:txBody>
      </p:sp>
    </p:spTree>
    <p:extLst>
      <p:ext uri="{BB962C8B-B14F-4D97-AF65-F5344CB8AC3E}">
        <p14:creationId xmlns:p14="http://schemas.microsoft.com/office/powerpoint/2010/main" val="20303893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EDE85F-2556-4D0E-928E-7D197961E345}"/>
              </a:ext>
            </a:extLst>
          </p:cNvPr>
          <p:cNvSpPr>
            <a:spLocks noGrp="1"/>
          </p:cNvSpPr>
          <p:nvPr>
            <p:ph type="title"/>
          </p:nvPr>
        </p:nvSpPr>
        <p:spPr>
          <a:xfrm>
            <a:off x="736600" y="109538"/>
            <a:ext cx="5816600" cy="762000"/>
          </a:xfrm>
        </p:spPr>
        <p:txBody>
          <a:bodyPr/>
          <a:lstStyle/>
          <a:p>
            <a:r>
              <a:rPr lang="en-US" dirty="0"/>
              <a:t>Discuss Implementation of Measure Set </a:t>
            </a:r>
            <a:r>
              <a:rPr lang="en-US" i="1" dirty="0"/>
              <a:t>Measure Categories</a:t>
            </a:r>
          </a:p>
        </p:txBody>
      </p:sp>
      <p:sp>
        <p:nvSpPr>
          <p:cNvPr id="4" name="Content Placeholder 3">
            <a:extLst>
              <a:ext uri="{FF2B5EF4-FFF2-40B4-BE49-F238E27FC236}">
                <a16:creationId xmlns:a16="http://schemas.microsoft.com/office/drawing/2014/main" id="{DC00CD1A-62C6-437E-A148-605BEE2EA4D6}"/>
              </a:ext>
            </a:extLst>
          </p:cNvPr>
          <p:cNvSpPr>
            <a:spLocks noGrp="1"/>
          </p:cNvSpPr>
          <p:nvPr>
            <p:ph sz="half" idx="1"/>
          </p:nvPr>
        </p:nvSpPr>
        <p:spPr>
          <a:xfrm>
            <a:off x="530352" y="1371600"/>
            <a:ext cx="8077200" cy="4953000"/>
          </a:xfrm>
        </p:spPr>
        <p:txBody>
          <a:bodyPr/>
          <a:lstStyle/>
          <a:p>
            <a:r>
              <a:rPr lang="en-US" dirty="0"/>
              <a:t>The Taskforce has endorsed the following measure classifications:</a:t>
            </a:r>
            <a:endParaRPr lang="en-US" sz="500" dirty="0"/>
          </a:p>
          <a:p>
            <a:pPr marL="803275" lvl="1" indent="-457200">
              <a:spcAft>
                <a:spcPts val="600"/>
              </a:spcAft>
              <a:buFont typeface="+mj-lt"/>
              <a:buAutoNum type="arabicPeriod"/>
            </a:pPr>
            <a:r>
              <a:rPr lang="en-US" u="sng" dirty="0"/>
              <a:t>Core</a:t>
            </a:r>
            <a:r>
              <a:rPr lang="en-US" sz="1800" b="0" dirty="0"/>
              <a:t> – measures that all payers and ACOs are expected to use, and adhere to the following criteria:</a:t>
            </a:r>
          </a:p>
          <a:p>
            <a:pPr marL="1085850" lvl="2" indent="-285750">
              <a:spcBef>
                <a:spcPts val="0"/>
              </a:spcBef>
              <a:spcAft>
                <a:spcPts val="600"/>
              </a:spcAft>
              <a:buFont typeface="Arial" pitchFamily="34" charset="0"/>
              <a:buChar char="–"/>
            </a:pPr>
            <a:r>
              <a:rPr lang="en-US" kern="1200" dirty="0">
                <a:latin typeface="Book Antiqua" panose="02040602050305030304" pitchFamily="18" charset="0"/>
              </a:rPr>
              <a:t>no more than five in number</a:t>
            </a:r>
          </a:p>
          <a:p>
            <a:pPr marL="1085850" lvl="2" indent="-285750">
              <a:spcBef>
                <a:spcPts val="0"/>
              </a:spcBef>
              <a:spcAft>
                <a:spcPts val="600"/>
              </a:spcAft>
              <a:buFont typeface="Arial" pitchFamily="34" charset="0"/>
              <a:buChar char="–"/>
            </a:pPr>
            <a:r>
              <a:rPr lang="en-US" kern="1200" dirty="0">
                <a:latin typeface="Book Antiqua" panose="02040602050305030304" pitchFamily="18" charset="0"/>
              </a:rPr>
              <a:t>outcomes-oriented</a:t>
            </a:r>
          </a:p>
          <a:p>
            <a:pPr marL="1085850" lvl="2" indent="-285750">
              <a:spcBef>
                <a:spcPts val="0"/>
              </a:spcBef>
              <a:spcAft>
                <a:spcPts val="600"/>
              </a:spcAft>
              <a:buFont typeface="Arial" pitchFamily="34" charset="0"/>
              <a:buChar char="–"/>
            </a:pPr>
            <a:r>
              <a:rPr lang="en-US" kern="1200" dirty="0">
                <a:latin typeface="Book Antiqua" panose="02040602050305030304" pitchFamily="18" charset="0"/>
              </a:rPr>
              <a:t>has at least one measure focused on behavioral health</a:t>
            </a:r>
          </a:p>
          <a:p>
            <a:pPr marL="1085850" lvl="2" indent="-285750">
              <a:spcBef>
                <a:spcPts val="0"/>
              </a:spcBef>
              <a:spcAft>
                <a:spcPts val="600"/>
              </a:spcAft>
              <a:buFont typeface="Arial" pitchFamily="34" charset="0"/>
              <a:buChar char="–"/>
            </a:pPr>
            <a:r>
              <a:rPr lang="en-US" kern="1200" dirty="0">
                <a:latin typeface="Book Antiqua" panose="02040602050305030304" pitchFamily="18" charset="0"/>
              </a:rPr>
              <a:t>universally applicable to the greatest extent possible</a:t>
            </a:r>
          </a:p>
          <a:p>
            <a:pPr marL="1085850" lvl="2" indent="-285750">
              <a:spcBef>
                <a:spcPts val="0"/>
              </a:spcBef>
              <a:spcAft>
                <a:spcPts val="600"/>
              </a:spcAft>
              <a:buFont typeface="Arial" pitchFamily="34" charset="0"/>
              <a:buChar char="–"/>
            </a:pPr>
            <a:r>
              <a:rPr lang="en-US" kern="1200" dirty="0">
                <a:latin typeface="Book Antiqua" panose="02040602050305030304" pitchFamily="18" charset="0"/>
              </a:rPr>
              <a:t>crucial from a public health perspective</a:t>
            </a:r>
          </a:p>
          <a:p>
            <a:pPr marL="1085850" lvl="2" indent="-285750">
              <a:spcBef>
                <a:spcPts val="0"/>
              </a:spcBef>
              <a:spcAft>
                <a:spcPts val="600"/>
              </a:spcAft>
              <a:buFont typeface="Arial" pitchFamily="34" charset="0"/>
              <a:buChar char="–"/>
            </a:pPr>
            <a:r>
              <a:rPr lang="en-US" kern="1200" dirty="0">
                <a:latin typeface="Book Antiqua" panose="02040602050305030304" pitchFamily="18" charset="0"/>
              </a:rPr>
              <a:t>comprised of measures that are highly aligned across existing payer ACO contract measures</a:t>
            </a:r>
          </a:p>
          <a:p>
            <a:pPr marL="1085850" lvl="2" indent="-285750">
              <a:spcBef>
                <a:spcPts val="0"/>
              </a:spcBef>
              <a:spcAft>
                <a:spcPts val="1200"/>
              </a:spcAft>
              <a:buFont typeface="Arial" pitchFamily="34" charset="0"/>
              <a:buChar char="–"/>
            </a:pPr>
            <a:r>
              <a:rPr lang="en-US" kern="1200" dirty="0">
                <a:latin typeface="Book Antiqua" panose="02040602050305030304" pitchFamily="18" charset="0"/>
              </a:rPr>
              <a:t>enhances value</a:t>
            </a:r>
          </a:p>
          <a:p>
            <a:pPr marL="1085850" lvl="2" indent="-285750">
              <a:spcBef>
                <a:spcPts val="0"/>
              </a:spcBef>
              <a:spcAft>
                <a:spcPts val="600"/>
              </a:spcAft>
              <a:buFont typeface="Arial" pitchFamily="34" charset="0"/>
              <a:buChar char="–"/>
            </a:pPr>
            <a:endParaRPr lang="en-US" sz="500" b="0" dirty="0"/>
          </a:p>
          <a:p>
            <a:pPr marL="803275" lvl="1" indent="-457200">
              <a:spcAft>
                <a:spcPts val="600"/>
              </a:spcAft>
              <a:buFont typeface="+mj-lt"/>
              <a:buAutoNum type="arabicPeriod"/>
            </a:pPr>
            <a:r>
              <a:rPr lang="en-US" u="sng" dirty="0"/>
              <a:t>Menu</a:t>
            </a:r>
            <a:r>
              <a:rPr lang="en-US" b="0" dirty="0"/>
              <a:t> </a:t>
            </a:r>
            <a:r>
              <a:rPr lang="en-US" sz="1800" b="0" dirty="0"/>
              <a:t>– measures from which payers and ACOs are expected to choose (for the balance of their contractual measure set)</a:t>
            </a:r>
            <a:endParaRPr lang="en-US" dirty="0"/>
          </a:p>
        </p:txBody>
      </p:sp>
    </p:spTree>
    <p:extLst>
      <p:ext uri="{BB962C8B-B14F-4D97-AF65-F5344CB8AC3E}">
        <p14:creationId xmlns:p14="http://schemas.microsoft.com/office/powerpoint/2010/main" val="5813759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EDE85F-2556-4D0E-928E-7D197961E345}"/>
              </a:ext>
            </a:extLst>
          </p:cNvPr>
          <p:cNvSpPr>
            <a:spLocks noGrp="1"/>
          </p:cNvSpPr>
          <p:nvPr>
            <p:ph type="title"/>
          </p:nvPr>
        </p:nvSpPr>
        <p:spPr>
          <a:xfrm>
            <a:off x="736600" y="109538"/>
            <a:ext cx="5816600" cy="762000"/>
          </a:xfrm>
        </p:spPr>
        <p:txBody>
          <a:bodyPr/>
          <a:lstStyle/>
          <a:p>
            <a:r>
              <a:rPr lang="en-US" dirty="0"/>
              <a:t>Discuss Implementation of Measure Set </a:t>
            </a:r>
            <a:r>
              <a:rPr lang="en-US" i="1" dirty="0"/>
              <a:t>Measure Categories (Cont’d)</a:t>
            </a:r>
            <a:endParaRPr lang="en-US" dirty="0"/>
          </a:p>
        </p:txBody>
      </p:sp>
      <p:sp>
        <p:nvSpPr>
          <p:cNvPr id="4" name="Content Placeholder 3">
            <a:extLst>
              <a:ext uri="{FF2B5EF4-FFF2-40B4-BE49-F238E27FC236}">
                <a16:creationId xmlns:a16="http://schemas.microsoft.com/office/drawing/2014/main" id="{DC00CD1A-62C6-437E-A148-605BEE2EA4D6}"/>
              </a:ext>
            </a:extLst>
          </p:cNvPr>
          <p:cNvSpPr>
            <a:spLocks noGrp="1"/>
          </p:cNvSpPr>
          <p:nvPr>
            <p:ph sz="half" idx="1"/>
          </p:nvPr>
        </p:nvSpPr>
        <p:spPr>
          <a:xfrm>
            <a:off x="455676" y="1371600"/>
            <a:ext cx="8232648" cy="4663440"/>
          </a:xfrm>
        </p:spPr>
        <p:txBody>
          <a:bodyPr/>
          <a:lstStyle/>
          <a:p>
            <a:pPr marL="1085850" lvl="2" indent="-285750">
              <a:spcBef>
                <a:spcPts val="0"/>
              </a:spcBef>
              <a:spcAft>
                <a:spcPts val="0"/>
              </a:spcAft>
              <a:buFont typeface="Arial" pitchFamily="34" charset="0"/>
              <a:buChar char="–"/>
            </a:pPr>
            <a:endParaRPr lang="en-US" sz="500" kern="1200" dirty="0">
              <a:latin typeface="Book Antiqua" panose="02040602050305030304" pitchFamily="18" charset="0"/>
            </a:endParaRPr>
          </a:p>
          <a:p>
            <a:pPr marL="803275" lvl="1" indent="-457200">
              <a:spcBef>
                <a:spcPts val="0"/>
              </a:spcBef>
              <a:spcAft>
                <a:spcPts val="600"/>
              </a:spcAft>
              <a:buFont typeface="+mj-lt"/>
              <a:buAutoNum type="arabicPeriod" startAt="3"/>
            </a:pPr>
            <a:r>
              <a:rPr lang="en-US" u="sng" dirty="0"/>
              <a:t>Monitoring</a:t>
            </a:r>
            <a:r>
              <a:rPr lang="en-US" b="0" dirty="0"/>
              <a:t> – </a:t>
            </a:r>
            <a:r>
              <a:rPr lang="en-US" sz="1800" b="0" dirty="0"/>
              <a:t>measures for which performance will be tracked by the Taskforce, either because a) recent performance is high or b) data are not currently available (</a:t>
            </a:r>
            <a:r>
              <a:rPr lang="en-US" sz="1800" b="0" kern="1200" dirty="0"/>
              <a:t>e.g., some opioid measures).</a:t>
            </a:r>
          </a:p>
          <a:p>
            <a:pPr marL="1085850" lvl="2" indent="-285750">
              <a:lnSpc>
                <a:spcPct val="100000"/>
              </a:lnSpc>
              <a:spcBef>
                <a:spcPts val="0"/>
              </a:spcBef>
              <a:spcAft>
                <a:spcPts val="600"/>
              </a:spcAft>
              <a:buFont typeface="Arial" pitchFamily="34" charset="0"/>
              <a:buChar char="–"/>
            </a:pPr>
            <a:r>
              <a:rPr lang="en-US" kern="1200" dirty="0">
                <a:latin typeface="Book Antiqua" panose="02040602050305030304" pitchFamily="18" charset="0"/>
              </a:rPr>
              <a:t>measures that utilize claims data will be calculated at the ACO level</a:t>
            </a:r>
          </a:p>
          <a:p>
            <a:pPr marL="1085850" lvl="2" indent="-285750">
              <a:lnSpc>
                <a:spcPct val="100000"/>
              </a:lnSpc>
              <a:spcBef>
                <a:spcPts val="0"/>
              </a:spcBef>
              <a:spcAft>
                <a:spcPts val="0"/>
              </a:spcAft>
              <a:buFont typeface="Arial" pitchFamily="34" charset="0"/>
              <a:buChar char="–"/>
            </a:pPr>
            <a:r>
              <a:rPr lang="en-US" kern="1200" dirty="0">
                <a:latin typeface="Book Antiqua" panose="02040602050305030304" pitchFamily="18" charset="0"/>
              </a:rPr>
              <a:t>measures that utilize clinical data will be calculated at alternative levels (e.g., hospital, state)</a:t>
            </a:r>
          </a:p>
          <a:p>
            <a:pPr marL="1085850" lvl="2" indent="-285750">
              <a:lnSpc>
                <a:spcPct val="100000"/>
              </a:lnSpc>
              <a:spcBef>
                <a:spcPts val="0"/>
              </a:spcBef>
              <a:spcAft>
                <a:spcPts val="0"/>
              </a:spcAft>
              <a:buFont typeface="Arial" pitchFamily="34" charset="0"/>
              <a:buChar char="–"/>
            </a:pPr>
            <a:endParaRPr lang="en-US" kern="1200" dirty="0">
              <a:latin typeface="Book Antiqua" panose="02040602050305030304" pitchFamily="18" charset="0"/>
            </a:endParaRPr>
          </a:p>
          <a:p>
            <a:pPr marL="1085850" lvl="2" indent="-285750">
              <a:lnSpc>
                <a:spcPct val="100000"/>
              </a:lnSpc>
              <a:spcBef>
                <a:spcPts val="0"/>
              </a:spcBef>
              <a:spcAft>
                <a:spcPts val="0"/>
              </a:spcAft>
              <a:buFont typeface="Arial" pitchFamily="34" charset="0"/>
              <a:buChar char="–"/>
            </a:pPr>
            <a:endParaRPr lang="en-US" sz="500" dirty="0"/>
          </a:p>
          <a:p>
            <a:pPr marL="803275" lvl="1" indent="-457200">
              <a:spcBef>
                <a:spcPts val="0"/>
              </a:spcBef>
              <a:spcAft>
                <a:spcPts val="600"/>
              </a:spcAft>
              <a:buFont typeface="+mj-lt"/>
              <a:buAutoNum type="arabicPeriod" startAt="3"/>
            </a:pPr>
            <a:r>
              <a:rPr lang="en-US" u="sng" dirty="0"/>
              <a:t>Developmental</a:t>
            </a:r>
          </a:p>
          <a:p>
            <a:pPr marL="1085850" lvl="2" indent="-285750">
              <a:lnSpc>
                <a:spcPct val="100000"/>
              </a:lnSpc>
              <a:spcBef>
                <a:spcPts val="0"/>
              </a:spcBef>
              <a:spcAft>
                <a:spcPts val="600"/>
              </a:spcAft>
              <a:buFont typeface="Arial" pitchFamily="34" charset="0"/>
              <a:buChar char="–"/>
            </a:pPr>
            <a:r>
              <a:rPr lang="en-US" i="1" kern="1200" dirty="0">
                <a:latin typeface="Book Antiqua" panose="02040602050305030304" pitchFamily="18" charset="0"/>
              </a:rPr>
              <a:t>measure concepts </a:t>
            </a:r>
            <a:r>
              <a:rPr lang="en-US" kern="1200" dirty="0">
                <a:latin typeface="Book Antiqua" panose="02040602050305030304" pitchFamily="18" charset="0"/>
              </a:rPr>
              <a:t>that address important areas of health or outcomes, but for which a specific measure has not been defined, and </a:t>
            </a:r>
          </a:p>
          <a:p>
            <a:pPr marL="1085850" lvl="2" indent="-285750">
              <a:lnSpc>
                <a:spcPct val="100000"/>
              </a:lnSpc>
              <a:spcBef>
                <a:spcPts val="0"/>
              </a:spcBef>
              <a:spcAft>
                <a:spcPts val="0"/>
              </a:spcAft>
              <a:buFont typeface="Arial" pitchFamily="34" charset="0"/>
              <a:buChar char="–"/>
            </a:pPr>
            <a:r>
              <a:rPr lang="en-US" i="1" kern="1200" dirty="0">
                <a:latin typeface="Book Antiqua" panose="02040602050305030304" pitchFamily="18" charset="0"/>
              </a:rPr>
              <a:t>measures</a:t>
            </a:r>
            <a:r>
              <a:rPr lang="en-US" kern="1200" dirty="0">
                <a:latin typeface="Book Antiqua" panose="02040602050305030304" pitchFamily="18" charset="0"/>
              </a:rPr>
              <a:t> that address important areas of health or outcomes but are not yet validated and/or tested for implementation (e.g., weight loss, tobacco quit rate)</a:t>
            </a:r>
          </a:p>
          <a:p>
            <a:pPr marL="1085850" lvl="2" indent="-285750">
              <a:lnSpc>
                <a:spcPct val="100000"/>
              </a:lnSpc>
              <a:spcBef>
                <a:spcPts val="0"/>
              </a:spcBef>
              <a:spcAft>
                <a:spcPts val="0"/>
              </a:spcAft>
              <a:buFont typeface="Arial" pitchFamily="34" charset="0"/>
              <a:buChar char="–"/>
            </a:pPr>
            <a:endParaRPr lang="en-US" sz="500" kern="1200" dirty="0">
              <a:latin typeface="Book Antiqua" panose="02040602050305030304" pitchFamily="18" charset="0"/>
            </a:endParaRPr>
          </a:p>
          <a:p>
            <a:pPr marL="1085850" lvl="2" indent="-285750">
              <a:lnSpc>
                <a:spcPct val="100000"/>
              </a:lnSpc>
              <a:spcBef>
                <a:spcPts val="0"/>
              </a:spcBef>
              <a:spcAft>
                <a:spcPts val="0"/>
              </a:spcAft>
              <a:buFont typeface="Arial" pitchFamily="34" charset="0"/>
              <a:buChar char="–"/>
            </a:pPr>
            <a:endParaRPr lang="en-US" sz="500" kern="1200" dirty="0">
              <a:latin typeface="Book Antiqua" panose="02040602050305030304" pitchFamily="18" charset="0"/>
            </a:endParaRPr>
          </a:p>
        </p:txBody>
      </p:sp>
    </p:spTree>
    <p:extLst>
      <p:ext uri="{BB962C8B-B14F-4D97-AF65-F5344CB8AC3E}">
        <p14:creationId xmlns:p14="http://schemas.microsoft.com/office/powerpoint/2010/main" val="34145964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sz="half" idx="1"/>
          </p:nvPr>
        </p:nvSpPr>
        <p:spPr>
          <a:xfrm>
            <a:off x="533400" y="1508760"/>
            <a:ext cx="8074152" cy="4556234"/>
          </a:xfrm>
        </p:spPr>
        <p:txBody>
          <a:bodyPr/>
          <a:lstStyle/>
          <a:p>
            <a:r>
              <a:rPr lang="en-US" dirty="0"/>
              <a:t>Welcome</a:t>
            </a:r>
          </a:p>
          <a:p>
            <a:r>
              <a:rPr lang="en-US" dirty="0"/>
              <a:t>Recap of 6-5-18 Meeting Decisions &amp; Discussion of Follow-up Items</a:t>
            </a:r>
          </a:p>
          <a:p>
            <a:r>
              <a:rPr lang="en-US" dirty="0"/>
              <a:t>Continue Discussion on Small Set of Candidate Core Measures</a:t>
            </a:r>
          </a:p>
          <a:p>
            <a:r>
              <a:rPr lang="en-US" dirty="0"/>
              <a:t>Discuss Implementation of Measure Set and Public Comment Process</a:t>
            </a:r>
          </a:p>
          <a:p>
            <a:r>
              <a:rPr lang="en-US" dirty="0"/>
              <a:t>Revisit On Deck and Monitoring Measures</a:t>
            </a:r>
          </a:p>
          <a:p>
            <a:r>
              <a:rPr lang="en-US" dirty="0"/>
              <a:t>Identify Measure Gaps and Prioritize Developmental Measures</a:t>
            </a:r>
          </a:p>
          <a:p>
            <a:r>
              <a:rPr lang="en-US" dirty="0"/>
              <a:t>Next Steps</a:t>
            </a:r>
          </a:p>
        </p:txBody>
      </p:sp>
      <p:sp>
        <p:nvSpPr>
          <p:cNvPr id="4" name="Rectangle 3"/>
          <p:cNvSpPr/>
          <p:nvPr/>
        </p:nvSpPr>
        <p:spPr>
          <a:xfrm>
            <a:off x="-152400" y="1447800"/>
            <a:ext cx="9448800" cy="533400"/>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36089155"/>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EDE85F-2556-4D0E-928E-7D197961E345}"/>
              </a:ext>
            </a:extLst>
          </p:cNvPr>
          <p:cNvSpPr>
            <a:spLocks noGrp="1"/>
          </p:cNvSpPr>
          <p:nvPr>
            <p:ph type="title"/>
          </p:nvPr>
        </p:nvSpPr>
        <p:spPr>
          <a:xfrm>
            <a:off x="736600" y="109538"/>
            <a:ext cx="5816600" cy="762000"/>
          </a:xfrm>
        </p:spPr>
        <p:txBody>
          <a:bodyPr/>
          <a:lstStyle/>
          <a:p>
            <a:r>
              <a:rPr lang="en-US" dirty="0"/>
              <a:t>Discuss Implementation of Measure Set </a:t>
            </a:r>
            <a:r>
              <a:rPr lang="en-US" i="1" dirty="0"/>
              <a:t>Measure Categories (Cont’d)</a:t>
            </a:r>
            <a:endParaRPr lang="en-US" dirty="0"/>
          </a:p>
        </p:txBody>
      </p:sp>
      <p:sp>
        <p:nvSpPr>
          <p:cNvPr id="4" name="Content Placeholder 3">
            <a:extLst>
              <a:ext uri="{FF2B5EF4-FFF2-40B4-BE49-F238E27FC236}">
                <a16:creationId xmlns:a16="http://schemas.microsoft.com/office/drawing/2014/main" id="{DC00CD1A-62C6-437E-A148-605BEE2EA4D6}"/>
              </a:ext>
            </a:extLst>
          </p:cNvPr>
          <p:cNvSpPr>
            <a:spLocks noGrp="1"/>
          </p:cNvSpPr>
          <p:nvPr>
            <p:ph sz="half" idx="1"/>
          </p:nvPr>
        </p:nvSpPr>
        <p:spPr>
          <a:xfrm>
            <a:off x="530352" y="1295400"/>
            <a:ext cx="8156448" cy="4663440"/>
          </a:xfrm>
        </p:spPr>
        <p:txBody>
          <a:bodyPr/>
          <a:lstStyle/>
          <a:p>
            <a:r>
              <a:rPr lang="en-US" dirty="0"/>
              <a:t>The Taskforce initially agreed with the concept of the following two categories, but wanted to revisit the parameters for each measure category:</a:t>
            </a:r>
            <a:endParaRPr lang="en-US" sz="500" dirty="0"/>
          </a:p>
          <a:p>
            <a:pPr marL="803275" lvl="1" indent="-457200">
              <a:spcBef>
                <a:spcPts val="0"/>
              </a:spcBef>
              <a:spcAft>
                <a:spcPts val="0"/>
              </a:spcAft>
              <a:buFont typeface="+mj-lt"/>
              <a:buAutoNum type="arabicPeriod" startAt="5"/>
            </a:pPr>
            <a:r>
              <a:rPr lang="en-US" u="sng" dirty="0"/>
              <a:t>Supplemental</a:t>
            </a:r>
            <a:endParaRPr lang="en-US" b="0" dirty="0"/>
          </a:p>
          <a:p>
            <a:pPr marL="1085850" lvl="2" indent="-285750">
              <a:lnSpc>
                <a:spcPct val="100000"/>
              </a:lnSpc>
              <a:spcBef>
                <a:spcPts val="0"/>
              </a:spcBef>
              <a:spcAft>
                <a:spcPts val="600"/>
              </a:spcAft>
              <a:buFont typeface="Arial" pitchFamily="34" charset="0"/>
              <a:buChar char="–"/>
            </a:pPr>
            <a:r>
              <a:rPr lang="en-US" kern="1200" dirty="0">
                <a:latin typeface="Book Antiqua" panose="02040602050305030304" pitchFamily="18" charset="0"/>
              </a:rPr>
              <a:t>pay-for-performance measures that are outside of the Core and Menu Sets, are of mutual interest to a given payer-ACO dyad, and are limited to two in number.</a:t>
            </a:r>
          </a:p>
          <a:p>
            <a:pPr marL="803275" lvl="1" indent="-457200">
              <a:spcBef>
                <a:spcPts val="0"/>
              </a:spcBef>
              <a:spcAft>
                <a:spcPts val="0"/>
              </a:spcAft>
              <a:buFont typeface="+mj-lt"/>
              <a:buAutoNum type="arabicPeriod" startAt="5"/>
            </a:pPr>
            <a:endParaRPr lang="en-US" sz="500" b="0" dirty="0"/>
          </a:p>
          <a:p>
            <a:pPr marL="803275" lvl="1" indent="-457200">
              <a:spcBef>
                <a:spcPts val="0"/>
              </a:spcBef>
              <a:spcAft>
                <a:spcPts val="0"/>
              </a:spcAft>
              <a:buFont typeface="+mj-lt"/>
              <a:buAutoNum type="arabicPeriod" startAt="5"/>
            </a:pPr>
            <a:r>
              <a:rPr lang="en-US" u="sng" dirty="0"/>
              <a:t>Pay-for-Reporting</a:t>
            </a:r>
          </a:p>
          <a:p>
            <a:pPr marL="1085850" lvl="2" indent="-285750">
              <a:lnSpc>
                <a:spcPct val="100000"/>
              </a:lnSpc>
              <a:spcBef>
                <a:spcPts val="0"/>
              </a:spcBef>
              <a:spcAft>
                <a:spcPts val="600"/>
              </a:spcAft>
              <a:buFont typeface="Arial" pitchFamily="34" charset="0"/>
              <a:buChar char="–"/>
            </a:pPr>
            <a:r>
              <a:rPr lang="en-US" kern="1200" dirty="0">
                <a:latin typeface="Book Antiqua" panose="02040602050305030304" pitchFamily="18" charset="0"/>
              </a:rPr>
              <a:t>measures that adhere to the criteria for Supplemental measures but are included in ACO contracts with financial incentives for reporting, and are limited to two in number.</a:t>
            </a:r>
          </a:p>
        </p:txBody>
      </p:sp>
    </p:spTree>
    <p:extLst>
      <p:ext uri="{BB962C8B-B14F-4D97-AF65-F5344CB8AC3E}">
        <p14:creationId xmlns:p14="http://schemas.microsoft.com/office/powerpoint/2010/main" val="27046558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2000"/>
                                        <p:tgtEl>
                                          <p:spTgt spid="4">
                                            <p:txEl>
                                              <p:pRg st="0" end="0"/>
                                            </p:txEl>
                                          </p:spTgt>
                                        </p:tgtEl>
                                      </p:cBhvr>
                                    </p:animEffect>
                                    <p:set>
                                      <p:cBhvr>
                                        <p:cTn id="7" dur="1" fill="hold">
                                          <p:stCondLst>
                                            <p:cond delay="1999"/>
                                          </p:stCondLst>
                                        </p:cTn>
                                        <p:tgtEl>
                                          <p:spTgt spid="4">
                                            <p:txEl>
                                              <p:pRg st="0" end="0"/>
                                            </p:txEl>
                                          </p:spTgt>
                                        </p:tgtEl>
                                        <p:attrNameLst>
                                          <p:attrName>style.visibility</p:attrName>
                                        </p:attrNameLst>
                                      </p:cBhvr>
                                      <p:to>
                                        <p:strVal val="hidden"/>
                                      </p:to>
                                    </p:set>
                                  </p:childTnLst>
                                </p:cTn>
                              </p:par>
                              <p:par>
                                <p:cTn id="8" presetID="21" presetClass="exit" presetSubtype="1" fill="hold" grpId="0" nodeType="withEffect">
                                  <p:stCondLst>
                                    <p:cond delay="0"/>
                                  </p:stCondLst>
                                  <p:childTnLst>
                                    <p:animEffect transition="out" filter="wheel(1)">
                                      <p:cBhvr>
                                        <p:cTn id="9" dur="2000"/>
                                        <p:tgtEl>
                                          <p:spTgt spid="4">
                                            <p:txEl>
                                              <p:pRg st="1" end="1"/>
                                            </p:txEl>
                                          </p:spTgt>
                                        </p:tgtEl>
                                      </p:cBhvr>
                                    </p:animEffect>
                                    <p:set>
                                      <p:cBhvr>
                                        <p:cTn id="10" dur="1" fill="hold">
                                          <p:stCondLst>
                                            <p:cond delay="1999"/>
                                          </p:stCondLst>
                                        </p:cTn>
                                        <p:tgtEl>
                                          <p:spTgt spid="4">
                                            <p:txEl>
                                              <p:pRg st="1" end="1"/>
                                            </p:txEl>
                                          </p:spTgt>
                                        </p:tgtEl>
                                        <p:attrNameLst>
                                          <p:attrName>style.visibility</p:attrName>
                                        </p:attrNameLst>
                                      </p:cBhvr>
                                      <p:to>
                                        <p:strVal val="hidden"/>
                                      </p:to>
                                    </p:set>
                                  </p:childTnLst>
                                </p:cTn>
                              </p:par>
                              <p:par>
                                <p:cTn id="11" presetID="21" presetClass="exit" presetSubtype="1" fill="hold" grpId="0" nodeType="withEffect">
                                  <p:stCondLst>
                                    <p:cond delay="0"/>
                                  </p:stCondLst>
                                  <p:childTnLst>
                                    <p:animEffect transition="out" filter="wheel(1)">
                                      <p:cBhvr>
                                        <p:cTn id="12" dur="2000"/>
                                        <p:tgtEl>
                                          <p:spTgt spid="4">
                                            <p:txEl>
                                              <p:pRg st="2" end="2"/>
                                            </p:txEl>
                                          </p:spTgt>
                                        </p:tgtEl>
                                      </p:cBhvr>
                                    </p:animEffect>
                                    <p:set>
                                      <p:cBhvr>
                                        <p:cTn id="13" dur="1" fill="hold">
                                          <p:stCondLst>
                                            <p:cond delay="1999"/>
                                          </p:stCondLst>
                                        </p:cTn>
                                        <p:tgtEl>
                                          <p:spTgt spid="4">
                                            <p:txEl>
                                              <p:pRg st="2" end="2"/>
                                            </p:txEl>
                                          </p:spTgt>
                                        </p:tgtEl>
                                        <p:attrNameLst>
                                          <p:attrName>style.visibility</p:attrName>
                                        </p:attrNameLst>
                                      </p:cBhvr>
                                      <p:to>
                                        <p:strVal val="hidden"/>
                                      </p:to>
                                    </p:set>
                                  </p:childTnLst>
                                </p:cTn>
                              </p:par>
                              <p:par>
                                <p:cTn id="14" presetID="21" presetClass="exit" presetSubtype="1" fill="hold" grpId="0" nodeType="withEffect">
                                  <p:stCondLst>
                                    <p:cond delay="0"/>
                                  </p:stCondLst>
                                  <p:childTnLst>
                                    <p:animEffect transition="out" filter="wheel(1)">
                                      <p:cBhvr>
                                        <p:cTn id="15" dur="2000"/>
                                        <p:tgtEl>
                                          <p:spTgt spid="4">
                                            <p:txEl>
                                              <p:pRg st="4" end="4"/>
                                            </p:txEl>
                                          </p:spTgt>
                                        </p:tgtEl>
                                      </p:cBhvr>
                                    </p:animEffect>
                                    <p:set>
                                      <p:cBhvr>
                                        <p:cTn id="16" dur="1" fill="hold">
                                          <p:stCondLst>
                                            <p:cond delay="1999"/>
                                          </p:stCondLst>
                                        </p:cTn>
                                        <p:tgtEl>
                                          <p:spTgt spid="4">
                                            <p:txEl>
                                              <p:pRg st="4" end="4"/>
                                            </p:txEl>
                                          </p:spTgt>
                                        </p:tgtEl>
                                        <p:attrNameLst>
                                          <p:attrName>style.visibility</p:attrName>
                                        </p:attrNameLst>
                                      </p:cBhvr>
                                      <p:to>
                                        <p:strVal val="hidden"/>
                                      </p:to>
                                    </p:set>
                                  </p:childTnLst>
                                </p:cTn>
                              </p:par>
                              <p:par>
                                <p:cTn id="17" presetID="21" presetClass="exit" presetSubtype="1" fill="hold" grpId="0" nodeType="withEffect">
                                  <p:stCondLst>
                                    <p:cond delay="0"/>
                                  </p:stCondLst>
                                  <p:childTnLst>
                                    <p:animEffect transition="out" filter="wheel(1)">
                                      <p:cBhvr>
                                        <p:cTn id="18" dur="2000"/>
                                        <p:tgtEl>
                                          <p:spTgt spid="4">
                                            <p:txEl>
                                              <p:pRg st="5" end="5"/>
                                            </p:txEl>
                                          </p:spTgt>
                                        </p:tgtEl>
                                      </p:cBhvr>
                                    </p:animEffect>
                                    <p:set>
                                      <p:cBhvr>
                                        <p:cTn id="19" dur="1" fill="hold">
                                          <p:stCondLst>
                                            <p:cond delay="1999"/>
                                          </p:stCondLst>
                                        </p:cTn>
                                        <p:tgtEl>
                                          <p:spTgt spid="4">
                                            <p:txEl>
                                              <p:pRg st="5" end="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EDE85F-2556-4D0E-928E-7D197961E345}"/>
              </a:ext>
            </a:extLst>
          </p:cNvPr>
          <p:cNvSpPr>
            <a:spLocks noGrp="1"/>
          </p:cNvSpPr>
          <p:nvPr>
            <p:ph type="title"/>
          </p:nvPr>
        </p:nvSpPr>
        <p:spPr>
          <a:xfrm>
            <a:off x="736600" y="109538"/>
            <a:ext cx="5816600" cy="762000"/>
          </a:xfrm>
        </p:spPr>
        <p:txBody>
          <a:bodyPr/>
          <a:lstStyle/>
          <a:p>
            <a:r>
              <a:rPr lang="en-US" dirty="0"/>
              <a:t>Discuss Implementation of Measure Set </a:t>
            </a:r>
            <a:r>
              <a:rPr lang="en-US" i="1" dirty="0"/>
              <a:t>Measure Categories (Cont’d)</a:t>
            </a:r>
            <a:endParaRPr lang="en-US" dirty="0"/>
          </a:p>
        </p:txBody>
      </p:sp>
      <p:sp>
        <p:nvSpPr>
          <p:cNvPr id="4" name="Content Placeholder 3">
            <a:extLst>
              <a:ext uri="{FF2B5EF4-FFF2-40B4-BE49-F238E27FC236}">
                <a16:creationId xmlns:a16="http://schemas.microsoft.com/office/drawing/2014/main" id="{DC00CD1A-62C6-437E-A148-605BEE2EA4D6}"/>
              </a:ext>
            </a:extLst>
          </p:cNvPr>
          <p:cNvSpPr>
            <a:spLocks noGrp="1"/>
          </p:cNvSpPr>
          <p:nvPr>
            <p:ph sz="half" idx="1"/>
          </p:nvPr>
        </p:nvSpPr>
        <p:spPr>
          <a:xfrm>
            <a:off x="530352" y="1295400"/>
            <a:ext cx="8156448" cy="4663440"/>
          </a:xfrm>
        </p:spPr>
        <p:txBody>
          <a:bodyPr/>
          <a:lstStyle/>
          <a:p>
            <a:r>
              <a:rPr lang="en-US" dirty="0"/>
              <a:t>Taskforce staff are proposing to replace the “Supplemental” and “Pay-for-Reporting” categories with the following: </a:t>
            </a:r>
            <a:endParaRPr lang="en-US" sz="500" dirty="0"/>
          </a:p>
          <a:p>
            <a:pPr marL="803275" lvl="1" indent="-457200">
              <a:spcBef>
                <a:spcPts val="0"/>
              </a:spcBef>
              <a:spcAft>
                <a:spcPts val="600"/>
              </a:spcAft>
              <a:buFont typeface="+mj-lt"/>
              <a:buAutoNum type="arabicPeriod" startAt="5"/>
            </a:pPr>
            <a:r>
              <a:rPr lang="en-US" u="sng" dirty="0"/>
              <a:t>Innovation</a:t>
            </a:r>
            <a:r>
              <a:rPr lang="en-US" b="0" dirty="0"/>
              <a:t> – </a:t>
            </a:r>
            <a:r>
              <a:rPr lang="en-US" sz="1800" b="0" kern="1200" dirty="0"/>
              <a:t>measures that a health plan is using in contracts and which a) address clinical topics or clinical outcomes that are not addressed in the Core and Menu Sets </a:t>
            </a:r>
            <a:r>
              <a:rPr lang="en-US" sz="1800" u="sng" kern="1200" dirty="0"/>
              <a:t>and</a:t>
            </a:r>
            <a:r>
              <a:rPr lang="en-US" sz="1800" b="0" kern="1200" dirty="0"/>
              <a:t> b) have not been considered and rejected by the Taskforce.</a:t>
            </a:r>
          </a:p>
          <a:p>
            <a:pPr marL="1085850" lvl="2" indent="-285750">
              <a:lnSpc>
                <a:spcPct val="100000"/>
              </a:lnSpc>
              <a:spcBef>
                <a:spcPts val="0"/>
              </a:spcBef>
              <a:spcAft>
                <a:spcPts val="600"/>
              </a:spcAft>
              <a:buFont typeface="Arial" pitchFamily="34" charset="0"/>
              <a:buChar char="–"/>
            </a:pPr>
            <a:r>
              <a:rPr lang="en-US" kern="1200" dirty="0">
                <a:latin typeface="Book Antiqua" panose="02040602050305030304" pitchFamily="18" charset="0"/>
              </a:rPr>
              <a:t>Innovation measures can be used as pay-for-performance </a:t>
            </a:r>
            <a:r>
              <a:rPr lang="en-US" b="1" i="1" kern="1200" dirty="0">
                <a:latin typeface="Book Antiqua" panose="02040602050305030304" pitchFamily="18" charset="0"/>
              </a:rPr>
              <a:t>or</a:t>
            </a:r>
            <a:r>
              <a:rPr lang="en-US" kern="1200" dirty="0">
                <a:latin typeface="Book Antiqua" panose="02040602050305030304" pitchFamily="18" charset="0"/>
              </a:rPr>
              <a:t> pay-for-reporting at the mutual agreement of the payer and ACO.</a:t>
            </a:r>
          </a:p>
          <a:p>
            <a:pPr marL="1085850" lvl="2" indent="-285750">
              <a:lnSpc>
                <a:spcPct val="100000"/>
              </a:lnSpc>
              <a:spcBef>
                <a:spcPts val="0"/>
              </a:spcBef>
              <a:spcAft>
                <a:spcPts val="600"/>
              </a:spcAft>
              <a:buFont typeface="Arial" pitchFamily="34" charset="0"/>
              <a:buChar char="–"/>
            </a:pPr>
            <a:r>
              <a:rPr lang="en-US" kern="1200" dirty="0">
                <a:latin typeface="Book Antiqua" panose="02040602050305030304" pitchFamily="18" charset="0"/>
              </a:rPr>
              <a:t>Innovation measures, at the outset, will not be limited in number.  However, the Taskforce will revisit this decision in the next two years to ensure the measure category is not undermining the goal of alignment.  In the meantime, Taskforce staff will develop a process for payers and ACOs to submit information on use of Innovation measures to support understanding of their use.</a:t>
            </a:r>
          </a:p>
        </p:txBody>
      </p:sp>
    </p:spTree>
    <p:extLst>
      <p:ext uri="{BB962C8B-B14F-4D97-AF65-F5344CB8AC3E}">
        <p14:creationId xmlns:p14="http://schemas.microsoft.com/office/powerpoint/2010/main" val="38013868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1000"/>
                                        <p:tgtEl>
                                          <p:spTgt spid="4">
                                            <p:txEl>
                                              <p:pRg st="2" end="2"/>
                                            </p:txEl>
                                          </p:spTgt>
                                        </p:tgtEl>
                                      </p:cBhvr>
                                    </p:animEffect>
                                    <p:anim calcmode="lin" valueType="num">
                                      <p:cBhvr>
                                        <p:cTn id="16"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7"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anim calcmode="lin" valueType="num">
                                      <p:cBhvr>
                                        <p:cTn id="2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EDE85F-2556-4D0E-928E-7D197961E345}"/>
              </a:ext>
            </a:extLst>
          </p:cNvPr>
          <p:cNvSpPr>
            <a:spLocks noGrp="1"/>
          </p:cNvSpPr>
          <p:nvPr>
            <p:ph type="title"/>
          </p:nvPr>
        </p:nvSpPr>
        <p:spPr>
          <a:xfrm>
            <a:off x="736600" y="109538"/>
            <a:ext cx="5816600" cy="762000"/>
          </a:xfrm>
        </p:spPr>
        <p:txBody>
          <a:bodyPr/>
          <a:lstStyle/>
          <a:p>
            <a:r>
              <a:rPr lang="en-US" dirty="0"/>
              <a:t>Discuss Implementation of Measure Set </a:t>
            </a:r>
            <a:r>
              <a:rPr lang="en-US" i="1" dirty="0"/>
              <a:t>Measure Categories (Cont’d)</a:t>
            </a:r>
            <a:endParaRPr lang="en-US" dirty="0"/>
          </a:p>
        </p:txBody>
      </p:sp>
      <p:sp>
        <p:nvSpPr>
          <p:cNvPr id="4" name="Content Placeholder 3">
            <a:extLst>
              <a:ext uri="{FF2B5EF4-FFF2-40B4-BE49-F238E27FC236}">
                <a16:creationId xmlns:a16="http://schemas.microsoft.com/office/drawing/2014/main" id="{DC00CD1A-62C6-437E-A148-605BEE2EA4D6}"/>
              </a:ext>
            </a:extLst>
          </p:cNvPr>
          <p:cNvSpPr>
            <a:spLocks noGrp="1"/>
          </p:cNvSpPr>
          <p:nvPr>
            <p:ph sz="half" idx="1"/>
          </p:nvPr>
        </p:nvSpPr>
        <p:spPr>
          <a:xfrm>
            <a:off x="530352" y="1295400"/>
            <a:ext cx="8156448" cy="4663440"/>
          </a:xfrm>
        </p:spPr>
        <p:txBody>
          <a:bodyPr/>
          <a:lstStyle/>
          <a:p>
            <a:r>
              <a:rPr lang="en-US" dirty="0"/>
              <a:t>The Taskforce will be revisiting the following measure category:</a:t>
            </a:r>
            <a:endParaRPr lang="en-US" sz="500" dirty="0"/>
          </a:p>
          <a:p>
            <a:pPr marL="803275" lvl="1" indent="-457200">
              <a:spcAft>
                <a:spcPts val="600"/>
              </a:spcAft>
              <a:buFont typeface="+mj-lt"/>
              <a:buAutoNum type="arabicPeriod" startAt="6"/>
            </a:pPr>
            <a:r>
              <a:rPr lang="en-US" u="sng" dirty="0"/>
              <a:t>On Deck</a:t>
            </a:r>
            <a:r>
              <a:rPr lang="en-US" sz="1800" b="0" dirty="0"/>
              <a:t> – measures that will be moved into the contractual measure set in the next two (or three) years</a:t>
            </a:r>
          </a:p>
          <a:p>
            <a:pPr marL="1085850" lvl="2" indent="-285750">
              <a:spcBef>
                <a:spcPts val="0"/>
              </a:spcBef>
              <a:spcAft>
                <a:spcPts val="600"/>
              </a:spcAft>
              <a:buFont typeface="Arial" pitchFamily="34" charset="0"/>
              <a:buChar char="–"/>
            </a:pPr>
            <a:r>
              <a:rPr lang="en-US" kern="1200" dirty="0">
                <a:latin typeface="Book Antiqua" panose="02040602050305030304" pitchFamily="18" charset="0"/>
              </a:rPr>
              <a:t>measures of importance to the Taskforce, but not ready for implementation.  The measures do not necessarily require testing or further refinement (i.e., they are not developmental).</a:t>
            </a:r>
          </a:p>
          <a:p>
            <a:pPr marL="800100" lvl="2" indent="0">
              <a:spcBef>
                <a:spcPts val="0"/>
              </a:spcBef>
              <a:spcAft>
                <a:spcPts val="600"/>
              </a:spcAft>
            </a:pPr>
            <a:endParaRPr lang="en-US" sz="500" kern="1200" dirty="0">
              <a:latin typeface="Book Antiqua" panose="02040602050305030304" pitchFamily="18" charset="0"/>
            </a:endParaRPr>
          </a:p>
        </p:txBody>
      </p:sp>
    </p:spTree>
    <p:extLst>
      <p:ext uri="{BB962C8B-B14F-4D97-AF65-F5344CB8AC3E}">
        <p14:creationId xmlns:p14="http://schemas.microsoft.com/office/powerpoint/2010/main" val="2602457972"/>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Content Placeholder 3">
            <a:extLst>
              <a:ext uri="{FF2B5EF4-FFF2-40B4-BE49-F238E27FC236}">
                <a16:creationId xmlns:a16="http://schemas.microsoft.com/office/drawing/2014/main" id="{D7CD6FAD-E3D1-4048-84FA-4FA9CB9685EF}"/>
              </a:ext>
            </a:extLst>
          </p:cNvPr>
          <p:cNvSpPr>
            <a:spLocks noGrp="1"/>
          </p:cNvSpPr>
          <p:nvPr>
            <p:ph sz="half" idx="1"/>
          </p:nvPr>
        </p:nvSpPr>
        <p:spPr>
          <a:xfrm>
            <a:off x="530352" y="1295400"/>
            <a:ext cx="8156448" cy="4663440"/>
          </a:xfrm>
        </p:spPr>
        <p:txBody>
          <a:bodyPr/>
          <a:lstStyle/>
          <a:p>
            <a:pPr marL="0" indent="0">
              <a:buNone/>
            </a:pPr>
            <a:r>
              <a:rPr lang="en-US" i="1" u="sng" dirty="0"/>
              <a:t>Possible</a:t>
            </a:r>
            <a:r>
              <a:rPr lang="en-US" u="sng" dirty="0"/>
              <a:t> Evolution of Measure Set Categories</a:t>
            </a:r>
            <a:endParaRPr lang="en-US" sz="500" u="sng" dirty="0"/>
          </a:p>
        </p:txBody>
      </p:sp>
      <p:sp>
        <p:nvSpPr>
          <p:cNvPr id="3" name="Title 2"/>
          <p:cNvSpPr>
            <a:spLocks noGrp="1"/>
          </p:cNvSpPr>
          <p:nvPr>
            <p:ph type="title"/>
          </p:nvPr>
        </p:nvSpPr>
        <p:spPr>
          <a:xfrm>
            <a:off x="736600" y="109538"/>
            <a:ext cx="5903696" cy="762000"/>
          </a:xfrm>
        </p:spPr>
        <p:txBody>
          <a:bodyPr/>
          <a:lstStyle/>
          <a:p>
            <a:r>
              <a:rPr lang="en-US" dirty="0"/>
              <a:t>Discuss Implementation of Measure Set </a:t>
            </a:r>
            <a:r>
              <a:rPr lang="en-US" i="1" dirty="0"/>
              <a:t>Measure Categories (Cont’d)</a:t>
            </a:r>
            <a:endParaRPr lang="en-US" dirty="0"/>
          </a:p>
        </p:txBody>
      </p:sp>
      <p:grpSp>
        <p:nvGrpSpPr>
          <p:cNvPr id="7" name="Group 6"/>
          <p:cNvGrpSpPr/>
          <p:nvPr/>
        </p:nvGrpSpPr>
        <p:grpSpPr>
          <a:xfrm>
            <a:off x="4467312" y="2133600"/>
            <a:ext cx="2527225" cy="2527225"/>
            <a:chOff x="2774987" y="1014449"/>
            <a:chExt cx="2527225" cy="2527225"/>
          </a:xfrm>
          <a:solidFill>
            <a:schemeClr val="accent6">
              <a:lumMod val="20000"/>
              <a:lumOff val="80000"/>
            </a:schemeClr>
          </a:solidFill>
        </p:grpSpPr>
        <p:sp>
          <p:nvSpPr>
            <p:cNvPr id="20" name="Oval 19"/>
            <p:cNvSpPr/>
            <p:nvPr/>
          </p:nvSpPr>
          <p:spPr>
            <a:xfrm>
              <a:off x="2774987" y="1014449"/>
              <a:ext cx="2527225" cy="2527225"/>
            </a:xfrm>
            <a:prstGeom prst="ellipse">
              <a:avLst/>
            </a:prstGeom>
            <a:grpFill/>
            <a:ln w="38100">
              <a:solidFill>
                <a:schemeClr val="accent2">
                  <a:lumMod val="75000"/>
                </a:schemeClr>
              </a:solid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pPr algn="r"/>
              <a:endParaRPr lang="en-US" dirty="0">
                <a:ln w="57150">
                  <a:solidFill>
                    <a:schemeClr val="tx1"/>
                  </a:solidFill>
                </a:ln>
              </a:endParaRPr>
            </a:p>
            <a:p>
              <a:pPr algn="r"/>
              <a:endParaRPr lang="en-US" dirty="0"/>
            </a:p>
            <a:p>
              <a:pPr algn="r"/>
              <a:endParaRPr lang="en-US" dirty="0"/>
            </a:p>
            <a:p>
              <a:pPr algn="r"/>
              <a:endParaRPr lang="en-US" dirty="0"/>
            </a:p>
            <a:p>
              <a:pPr algn="r"/>
              <a:endParaRPr lang="en-US" dirty="0"/>
            </a:p>
            <a:p>
              <a:r>
                <a:rPr lang="en-US" dirty="0"/>
                <a:t>4. Menu</a:t>
              </a:r>
            </a:p>
          </p:txBody>
        </p:sp>
        <p:sp>
          <p:nvSpPr>
            <p:cNvPr id="21" name="Oval 4"/>
            <p:cNvSpPr/>
            <p:nvPr/>
          </p:nvSpPr>
          <p:spPr>
            <a:xfrm>
              <a:off x="3145091" y="1384553"/>
              <a:ext cx="1787017" cy="1787017"/>
            </a:xfrm>
            <a:prstGeom prst="rect">
              <a:avLst/>
            </a:prstGeom>
            <a:noFill/>
            <a:ln>
              <a:noFill/>
            </a:ln>
          </p:spPr>
          <p:style>
            <a:lnRef idx="0">
              <a:scrgbClr r="0" g="0" b="0"/>
            </a:lnRef>
            <a:fillRef idx="0">
              <a:scrgbClr r="0" g="0" b="0"/>
            </a:fillRef>
            <a:effectRef idx="0">
              <a:scrgbClr r="0" g="0" b="0"/>
            </a:effectRef>
            <a:fontRef idx="minor">
              <a:schemeClr val="tx1"/>
            </a:fontRef>
          </p:style>
          <p:txBody>
            <a:bodyPr spcFirstLastPara="0" vert="horz" wrap="square" lIns="68580" tIns="68580" rIns="68580" bIns="68580" numCol="1" spcCol="1270" anchor="ctr" anchorCtr="0">
              <a:noAutofit/>
            </a:bodyPr>
            <a:lstStyle/>
            <a:p>
              <a:pPr lvl="0" algn="r" defTabSz="2400300">
                <a:lnSpc>
                  <a:spcPct val="90000"/>
                </a:lnSpc>
                <a:spcBef>
                  <a:spcPct val="0"/>
                </a:spcBef>
                <a:spcAft>
                  <a:spcPct val="35000"/>
                </a:spcAft>
              </a:pPr>
              <a:endParaRPr lang="en-US" sz="5400" kern="1200" dirty="0"/>
            </a:p>
          </p:txBody>
        </p:sp>
      </p:grpSp>
      <p:grpSp>
        <p:nvGrpSpPr>
          <p:cNvPr id="9" name="Group 8"/>
          <p:cNvGrpSpPr/>
          <p:nvPr/>
        </p:nvGrpSpPr>
        <p:grpSpPr>
          <a:xfrm>
            <a:off x="7127010" y="2427948"/>
            <a:ext cx="1938528" cy="1938528"/>
            <a:chOff x="5052598" y="1646256"/>
            <a:chExt cx="1263612" cy="1263612"/>
          </a:xfrm>
          <a:solidFill>
            <a:srgbClr val="FFC000"/>
          </a:solidFill>
        </p:grpSpPr>
        <p:sp>
          <p:nvSpPr>
            <p:cNvPr id="16" name="Oval 15"/>
            <p:cNvSpPr/>
            <p:nvPr/>
          </p:nvSpPr>
          <p:spPr>
            <a:xfrm>
              <a:off x="5052598" y="1646256"/>
              <a:ext cx="1263612" cy="1263612"/>
            </a:xfrm>
            <a:prstGeom prst="ellipse">
              <a:avLst/>
            </a:prstGeom>
            <a:grp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7" name="Oval 8"/>
            <p:cNvSpPr/>
            <p:nvPr/>
          </p:nvSpPr>
          <p:spPr>
            <a:xfrm>
              <a:off x="5052598" y="1831308"/>
              <a:ext cx="1263612" cy="893508"/>
            </a:xfrm>
            <a:prstGeom prst="rect">
              <a:avLst/>
            </a:prstGeom>
            <a:noFill/>
            <a:ln>
              <a:noFill/>
            </a:ln>
          </p:spPr>
          <p:style>
            <a:lnRef idx="0">
              <a:scrgbClr r="0" g="0" b="0"/>
            </a:lnRef>
            <a:fillRef idx="0">
              <a:scrgbClr r="0" g="0" b="0"/>
            </a:fillRef>
            <a:effectRef idx="0">
              <a:scrgbClr r="0" g="0" b="0"/>
            </a:effectRef>
            <a:fontRef idx="minor">
              <a:schemeClr val="tx1"/>
            </a:fontRef>
          </p:style>
          <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US" dirty="0"/>
                <a:t>6</a:t>
              </a:r>
              <a:r>
                <a:rPr lang="en-US" kern="1200" dirty="0"/>
                <a:t>. Monitoring</a:t>
              </a:r>
            </a:p>
          </p:txBody>
        </p:sp>
      </p:grpSp>
      <p:grpSp>
        <p:nvGrpSpPr>
          <p:cNvPr id="11" name="Group 10"/>
          <p:cNvGrpSpPr/>
          <p:nvPr/>
        </p:nvGrpSpPr>
        <p:grpSpPr>
          <a:xfrm>
            <a:off x="5334000" y="2514600"/>
            <a:ext cx="1945496" cy="1753654"/>
            <a:chOff x="1155238" y="1202207"/>
            <a:chExt cx="1684310" cy="1522609"/>
          </a:xfrm>
          <a:solidFill>
            <a:schemeClr val="accent6">
              <a:lumMod val="60000"/>
              <a:lumOff val="40000"/>
            </a:schemeClr>
          </a:solidFill>
        </p:grpSpPr>
        <p:sp>
          <p:nvSpPr>
            <p:cNvPr id="12" name="Oval 11"/>
            <p:cNvSpPr/>
            <p:nvPr/>
          </p:nvSpPr>
          <p:spPr>
            <a:xfrm>
              <a:off x="1155238" y="1202207"/>
              <a:ext cx="1237556" cy="1163682"/>
            </a:xfrm>
            <a:prstGeom prst="ellipse">
              <a:avLst/>
            </a:prstGeom>
            <a:solidFill>
              <a:schemeClr val="tx2">
                <a:lumMod val="75000"/>
              </a:scheme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en-US" dirty="0">
                <a:solidFill>
                  <a:schemeClr val="bg1"/>
                </a:solidFill>
              </a:endParaRPr>
            </a:p>
            <a:p>
              <a:pPr algn="ctr"/>
              <a:r>
                <a:rPr lang="en-US" dirty="0">
                  <a:solidFill>
                    <a:schemeClr val="bg1"/>
                  </a:solidFill>
                </a:rPr>
                <a:t>5. Core</a:t>
              </a:r>
            </a:p>
          </p:txBody>
        </p:sp>
        <p:sp>
          <p:nvSpPr>
            <p:cNvPr id="13" name="Oval 12"/>
            <p:cNvSpPr/>
            <p:nvPr/>
          </p:nvSpPr>
          <p:spPr>
            <a:xfrm>
              <a:off x="1946040" y="1831308"/>
              <a:ext cx="893508" cy="893508"/>
            </a:xfrm>
            <a:prstGeom prst="rect">
              <a:avLst/>
            </a:prstGeom>
            <a:noFill/>
          </p:spPr>
          <p:style>
            <a:lnRef idx="0">
              <a:scrgbClr r="0" g="0" b="0"/>
            </a:lnRef>
            <a:fillRef idx="0">
              <a:scrgbClr r="0" g="0" b="0"/>
            </a:fillRef>
            <a:effectRef idx="0">
              <a:scrgbClr r="0" g="0" b="0"/>
            </a:effectRef>
            <a:fontRef idx="minor">
              <a:schemeClr val="tx1"/>
            </a:fontRef>
          </p:style>
          <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en-US" sz="2700" kern="1200" dirty="0"/>
            </a:p>
          </p:txBody>
        </p:sp>
      </p:grpSp>
      <p:grpSp>
        <p:nvGrpSpPr>
          <p:cNvPr id="53" name="Group 52"/>
          <p:cNvGrpSpPr/>
          <p:nvPr/>
        </p:nvGrpSpPr>
        <p:grpSpPr>
          <a:xfrm>
            <a:off x="2438399" y="2427948"/>
            <a:ext cx="1938528" cy="1938528"/>
            <a:chOff x="5052598" y="1646256"/>
            <a:chExt cx="1263612" cy="1263612"/>
          </a:xfrm>
          <a:solidFill>
            <a:srgbClr val="FFC000"/>
          </a:solidFill>
        </p:grpSpPr>
        <p:sp>
          <p:nvSpPr>
            <p:cNvPr id="54" name="Oval 53"/>
            <p:cNvSpPr/>
            <p:nvPr/>
          </p:nvSpPr>
          <p:spPr>
            <a:xfrm>
              <a:off x="5052598" y="1646256"/>
              <a:ext cx="1263612" cy="1263612"/>
            </a:xfrm>
            <a:prstGeom prst="ellipse">
              <a:avLst/>
            </a:prstGeom>
            <a:pattFill prst="dkDnDiag">
              <a:fgClr>
                <a:schemeClr val="accent1"/>
              </a:fgClr>
              <a:bgClr>
                <a:srgbClr val="FFC000"/>
              </a:bgClr>
            </a:patt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55" name="Oval 8"/>
            <p:cNvSpPr/>
            <p:nvPr/>
          </p:nvSpPr>
          <p:spPr>
            <a:xfrm>
              <a:off x="5052598" y="1831308"/>
              <a:ext cx="1263612" cy="893508"/>
            </a:xfrm>
            <a:prstGeom prst="rect">
              <a:avLst/>
            </a:prstGeom>
            <a:noFill/>
            <a:ln>
              <a:noFill/>
            </a:ln>
          </p:spPr>
          <p:style>
            <a:lnRef idx="0">
              <a:scrgbClr r="0" g="0" b="0"/>
            </a:lnRef>
            <a:fillRef idx="0">
              <a:scrgbClr r="0" g="0" b="0"/>
            </a:fillRef>
            <a:effectRef idx="0">
              <a:scrgbClr r="0" g="0" b="0"/>
            </a:effectRef>
            <a:fontRef idx="minor">
              <a:schemeClr val="tx1"/>
            </a:fontRef>
          </p:style>
          <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US" kern="1200" dirty="0"/>
                <a:t>2. On Deck</a:t>
              </a:r>
            </a:p>
          </p:txBody>
        </p:sp>
      </p:grpSp>
      <p:grpSp>
        <p:nvGrpSpPr>
          <p:cNvPr id="56" name="Group 55"/>
          <p:cNvGrpSpPr/>
          <p:nvPr/>
        </p:nvGrpSpPr>
        <p:grpSpPr>
          <a:xfrm>
            <a:off x="381000" y="2427948"/>
            <a:ext cx="1942368" cy="1938528"/>
            <a:chOff x="5052598" y="1646256"/>
            <a:chExt cx="1263612" cy="1263612"/>
          </a:xfrm>
          <a:solidFill>
            <a:srgbClr val="FFC000"/>
          </a:solidFill>
        </p:grpSpPr>
        <p:sp>
          <p:nvSpPr>
            <p:cNvPr id="57" name="Oval 56"/>
            <p:cNvSpPr/>
            <p:nvPr/>
          </p:nvSpPr>
          <p:spPr>
            <a:xfrm>
              <a:off x="5052598" y="1646256"/>
              <a:ext cx="1263612" cy="1263612"/>
            </a:xfrm>
            <a:prstGeom prst="ellipse">
              <a:avLst/>
            </a:prstGeom>
            <a:pattFill prst="dkUpDiag">
              <a:fgClr>
                <a:schemeClr val="accent1"/>
              </a:fgClr>
              <a:bgClr>
                <a:srgbClr val="FFC000"/>
              </a:bgClr>
            </a:patt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58" name="Oval 8"/>
            <p:cNvSpPr/>
            <p:nvPr/>
          </p:nvSpPr>
          <p:spPr>
            <a:xfrm>
              <a:off x="5052598" y="1831308"/>
              <a:ext cx="1263612" cy="893508"/>
            </a:xfrm>
            <a:prstGeom prst="rect">
              <a:avLst/>
            </a:prstGeom>
            <a:noFill/>
            <a:ln>
              <a:noFill/>
            </a:ln>
          </p:spPr>
          <p:style>
            <a:lnRef idx="0">
              <a:scrgbClr r="0" g="0" b="0"/>
            </a:lnRef>
            <a:fillRef idx="0">
              <a:scrgbClr r="0" g="0" b="0"/>
            </a:fillRef>
            <a:effectRef idx="0">
              <a:scrgbClr r="0" g="0" b="0"/>
            </a:effectRef>
            <a:fontRef idx="minor">
              <a:schemeClr val="tx1"/>
            </a:fontRef>
          </p:style>
          <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US" kern="1200" dirty="0"/>
                <a:t>1. Developmental</a:t>
              </a:r>
            </a:p>
          </p:txBody>
        </p:sp>
      </p:grpSp>
      <p:sp>
        <p:nvSpPr>
          <p:cNvPr id="22" name="Shape 21"/>
          <p:cNvSpPr/>
          <p:nvPr/>
        </p:nvSpPr>
        <p:spPr>
          <a:xfrm rot="929596">
            <a:off x="3853764" y="3258758"/>
            <a:ext cx="1767229" cy="1767229"/>
          </a:xfrm>
          <a:prstGeom prst="leftCircularArrow">
            <a:avLst>
              <a:gd name="adj1" fmla="val 2550"/>
              <a:gd name="adj2" fmla="val 309429"/>
              <a:gd name="adj3" fmla="val 2084940"/>
              <a:gd name="adj4" fmla="val 9024489"/>
              <a:gd name="adj5" fmla="val 2975"/>
            </a:avLst>
          </a:prstGeom>
          <a:solidFill>
            <a:schemeClr val="tx2">
              <a:lumMod val="7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6" name="Shape 25">
            <a:extLst>
              <a:ext uri="{FF2B5EF4-FFF2-40B4-BE49-F238E27FC236}">
                <a16:creationId xmlns:a16="http://schemas.microsoft.com/office/drawing/2014/main" id="{7CF5B516-6C56-4203-9DD5-B6A3189476C4}"/>
              </a:ext>
            </a:extLst>
          </p:cNvPr>
          <p:cNvSpPr/>
          <p:nvPr/>
        </p:nvSpPr>
        <p:spPr>
          <a:xfrm rot="10800000" flipH="1">
            <a:off x="1433171" y="1828800"/>
            <a:ext cx="1767229" cy="1767229"/>
          </a:xfrm>
          <a:prstGeom prst="leftCircularArrow">
            <a:avLst>
              <a:gd name="adj1" fmla="val 2550"/>
              <a:gd name="adj2" fmla="val 309429"/>
              <a:gd name="adj3" fmla="val 2084940"/>
              <a:gd name="adj4" fmla="val 9024489"/>
              <a:gd name="adj5" fmla="val 2975"/>
            </a:avLst>
          </a:prstGeom>
          <a:solidFill>
            <a:schemeClr val="tx2">
              <a:lumMod val="7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23" name="Group 22">
            <a:extLst>
              <a:ext uri="{FF2B5EF4-FFF2-40B4-BE49-F238E27FC236}">
                <a16:creationId xmlns:a16="http://schemas.microsoft.com/office/drawing/2014/main" id="{039D1C5F-AD49-4367-A2F0-97ACBAAFBE38}"/>
              </a:ext>
            </a:extLst>
          </p:cNvPr>
          <p:cNvGrpSpPr/>
          <p:nvPr/>
        </p:nvGrpSpPr>
        <p:grpSpPr>
          <a:xfrm>
            <a:off x="2362200" y="4648200"/>
            <a:ext cx="1942368" cy="1938528"/>
            <a:chOff x="5052598" y="1646256"/>
            <a:chExt cx="1263612" cy="1263612"/>
          </a:xfrm>
          <a:solidFill>
            <a:srgbClr val="FFC000"/>
          </a:solidFill>
        </p:grpSpPr>
        <p:sp>
          <p:nvSpPr>
            <p:cNvPr id="25" name="Oval 24">
              <a:extLst>
                <a:ext uri="{FF2B5EF4-FFF2-40B4-BE49-F238E27FC236}">
                  <a16:creationId xmlns:a16="http://schemas.microsoft.com/office/drawing/2014/main" id="{E006D699-4F95-4D3E-871A-513EF3D63F88}"/>
                </a:ext>
              </a:extLst>
            </p:cNvPr>
            <p:cNvSpPr/>
            <p:nvPr/>
          </p:nvSpPr>
          <p:spPr>
            <a:xfrm>
              <a:off x="5052598" y="1646256"/>
              <a:ext cx="1263612" cy="1263612"/>
            </a:xfrm>
            <a:prstGeom prst="ellipse">
              <a:avLst/>
            </a:prstGeom>
            <a:pattFill prst="dkUpDiag">
              <a:fgClr>
                <a:schemeClr val="accent1"/>
              </a:fgClr>
              <a:bgClr>
                <a:srgbClr val="FFC000"/>
              </a:bgClr>
            </a:patt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28" name="Oval 8">
              <a:extLst>
                <a:ext uri="{FF2B5EF4-FFF2-40B4-BE49-F238E27FC236}">
                  <a16:creationId xmlns:a16="http://schemas.microsoft.com/office/drawing/2014/main" id="{12943C21-35E6-43A7-81B4-93E2485F4C02}"/>
                </a:ext>
              </a:extLst>
            </p:cNvPr>
            <p:cNvSpPr/>
            <p:nvPr/>
          </p:nvSpPr>
          <p:spPr>
            <a:xfrm>
              <a:off x="5052598" y="1831308"/>
              <a:ext cx="1263612" cy="893508"/>
            </a:xfrm>
            <a:prstGeom prst="rect">
              <a:avLst/>
            </a:prstGeom>
            <a:noFill/>
            <a:ln>
              <a:noFill/>
            </a:ln>
          </p:spPr>
          <p:style>
            <a:lnRef idx="0">
              <a:scrgbClr r="0" g="0" b="0"/>
            </a:lnRef>
            <a:fillRef idx="0">
              <a:scrgbClr r="0" g="0" b="0"/>
            </a:fillRef>
            <a:effectRef idx="0">
              <a:scrgbClr r="0" g="0" b="0"/>
            </a:effectRef>
            <a:fontRef idx="minor">
              <a:schemeClr val="tx1"/>
            </a:fontRef>
          </p:style>
          <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US" dirty="0"/>
                <a:t>3</a:t>
              </a:r>
              <a:r>
                <a:rPr lang="en-US" kern="1200" dirty="0"/>
                <a:t>. Innovation</a:t>
              </a:r>
            </a:p>
          </p:txBody>
        </p:sp>
      </p:grpSp>
      <p:sp>
        <p:nvSpPr>
          <p:cNvPr id="29" name="Shape 28">
            <a:extLst>
              <a:ext uri="{FF2B5EF4-FFF2-40B4-BE49-F238E27FC236}">
                <a16:creationId xmlns:a16="http://schemas.microsoft.com/office/drawing/2014/main" id="{8AE2C9E5-B8B2-4458-821F-F9AA341BA2B1}"/>
              </a:ext>
            </a:extLst>
          </p:cNvPr>
          <p:cNvSpPr/>
          <p:nvPr/>
        </p:nvSpPr>
        <p:spPr>
          <a:xfrm rot="10800000" flipH="1">
            <a:off x="6538571" y="1843295"/>
            <a:ext cx="1767229" cy="1767229"/>
          </a:xfrm>
          <a:prstGeom prst="leftCircularArrow">
            <a:avLst>
              <a:gd name="adj1" fmla="val 2550"/>
              <a:gd name="adj2" fmla="val 309429"/>
              <a:gd name="adj3" fmla="val 2084940"/>
              <a:gd name="adj4" fmla="val 9024489"/>
              <a:gd name="adj5" fmla="val 2975"/>
            </a:avLst>
          </a:prstGeom>
          <a:solidFill>
            <a:schemeClr val="tx2">
              <a:lumMod val="7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5" name="Arc 4">
            <a:extLst>
              <a:ext uri="{FF2B5EF4-FFF2-40B4-BE49-F238E27FC236}">
                <a16:creationId xmlns:a16="http://schemas.microsoft.com/office/drawing/2014/main" id="{6C0926E7-2975-414A-BFCF-9F98FDE19DC0}"/>
              </a:ext>
            </a:extLst>
          </p:cNvPr>
          <p:cNvSpPr/>
          <p:nvPr/>
        </p:nvSpPr>
        <p:spPr bwMode="auto">
          <a:xfrm rot="17121446">
            <a:off x="4451234" y="4964281"/>
            <a:ext cx="762000" cy="791901"/>
          </a:xfrm>
          <a:prstGeom prst="arc">
            <a:avLst>
              <a:gd name="adj1" fmla="val 14861398"/>
              <a:gd name="adj2" fmla="val 20669832"/>
            </a:avLst>
          </a:prstGeom>
          <a:solidFill>
            <a:schemeClr val="bg1"/>
          </a:solidFill>
          <a:ln w="44450" cap="flat" cmpd="sng" algn="ctr">
            <a:solidFill>
              <a:schemeClr val="tx2">
                <a:lumMod val="75000"/>
              </a:schemeClr>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34" charset="0"/>
            </a:endParaRPr>
          </a:p>
        </p:txBody>
      </p:sp>
    </p:spTree>
    <p:extLst>
      <p:ext uri="{BB962C8B-B14F-4D97-AF65-F5344CB8AC3E}">
        <p14:creationId xmlns:p14="http://schemas.microsoft.com/office/powerpoint/2010/main" val="1413365473"/>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24070EF-40AF-471B-BD89-50B96D9FC399}"/>
              </a:ext>
            </a:extLst>
          </p:cNvPr>
          <p:cNvSpPr>
            <a:spLocks noGrp="1"/>
          </p:cNvSpPr>
          <p:nvPr>
            <p:ph type="title"/>
          </p:nvPr>
        </p:nvSpPr>
        <p:spPr>
          <a:xfrm>
            <a:off x="736600" y="109538"/>
            <a:ext cx="5816600" cy="762000"/>
          </a:xfrm>
        </p:spPr>
        <p:txBody>
          <a:bodyPr/>
          <a:lstStyle/>
          <a:p>
            <a:r>
              <a:rPr lang="en-US" dirty="0"/>
              <a:t>Discuss Public Comment Process</a:t>
            </a:r>
          </a:p>
        </p:txBody>
      </p:sp>
      <p:sp>
        <p:nvSpPr>
          <p:cNvPr id="4" name="Content Placeholder 3">
            <a:extLst>
              <a:ext uri="{FF2B5EF4-FFF2-40B4-BE49-F238E27FC236}">
                <a16:creationId xmlns:a16="http://schemas.microsoft.com/office/drawing/2014/main" id="{B15E2E87-74B6-4780-93BA-2F0B6143D80A}"/>
              </a:ext>
            </a:extLst>
          </p:cNvPr>
          <p:cNvSpPr>
            <a:spLocks noGrp="1"/>
          </p:cNvSpPr>
          <p:nvPr>
            <p:ph sz="half" idx="1"/>
          </p:nvPr>
        </p:nvSpPr>
        <p:spPr/>
        <p:txBody>
          <a:bodyPr/>
          <a:lstStyle/>
          <a:p>
            <a:r>
              <a:rPr lang="en-US" dirty="0"/>
              <a:t>Taskforce staff propose the following process to receive and review public comment.</a:t>
            </a:r>
          </a:p>
          <a:p>
            <a:pPr lvl="1"/>
            <a:r>
              <a:rPr lang="en-US" b="0" dirty="0"/>
              <a:t>Taskforce staff will draft a report that summarizes the Taskforce’s work for the Taskforce to review in mid-July.</a:t>
            </a:r>
          </a:p>
          <a:p>
            <a:pPr lvl="1"/>
            <a:r>
              <a:rPr lang="en-US" b="0" dirty="0"/>
              <a:t>Taskforce staff will </a:t>
            </a:r>
            <a:r>
              <a:rPr lang="en-US" b="0" kern="1200" dirty="0">
                <a:latin typeface="Book Antiqua" panose="02040602050305030304" pitchFamily="18" charset="0"/>
              </a:rPr>
              <a:t>post the report and measure set on the EOHHS website in August, inviting the public to submit written feedback.</a:t>
            </a:r>
          </a:p>
          <a:p>
            <a:pPr lvl="1">
              <a:spcAft>
                <a:spcPts val="0"/>
              </a:spcAft>
            </a:pPr>
            <a:endParaRPr lang="en-US" sz="500" b="0" kern="1200" dirty="0">
              <a:latin typeface="Book Antiqua" panose="02040602050305030304" pitchFamily="18" charset="0"/>
            </a:endParaRPr>
          </a:p>
          <a:p>
            <a:pPr lvl="1"/>
            <a:r>
              <a:rPr lang="en-US" b="0" dirty="0"/>
              <a:t>Taskforce staff will compile feedback to be included in a final report to the Legislature and share it with the Taskforce again in 2019 to inform the annual review process for 2020.</a:t>
            </a:r>
          </a:p>
        </p:txBody>
      </p:sp>
    </p:spTree>
    <p:extLst>
      <p:ext uri="{BB962C8B-B14F-4D97-AF65-F5344CB8AC3E}">
        <p14:creationId xmlns:p14="http://schemas.microsoft.com/office/powerpoint/2010/main" val="4169452635"/>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5A6E96-F54A-41A7-B741-7DCF68E4CCE3}"/>
              </a:ext>
            </a:extLst>
          </p:cNvPr>
          <p:cNvSpPr>
            <a:spLocks noGrp="1"/>
          </p:cNvSpPr>
          <p:nvPr>
            <p:ph type="title"/>
          </p:nvPr>
        </p:nvSpPr>
        <p:spPr/>
        <p:txBody>
          <a:bodyPr/>
          <a:lstStyle/>
          <a:p>
            <a:r>
              <a:rPr lang="en-US" dirty="0"/>
              <a:t>Revisit “Timeliness of Prenatal Care” for MassHealth</a:t>
            </a:r>
          </a:p>
        </p:txBody>
      </p:sp>
      <p:sp>
        <p:nvSpPr>
          <p:cNvPr id="4" name="Content Placeholder 3">
            <a:extLst>
              <a:ext uri="{FF2B5EF4-FFF2-40B4-BE49-F238E27FC236}">
                <a16:creationId xmlns:a16="http://schemas.microsoft.com/office/drawing/2014/main" id="{2E346815-5047-49E7-9F02-A8315D37D2F2}"/>
              </a:ext>
            </a:extLst>
          </p:cNvPr>
          <p:cNvSpPr>
            <a:spLocks noGrp="1"/>
          </p:cNvSpPr>
          <p:nvPr>
            <p:ph sz="half" idx="1"/>
          </p:nvPr>
        </p:nvSpPr>
        <p:spPr>
          <a:xfrm>
            <a:off x="533400" y="1371600"/>
            <a:ext cx="8153400" cy="4556234"/>
          </a:xfrm>
        </p:spPr>
        <p:txBody>
          <a:bodyPr/>
          <a:lstStyle/>
          <a:p>
            <a:r>
              <a:rPr lang="en-US" dirty="0"/>
              <a:t>MassHealth’s DSRIP Measure Set includes “Prenatal and Postpartum Care – Timeliness of Prenatal Care.”  The Taskforce previously considered and rejected this measure because:</a:t>
            </a:r>
          </a:p>
          <a:p>
            <a:pPr lvl="1">
              <a:spcAft>
                <a:spcPts val="600"/>
              </a:spcAft>
            </a:pPr>
            <a:r>
              <a:rPr lang="en-US" b="0" dirty="0"/>
              <a:t>the measure lost NQF endorsement due to lack of empirical evidence around the duration of the timeframe</a:t>
            </a:r>
          </a:p>
          <a:p>
            <a:pPr lvl="1">
              <a:spcAft>
                <a:spcPts val="600"/>
              </a:spcAft>
            </a:pPr>
            <a:r>
              <a:rPr lang="en-US" b="0" dirty="0"/>
              <a:t>there are challenges determining the timeframe due to the uncertainty predicting a patient’s due date, and </a:t>
            </a:r>
          </a:p>
          <a:p>
            <a:pPr lvl="1"/>
            <a:r>
              <a:rPr lang="en-US" b="0" dirty="0"/>
              <a:t>the measure cannot be accurately calculated using claims data only.</a:t>
            </a:r>
          </a:p>
          <a:p>
            <a:pPr lvl="1">
              <a:spcAft>
                <a:spcPts val="600"/>
              </a:spcAft>
            </a:pPr>
            <a:endParaRPr lang="en-US" sz="1000" b="0" dirty="0">
              <a:solidFill>
                <a:srgbClr val="FF0000"/>
              </a:solidFill>
            </a:endParaRPr>
          </a:p>
          <a:p>
            <a:r>
              <a:rPr lang="en-US" dirty="0"/>
              <a:t>The Taskforce, however, acknowledged the importance of prenatal care, especially in relation to disparities in care, and tentatively endorsed the measure as a Monitoring measure.</a:t>
            </a:r>
          </a:p>
        </p:txBody>
      </p:sp>
    </p:spTree>
    <p:extLst>
      <p:ext uri="{BB962C8B-B14F-4D97-AF65-F5344CB8AC3E}">
        <p14:creationId xmlns:p14="http://schemas.microsoft.com/office/powerpoint/2010/main" val="32159989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5A6E96-F54A-41A7-B741-7DCF68E4CCE3}"/>
              </a:ext>
            </a:extLst>
          </p:cNvPr>
          <p:cNvSpPr>
            <a:spLocks noGrp="1"/>
          </p:cNvSpPr>
          <p:nvPr>
            <p:ph type="title"/>
          </p:nvPr>
        </p:nvSpPr>
        <p:spPr/>
        <p:txBody>
          <a:bodyPr/>
          <a:lstStyle/>
          <a:p>
            <a:r>
              <a:rPr lang="en-US" dirty="0"/>
              <a:t>Revisit “Timeliness of Prenatal Care” for MassHealth (Cont’d)</a:t>
            </a:r>
          </a:p>
        </p:txBody>
      </p:sp>
      <p:sp>
        <p:nvSpPr>
          <p:cNvPr id="4" name="Content Placeholder 3">
            <a:extLst>
              <a:ext uri="{FF2B5EF4-FFF2-40B4-BE49-F238E27FC236}">
                <a16:creationId xmlns:a16="http://schemas.microsoft.com/office/drawing/2014/main" id="{2E346815-5047-49E7-9F02-A8315D37D2F2}"/>
              </a:ext>
            </a:extLst>
          </p:cNvPr>
          <p:cNvSpPr>
            <a:spLocks noGrp="1"/>
          </p:cNvSpPr>
          <p:nvPr>
            <p:ph sz="half" idx="1"/>
          </p:nvPr>
        </p:nvSpPr>
        <p:spPr>
          <a:xfrm>
            <a:off x="533400" y="1371600"/>
            <a:ext cx="8153400" cy="4556234"/>
          </a:xfrm>
        </p:spPr>
        <p:txBody>
          <a:bodyPr/>
          <a:lstStyle/>
          <a:p>
            <a:pPr>
              <a:spcAft>
                <a:spcPts val="0"/>
              </a:spcAft>
            </a:pPr>
            <a:r>
              <a:rPr lang="en-US" dirty="0"/>
              <a:t>There are no maternity measures in aligned measure set.</a:t>
            </a:r>
          </a:p>
          <a:p>
            <a:pPr marL="0" indent="0">
              <a:buNone/>
            </a:pPr>
            <a:endParaRPr lang="en-US" sz="600" dirty="0"/>
          </a:p>
          <a:p>
            <a:pPr>
              <a:spcAft>
                <a:spcPts val="0"/>
              </a:spcAft>
            </a:pPr>
            <a:r>
              <a:rPr lang="en-US" dirty="0"/>
              <a:t>Given the percentage of births in the state that are covered by MassHealth, prenatal care is a priority area for MassHealth.</a:t>
            </a:r>
          </a:p>
          <a:p>
            <a:pPr marL="0" indent="0">
              <a:buNone/>
            </a:pPr>
            <a:endParaRPr lang="en-US" sz="600" dirty="0"/>
          </a:p>
          <a:p>
            <a:r>
              <a:rPr lang="en-US" dirty="0"/>
              <a:t>Because of the above, MassHealth wishes to use “Timeliness of Prenatal Care” in its ACO measure set. </a:t>
            </a:r>
          </a:p>
          <a:p>
            <a:pPr>
              <a:spcAft>
                <a:spcPts val="600"/>
              </a:spcAft>
            </a:pPr>
            <a:endParaRPr lang="en-US" sz="600" dirty="0"/>
          </a:p>
          <a:p>
            <a:r>
              <a:rPr lang="en-US" dirty="0"/>
              <a:t>MassHealth recommends two options for the Taskforce to consider:</a:t>
            </a:r>
          </a:p>
          <a:p>
            <a:pPr lvl="1">
              <a:spcAft>
                <a:spcPts val="600"/>
              </a:spcAft>
            </a:pPr>
            <a:r>
              <a:rPr lang="en-US" i="1" u="sng" dirty="0"/>
              <a:t>Option 1</a:t>
            </a:r>
            <a:r>
              <a:rPr lang="en-US" b="0" dirty="0"/>
              <a:t>:  Endorse the measure for the Menu set</a:t>
            </a:r>
          </a:p>
          <a:p>
            <a:pPr lvl="1"/>
            <a:r>
              <a:rPr lang="en-US" i="1" u="sng" dirty="0"/>
              <a:t>Option 2</a:t>
            </a:r>
            <a:r>
              <a:rPr lang="en-US" b="0" dirty="0"/>
              <a:t>:  Endorse MassHealth use of the measure as a Medicaid-only measure</a:t>
            </a:r>
          </a:p>
        </p:txBody>
      </p:sp>
    </p:spTree>
    <p:extLst>
      <p:ext uri="{BB962C8B-B14F-4D97-AF65-F5344CB8AC3E}">
        <p14:creationId xmlns:p14="http://schemas.microsoft.com/office/powerpoint/2010/main" val="11006492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sz="half" idx="1"/>
          </p:nvPr>
        </p:nvSpPr>
        <p:spPr>
          <a:xfrm>
            <a:off x="533400" y="1508760"/>
            <a:ext cx="8074152" cy="4556234"/>
          </a:xfrm>
        </p:spPr>
        <p:txBody>
          <a:bodyPr/>
          <a:lstStyle/>
          <a:p>
            <a:r>
              <a:rPr lang="en-US" dirty="0"/>
              <a:t>Welcome</a:t>
            </a:r>
          </a:p>
          <a:p>
            <a:r>
              <a:rPr lang="en-US" dirty="0"/>
              <a:t>Recap of 6-5-18 Meeting Decisions &amp; Discussion of Follow-up Items</a:t>
            </a:r>
          </a:p>
          <a:p>
            <a:r>
              <a:rPr lang="en-US" dirty="0"/>
              <a:t>Continue Discussion on Small Set of Candidate Core Measures</a:t>
            </a:r>
          </a:p>
          <a:p>
            <a:r>
              <a:rPr lang="en-US" dirty="0"/>
              <a:t>Discuss Implementation of Measure Set and Public Comment Process</a:t>
            </a:r>
          </a:p>
          <a:p>
            <a:r>
              <a:rPr lang="en-US" dirty="0"/>
              <a:t>Revisit On Deck and Monitoring Measures</a:t>
            </a:r>
          </a:p>
          <a:p>
            <a:r>
              <a:rPr lang="en-US" dirty="0"/>
              <a:t>Identify Measure Gaps and Prioritize Developmental Measures</a:t>
            </a:r>
          </a:p>
          <a:p>
            <a:r>
              <a:rPr lang="en-US" dirty="0"/>
              <a:t>Next Steps</a:t>
            </a:r>
          </a:p>
        </p:txBody>
      </p:sp>
      <p:sp>
        <p:nvSpPr>
          <p:cNvPr id="4" name="Rectangle 3"/>
          <p:cNvSpPr/>
          <p:nvPr/>
        </p:nvSpPr>
        <p:spPr>
          <a:xfrm>
            <a:off x="-152400" y="3886200"/>
            <a:ext cx="9448800" cy="533400"/>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62724962"/>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99C06-B0E6-4529-ADFE-0532B83995BA}"/>
              </a:ext>
            </a:extLst>
          </p:cNvPr>
          <p:cNvSpPr>
            <a:spLocks noGrp="1"/>
          </p:cNvSpPr>
          <p:nvPr>
            <p:ph type="title"/>
          </p:nvPr>
        </p:nvSpPr>
        <p:spPr/>
        <p:txBody>
          <a:bodyPr/>
          <a:lstStyle/>
          <a:p>
            <a:r>
              <a:rPr lang="en-US" dirty="0"/>
              <a:t>Revisit On Deck Measures</a:t>
            </a:r>
          </a:p>
        </p:txBody>
      </p:sp>
      <p:sp>
        <p:nvSpPr>
          <p:cNvPr id="3" name="Content Placeholder 2">
            <a:extLst>
              <a:ext uri="{FF2B5EF4-FFF2-40B4-BE49-F238E27FC236}">
                <a16:creationId xmlns:a16="http://schemas.microsoft.com/office/drawing/2014/main" id="{2A2DFD56-C5FF-45D8-87B8-AA51FBF8804E}"/>
              </a:ext>
            </a:extLst>
          </p:cNvPr>
          <p:cNvSpPr>
            <a:spLocks noGrp="1"/>
          </p:cNvSpPr>
          <p:nvPr>
            <p:ph sz="half" idx="1"/>
          </p:nvPr>
        </p:nvSpPr>
        <p:spPr>
          <a:xfrm>
            <a:off x="533400" y="1371600"/>
            <a:ext cx="8077200" cy="4800600"/>
          </a:xfrm>
        </p:spPr>
        <p:txBody>
          <a:bodyPr/>
          <a:lstStyle/>
          <a:p>
            <a:r>
              <a:rPr lang="en-US" dirty="0"/>
              <a:t>Does the Taskforce wish to identify any On Deck measures at this time?</a:t>
            </a:r>
          </a:p>
          <a:p>
            <a:pPr lvl="1"/>
            <a:r>
              <a:rPr lang="en-US" b="0" dirty="0"/>
              <a:t>During the 4-26-18 meeting, Taskforce members did not reach consensus on whether the use of this category adds value.</a:t>
            </a:r>
          </a:p>
          <a:p>
            <a:pPr lvl="1"/>
            <a:r>
              <a:rPr lang="en-US" b="0" dirty="0"/>
              <a:t>Oregon uses the category to signal which measures it intends to move into the aligned measure set by a given date and replace an existing measure.</a:t>
            </a:r>
          </a:p>
          <a:p>
            <a:pPr lvl="1"/>
            <a:r>
              <a:rPr lang="en-US" b="0" dirty="0"/>
              <a:t>Some members shared that the On Deck category could be merged with the Menu Set, which would allow payers and providers to begin testing the measures.</a:t>
            </a:r>
          </a:p>
          <a:p>
            <a:pPr lvl="1"/>
            <a:r>
              <a:rPr lang="en-US" b="0" dirty="0"/>
              <a:t>Others noted that the On Deck category could help indicate that the Taskforce expressed concern about the feasibility of operationalizing these measures.</a:t>
            </a:r>
          </a:p>
        </p:txBody>
      </p:sp>
    </p:spTree>
    <p:extLst>
      <p:ext uri="{BB962C8B-B14F-4D97-AF65-F5344CB8AC3E}">
        <p14:creationId xmlns:p14="http://schemas.microsoft.com/office/powerpoint/2010/main" val="33574257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ED4066-7BCF-4F0D-A8E2-C2F770B75E5B}"/>
              </a:ext>
            </a:extLst>
          </p:cNvPr>
          <p:cNvSpPr>
            <a:spLocks noGrp="1"/>
          </p:cNvSpPr>
          <p:nvPr>
            <p:ph type="title"/>
          </p:nvPr>
        </p:nvSpPr>
        <p:spPr/>
        <p:txBody>
          <a:bodyPr/>
          <a:lstStyle/>
          <a:p>
            <a:r>
              <a:rPr lang="en-US" dirty="0"/>
              <a:t>Revisit Monitoring Measures</a:t>
            </a:r>
          </a:p>
        </p:txBody>
      </p:sp>
      <p:sp>
        <p:nvSpPr>
          <p:cNvPr id="4" name="Content Placeholder 3">
            <a:extLst>
              <a:ext uri="{FF2B5EF4-FFF2-40B4-BE49-F238E27FC236}">
                <a16:creationId xmlns:a16="http://schemas.microsoft.com/office/drawing/2014/main" id="{A638371E-ACCA-4B71-9B88-B51E2344EF42}"/>
              </a:ext>
            </a:extLst>
          </p:cNvPr>
          <p:cNvSpPr>
            <a:spLocks noGrp="1"/>
          </p:cNvSpPr>
          <p:nvPr>
            <p:ph sz="half" idx="1"/>
          </p:nvPr>
        </p:nvSpPr>
        <p:spPr>
          <a:xfrm>
            <a:off x="533400" y="1371600"/>
            <a:ext cx="8077200" cy="5029200"/>
          </a:xfrm>
        </p:spPr>
        <p:txBody>
          <a:bodyPr/>
          <a:lstStyle/>
          <a:p>
            <a:r>
              <a:rPr lang="en-US" dirty="0"/>
              <a:t>As a reminder, the Taskforce has tentatively endorsed the following eight Monitoring measures:</a:t>
            </a:r>
          </a:p>
          <a:p>
            <a:pPr marL="803275" lvl="1" indent="-457200">
              <a:spcAft>
                <a:spcPts val="600"/>
              </a:spcAft>
              <a:buFont typeface="+mj-lt"/>
              <a:buAutoNum type="arabicPeriod"/>
            </a:pPr>
            <a:r>
              <a:rPr lang="en-US" b="0" dirty="0"/>
              <a:t>Well-Child Visits in the First 15 Months of Life</a:t>
            </a:r>
          </a:p>
          <a:p>
            <a:pPr marL="803275" lvl="1" indent="-457200">
              <a:spcAft>
                <a:spcPts val="600"/>
              </a:spcAft>
              <a:buFont typeface="+mj-lt"/>
              <a:buAutoNum type="arabicPeriod"/>
            </a:pPr>
            <a:r>
              <a:rPr lang="en-US" b="0" dirty="0"/>
              <a:t>Well-Child Visits in the 3rd, 4th, 5th, and 6th Years of Life</a:t>
            </a:r>
          </a:p>
          <a:p>
            <a:pPr marL="803275" lvl="1" indent="-457200">
              <a:spcAft>
                <a:spcPts val="600"/>
              </a:spcAft>
              <a:buFont typeface="+mj-lt"/>
              <a:buAutoNum type="arabicPeriod"/>
            </a:pPr>
            <a:r>
              <a:rPr lang="en-US" b="0" dirty="0"/>
              <a:t>Adolescent Well-Care Visit</a:t>
            </a:r>
          </a:p>
          <a:p>
            <a:pPr marL="803275" lvl="1" indent="-457200">
              <a:spcAft>
                <a:spcPts val="600"/>
              </a:spcAft>
              <a:buFont typeface="+mj-lt"/>
              <a:buAutoNum type="arabicPeriod"/>
            </a:pPr>
            <a:r>
              <a:rPr lang="en-US" b="0" dirty="0"/>
              <a:t>Comprehensive Diabetes Care: Hemoglobin A1c Testing </a:t>
            </a:r>
          </a:p>
          <a:p>
            <a:pPr marL="803275" lvl="1" indent="-457200">
              <a:spcAft>
                <a:spcPts val="600"/>
              </a:spcAft>
              <a:buFont typeface="+mj-lt"/>
              <a:buAutoNum type="arabicPeriod"/>
            </a:pPr>
            <a:r>
              <a:rPr lang="en-US" b="0" dirty="0"/>
              <a:t>Comprehensive Diabetes Care: Medical Attention for Nephropathy</a:t>
            </a:r>
          </a:p>
          <a:p>
            <a:pPr marL="803275" lvl="1" indent="-457200">
              <a:spcAft>
                <a:spcPts val="600"/>
              </a:spcAft>
              <a:buFont typeface="+mj-lt"/>
              <a:buAutoNum type="arabicPeriod"/>
            </a:pPr>
            <a:r>
              <a:rPr lang="en-US" b="0" dirty="0"/>
              <a:t>Contraceptive Care – Postpartum</a:t>
            </a:r>
          </a:p>
          <a:p>
            <a:pPr marL="803275" lvl="1" indent="-457200">
              <a:spcAft>
                <a:spcPts val="600"/>
              </a:spcAft>
              <a:buFont typeface="+mj-lt"/>
              <a:buAutoNum type="arabicPeriod"/>
            </a:pPr>
            <a:r>
              <a:rPr lang="en-US" b="0" dirty="0"/>
              <a:t>Prenatal &amp; Postpartum Care - Timeliness of Prenatal Care</a:t>
            </a:r>
          </a:p>
          <a:p>
            <a:pPr marL="803275" lvl="1" indent="-457200">
              <a:buFont typeface="+mj-lt"/>
              <a:buAutoNum type="arabicPeriod"/>
            </a:pPr>
            <a:r>
              <a:rPr lang="en-US" b="0" dirty="0"/>
              <a:t>Incidence of Episiotomy</a:t>
            </a:r>
          </a:p>
          <a:p>
            <a:pPr lvl="1"/>
            <a:endParaRPr lang="en-US" dirty="0"/>
          </a:p>
        </p:txBody>
      </p:sp>
      <p:sp>
        <p:nvSpPr>
          <p:cNvPr id="5" name="Content Placeholder 3">
            <a:extLst>
              <a:ext uri="{FF2B5EF4-FFF2-40B4-BE49-F238E27FC236}">
                <a16:creationId xmlns:a16="http://schemas.microsoft.com/office/drawing/2014/main" id="{5502859D-3586-4FC2-9B6C-983A8F13C092}"/>
              </a:ext>
            </a:extLst>
          </p:cNvPr>
          <p:cNvSpPr txBox="1">
            <a:spLocks/>
          </p:cNvSpPr>
          <p:nvPr/>
        </p:nvSpPr>
        <p:spPr bwMode="auto">
          <a:xfrm>
            <a:off x="533400" y="5638800"/>
            <a:ext cx="8267700" cy="762000"/>
          </a:xfrm>
          <a:prstGeom prst="rect">
            <a:avLst/>
          </a:prstGeom>
          <a:solidFill>
            <a:srgbClr val="FFC000"/>
          </a:solidFill>
          <a:ln w="6350" cmpd="sng">
            <a:solidFill>
              <a:srgbClr val="FFC000"/>
            </a:solidFill>
            <a:miter lim="800000"/>
            <a:headEnd/>
            <a:tailEnd/>
          </a:ln>
        </p:spPr>
        <p:txBody>
          <a:bodyPr vert="horz" wrap="square" lIns="45720" tIns="46038" rIns="45720" bIns="46038" numCol="1" anchor="ctr" anchorCtr="0" compatLnSpc="1">
            <a:prstTxWarp prst="textNoShape">
              <a:avLst/>
            </a:prstTxWarp>
          </a:bodyPr>
          <a:lstStyle>
            <a:lvl1pPr marL="381000" indent="-381000" algn="l" rtl="0" eaLnBrk="1" fontAlgn="base" hangingPunct="1">
              <a:spcBef>
                <a:spcPct val="0"/>
              </a:spcBef>
              <a:spcAft>
                <a:spcPts val="1200"/>
              </a:spcAft>
              <a:buClrTx/>
              <a:buSzPct val="100000"/>
              <a:buFont typeface="Wingdings" pitchFamily="2" charset="2"/>
              <a:buChar char="n"/>
              <a:defRPr sz="2000" b="1">
                <a:solidFill>
                  <a:schemeClr val="tx1"/>
                </a:solidFill>
                <a:latin typeface="Book Antiqua" pitchFamily="18" charset="0"/>
                <a:ea typeface="Calibri" pitchFamily="34" charset="0"/>
                <a:cs typeface="Calibri" pitchFamily="34" charset="0"/>
              </a:defRPr>
            </a:lvl1pPr>
            <a:lvl2pPr marL="568325" indent="-222250" algn="l" rtl="0" eaLnBrk="1" fontAlgn="base" hangingPunct="1">
              <a:spcBef>
                <a:spcPct val="0"/>
              </a:spcBef>
              <a:spcAft>
                <a:spcPts val="1200"/>
              </a:spcAft>
              <a:buClrTx/>
              <a:buSzPct val="100000"/>
              <a:buFont typeface="Arial" pitchFamily="34" charset="0"/>
              <a:buChar char="•"/>
              <a:defRPr sz="2000" b="1">
                <a:solidFill>
                  <a:schemeClr val="tx1"/>
                </a:solidFill>
                <a:latin typeface="Book Antiqua" pitchFamily="18" charset="0"/>
                <a:ea typeface="Calibri" pitchFamily="34" charset="0"/>
                <a:cs typeface="Calibri" pitchFamily="34" charset="0"/>
              </a:defRPr>
            </a:lvl2pPr>
            <a:lvl3pPr marL="739775" indent="-342900" algn="l" rtl="0" eaLnBrk="1" fontAlgn="base" hangingPunct="1">
              <a:lnSpc>
                <a:spcPct val="90000"/>
              </a:lnSpc>
              <a:spcBef>
                <a:spcPct val="25000"/>
              </a:spcBef>
              <a:spcAft>
                <a:spcPct val="0"/>
              </a:spcAft>
              <a:buClr>
                <a:schemeClr val="tx1"/>
              </a:buClr>
              <a:buNone/>
              <a:defRPr>
                <a:solidFill>
                  <a:schemeClr val="tx1"/>
                </a:solidFill>
                <a:latin typeface="+mn-lt"/>
                <a:ea typeface="Calibri" pitchFamily="34" charset="0"/>
                <a:cs typeface="Calibri" pitchFamily="34" charset="0"/>
              </a:defRPr>
            </a:lvl3pPr>
            <a:lvl4pPr marL="914400" indent="-346075" algn="l" rtl="0" eaLnBrk="1" fontAlgn="base" hangingPunct="1">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1" fontAlgn="base" hangingPunct="1">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6pPr>
            <a:lvl7pPr marL="22479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7pPr>
            <a:lvl8pPr marL="27051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8pPr>
            <a:lvl9pPr marL="31623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9pPr>
          </a:lstStyle>
          <a:p>
            <a:r>
              <a:rPr lang="en-US" dirty="0"/>
              <a:t>Does the Taskforce want to reconsider inclusion of any of these Monitoring measures?</a:t>
            </a:r>
          </a:p>
        </p:txBody>
      </p:sp>
    </p:spTree>
    <p:extLst>
      <p:ext uri="{BB962C8B-B14F-4D97-AF65-F5344CB8AC3E}">
        <p14:creationId xmlns:p14="http://schemas.microsoft.com/office/powerpoint/2010/main" val="17230810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sz="half" idx="1"/>
          </p:nvPr>
        </p:nvSpPr>
        <p:spPr>
          <a:xfrm>
            <a:off x="533400" y="1508760"/>
            <a:ext cx="8074152" cy="4556234"/>
          </a:xfrm>
        </p:spPr>
        <p:txBody>
          <a:bodyPr/>
          <a:lstStyle/>
          <a:p>
            <a:r>
              <a:rPr lang="en-US" dirty="0"/>
              <a:t>Welcome</a:t>
            </a:r>
          </a:p>
          <a:p>
            <a:r>
              <a:rPr lang="en-US" dirty="0"/>
              <a:t>Recap of 6-5-18 Meeting Decisions &amp; Discussion of Follow-up Items</a:t>
            </a:r>
          </a:p>
          <a:p>
            <a:r>
              <a:rPr lang="en-US" dirty="0"/>
              <a:t>Continue Discussion on Small Set of Candidate Core Measures</a:t>
            </a:r>
          </a:p>
          <a:p>
            <a:r>
              <a:rPr lang="en-US" dirty="0"/>
              <a:t>Discuss Implementation of Measure Set and Public Comment Process</a:t>
            </a:r>
          </a:p>
          <a:p>
            <a:r>
              <a:rPr lang="en-US" dirty="0"/>
              <a:t>Revisit On Deck and Monitoring Measures</a:t>
            </a:r>
          </a:p>
          <a:p>
            <a:r>
              <a:rPr lang="en-US" dirty="0"/>
              <a:t>Identify Measure Gaps and Prioritize Developmental Measures</a:t>
            </a:r>
          </a:p>
          <a:p>
            <a:r>
              <a:rPr lang="en-US" dirty="0"/>
              <a:t>Next Steps</a:t>
            </a:r>
          </a:p>
        </p:txBody>
      </p:sp>
      <p:sp>
        <p:nvSpPr>
          <p:cNvPr id="4" name="Rectangle 3"/>
          <p:cNvSpPr/>
          <p:nvPr/>
        </p:nvSpPr>
        <p:spPr>
          <a:xfrm>
            <a:off x="-152400" y="1981200"/>
            <a:ext cx="9448800" cy="685800"/>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50948734"/>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sz="half" idx="1"/>
          </p:nvPr>
        </p:nvSpPr>
        <p:spPr>
          <a:xfrm>
            <a:off x="533400" y="1508760"/>
            <a:ext cx="8074152" cy="4556234"/>
          </a:xfrm>
        </p:spPr>
        <p:txBody>
          <a:bodyPr/>
          <a:lstStyle/>
          <a:p>
            <a:r>
              <a:rPr lang="en-US" dirty="0"/>
              <a:t>Welcome</a:t>
            </a:r>
          </a:p>
          <a:p>
            <a:r>
              <a:rPr lang="en-US" dirty="0"/>
              <a:t>Recap of 6-5-18 Meeting Decisions &amp; Discussion of Follow-up Items</a:t>
            </a:r>
          </a:p>
          <a:p>
            <a:r>
              <a:rPr lang="en-US" dirty="0"/>
              <a:t>Continue Discussion on Small Set of Candidate Core Measures</a:t>
            </a:r>
          </a:p>
          <a:p>
            <a:r>
              <a:rPr lang="en-US" dirty="0"/>
              <a:t>Discuss Implementation of Measure Set and Public Comment Process</a:t>
            </a:r>
          </a:p>
          <a:p>
            <a:r>
              <a:rPr lang="en-US" dirty="0"/>
              <a:t>Revisit On Deck and Monitoring Measures</a:t>
            </a:r>
          </a:p>
          <a:p>
            <a:r>
              <a:rPr lang="en-US" dirty="0"/>
              <a:t>Identify Measure Gaps and Prioritize Developmental Measures</a:t>
            </a:r>
          </a:p>
          <a:p>
            <a:r>
              <a:rPr lang="en-US" dirty="0"/>
              <a:t>Next Steps</a:t>
            </a:r>
          </a:p>
        </p:txBody>
      </p:sp>
      <p:sp>
        <p:nvSpPr>
          <p:cNvPr id="5" name="Rectangle 4">
            <a:extLst>
              <a:ext uri="{FF2B5EF4-FFF2-40B4-BE49-F238E27FC236}">
                <a16:creationId xmlns:a16="http://schemas.microsoft.com/office/drawing/2014/main" id="{DB6F03F9-4769-445F-9E23-C8AAD45104E7}"/>
              </a:ext>
            </a:extLst>
          </p:cNvPr>
          <p:cNvSpPr/>
          <p:nvPr/>
        </p:nvSpPr>
        <p:spPr>
          <a:xfrm>
            <a:off x="-152400" y="4343400"/>
            <a:ext cx="9448800" cy="533400"/>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44823954"/>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0174E-3294-455D-A324-692C21A8356E}"/>
              </a:ext>
            </a:extLst>
          </p:cNvPr>
          <p:cNvSpPr>
            <a:spLocks noGrp="1"/>
          </p:cNvSpPr>
          <p:nvPr>
            <p:ph type="title"/>
          </p:nvPr>
        </p:nvSpPr>
        <p:spPr/>
        <p:txBody>
          <a:bodyPr/>
          <a:lstStyle/>
          <a:p>
            <a:r>
              <a:rPr lang="en-US" dirty="0"/>
              <a:t>Identify Measure Set Gaps</a:t>
            </a:r>
          </a:p>
        </p:txBody>
      </p:sp>
      <p:sp>
        <p:nvSpPr>
          <p:cNvPr id="3" name="Content Placeholder 2">
            <a:extLst>
              <a:ext uri="{FF2B5EF4-FFF2-40B4-BE49-F238E27FC236}">
                <a16:creationId xmlns:a16="http://schemas.microsoft.com/office/drawing/2014/main" id="{7F48FCEC-A5DF-4E8E-809F-6D52149B7D26}"/>
              </a:ext>
            </a:extLst>
          </p:cNvPr>
          <p:cNvSpPr>
            <a:spLocks noGrp="1"/>
          </p:cNvSpPr>
          <p:nvPr>
            <p:ph sz="half" idx="1"/>
          </p:nvPr>
        </p:nvSpPr>
        <p:spPr/>
        <p:txBody>
          <a:bodyPr/>
          <a:lstStyle/>
          <a:p>
            <a:r>
              <a:rPr lang="en-US" dirty="0"/>
              <a:t>A “measure gap” is a priority aspect of ACO performance for which the endorsed measure set lacks a robust measure.</a:t>
            </a:r>
          </a:p>
          <a:p>
            <a:pPr lvl="1"/>
            <a:r>
              <a:rPr lang="en-US" b="0" dirty="0"/>
              <a:t>The gap may be specific to a condition, a treatment, a population or a dimension of care (e.g., outcome).</a:t>
            </a:r>
          </a:p>
          <a:p>
            <a:pPr lvl="1"/>
            <a:endParaRPr lang="en-US" sz="500" b="0" dirty="0"/>
          </a:p>
          <a:p>
            <a:r>
              <a:rPr lang="en-US" dirty="0"/>
              <a:t>Identification of measure gaps can help:</a:t>
            </a:r>
          </a:p>
          <a:p>
            <a:pPr lvl="1">
              <a:spcAft>
                <a:spcPts val="600"/>
              </a:spcAft>
            </a:pPr>
            <a:r>
              <a:rPr lang="en-US" b="0" dirty="0"/>
              <a:t>Affirm Developmental measure endorsement, </a:t>
            </a:r>
          </a:p>
          <a:p>
            <a:pPr lvl="1">
              <a:spcAft>
                <a:spcPts val="600"/>
              </a:spcAft>
            </a:pPr>
            <a:r>
              <a:rPr lang="en-US" b="0" dirty="0"/>
              <a:t>Prioritize work on the 16 Developmental measures, and</a:t>
            </a:r>
          </a:p>
          <a:p>
            <a:pPr lvl="1"/>
            <a:r>
              <a:rPr lang="en-US" b="0" dirty="0"/>
              <a:t>Identify future areas for developmental work.</a:t>
            </a:r>
          </a:p>
        </p:txBody>
      </p:sp>
      <p:sp>
        <p:nvSpPr>
          <p:cNvPr id="4" name="Content Placeholder 3">
            <a:extLst>
              <a:ext uri="{FF2B5EF4-FFF2-40B4-BE49-F238E27FC236}">
                <a16:creationId xmlns:a16="http://schemas.microsoft.com/office/drawing/2014/main" id="{40C783E9-283E-48F9-8680-73DD92928A41}"/>
              </a:ext>
            </a:extLst>
          </p:cNvPr>
          <p:cNvSpPr txBox="1">
            <a:spLocks/>
          </p:cNvSpPr>
          <p:nvPr/>
        </p:nvSpPr>
        <p:spPr bwMode="auto">
          <a:xfrm>
            <a:off x="533400" y="5181600"/>
            <a:ext cx="8267700" cy="914400"/>
          </a:xfrm>
          <a:prstGeom prst="rect">
            <a:avLst/>
          </a:prstGeom>
          <a:solidFill>
            <a:srgbClr val="FFC000"/>
          </a:solidFill>
          <a:ln w="6350" cmpd="sng">
            <a:solidFill>
              <a:srgbClr val="FFC000"/>
            </a:solidFill>
            <a:miter lim="800000"/>
            <a:headEnd/>
            <a:tailEnd/>
          </a:ln>
        </p:spPr>
        <p:txBody>
          <a:bodyPr vert="horz" wrap="square" lIns="45720" tIns="46038" rIns="45720" bIns="46038" numCol="1" anchor="ctr" anchorCtr="0" compatLnSpc="1">
            <a:prstTxWarp prst="textNoShape">
              <a:avLst/>
            </a:prstTxWarp>
          </a:bodyPr>
          <a:lstStyle>
            <a:lvl1pPr marL="381000" indent="-381000" algn="l" rtl="0" eaLnBrk="1" fontAlgn="base" hangingPunct="1">
              <a:spcBef>
                <a:spcPct val="0"/>
              </a:spcBef>
              <a:spcAft>
                <a:spcPts val="1200"/>
              </a:spcAft>
              <a:buClrTx/>
              <a:buSzPct val="100000"/>
              <a:buFont typeface="Wingdings" pitchFamily="2" charset="2"/>
              <a:buChar char="n"/>
              <a:defRPr sz="2000" b="1">
                <a:solidFill>
                  <a:schemeClr val="tx1"/>
                </a:solidFill>
                <a:latin typeface="Book Antiqua" pitchFamily="18" charset="0"/>
                <a:ea typeface="Calibri" pitchFamily="34" charset="0"/>
                <a:cs typeface="Calibri" pitchFamily="34" charset="0"/>
              </a:defRPr>
            </a:lvl1pPr>
            <a:lvl2pPr marL="568325" indent="-222250" algn="l" rtl="0" eaLnBrk="1" fontAlgn="base" hangingPunct="1">
              <a:spcBef>
                <a:spcPct val="0"/>
              </a:spcBef>
              <a:spcAft>
                <a:spcPts val="1200"/>
              </a:spcAft>
              <a:buClrTx/>
              <a:buSzPct val="100000"/>
              <a:buFont typeface="Arial" pitchFamily="34" charset="0"/>
              <a:buChar char="•"/>
              <a:defRPr sz="2000" b="1">
                <a:solidFill>
                  <a:schemeClr val="tx1"/>
                </a:solidFill>
                <a:latin typeface="Book Antiqua" pitchFamily="18" charset="0"/>
                <a:ea typeface="Calibri" pitchFamily="34" charset="0"/>
                <a:cs typeface="Calibri" pitchFamily="34" charset="0"/>
              </a:defRPr>
            </a:lvl2pPr>
            <a:lvl3pPr marL="739775" indent="-342900" algn="l" rtl="0" eaLnBrk="1" fontAlgn="base" hangingPunct="1">
              <a:lnSpc>
                <a:spcPct val="90000"/>
              </a:lnSpc>
              <a:spcBef>
                <a:spcPct val="25000"/>
              </a:spcBef>
              <a:spcAft>
                <a:spcPct val="0"/>
              </a:spcAft>
              <a:buClr>
                <a:schemeClr val="tx1"/>
              </a:buClr>
              <a:buNone/>
              <a:defRPr>
                <a:solidFill>
                  <a:schemeClr val="tx1"/>
                </a:solidFill>
                <a:latin typeface="+mn-lt"/>
                <a:ea typeface="Calibri" pitchFamily="34" charset="0"/>
                <a:cs typeface="Calibri" pitchFamily="34" charset="0"/>
              </a:defRPr>
            </a:lvl3pPr>
            <a:lvl4pPr marL="914400" indent="-346075" algn="l" rtl="0" eaLnBrk="1" fontAlgn="base" hangingPunct="1">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1" fontAlgn="base" hangingPunct="1">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6pPr>
            <a:lvl7pPr marL="22479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7pPr>
            <a:lvl8pPr marL="27051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8pPr>
            <a:lvl9pPr marL="31623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9pPr>
          </a:lstStyle>
          <a:p>
            <a:r>
              <a:rPr lang="en-US" dirty="0"/>
              <a:t>As you consider the final Core, Menu, and Monitoring Measure Sets, what measure gaps do you identify?</a:t>
            </a:r>
          </a:p>
        </p:txBody>
      </p:sp>
    </p:spTree>
    <p:extLst>
      <p:ext uri="{BB962C8B-B14F-4D97-AF65-F5344CB8AC3E}">
        <p14:creationId xmlns:p14="http://schemas.microsoft.com/office/powerpoint/2010/main" val="4891605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80E3C-8DD4-49B3-870F-223AB279CBD6}"/>
              </a:ext>
            </a:extLst>
          </p:cNvPr>
          <p:cNvSpPr>
            <a:spLocks noGrp="1"/>
          </p:cNvSpPr>
          <p:nvPr>
            <p:ph type="title"/>
          </p:nvPr>
        </p:nvSpPr>
        <p:spPr/>
        <p:txBody>
          <a:bodyPr/>
          <a:lstStyle/>
          <a:p>
            <a:r>
              <a:rPr lang="en-US" dirty="0"/>
              <a:t>Prioritize Developmental Measures</a:t>
            </a:r>
          </a:p>
        </p:txBody>
      </p:sp>
      <p:sp>
        <p:nvSpPr>
          <p:cNvPr id="3" name="Content Placeholder 2">
            <a:extLst>
              <a:ext uri="{FF2B5EF4-FFF2-40B4-BE49-F238E27FC236}">
                <a16:creationId xmlns:a16="http://schemas.microsoft.com/office/drawing/2014/main" id="{298CCA5F-2CEA-41BB-97E8-1F9725795BC8}"/>
              </a:ext>
            </a:extLst>
          </p:cNvPr>
          <p:cNvSpPr>
            <a:spLocks noGrp="1"/>
          </p:cNvSpPr>
          <p:nvPr>
            <p:ph sz="half" idx="1"/>
          </p:nvPr>
        </p:nvSpPr>
        <p:spPr>
          <a:xfrm>
            <a:off x="533400" y="1371600"/>
            <a:ext cx="8077200" cy="5181600"/>
          </a:xfrm>
        </p:spPr>
        <p:txBody>
          <a:bodyPr/>
          <a:lstStyle/>
          <a:p>
            <a:r>
              <a:rPr lang="en-US" dirty="0"/>
              <a:t>The tentatively endorsed Developmental measures fall into three categories. </a:t>
            </a:r>
          </a:p>
          <a:p>
            <a:endParaRPr lang="en-US" dirty="0"/>
          </a:p>
        </p:txBody>
      </p:sp>
      <p:graphicFrame>
        <p:nvGraphicFramePr>
          <p:cNvPr id="4" name="Content Placeholder 4">
            <a:extLst>
              <a:ext uri="{FF2B5EF4-FFF2-40B4-BE49-F238E27FC236}">
                <a16:creationId xmlns:a16="http://schemas.microsoft.com/office/drawing/2014/main" id="{7C79CD46-32C9-406A-AB9B-A63C308C559C}"/>
              </a:ext>
            </a:extLst>
          </p:cNvPr>
          <p:cNvGraphicFramePr>
            <a:graphicFrameLocks/>
          </p:cNvGraphicFramePr>
          <p:nvPr>
            <p:extLst>
              <p:ext uri="{D42A27DB-BD31-4B8C-83A1-F6EECF244321}">
                <p14:modId xmlns:p14="http://schemas.microsoft.com/office/powerpoint/2010/main" val="909212640"/>
              </p:ext>
            </p:extLst>
          </p:nvPr>
        </p:nvGraphicFramePr>
        <p:xfrm>
          <a:off x="579120" y="2219960"/>
          <a:ext cx="7985760" cy="4333240"/>
        </p:xfrm>
        <a:graphic>
          <a:graphicData uri="http://schemas.openxmlformats.org/drawingml/2006/table">
            <a:tbl>
              <a:tblPr firstRow="1" bandRow="1">
                <a:tableStyleId>{5C22544A-7EE6-4342-B048-85BDC9FD1C3A}</a:tableStyleId>
              </a:tblPr>
              <a:tblGrid>
                <a:gridCol w="2240280">
                  <a:extLst>
                    <a:ext uri="{9D8B030D-6E8A-4147-A177-3AD203B41FA5}">
                      <a16:colId xmlns:a16="http://schemas.microsoft.com/office/drawing/2014/main" val="3268327414"/>
                    </a:ext>
                  </a:extLst>
                </a:gridCol>
                <a:gridCol w="1915160">
                  <a:extLst>
                    <a:ext uri="{9D8B030D-6E8A-4147-A177-3AD203B41FA5}">
                      <a16:colId xmlns:a16="http://schemas.microsoft.com/office/drawing/2014/main" val="1941883358"/>
                    </a:ext>
                  </a:extLst>
                </a:gridCol>
                <a:gridCol w="1915160">
                  <a:extLst>
                    <a:ext uri="{9D8B030D-6E8A-4147-A177-3AD203B41FA5}">
                      <a16:colId xmlns:a16="http://schemas.microsoft.com/office/drawing/2014/main" val="3220931256"/>
                    </a:ext>
                  </a:extLst>
                </a:gridCol>
                <a:gridCol w="1915160">
                  <a:extLst>
                    <a:ext uri="{9D8B030D-6E8A-4147-A177-3AD203B41FA5}">
                      <a16:colId xmlns:a16="http://schemas.microsoft.com/office/drawing/2014/main" val="2526944859"/>
                    </a:ext>
                  </a:extLst>
                </a:gridCol>
              </a:tblGrid>
              <a:tr h="370840">
                <a:tc>
                  <a:txBody>
                    <a:bodyPr/>
                    <a:lstStyle/>
                    <a:p>
                      <a:endParaRPr lang="en-US" sz="1600" b="1" dirty="0">
                        <a:solidFill>
                          <a:srgbClr val="FFC000"/>
                        </a:solidFill>
                        <a:latin typeface="Book Antiqua" panose="0204060205030503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5325B"/>
                    </a:solidFill>
                  </a:tcPr>
                </a:tc>
                <a:tc gridSpan="3">
                  <a:txBody>
                    <a:bodyPr/>
                    <a:lstStyle/>
                    <a:p>
                      <a:pPr algn="ctr"/>
                      <a:r>
                        <a:rPr lang="en-US" sz="1600" b="1" dirty="0">
                          <a:solidFill>
                            <a:srgbClr val="FFC000"/>
                          </a:solidFill>
                          <a:latin typeface="Book Antiqua" panose="02040602050305030304" pitchFamily="18" charset="0"/>
                        </a:rPr>
                        <a:t>Number of Measures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5325B"/>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5325B"/>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5325B"/>
                    </a:solidFill>
                  </a:tcPr>
                </a:tc>
                <a:extLst>
                  <a:ext uri="{0D108BD9-81ED-4DB2-BD59-A6C34878D82A}">
                    <a16:rowId xmlns:a16="http://schemas.microsoft.com/office/drawing/2014/main" val="2901302015"/>
                  </a:ext>
                </a:extLst>
              </a:tr>
              <a:tr h="370840">
                <a:tc>
                  <a:txBody>
                    <a:bodyPr/>
                    <a:lstStyle/>
                    <a:p>
                      <a:r>
                        <a:rPr lang="en-US" sz="1600" b="1" dirty="0">
                          <a:solidFill>
                            <a:srgbClr val="FFC000"/>
                          </a:solidFill>
                          <a:latin typeface="Book Antiqua" panose="02040602050305030304" pitchFamily="18" charset="0"/>
                        </a:rPr>
                        <a:t>Domain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5325B"/>
                    </a:solidFill>
                  </a:tcPr>
                </a:tc>
                <a:tc>
                  <a:txBody>
                    <a:bodyPr/>
                    <a:lstStyle/>
                    <a:p>
                      <a:pPr algn="ctr"/>
                      <a:r>
                        <a:rPr lang="en-US" sz="1600" b="1" dirty="0">
                          <a:solidFill>
                            <a:srgbClr val="FFC000"/>
                          </a:solidFill>
                          <a:latin typeface="Book Antiqua" panose="02040602050305030304" pitchFamily="18" charset="0"/>
                        </a:rPr>
                        <a:t>Fully Developed Specifications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5325B"/>
                    </a:solidFill>
                  </a:tcPr>
                </a:tc>
                <a:tc>
                  <a:txBody>
                    <a:bodyPr/>
                    <a:lstStyle/>
                    <a:p>
                      <a:pPr algn="ctr"/>
                      <a:r>
                        <a:rPr lang="en-US" sz="1600" b="1" dirty="0">
                          <a:solidFill>
                            <a:srgbClr val="FFC000"/>
                          </a:solidFill>
                          <a:latin typeface="Book Antiqua" panose="02040602050305030304" pitchFamily="18" charset="0"/>
                        </a:rPr>
                        <a:t>Early Stages of Development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5325B"/>
                    </a:solidFill>
                  </a:tcPr>
                </a:tc>
                <a:tc>
                  <a:txBody>
                    <a:bodyPr/>
                    <a:lstStyle/>
                    <a:p>
                      <a:pPr algn="ctr"/>
                      <a:r>
                        <a:rPr lang="en-US" sz="1600" b="1" dirty="0">
                          <a:solidFill>
                            <a:srgbClr val="FFC000"/>
                          </a:solidFill>
                          <a:latin typeface="Book Antiqua" panose="02040602050305030304" pitchFamily="18" charset="0"/>
                        </a:rPr>
                        <a:t>Measure Concept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5325B"/>
                    </a:solidFill>
                  </a:tcPr>
                </a:tc>
                <a:extLst>
                  <a:ext uri="{0D108BD9-81ED-4DB2-BD59-A6C34878D82A}">
                    <a16:rowId xmlns:a16="http://schemas.microsoft.com/office/drawing/2014/main" val="3913474532"/>
                  </a:ext>
                </a:extLst>
              </a:tr>
              <a:tr h="370840">
                <a:tc>
                  <a:txBody>
                    <a:bodyPr/>
                    <a:lstStyle/>
                    <a:p>
                      <a:r>
                        <a:rPr lang="en-US" sz="1600" dirty="0">
                          <a:latin typeface="Book Antiqua" panose="02040602050305030304" pitchFamily="18" charset="0"/>
                        </a:rPr>
                        <a:t>Prevention/Early Detection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latin typeface="Book Antiqua" panose="020406020503050303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latin typeface="Book Antiqua" panose="02040602050305030304" pitchFamily="18"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latin typeface="Book Antiqua" panose="020406020503050303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889699715"/>
                  </a:ext>
                </a:extLst>
              </a:tr>
              <a:tr h="370840">
                <a:tc>
                  <a:txBody>
                    <a:bodyPr/>
                    <a:lstStyle/>
                    <a:p>
                      <a:r>
                        <a:rPr lang="en-US" sz="1600" dirty="0">
                          <a:latin typeface="Book Antiqua" panose="02040602050305030304" pitchFamily="18" charset="0"/>
                        </a:rPr>
                        <a:t>Chronic Illness Care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buFont typeface="Arial" panose="020B0604020202020204" pitchFamily="34" charset="0"/>
                        <a:buNone/>
                      </a:pPr>
                      <a:r>
                        <a:rPr lang="en-US" sz="1600" dirty="0">
                          <a:latin typeface="Book Antiqua" panose="020406020503050303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buFont typeface="Arial" panose="020B0604020202020204" pitchFamily="34" charset="0"/>
                        <a:buNone/>
                      </a:pPr>
                      <a:r>
                        <a:rPr lang="en-US" sz="1600" dirty="0">
                          <a:latin typeface="Book Antiqua" panose="02040602050305030304" pitchFamily="18"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buFont typeface="Arial" panose="020B0604020202020204" pitchFamily="34" charset="0"/>
                        <a:buNone/>
                      </a:pPr>
                      <a:r>
                        <a:rPr lang="en-US" sz="1600" dirty="0">
                          <a:latin typeface="Book Antiqua" panose="020406020503050303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64214319"/>
                  </a:ext>
                </a:extLst>
              </a:tr>
              <a:tr h="370840">
                <a:tc>
                  <a:txBody>
                    <a:bodyPr/>
                    <a:lstStyle/>
                    <a:p>
                      <a:r>
                        <a:rPr lang="en-US" sz="1600" dirty="0">
                          <a:latin typeface="Book Antiqua" panose="02040602050305030304" pitchFamily="18" charset="0"/>
                        </a:rPr>
                        <a:t>Acute Care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en-US" sz="1600" dirty="0">
                          <a:latin typeface="Book Antiqua" panose="020406020503050303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en-US" sz="1600" dirty="0">
                          <a:latin typeface="Book Antiqua" panose="02040602050305030304" pitchFamily="18"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en-US" sz="1600" dirty="0">
                          <a:latin typeface="Book Antiqua" panose="02040602050305030304" pitchFamily="18"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708096850"/>
                  </a:ext>
                </a:extLst>
              </a:tr>
              <a:tr h="370840">
                <a:tc>
                  <a:txBody>
                    <a:bodyPr/>
                    <a:lstStyle/>
                    <a:p>
                      <a:r>
                        <a:rPr lang="en-US" sz="1600" dirty="0">
                          <a:latin typeface="Book Antiqua" panose="02040602050305030304" pitchFamily="18" charset="0"/>
                        </a:rPr>
                        <a:t>Equity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latin typeface="Book Antiqua" panose="02040602050305030304" pitchFamily="18"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latin typeface="Book Antiqua" panose="02040602050305030304" pitchFamily="18"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latin typeface="Book Antiqua" panose="020406020503050303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20404080"/>
                  </a:ext>
                </a:extLst>
              </a:tr>
              <a:tr h="370840">
                <a:tc>
                  <a:txBody>
                    <a:bodyPr/>
                    <a:lstStyle/>
                    <a:p>
                      <a:r>
                        <a:rPr lang="en-US" sz="1600" dirty="0">
                          <a:latin typeface="Book Antiqua" panose="02040602050305030304" pitchFamily="18" charset="0"/>
                        </a:rPr>
                        <a:t>Social Determinants of Health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600" dirty="0">
                          <a:latin typeface="Book Antiqua" panose="02040602050305030304" pitchFamily="18"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600" dirty="0">
                          <a:latin typeface="Book Antiqua" panose="020406020503050303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600" dirty="0">
                          <a:latin typeface="Book Antiqua" panose="02040602050305030304" pitchFamily="18"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88920178"/>
                  </a:ext>
                </a:extLst>
              </a:tr>
              <a:tr h="370840">
                <a:tc>
                  <a:txBody>
                    <a:bodyPr/>
                    <a:lstStyle/>
                    <a:p>
                      <a:r>
                        <a:rPr lang="en-US" sz="1600" dirty="0">
                          <a:latin typeface="Book Antiqua" panose="02040602050305030304" pitchFamily="18" charset="0"/>
                        </a:rPr>
                        <a:t>Patient Experience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latin typeface="Book Antiqua" panose="02040602050305030304" pitchFamily="18"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latin typeface="Book Antiqua" panose="02040602050305030304" pitchFamily="18"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latin typeface="Book Antiqua" panose="020406020503050303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87522288"/>
                  </a:ext>
                </a:extLst>
              </a:tr>
              <a:tr h="370840">
                <a:tc>
                  <a:txBody>
                    <a:bodyPr/>
                    <a:lstStyle/>
                    <a:p>
                      <a:r>
                        <a:rPr lang="en-US" sz="1600" dirty="0">
                          <a:latin typeface="Book Antiqua" panose="02040602050305030304" pitchFamily="18" charset="0"/>
                        </a:rPr>
                        <a:t>Integration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600" dirty="0">
                          <a:latin typeface="Book Antiqua" panose="02040602050305030304" pitchFamily="18"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600" dirty="0">
                          <a:latin typeface="Book Antiqua" panose="020406020503050303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600" dirty="0">
                          <a:latin typeface="Book Antiqua" panose="02040602050305030304" pitchFamily="18"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3180031"/>
                  </a:ext>
                </a:extLst>
              </a:tr>
              <a:tr h="370840">
                <a:tc>
                  <a:txBody>
                    <a:bodyPr/>
                    <a:lstStyle/>
                    <a:p>
                      <a:r>
                        <a:rPr lang="en-US" sz="1500" b="1" dirty="0">
                          <a:solidFill>
                            <a:schemeClr val="bg1"/>
                          </a:solidFill>
                          <a:latin typeface="Book Antiqua" panose="02040602050305030304" pitchFamily="18" charset="0"/>
                        </a:rPr>
                        <a:t>Total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lumOff val="25000"/>
                      </a:schemeClr>
                    </a:solidFill>
                  </a:tcPr>
                </a:tc>
                <a:tc>
                  <a:txBody>
                    <a:bodyPr/>
                    <a:lstStyle/>
                    <a:p>
                      <a:pPr algn="ctr"/>
                      <a:r>
                        <a:rPr lang="en-US" sz="1500" b="1" dirty="0">
                          <a:solidFill>
                            <a:schemeClr val="bg1"/>
                          </a:solidFill>
                          <a:latin typeface="Book Antiqua" panose="02040602050305030304" pitchFamily="18"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lumOff val="25000"/>
                      </a:schemeClr>
                    </a:solidFill>
                  </a:tcPr>
                </a:tc>
                <a:tc>
                  <a:txBody>
                    <a:bodyPr/>
                    <a:lstStyle/>
                    <a:p>
                      <a:pPr algn="ctr"/>
                      <a:r>
                        <a:rPr lang="en-US" sz="1500" b="1" dirty="0">
                          <a:solidFill>
                            <a:schemeClr val="bg1"/>
                          </a:solidFill>
                          <a:latin typeface="Book Antiqua" panose="020406020503050303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lumOff val="25000"/>
                      </a:schemeClr>
                    </a:solidFill>
                  </a:tcPr>
                </a:tc>
                <a:tc>
                  <a:txBody>
                    <a:bodyPr/>
                    <a:lstStyle/>
                    <a:p>
                      <a:pPr algn="ctr"/>
                      <a:r>
                        <a:rPr lang="en-US" sz="1500" b="1" dirty="0">
                          <a:solidFill>
                            <a:schemeClr val="bg1"/>
                          </a:solidFill>
                          <a:latin typeface="Book Antiqua" panose="02040602050305030304" pitchFamily="18"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lumOff val="25000"/>
                      </a:schemeClr>
                    </a:solidFill>
                  </a:tcPr>
                </a:tc>
                <a:extLst>
                  <a:ext uri="{0D108BD9-81ED-4DB2-BD59-A6C34878D82A}">
                    <a16:rowId xmlns:a16="http://schemas.microsoft.com/office/drawing/2014/main" val="3182546348"/>
                  </a:ext>
                </a:extLst>
              </a:tr>
            </a:tbl>
          </a:graphicData>
        </a:graphic>
      </p:graphicFrame>
    </p:spTree>
    <p:extLst>
      <p:ext uri="{BB962C8B-B14F-4D97-AF65-F5344CB8AC3E}">
        <p14:creationId xmlns:p14="http://schemas.microsoft.com/office/powerpoint/2010/main" val="2247849173"/>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22036-8716-4086-AE45-89D622F4CB48}"/>
              </a:ext>
            </a:extLst>
          </p:cNvPr>
          <p:cNvSpPr>
            <a:spLocks noGrp="1"/>
          </p:cNvSpPr>
          <p:nvPr>
            <p:ph type="title"/>
          </p:nvPr>
        </p:nvSpPr>
        <p:spPr/>
        <p:txBody>
          <a:bodyPr/>
          <a:lstStyle/>
          <a:p>
            <a:r>
              <a:rPr lang="en-US" dirty="0"/>
              <a:t>Prioritize Developmental Measures (Cont’d)</a:t>
            </a:r>
          </a:p>
        </p:txBody>
      </p:sp>
      <p:sp>
        <p:nvSpPr>
          <p:cNvPr id="3" name="Content Placeholder 2">
            <a:extLst>
              <a:ext uri="{FF2B5EF4-FFF2-40B4-BE49-F238E27FC236}">
                <a16:creationId xmlns:a16="http://schemas.microsoft.com/office/drawing/2014/main" id="{9D383F3E-CB3E-478F-85FA-488B78801AA5}"/>
              </a:ext>
            </a:extLst>
          </p:cNvPr>
          <p:cNvSpPr>
            <a:spLocks noGrp="1"/>
          </p:cNvSpPr>
          <p:nvPr>
            <p:ph sz="half" idx="1"/>
          </p:nvPr>
        </p:nvSpPr>
        <p:spPr>
          <a:xfrm>
            <a:off x="533400" y="1371600"/>
            <a:ext cx="8077200" cy="4800600"/>
          </a:xfrm>
        </p:spPr>
        <p:txBody>
          <a:bodyPr/>
          <a:lstStyle/>
          <a:p>
            <a:pPr marL="0" indent="0">
              <a:buNone/>
            </a:pPr>
            <a:r>
              <a:rPr lang="en-US" dirty="0"/>
              <a:t>The following measures have </a:t>
            </a:r>
            <a:r>
              <a:rPr lang="en-US" u="sng" dirty="0"/>
              <a:t>fully developed specifications</a:t>
            </a:r>
            <a:r>
              <a:rPr lang="en-US" dirty="0"/>
              <a:t>.</a:t>
            </a:r>
          </a:p>
          <a:p>
            <a:pPr marL="0" indent="0">
              <a:spcAft>
                <a:spcPts val="600"/>
              </a:spcAft>
              <a:buNone/>
            </a:pPr>
            <a:endParaRPr lang="en-US" sz="100" dirty="0"/>
          </a:p>
          <a:p>
            <a:pPr>
              <a:spcAft>
                <a:spcPts val="600"/>
              </a:spcAft>
            </a:pPr>
            <a:r>
              <a:rPr lang="en-US" i="1" u="sng" dirty="0"/>
              <a:t>Prevention/Early Detection</a:t>
            </a:r>
          </a:p>
          <a:p>
            <a:pPr lvl="1">
              <a:spcAft>
                <a:spcPts val="600"/>
              </a:spcAft>
            </a:pPr>
            <a:r>
              <a:rPr lang="en-US" b="0" dirty="0"/>
              <a:t>Developmental Screening for Behavioral Health Needs: Under Age 21**</a:t>
            </a:r>
          </a:p>
          <a:p>
            <a:pPr lvl="1"/>
            <a:r>
              <a:rPr lang="en-US" b="0" dirty="0"/>
              <a:t>Primary Caries Prevention Intervention as Offered by Primary Care Providers, including Dentist</a:t>
            </a:r>
          </a:p>
          <a:p>
            <a:pPr>
              <a:spcAft>
                <a:spcPts val="600"/>
              </a:spcAft>
            </a:pPr>
            <a:r>
              <a:rPr lang="en-US" i="1" u="sng" dirty="0"/>
              <a:t>Chronic Illness Care</a:t>
            </a:r>
          </a:p>
          <a:p>
            <a:pPr lvl="1">
              <a:spcAft>
                <a:spcPts val="600"/>
              </a:spcAft>
            </a:pPr>
            <a:r>
              <a:rPr lang="en-US" b="0" dirty="0"/>
              <a:t>Optimal Asthma Control </a:t>
            </a:r>
          </a:p>
          <a:p>
            <a:pPr lvl="1"/>
            <a:r>
              <a:rPr lang="en-US" b="0" dirty="0"/>
              <a:t>Optimal Diabetes Care</a:t>
            </a:r>
          </a:p>
          <a:p>
            <a:pPr>
              <a:spcAft>
                <a:spcPts val="600"/>
              </a:spcAft>
            </a:pPr>
            <a:r>
              <a:rPr lang="en-US" i="1" u="sng" dirty="0"/>
              <a:t>Acute Care</a:t>
            </a:r>
          </a:p>
          <a:p>
            <a:pPr lvl="1">
              <a:spcAft>
                <a:spcPts val="600"/>
              </a:spcAft>
            </a:pPr>
            <a:r>
              <a:rPr lang="en-US" b="0" dirty="0"/>
              <a:t>Functional Status Assessment for Total Knee Replacement</a:t>
            </a:r>
          </a:p>
          <a:p>
            <a:pPr lvl="1"/>
            <a:r>
              <a:rPr lang="en-US" b="0" dirty="0"/>
              <a:t>Functional Status Assessment for Total Hip Replacement</a:t>
            </a:r>
          </a:p>
        </p:txBody>
      </p:sp>
      <p:sp>
        <p:nvSpPr>
          <p:cNvPr id="4" name="TextBox 3">
            <a:extLst>
              <a:ext uri="{FF2B5EF4-FFF2-40B4-BE49-F238E27FC236}">
                <a16:creationId xmlns:a16="http://schemas.microsoft.com/office/drawing/2014/main" id="{8AF3BBD8-C9A0-4B4F-A66E-D74D9C5DBD79}"/>
              </a:ext>
            </a:extLst>
          </p:cNvPr>
          <p:cNvSpPr txBox="1"/>
          <p:nvPr/>
        </p:nvSpPr>
        <p:spPr>
          <a:xfrm>
            <a:off x="5105400" y="6172200"/>
            <a:ext cx="3962400" cy="646331"/>
          </a:xfrm>
          <a:prstGeom prst="rect">
            <a:avLst/>
          </a:prstGeom>
          <a:noFill/>
        </p:spPr>
        <p:txBody>
          <a:bodyPr wrap="square" rtlCol="0">
            <a:spAutoFit/>
          </a:bodyPr>
          <a:lstStyle/>
          <a:p>
            <a:r>
              <a:rPr lang="en-US" sz="1200" dirty="0">
                <a:latin typeface="Book Antiqua" panose="02040602050305030304" pitchFamily="18" charset="0"/>
              </a:rPr>
              <a:t>**When the Taskforce first considered this measure, it was a MassHealth ACO (DSRIP) payment measure.  It is now a DSRIP monitoring measure.</a:t>
            </a:r>
          </a:p>
        </p:txBody>
      </p:sp>
    </p:spTree>
    <p:extLst>
      <p:ext uri="{BB962C8B-B14F-4D97-AF65-F5344CB8AC3E}">
        <p14:creationId xmlns:p14="http://schemas.microsoft.com/office/powerpoint/2010/main" val="1829098820"/>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22036-8716-4086-AE45-89D622F4CB48}"/>
              </a:ext>
            </a:extLst>
          </p:cNvPr>
          <p:cNvSpPr>
            <a:spLocks noGrp="1"/>
          </p:cNvSpPr>
          <p:nvPr>
            <p:ph type="title"/>
          </p:nvPr>
        </p:nvSpPr>
        <p:spPr/>
        <p:txBody>
          <a:bodyPr/>
          <a:lstStyle/>
          <a:p>
            <a:r>
              <a:rPr lang="en-US" dirty="0"/>
              <a:t>Prioritize Developmental Measures (Cont’d)</a:t>
            </a:r>
          </a:p>
        </p:txBody>
      </p:sp>
      <p:sp>
        <p:nvSpPr>
          <p:cNvPr id="3" name="Content Placeholder 2">
            <a:extLst>
              <a:ext uri="{FF2B5EF4-FFF2-40B4-BE49-F238E27FC236}">
                <a16:creationId xmlns:a16="http://schemas.microsoft.com/office/drawing/2014/main" id="{9D383F3E-CB3E-478F-85FA-488B78801AA5}"/>
              </a:ext>
            </a:extLst>
          </p:cNvPr>
          <p:cNvSpPr>
            <a:spLocks noGrp="1"/>
          </p:cNvSpPr>
          <p:nvPr>
            <p:ph sz="half" idx="1"/>
          </p:nvPr>
        </p:nvSpPr>
        <p:spPr/>
        <p:txBody>
          <a:bodyPr/>
          <a:lstStyle/>
          <a:p>
            <a:pPr marL="0" indent="0">
              <a:buNone/>
            </a:pPr>
            <a:r>
              <a:rPr lang="en-US" dirty="0"/>
              <a:t>The following measures have </a:t>
            </a:r>
            <a:r>
              <a:rPr lang="en-US" u="sng" dirty="0"/>
              <a:t>specifications in the early stages of development</a:t>
            </a:r>
            <a:r>
              <a:rPr lang="en-US" dirty="0"/>
              <a:t>.</a:t>
            </a:r>
          </a:p>
          <a:p>
            <a:pPr marL="0" indent="0">
              <a:buNone/>
            </a:pPr>
            <a:endParaRPr lang="en-US" sz="500" dirty="0"/>
          </a:p>
          <a:p>
            <a:r>
              <a:rPr lang="en-US" i="1" u="sng" dirty="0"/>
              <a:t>Social Determinants of Health</a:t>
            </a:r>
          </a:p>
          <a:p>
            <a:pPr lvl="1"/>
            <a:r>
              <a:rPr lang="en-US" b="0" dirty="0"/>
              <a:t>Social Services Screening</a:t>
            </a:r>
          </a:p>
          <a:p>
            <a:pPr lvl="1"/>
            <a:endParaRPr lang="en-US" sz="500" dirty="0"/>
          </a:p>
          <a:p>
            <a:r>
              <a:rPr lang="en-US" i="1" u="sng" dirty="0"/>
              <a:t>Integration</a:t>
            </a:r>
          </a:p>
          <a:p>
            <a:pPr lvl="1"/>
            <a:r>
              <a:rPr lang="en-US" b="0" dirty="0"/>
              <a:t>Community Tenure</a:t>
            </a:r>
          </a:p>
          <a:p>
            <a:endParaRPr lang="en-US" dirty="0"/>
          </a:p>
        </p:txBody>
      </p:sp>
    </p:spTree>
    <p:extLst>
      <p:ext uri="{BB962C8B-B14F-4D97-AF65-F5344CB8AC3E}">
        <p14:creationId xmlns:p14="http://schemas.microsoft.com/office/powerpoint/2010/main" val="2525021582"/>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22036-8716-4086-AE45-89D622F4CB48}"/>
              </a:ext>
            </a:extLst>
          </p:cNvPr>
          <p:cNvSpPr>
            <a:spLocks noGrp="1"/>
          </p:cNvSpPr>
          <p:nvPr>
            <p:ph type="title"/>
          </p:nvPr>
        </p:nvSpPr>
        <p:spPr/>
        <p:txBody>
          <a:bodyPr/>
          <a:lstStyle/>
          <a:p>
            <a:r>
              <a:rPr lang="en-US" dirty="0"/>
              <a:t>Prioritize Developmental Measures (Cont’d)</a:t>
            </a:r>
          </a:p>
        </p:txBody>
      </p:sp>
      <p:sp>
        <p:nvSpPr>
          <p:cNvPr id="3" name="Content Placeholder 2">
            <a:extLst>
              <a:ext uri="{FF2B5EF4-FFF2-40B4-BE49-F238E27FC236}">
                <a16:creationId xmlns:a16="http://schemas.microsoft.com/office/drawing/2014/main" id="{9D383F3E-CB3E-478F-85FA-488B78801AA5}"/>
              </a:ext>
            </a:extLst>
          </p:cNvPr>
          <p:cNvSpPr>
            <a:spLocks noGrp="1"/>
          </p:cNvSpPr>
          <p:nvPr>
            <p:ph sz="half" idx="1"/>
          </p:nvPr>
        </p:nvSpPr>
        <p:spPr/>
        <p:txBody>
          <a:bodyPr/>
          <a:lstStyle/>
          <a:p>
            <a:pPr marL="0" indent="0">
              <a:buNone/>
            </a:pPr>
            <a:r>
              <a:rPr lang="en-US" dirty="0"/>
              <a:t>The following measures are </a:t>
            </a:r>
            <a:r>
              <a:rPr lang="en-US" u="sng" dirty="0"/>
              <a:t>measure concepts</a:t>
            </a:r>
            <a:r>
              <a:rPr lang="en-US" dirty="0"/>
              <a:t>.</a:t>
            </a:r>
          </a:p>
          <a:p>
            <a:pPr marL="0" indent="0">
              <a:buNone/>
            </a:pPr>
            <a:endParaRPr lang="en-US" sz="500" dirty="0"/>
          </a:p>
          <a:p>
            <a:pPr>
              <a:spcAft>
                <a:spcPts val="600"/>
              </a:spcAft>
            </a:pPr>
            <a:r>
              <a:rPr lang="en-US" dirty="0"/>
              <a:t>Prevention/Early Detection</a:t>
            </a:r>
          </a:p>
          <a:p>
            <a:pPr lvl="1">
              <a:spcAft>
                <a:spcPts val="600"/>
              </a:spcAft>
            </a:pPr>
            <a:r>
              <a:rPr lang="en-US" b="0" dirty="0"/>
              <a:t>Obesity Reduction</a:t>
            </a:r>
          </a:p>
          <a:p>
            <a:pPr lvl="1"/>
            <a:r>
              <a:rPr lang="en-US" b="0" dirty="0"/>
              <a:t>Tobacco Quit Rate</a:t>
            </a:r>
          </a:p>
          <a:p>
            <a:pPr lvl="1"/>
            <a:endParaRPr lang="en-US" sz="500" b="0" dirty="0"/>
          </a:p>
          <a:p>
            <a:pPr>
              <a:spcAft>
                <a:spcPts val="600"/>
              </a:spcAft>
            </a:pPr>
            <a:r>
              <a:rPr lang="en-US" dirty="0"/>
              <a:t>Chronic Illness Care</a:t>
            </a:r>
          </a:p>
          <a:p>
            <a:pPr lvl="1">
              <a:spcAft>
                <a:spcPts val="600"/>
              </a:spcAft>
            </a:pPr>
            <a:r>
              <a:rPr lang="en-US" b="0" dirty="0"/>
              <a:t>Blood Pressure Control</a:t>
            </a:r>
          </a:p>
          <a:p>
            <a:pPr lvl="1"/>
            <a:r>
              <a:rPr lang="en-US" b="0" dirty="0"/>
              <a:t>Statin Therapy (Medication Intensity or Medical/LDL Goal) for Patients with Diabetes</a:t>
            </a:r>
          </a:p>
        </p:txBody>
      </p:sp>
    </p:spTree>
    <p:extLst>
      <p:ext uri="{BB962C8B-B14F-4D97-AF65-F5344CB8AC3E}">
        <p14:creationId xmlns:p14="http://schemas.microsoft.com/office/powerpoint/2010/main" val="2036441193"/>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22036-8716-4086-AE45-89D622F4CB48}"/>
              </a:ext>
            </a:extLst>
          </p:cNvPr>
          <p:cNvSpPr>
            <a:spLocks noGrp="1"/>
          </p:cNvSpPr>
          <p:nvPr>
            <p:ph type="title"/>
          </p:nvPr>
        </p:nvSpPr>
        <p:spPr/>
        <p:txBody>
          <a:bodyPr/>
          <a:lstStyle/>
          <a:p>
            <a:r>
              <a:rPr lang="en-US" dirty="0"/>
              <a:t>Prioritize Developmental Measures (Cont’d)</a:t>
            </a:r>
          </a:p>
        </p:txBody>
      </p:sp>
      <p:sp>
        <p:nvSpPr>
          <p:cNvPr id="3" name="Content Placeholder 2">
            <a:extLst>
              <a:ext uri="{FF2B5EF4-FFF2-40B4-BE49-F238E27FC236}">
                <a16:creationId xmlns:a16="http://schemas.microsoft.com/office/drawing/2014/main" id="{9D383F3E-CB3E-478F-85FA-488B78801AA5}"/>
              </a:ext>
            </a:extLst>
          </p:cNvPr>
          <p:cNvSpPr>
            <a:spLocks noGrp="1"/>
          </p:cNvSpPr>
          <p:nvPr>
            <p:ph sz="half" idx="1"/>
          </p:nvPr>
        </p:nvSpPr>
        <p:spPr>
          <a:xfrm>
            <a:off x="533400" y="1371600"/>
            <a:ext cx="8077200" cy="4953000"/>
          </a:xfrm>
        </p:spPr>
        <p:txBody>
          <a:bodyPr/>
          <a:lstStyle/>
          <a:p>
            <a:pPr marL="0" indent="0">
              <a:buNone/>
            </a:pPr>
            <a:r>
              <a:rPr lang="en-US" dirty="0"/>
              <a:t>The following measures are </a:t>
            </a:r>
            <a:r>
              <a:rPr lang="en-US" u="sng" dirty="0"/>
              <a:t>measure concepts (cont’d)</a:t>
            </a:r>
            <a:r>
              <a:rPr lang="en-US" dirty="0"/>
              <a:t>.</a:t>
            </a:r>
          </a:p>
          <a:p>
            <a:pPr marL="0" indent="0">
              <a:buNone/>
            </a:pPr>
            <a:endParaRPr lang="en-US" sz="500" dirty="0"/>
          </a:p>
          <a:p>
            <a:pPr>
              <a:spcAft>
                <a:spcPts val="600"/>
              </a:spcAft>
            </a:pPr>
            <a:r>
              <a:rPr lang="en-US" dirty="0"/>
              <a:t>Equity</a:t>
            </a:r>
          </a:p>
          <a:p>
            <a:pPr lvl="1">
              <a:spcAft>
                <a:spcPts val="600"/>
              </a:spcAft>
            </a:pPr>
            <a:r>
              <a:rPr lang="en-US" b="0" dirty="0"/>
              <a:t>Stratify existing measures by race/ethnicity, age, gender, language, disability status, etc.</a:t>
            </a:r>
          </a:p>
          <a:p>
            <a:pPr lvl="1"/>
            <a:r>
              <a:rPr lang="en-US" b="0" dirty="0"/>
              <a:t>Stratifying measures, to the extent that data systems allow, by subpopulations, to be defined at a later time, as a Developmental measure </a:t>
            </a:r>
            <a:r>
              <a:rPr lang="en-US" b="0" i="1" dirty="0"/>
              <a:t>for monitoring purposes</a:t>
            </a:r>
          </a:p>
          <a:p>
            <a:pPr lvl="1"/>
            <a:endParaRPr lang="en-US" sz="500" b="0" dirty="0"/>
          </a:p>
          <a:p>
            <a:pPr>
              <a:spcAft>
                <a:spcPts val="600"/>
              </a:spcAft>
            </a:pPr>
            <a:r>
              <a:rPr lang="en-US" dirty="0"/>
              <a:t>Patient Experience</a:t>
            </a:r>
          </a:p>
          <a:p>
            <a:pPr lvl="1">
              <a:spcAft>
                <a:spcPts val="600"/>
              </a:spcAft>
            </a:pPr>
            <a:r>
              <a:rPr lang="en-US" b="0" dirty="0"/>
              <a:t>A version of CG-CAHPS that supplements, modifies, or substitutes questions (including potentially the PPIC and PICS)</a:t>
            </a:r>
          </a:p>
          <a:p>
            <a:pPr lvl="1"/>
            <a:r>
              <a:rPr lang="en-US" b="0" dirty="0"/>
              <a:t>Modified version of CG-CAHPS for a non-primary care attributed population</a:t>
            </a:r>
          </a:p>
        </p:txBody>
      </p:sp>
    </p:spTree>
    <p:extLst>
      <p:ext uri="{BB962C8B-B14F-4D97-AF65-F5344CB8AC3E}">
        <p14:creationId xmlns:p14="http://schemas.microsoft.com/office/powerpoint/2010/main" val="1229030388"/>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sz="half" idx="1"/>
          </p:nvPr>
        </p:nvSpPr>
        <p:spPr>
          <a:xfrm>
            <a:off x="533400" y="1508760"/>
            <a:ext cx="8074152" cy="4556234"/>
          </a:xfrm>
        </p:spPr>
        <p:txBody>
          <a:bodyPr/>
          <a:lstStyle/>
          <a:p>
            <a:r>
              <a:rPr lang="en-US" dirty="0"/>
              <a:t>Welcome</a:t>
            </a:r>
          </a:p>
          <a:p>
            <a:r>
              <a:rPr lang="en-US" dirty="0"/>
              <a:t>Recap of 6-5-18 Meeting Decisions &amp; Discussion of Follow-up Items</a:t>
            </a:r>
          </a:p>
          <a:p>
            <a:r>
              <a:rPr lang="en-US" dirty="0"/>
              <a:t>Continue Discussion on Small Set of Candidate Core Measures</a:t>
            </a:r>
          </a:p>
          <a:p>
            <a:r>
              <a:rPr lang="en-US" dirty="0"/>
              <a:t>Discuss Implementation of Measure Set and Public Comment Process</a:t>
            </a:r>
          </a:p>
          <a:p>
            <a:r>
              <a:rPr lang="en-US" dirty="0"/>
              <a:t>Revisit On Deck and Monitoring Measures</a:t>
            </a:r>
          </a:p>
          <a:p>
            <a:r>
              <a:rPr lang="en-US" dirty="0"/>
              <a:t>Identify Measure Gaps and Prioritize Developmental Measures</a:t>
            </a:r>
          </a:p>
          <a:p>
            <a:r>
              <a:rPr lang="en-US" dirty="0"/>
              <a:t>Next Steps</a:t>
            </a:r>
          </a:p>
        </p:txBody>
      </p:sp>
      <p:sp>
        <p:nvSpPr>
          <p:cNvPr id="4" name="Rectangle 3"/>
          <p:cNvSpPr/>
          <p:nvPr/>
        </p:nvSpPr>
        <p:spPr>
          <a:xfrm>
            <a:off x="-152400" y="4800600"/>
            <a:ext cx="9448800" cy="533400"/>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31331710"/>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Steps: Meeting Schedule</a:t>
            </a:r>
          </a:p>
        </p:txBody>
      </p:sp>
      <p:sp>
        <p:nvSpPr>
          <p:cNvPr id="5" name="Content Placeholder 2">
            <a:extLst>
              <a:ext uri="{FF2B5EF4-FFF2-40B4-BE49-F238E27FC236}">
                <a16:creationId xmlns:a16="http://schemas.microsoft.com/office/drawing/2014/main" id="{9A11860A-0F48-4660-A65F-97FCD93D7D33}"/>
              </a:ext>
            </a:extLst>
          </p:cNvPr>
          <p:cNvSpPr>
            <a:spLocks noGrp="1"/>
          </p:cNvSpPr>
          <p:nvPr>
            <p:ph idx="1"/>
          </p:nvPr>
        </p:nvSpPr>
        <p:spPr>
          <a:xfrm>
            <a:off x="533400" y="1371600"/>
            <a:ext cx="6740142" cy="4556234"/>
          </a:xfrm>
        </p:spPr>
        <p:txBody>
          <a:bodyPr/>
          <a:lstStyle/>
          <a:p>
            <a:pPr marL="0" indent="0">
              <a:spcAft>
                <a:spcPts val="0"/>
              </a:spcAft>
              <a:buNone/>
            </a:pPr>
            <a:endParaRPr lang="en-US" sz="1000" dirty="0"/>
          </a:p>
          <a:p>
            <a:pPr marL="0" indent="0">
              <a:spcAft>
                <a:spcPts val="0"/>
              </a:spcAft>
              <a:buNone/>
            </a:pPr>
            <a:endParaRPr lang="en-US" sz="1000" dirty="0"/>
          </a:p>
          <a:p>
            <a:pPr marL="0" indent="0">
              <a:spcAft>
                <a:spcPts val="0"/>
              </a:spcAft>
              <a:buNone/>
            </a:pPr>
            <a:endParaRPr lang="en-US" sz="1000" dirty="0"/>
          </a:p>
          <a:p>
            <a:pPr marL="914400" lvl="2">
              <a:spcBef>
                <a:spcPts val="0"/>
              </a:spcBef>
              <a:spcAft>
                <a:spcPts val="300"/>
              </a:spcAft>
              <a:buFont typeface="Book Antiqua" panose="02040602050305030304" pitchFamily="18" charset="0"/>
              <a:buChar char="−"/>
            </a:pPr>
            <a:endParaRPr lang="en-US" sz="1200" kern="1200" dirty="0">
              <a:latin typeface="Book Antiqua" panose="02040602050305030304" pitchFamily="18" charset="0"/>
            </a:endParaRPr>
          </a:p>
          <a:p>
            <a:pPr lvl="1">
              <a:spcAft>
                <a:spcPts val="300"/>
              </a:spcAft>
            </a:pPr>
            <a:r>
              <a:rPr lang="en-US" dirty="0"/>
              <a:t>Meeting #19</a:t>
            </a:r>
            <a:endParaRPr lang="en-US" i="1" dirty="0"/>
          </a:p>
          <a:p>
            <a:pPr marL="914400" lvl="2">
              <a:spcBef>
                <a:spcPts val="0"/>
              </a:spcBef>
              <a:spcAft>
                <a:spcPts val="300"/>
              </a:spcAft>
              <a:buFont typeface="Book Antiqua" panose="02040602050305030304" pitchFamily="18" charset="0"/>
              <a:buChar char="−"/>
            </a:pPr>
            <a:r>
              <a:rPr lang="en-US" kern="1200" dirty="0">
                <a:latin typeface="Book Antiqua" panose="02040602050305030304" pitchFamily="18" charset="0"/>
              </a:rPr>
              <a:t>Continue discussion of measure gaps and Developmental measures</a:t>
            </a:r>
          </a:p>
          <a:p>
            <a:pPr marL="914400" lvl="2">
              <a:spcBef>
                <a:spcPts val="0"/>
              </a:spcBef>
              <a:spcAft>
                <a:spcPts val="300"/>
              </a:spcAft>
              <a:buFont typeface="Book Antiqua" panose="02040602050305030304" pitchFamily="18" charset="0"/>
              <a:buChar char="−"/>
            </a:pPr>
            <a:r>
              <a:rPr lang="en-US" kern="1200" dirty="0">
                <a:latin typeface="Book Antiqua" panose="02040602050305030304" pitchFamily="18" charset="0"/>
              </a:rPr>
              <a:t>Review and consider public comment </a:t>
            </a:r>
          </a:p>
          <a:p>
            <a:pPr marL="914400" lvl="2">
              <a:spcBef>
                <a:spcPts val="0"/>
              </a:spcBef>
              <a:spcAft>
                <a:spcPts val="300"/>
              </a:spcAft>
              <a:buFont typeface="Book Antiqua" panose="02040602050305030304" pitchFamily="18" charset="0"/>
              <a:buChar char="−"/>
            </a:pPr>
            <a:endParaRPr lang="en-US" kern="1200" dirty="0">
              <a:latin typeface="Book Antiqua" panose="02040602050305030304" pitchFamily="18" charset="0"/>
            </a:endParaRPr>
          </a:p>
          <a:p>
            <a:pPr marL="914400" lvl="2">
              <a:spcBef>
                <a:spcPts val="0"/>
              </a:spcBef>
              <a:spcAft>
                <a:spcPts val="300"/>
              </a:spcAft>
              <a:buFont typeface="Book Antiqua" panose="02040602050305030304" pitchFamily="18" charset="0"/>
              <a:buChar char="−"/>
            </a:pPr>
            <a:endParaRPr lang="en-US" sz="2800" kern="1200" dirty="0">
              <a:latin typeface="Book Antiqua" panose="02040602050305030304" pitchFamily="18" charset="0"/>
            </a:endParaRPr>
          </a:p>
          <a:p>
            <a:pPr lvl="1">
              <a:spcAft>
                <a:spcPts val="300"/>
              </a:spcAft>
            </a:pPr>
            <a:r>
              <a:rPr lang="en-US" dirty="0"/>
              <a:t>Meeting #20</a:t>
            </a:r>
          </a:p>
          <a:p>
            <a:pPr marL="914400" lvl="2">
              <a:spcBef>
                <a:spcPts val="0"/>
              </a:spcBef>
              <a:spcAft>
                <a:spcPts val="300"/>
              </a:spcAft>
              <a:buFont typeface="Book Antiqua" panose="02040602050305030304" pitchFamily="18" charset="0"/>
              <a:buChar char="−"/>
            </a:pPr>
            <a:r>
              <a:rPr lang="en-US" kern="1200" dirty="0">
                <a:latin typeface="Book Antiqua" panose="02040602050305030304" pitchFamily="18" charset="0"/>
              </a:rPr>
              <a:t>Discuss the status of the clinical data repository</a:t>
            </a:r>
          </a:p>
        </p:txBody>
      </p:sp>
      <p:grpSp>
        <p:nvGrpSpPr>
          <p:cNvPr id="22" name="Group 21">
            <a:extLst>
              <a:ext uri="{FF2B5EF4-FFF2-40B4-BE49-F238E27FC236}">
                <a16:creationId xmlns:a16="http://schemas.microsoft.com/office/drawing/2014/main" id="{F6ECBD8B-3CE9-4F1C-BDC9-BC455D3E1B82}"/>
              </a:ext>
            </a:extLst>
          </p:cNvPr>
          <p:cNvGrpSpPr/>
          <p:nvPr/>
        </p:nvGrpSpPr>
        <p:grpSpPr>
          <a:xfrm>
            <a:off x="7391400" y="2173633"/>
            <a:ext cx="914400" cy="914400"/>
            <a:chOff x="8064544" y="2057400"/>
            <a:chExt cx="822960" cy="822960"/>
          </a:xfrm>
        </p:grpSpPr>
        <p:grpSp>
          <p:nvGrpSpPr>
            <p:cNvPr id="23" name="Group 22">
              <a:extLst>
                <a:ext uri="{FF2B5EF4-FFF2-40B4-BE49-F238E27FC236}">
                  <a16:creationId xmlns:a16="http://schemas.microsoft.com/office/drawing/2014/main" id="{54C3FE86-C2BB-4DE7-BEC3-3B4780F5B42C}"/>
                </a:ext>
              </a:extLst>
            </p:cNvPr>
            <p:cNvGrpSpPr>
              <a:grpSpLocks noChangeAspect="1"/>
            </p:cNvGrpSpPr>
            <p:nvPr/>
          </p:nvGrpSpPr>
          <p:grpSpPr>
            <a:xfrm>
              <a:off x="8064544" y="2057400"/>
              <a:ext cx="822960" cy="822960"/>
              <a:chOff x="7758770" y="3246120"/>
              <a:chExt cx="1097280" cy="1097280"/>
            </a:xfrm>
          </p:grpSpPr>
          <p:grpSp>
            <p:nvGrpSpPr>
              <p:cNvPr id="25" name="Group 24">
                <a:extLst>
                  <a:ext uri="{FF2B5EF4-FFF2-40B4-BE49-F238E27FC236}">
                    <a16:creationId xmlns:a16="http://schemas.microsoft.com/office/drawing/2014/main" id="{7CDD48D0-0E7B-4103-8C75-9331337CB100}"/>
                  </a:ext>
                </a:extLst>
              </p:cNvPr>
              <p:cNvGrpSpPr/>
              <p:nvPr/>
            </p:nvGrpSpPr>
            <p:grpSpPr>
              <a:xfrm>
                <a:off x="7758770" y="3246120"/>
                <a:ext cx="1097280" cy="1097280"/>
                <a:chOff x="7085012" y="4648200"/>
                <a:chExt cx="679061" cy="679061"/>
              </a:xfrm>
            </p:grpSpPr>
            <p:sp>
              <p:nvSpPr>
                <p:cNvPr id="34" name="Oval 33">
                  <a:extLst>
                    <a:ext uri="{FF2B5EF4-FFF2-40B4-BE49-F238E27FC236}">
                      <a16:creationId xmlns:a16="http://schemas.microsoft.com/office/drawing/2014/main" id="{0F6B2393-4045-4F7A-9ABB-B3C48C13237F}"/>
                    </a:ext>
                  </a:extLst>
                </p:cNvPr>
                <p:cNvSpPr/>
                <p:nvPr/>
              </p:nvSpPr>
              <p:spPr>
                <a:xfrm>
                  <a:off x="7085012" y="4648200"/>
                  <a:ext cx="679061" cy="679061"/>
                </a:xfrm>
                <a:prstGeom prst="ellipse">
                  <a:avLst/>
                </a:prstGeom>
                <a:solidFill>
                  <a:schemeClr val="accent2">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s-UY" dirty="0"/>
                </a:p>
              </p:txBody>
            </p:sp>
            <p:sp>
              <p:nvSpPr>
                <p:cNvPr id="35" name="Oval 34">
                  <a:extLst>
                    <a:ext uri="{FF2B5EF4-FFF2-40B4-BE49-F238E27FC236}">
                      <a16:creationId xmlns:a16="http://schemas.microsoft.com/office/drawing/2014/main" id="{A48D7E14-1115-41AA-830A-17D6C1395582}"/>
                    </a:ext>
                  </a:extLst>
                </p:cNvPr>
                <p:cNvSpPr/>
                <p:nvPr/>
              </p:nvSpPr>
              <p:spPr>
                <a:xfrm>
                  <a:off x="7085012" y="4648200"/>
                  <a:ext cx="679061" cy="679061"/>
                </a:xfrm>
                <a:prstGeom prst="ellipse">
                  <a:avLst/>
                </a:prstGeom>
                <a:solidFill>
                  <a:schemeClr val="accent6">
                    <a:lumMod val="75000"/>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s-UY" dirty="0"/>
                </a:p>
              </p:txBody>
            </p:sp>
            <p:sp>
              <p:nvSpPr>
                <p:cNvPr id="36" name="Oval 35">
                  <a:extLst>
                    <a:ext uri="{FF2B5EF4-FFF2-40B4-BE49-F238E27FC236}">
                      <a16:creationId xmlns:a16="http://schemas.microsoft.com/office/drawing/2014/main" id="{DA28DD99-4DBC-4212-9775-49651D03289D}"/>
                    </a:ext>
                  </a:extLst>
                </p:cNvPr>
                <p:cNvSpPr/>
                <p:nvPr/>
              </p:nvSpPr>
              <p:spPr>
                <a:xfrm>
                  <a:off x="7085012" y="4648200"/>
                  <a:ext cx="679061" cy="679061"/>
                </a:xfrm>
                <a:prstGeom prst="ellipse">
                  <a:avLst/>
                </a:prstGeom>
                <a:solidFill>
                  <a:schemeClr val="tx2">
                    <a:alpha val="89804"/>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s-UY" dirty="0"/>
                </a:p>
              </p:txBody>
            </p:sp>
          </p:grpSp>
          <p:sp>
            <p:nvSpPr>
              <p:cNvPr id="26" name="Freeform 24">
                <a:extLst>
                  <a:ext uri="{FF2B5EF4-FFF2-40B4-BE49-F238E27FC236}">
                    <a16:creationId xmlns:a16="http://schemas.microsoft.com/office/drawing/2014/main" id="{215CC991-7116-485A-88E0-3E46BF928E6E}"/>
                  </a:ext>
                </a:extLst>
              </p:cNvPr>
              <p:cNvSpPr>
                <a:spLocks/>
              </p:cNvSpPr>
              <p:nvPr/>
            </p:nvSpPr>
            <p:spPr bwMode="auto">
              <a:xfrm>
                <a:off x="8510650" y="3981186"/>
                <a:ext cx="131537" cy="137471"/>
              </a:xfrm>
              <a:custGeom>
                <a:avLst/>
                <a:gdLst/>
                <a:ahLst/>
                <a:cxnLst>
                  <a:cxn ang="0">
                    <a:pos x="0" y="0"/>
                  </a:cxn>
                  <a:cxn ang="0">
                    <a:pos x="133" y="0"/>
                  </a:cxn>
                  <a:cxn ang="0">
                    <a:pos x="133" y="5"/>
                  </a:cxn>
                  <a:cxn ang="0">
                    <a:pos x="0" y="139"/>
                  </a:cxn>
                  <a:cxn ang="0">
                    <a:pos x="0" y="0"/>
                  </a:cxn>
                </a:cxnLst>
                <a:rect l="0" t="0" r="r" b="b"/>
                <a:pathLst>
                  <a:path w="133" h="139">
                    <a:moveTo>
                      <a:pt x="0" y="0"/>
                    </a:moveTo>
                    <a:lnTo>
                      <a:pt x="133" y="0"/>
                    </a:lnTo>
                    <a:lnTo>
                      <a:pt x="133" y="5"/>
                    </a:lnTo>
                    <a:lnTo>
                      <a:pt x="0" y="139"/>
                    </a:lnTo>
                    <a:lnTo>
                      <a:pt x="0" y="0"/>
                    </a:lnTo>
                    <a:close/>
                  </a:path>
                </a:pathLst>
              </a:custGeom>
              <a:solidFill>
                <a:schemeClr val="bg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endParaRPr lang="en-US" dirty="0"/>
              </a:p>
            </p:txBody>
          </p:sp>
          <p:sp>
            <p:nvSpPr>
              <p:cNvPr id="27" name="Freeform 25">
                <a:extLst>
                  <a:ext uri="{FF2B5EF4-FFF2-40B4-BE49-F238E27FC236}">
                    <a16:creationId xmlns:a16="http://schemas.microsoft.com/office/drawing/2014/main" id="{C1253D70-D943-4CB0-8A04-0361FF3745B2}"/>
                  </a:ext>
                </a:extLst>
              </p:cNvPr>
              <p:cNvSpPr>
                <a:spLocks/>
              </p:cNvSpPr>
              <p:nvPr/>
            </p:nvSpPr>
            <p:spPr bwMode="auto">
              <a:xfrm>
                <a:off x="8378123" y="3986131"/>
                <a:ext cx="132526" cy="132526"/>
              </a:xfrm>
              <a:custGeom>
                <a:avLst/>
                <a:gdLst/>
                <a:ahLst/>
                <a:cxnLst>
                  <a:cxn ang="0">
                    <a:pos x="134" y="0"/>
                  </a:cxn>
                  <a:cxn ang="0">
                    <a:pos x="134" y="134"/>
                  </a:cxn>
                  <a:cxn ang="0">
                    <a:pos x="133" y="131"/>
                  </a:cxn>
                  <a:cxn ang="0">
                    <a:pos x="0" y="131"/>
                  </a:cxn>
                  <a:cxn ang="0">
                    <a:pos x="134" y="0"/>
                  </a:cxn>
                </a:cxnLst>
                <a:rect l="0" t="0" r="r" b="b"/>
                <a:pathLst>
                  <a:path w="134" h="134">
                    <a:moveTo>
                      <a:pt x="134" y="0"/>
                    </a:moveTo>
                    <a:lnTo>
                      <a:pt x="134" y="134"/>
                    </a:lnTo>
                    <a:lnTo>
                      <a:pt x="133" y="131"/>
                    </a:lnTo>
                    <a:lnTo>
                      <a:pt x="0" y="131"/>
                    </a:lnTo>
                    <a:lnTo>
                      <a:pt x="134"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endParaRPr lang="en-US" dirty="0"/>
              </a:p>
            </p:txBody>
          </p:sp>
          <p:sp>
            <p:nvSpPr>
              <p:cNvPr id="28" name="Freeform 26">
                <a:extLst>
                  <a:ext uri="{FF2B5EF4-FFF2-40B4-BE49-F238E27FC236}">
                    <a16:creationId xmlns:a16="http://schemas.microsoft.com/office/drawing/2014/main" id="{B7C43CA4-EC8E-4043-8D63-605EDD76E358}"/>
                  </a:ext>
                </a:extLst>
              </p:cNvPr>
              <p:cNvSpPr>
                <a:spLocks/>
              </p:cNvSpPr>
              <p:nvPr/>
            </p:nvSpPr>
            <p:spPr bwMode="auto">
              <a:xfrm>
                <a:off x="7972633" y="3640971"/>
                <a:ext cx="669554" cy="474719"/>
              </a:xfrm>
              <a:custGeom>
                <a:avLst/>
                <a:gdLst/>
                <a:ahLst/>
                <a:cxnLst>
                  <a:cxn ang="0">
                    <a:pos x="0" y="0"/>
                  </a:cxn>
                  <a:cxn ang="0">
                    <a:pos x="677" y="0"/>
                  </a:cxn>
                  <a:cxn ang="0">
                    <a:pos x="677" y="344"/>
                  </a:cxn>
                  <a:cxn ang="0">
                    <a:pos x="543" y="344"/>
                  </a:cxn>
                  <a:cxn ang="0">
                    <a:pos x="410" y="480"/>
                  </a:cxn>
                  <a:cxn ang="0">
                    <a:pos x="45" y="480"/>
                  </a:cxn>
                  <a:cxn ang="0">
                    <a:pos x="32" y="478"/>
                  </a:cxn>
                  <a:cxn ang="0">
                    <a:pos x="20" y="473"/>
                  </a:cxn>
                  <a:cxn ang="0">
                    <a:pos x="10" y="464"/>
                  </a:cxn>
                  <a:cxn ang="0">
                    <a:pos x="3" y="454"/>
                  </a:cxn>
                  <a:cxn ang="0">
                    <a:pos x="0" y="441"/>
                  </a:cxn>
                  <a:cxn ang="0">
                    <a:pos x="0" y="0"/>
                  </a:cxn>
                </a:cxnLst>
                <a:rect l="0" t="0" r="r" b="b"/>
                <a:pathLst>
                  <a:path w="677" h="480">
                    <a:moveTo>
                      <a:pt x="0" y="0"/>
                    </a:moveTo>
                    <a:lnTo>
                      <a:pt x="677" y="0"/>
                    </a:lnTo>
                    <a:lnTo>
                      <a:pt x="677" y="344"/>
                    </a:lnTo>
                    <a:lnTo>
                      <a:pt x="543" y="344"/>
                    </a:lnTo>
                    <a:lnTo>
                      <a:pt x="410" y="480"/>
                    </a:lnTo>
                    <a:lnTo>
                      <a:pt x="45" y="480"/>
                    </a:lnTo>
                    <a:lnTo>
                      <a:pt x="32" y="478"/>
                    </a:lnTo>
                    <a:lnTo>
                      <a:pt x="20" y="473"/>
                    </a:lnTo>
                    <a:lnTo>
                      <a:pt x="10" y="464"/>
                    </a:lnTo>
                    <a:lnTo>
                      <a:pt x="3" y="454"/>
                    </a:lnTo>
                    <a:lnTo>
                      <a:pt x="0" y="441"/>
                    </a:lnTo>
                    <a:lnTo>
                      <a:pt x="0" y="0"/>
                    </a:lnTo>
                    <a:close/>
                  </a:path>
                </a:pathLst>
              </a:custGeom>
              <a:solidFill>
                <a:schemeClr val="bg1">
                  <a:lumMod val="95000"/>
                </a:schemeClr>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endParaRPr lang="en-US" dirty="0"/>
              </a:p>
            </p:txBody>
          </p:sp>
          <p:sp>
            <p:nvSpPr>
              <p:cNvPr id="29" name="Freeform 27">
                <a:extLst>
                  <a:ext uri="{FF2B5EF4-FFF2-40B4-BE49-F238E27FC236}">
                    <a16:creationId xmlns:a16="http://schemas.microsoft.com/office/drawing/2014/main" id="{49A1FC5F-3CFF-43AF-98AC-6571E2FBB4B0}"/>
                  </a:ext>
                </a:extLst>
              </p:cNvPr>
              <p:cNvSpPr>
                <a:spLocks/>
              </p:cNvSpPr>
              <p:nvPr/>
            </p:nvSpPr>
            <p:spPr bwMode="auto">
              <a:xfrm>
                <a:off x="7972633" y="3539104"/>
                <a:ext cx="669554" cy="116702"/>
              </a:xfrm>
              <a:custGeom>
                <a:avLst/>
                <a:gdLst/>
                <a:ahLst/>
                <a:cxnLst>
                  <a:cxn ang="0">
                    <a:pos x="45" y="0"/>
                  </a:cxn>
                  <a:cxn ang="0">
                    <a:pos x="630" y="0"/>
                  </a:cxn>
                  <a:cxn ang="0">
                    <a:pos x="643" y="1"/>
                  </a:cxn>
                  <a:cxn ang="0">
                    <a:pos x="657" y="6"/>
                  </a:cxn>
                  <a:cxn ang="0">
                    <a:pos x="667" y="15"/>
                  </a:cxn>
                  <a:cxn ang="0">
                    <a:pos x="674" y="24"/>
                  </a:cxn>
                  <a:cxn ang="0">
                    <a:pos x="677" y="37"/>
                  </a:cxn>
                  <a:cxn ang="0">
                    <a:pos x="677" y="118"/>
                  </a:cxn>
                  <a:cxn ang="0">
                    <a:pos x="0" y="118"/>
                  </a:cxn>
                  <a:cxn ang="0">
                    <a:pos x="0" y="37"/>
                  </a:cxn>
                  <a:cxn ang="0">
                    <a:pos x="3" y="24"/>
                  </a:cxn>
                  <a:cxn ang="0">
                    <a:pos x="10" y="15"/>
                  </a:cxn>
                  <a:cxn ang="0">
                    <a:pos x="20" y="6"/>
                  </a:cxn>
                  <a:cxn ang="0">
                    <a:pos x="32" y="1"/>
                  </a:cxn>
                  <a:cxn ang="0">
                    <a:pos x="45" y="0"/>
                  </a:cxn>
                </a:cxnLst>
                <a:rect l="0" t="0" r="r" b="b"/>
                <a:pathLst>
                  <a:path w="677" h="118">
                    <a:moveTo>
                      <a:pt x="45" y="0"/>
                    </a:moveTo>
                    <a:lnTo>
                      <a:pt x="630" y="0"/>
                    </a:lnTo>
                    <a:lnTo>
                      <a:pt x="643" y="1"/>
                    </a:lnTo>
                    <a:lnTo>
                      <a:pt x="657" y="6"/>
                    </a:lnTo>
                    <a:lnTo>
                      <a:pt x="667" y="15"/>
                    </a:lnTo>
                    <a:lnTo>
                      <a:pt x="674" y="24"/>
                    </a:lnTo>
                    <a:lnTo>
                      <a:pt x="677" y="37"/>
                    </a:lnTo>
                    <a:lnTo>
                      <a:pt x="677" y="118"/>
                    </a:lnTo>
                    <a:lnTo>
                      <a:pt x="0" y="118"/>
                    </a:lnTo>
                    <a:lnTo>
                      <a:pt x="0" y="37"/>
                    </a:lnTo>
                    <a:lnTo>
                      <a:pt x="3" y="24"/>
                    </a:lnTo>
                    <a:lnTo>
                      <a:pt x="10" y="15"/>
                    </a:lnTo>
                    <a:lnTo>
                      <a:pt x="20" y="6"/>
                    </a:lnTo>
                    <a:lnTo>
                      <a:pt x="32" y="1"/>
                    </a:lnTo>
                    <a:lnTo>
                      <a:pt x="45" y="0"/>
                    </a:lnTo>
                    <a:close/>
                  </a:path>
                </a:pathLst>
              </a:custGeom>
              <a:solidFill>
                <a:srgbClr val="FFC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endParaRPr lang="en-US" dirty="0">
                  <a:solidFill>
                    <a:schemeClr val="tx1">
                      <a:lumMod val="75000"/>
                      <a:lumOff val="25000"/>
                    </a:schemeClr>
                  </a:solidFill>
                </a:endParaRPr>
              </a:p>
            </p:txBody>
          </p:sp>
          <p:sp>
            <p:nvSpPr>
              <p:cNvPr id="30" name="Freeform 28">
                <a:extLst>
                  <a:ext uri="{FF2B5EF4-FFF2-40B4-BE49-F238E27FC236}">
                    <a16:creationId xmlns:a16="http://schemas.microsoft.com/office/drawing/2014/main" id="{0324B01F-1083-4241-9874-F225391DA109}"/>
                  </a:ext>
                </a:extLst>
              </p:cNvPr>
              <p:cNvSpPr>
                <a:spLocks/>
              </p:cNvSpPr>
              <p:nvPr/>
            </p:nvSpPr>
            <p:spPr bwMode="auto">
              <a:xfrm>
                <a:off x="8094280" y="3562840"/>
                <a:ext cx="77142" cy="78131"/>
              </a:xfrm>
              <a:custGeom>
                <a:avLst/>
                <a:gdLst/>
                <a:ahLst/>
                <a:cxnLst>
                  <a:cxn ang="0">
                    <a:pos x="39" y="0"/>
                  </a:cxn>
                  <a:cxn ang="0">
                    <a:pos x="55" y="3"/>
                  </a:cxn>
                  <a:cxn ang="0">
                    <a:pos x="67" y="11"/>
                  </a:cxn>
                  <a:cxn ang="0">
                    <a:pos x="76" y="24"/>
                  </a:cxn>
                  <a:cxn ang="0">
                    <a:pos x="78" y="40"/>
                  </a:cxn>
                  <a:cxn ang="0">
                    <a:pos x="76" y="56"/>
                  </a:cxn>
                  <a:cxn ang="0">
                    <a:pos x="67" y="68"/>
                  </a:cxn>
                  <a:cxn ang="0">
                    <a:pos x="55" y="77"/>
                  </a:cxn>
                  <a:cxn ang="0">
                    <a:pos x="39" y="79"/>
                  </a:cxn>
                  <a:cxn ang="0">
                    <a:pos x="23" y="77"/>
                  </a:cxn>
                  <a:cxn ang="0">
                    <a:pos x="11" y="68"/>
                  </a:cxn>
                  <a:cxn ang="0">
                    <a:pos x="2" y="56"/>
                  </a:cxn>
                  <a:cxn ang="0">
                    <a:pos x="0" y="40"/>
                  </a:cxn>
                  <a:cxn ang="0">
                    <a:pos x="2" y="24"/>
                  </a:cxn>
                  <a:cxn ang="0">
                    <a:pos x="11" y="11"/>
                  </a:cxn>
                  <a:cxn ang="0">
                    <a:pos x="23" y="3"/>
                  </a:cxn>
                  <a:cxn ang="0">
                    <a:pos x="39" y="0"/>
                  </a:cxn>
                </a:cxnLst>
                <a:rect l="0" t="0" r="r" b="b"/>
                <a:pathLst>
                  <a:path w="78" h="79">
                    <a:moveTo>
                      <a:pt x="39" y="0"/>
                    </a:moveTo>
                    <a:lnTo>
                      <a:pt x="55" y="3"/>
                    </a:lnTo>
                    <a:lnTo>
                      <a:pt x="67" y="11"/>
                    </a:lnTo>
                    <a:lnTo>
                      <a:pt x="76" y="24"/>
                    </a:lnTo>
                    <a:lnTo>
                      <a:pt x="78" y="40"/>
                    </a:lnTo>
                    <a:lnTo>
                      <a:pt x="76" y="56"/>
                    </a:lnTo>
                    <a:lnTo>
                      <a:pt x="67" y="68"/>
                    </a:lnTo>
                    <a:lnTo>
                      <a:pt x="55" y="77"/>
                    </a:lnTo>
                    <a:lnTo>
                      <a:pt x="39" y="79"/>
                    </a:lnTo>
                    <a:lnTo>
                      <a:pt x="23" y="77"/>
                    </a:lnTo>
                    <a:lnTo>
                      <a:pt x="11" y="68"/>
                    </a:lnTo>
                    <a:lnTo>
                      <a:pt x="2" y="56"/>
                    </a:lnTo>
                    <a:lnTo>
                      <a:pt x="0" y="40"/>
                    </a:lnTo>
                    <a:lnTo>
                      <a:pt x="2" y="24"/>
                    </a:lnTo>
                    <a:lnTo>
                      <a:pt x="11" y="11"/>
                    </a:lnTo>
                    <a:lnTo>
                      <a:pt x="23" y="3"/>
                    </a:lnTo>
                    <a:lnTo>
                      <a:pt x="39"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endParaRPr lang="en-US" dirty="0"/>
              </a:p>
            </p:txBody>
          </p:sp>
          <p:sp>
            <p:nvSpPr>
              <p:cNvPr id="31" name="Freeform 29">
                <a:extLst>
                  <a:ext uri="{FF2B5EF4-FFF2-40B4-BE49-F238E27FC236}">
                    <a16:creationId xmlns:a16="http://schemas.microsoft.com/office/drawing/2014/main" id="{DF37EAC8-A5B5-4A34-9505-A8FBA43C4FCA}"/>
                  </a:ext>
                </a:extLst>
              </p:cNvPr>
              <p:cNvSpPr>
                <a:spLocks/>
              </p:cNvSpPr>
              <p:nvPr/>
            </p:nvSpPr>
            <p:spPr bwMode="auto">
              <a:xfrm>
                <a:off x="8424606" y="3562840"/>
                <a:ext cx="76153" cy="78131"/>
              </a:xfrm>
              <a:custGeom>
                <a:avLst/>
                <a:gdLst/>
                <a:ahLst/>
                <a:cxnLst>
                  <a:cxn ang="0">
                    <a:pos x="38" y="0"/>
                  </a:cxn>
                  <a:cxn ang="0">
                    <a:pos x="39" y="0"/>
                  </a:cxn>
                  <a:cxn ang="0">
                    <a:pos x="54" y="3"/>
                  </a:cxn>
                  <a:cxn ang="0">
                    <a:pos x="66" y="11"/>
                  </a:cxn>
                  <a:cxn ang="0">
                    <a:pos x="75" y="24"/>
                  </a:cxn>
                  <a:cxn ang="0">
                    <a:pos x="77" y="40"/>
                  </a:cxn>
                  <a:cxn ang="0">
                    <a:pos x="75" y="56"/>
                  </a:cxn>
                  <a:cxn ang="0">
                    <a:pos x="66" y="68"/>
                  </a:cxn>
                  <a:cxn ang="0">
                    <a:pos x="54" y="77"/>
                  </a:cxn>
                  <a:cxn ang="0">
                    <a:pos x="39" y="79"/>
                  </a:cxn>
                  <a:cxn ang="0">
                    <a:pos x="38" y="79"/>
                  </a:cxn>
                  <a:cxn ang="0">
                    <a:pos x="23" y="77"/>
                  </a:cxn>
                  <a:cxn ang="0">
                    <a:pos x="11" y="68"/>
                  </a:cxn>
                  <a:cxn ang="0">
                    <a:pos x="2" y="56"/>
                  </a:cxn>
                  <a:cxn ang="0">
                    <a:pos x="0" y="40"/>
                  </a:cxn>
                  <a:cxn ang="0">
                    <a:pos x="2" y="24"/>
                  </a:cxn>
                  <a:cxn ang="0">
                    <a:pos x="11" y="11"/>
                  </a:cxn>
                  <a:cxn ang="0">
                    <a:pos x="23" y="3"/>
                  </a:cxn>
                  <a:cxn ang="0">
                    <a:pos x="38" y="0"/>
                  </a:cxn>
                </a:cxnLst>
                <a:rect l="0" t="0" r="r" b="b"/>
                <a:pathLst>
                  <a:path w="77" h="79">
                    <a:moveTo>
                      <a:pt x="38" y="0"/>
                    </a:moveTo>
                    <a:lnTo>
                      <a:pt x="39" y="0"/>
                    </a:lnTo>
                    <a:lnTo>
                      <a:pt x="54" y="3"/>
                    </a:lnTo>
                    <a:lnTo>
                      <a:pt x="66" y="11"/>
                    </a:lnTo>
                    <a:lnTo>
                      <a:pt x="75" y="24"/>
                    </a:lnTo>
                    <a:lnTo>
                      <a:pt x="77" y="40"/>
                    </a:lnTo>
                    <a:lnTo>
                      <a:pt x="75" y="56"/>
                    </a:lnTo>
                    <a:lnTo>
                      <a:pt x="66" y="68"/>
                    </a:lnTo>
                    <a:lnTo>
                      <a:pt x="54" y="77"/>
                    </a:lnTo>
                    <a:lnTo>
                      <a:pt x="39" y="79"/>
                    </a:lnTo>
                    <a:lnTo>
                      <a:pt x="38" y="79"/>
                    </a:lnTo>
                    <a:lnTo>
                      <a:pt x="23" y="77"/>
                    </a:lnTo>
                    <a:lnTo>
                      <a:pt x="11" y="68"/>
                    </a:lnTo>
                    <a:lnTo>
                      <a:pt x="2" y="56"/>
                    </a:lnTo>
                    <a:lnTo>
                      <a:pt x="0" y="40"/>
                    </a:lnTo>
                    <a:lnTo>
                      <a:pt x="2" y="24"/>
                    </a:lnTo>
                    <a:lnTo>
                      <a:pt x="11" y="11"/>
                    </a:lnTo>
                    <a:lnTo>
                      <a:pt x="23" y="3"/>
                    </a:lnTo>
                    <a:lnTo>
                      <a:pt x="38"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endParaRPr lang="en-US" dirty="0"/>
              </a:p>
            </p:txBody>
          </p:sp>
          <p:sp>
            <p:nvSpPr>
              <p:cNvPr id="32" name="Freeform 30">
                <a:extLst>
                  <a:ext uri="{FF2B5EF4-FFF2-40B4-BE49-F238E27FC236}">
                    <a16:creationId xmlns:a16="http://schemas.microsoft.com/office/drawing/2014/main" id="{3DEFF2B6-9CEC-43D9-BAF1-15BEB3F69DEC}"/>
                  </a:ext>
                </a:extLst>
              </p:cNvPr>
              <p:cNvSpPr>
                <a:spLocks/>
              </p:cNvSpPr>
              <p:nvPr/>
            </p:nvSpPr>
            <p:spPr bwMode="auto">
              <a:xfrm>
                <a:off x="8099225" y="3470863"/>
                <a:ext cx="58351" cy="155273"/>
              </a:xfrm>
              <a:custGeom>
                <a:avLst/>
                <a:gdLst/>
                <a:ahLst/>
                <a:cxnLst>
                  <a:cxn ang="0">
                    <a:pos x="29" y="0"/>
                  </a:cxn>
                  <a:cxn ang="0">
                    <a:pos x="40" y="3"/>
                  </a:cxn>
                  <a:cxn ang="0">
                    <a:pos x="50" y="9"/>
                  </a:cxn>
                  <a:cxn ang="0">
                    <a:pos x="56" y="18"/>
                  </a:cxn>
                  <a:cxn ang="0">
                    <a:pos x="59" y="30"/>
                  </a:cxn>
                  <a:cxn ang="0">
                    <a:pos x="59" y="128"/>
                  </a:cxn>
                  <a:cxn ang="0">
                    <a:pos x="56" y="139"/>
                  </a:cxn>
                  <a:cxn ang="0">
                    <a:pos x="50" y="149"/>
                  </a:cxn>
                  <a:cxn ang="0">
                    <a:pos x="40" y="155"/>
                  </a:cxn>
                  <a:cxn ang="0">
                    <a:pos x="29" y="157"/>
                  </a:cxn>
                  <a:cxn ang="0">
                    <a:pos x="18" y="155"/>
                  </a:cxn>
                  <a:cxn ang="0">
                    <a:pos x="8" y="149"/>
                  </a:cxn>
                  <a:cxn ang="0">
                    <a:pos x="2" y="139"/>
                  </a:cxn>
                  <a:cxn ang="0">
                    <a:pos x="0" y="128"/>
                  </a:cxn>
                  <a:cxn ang="0">
                    <a:pos x="0" y="30"/>
                  </a:cxn>
                  <a:cxn ang="0">
                    <a:pos x="2" y="18"/>
                  </a:cxn>
                  <a:cxn ang="0">
                    <a:pos x="8" y="9"/>
                  </a:cxn>
                  <a:cxn ang="0">
                    <a:pos x="18" y="3"/>
                  </a:cxn>
                  <a:cxn ang="0">
                    <a:pos x="29" y="0"/>
                  </a:cxn>
                </a:cxnLst>
                <a:rect l="0" t="0" r="r" b="b"/>
                <a:pathLst>
                  <a:path w="59" h="157">
                    <a:moveTo>
                      <a:pt x="29" y="0"/>
                    </a:moveTo>
                    <a:lnTo>
                      <a:pt x="40" y="3"/>
                    </a:lnTo>
                    <a:lnTo>
                      <a:pt x="50" y="9"/>
                    </a:lnTo>
                    <a:lnTo>
                      <a:pt x="56" y="18"/>
                    </a:lnTo>
                    <a:lnTo>
                      <a:pt x="59" y="30"/>
                    </a:lnTo>
                    <a:lnTo>
                      <a:pt x="59" y="128"/>
                    </a:lnTo>
                    <a:lnTo>
                      <a:pt x="56" y="139"/>
                    </a:lnTo>
                    <a:lnTo>
                      <a:pt x="50" y="149"/>
                    </a:lnTo>
                    <a:lnTo>
                      <a:pt x="40" y="155"/>
                    </a:lnTo>
                    <a:lnTo>
                      <a:pt x="29" y="157"/>
                    </a:lnTo>
                    <a:lnTo>
                      <a:pt x="18" y="155"/>
                    </a:lnTo>
                    <a:lnTo>
                      <a:pt x="8" y="149"/>
                    </a:lnTo>
                    <a:lnTo>
                      <a:pt x="2" y="139"/>
                    </a:lnTo>
                    <a:lnTo>
                      <a:pt x="0" y="128"/>
                    </a:lnTo>
                    <a:lnTo>
                      <a:pt x="0" y="30"/>
                    </a:lnTo>
                    <a:lnTo>
                      <a:pt x="2" y="18"/>
                    </a:lnTo>
                    <a:lnTo>
                      <a:pt x="8" y="9"/>
                    </a:lnTo>
                    <a:lnTo>
                      <a:pt x="18" y="3"/>
                    </a:lnTo>
                    <a:lnTo>
                      <a:pt x="29"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endParaRPr lang="en-US" dirty="0"/>
              </a:p>
            </p:txBody>
          </p:sp>
          <p:sp>
            <p:nvSpPr>
              <p:cNvPr id="33" name="Freeform 31">
                <a:extLst>
                  <a:ext uri="{FF2B5EF4-FFF2-40B4-BE49-F238E27FC236}">
                    <a16:creationId xmlns:a16="http://schemas.microsoft.com/office/drawing/2014/main" id="{705181DD-7134-45F3-98B0-775752DD2280}"/>
                  </a:ext>
                </a:extLst>
              </p:cNvPr>
              <p:cNvSpPr>
                <a:spLocks/>
              </p:cNvSpPr>
              <p:nvPr/>
            </p:nvSpPr>
            <p:spPr bwMode="auto">
              <a:xfrm>
                <a:off x="8434496" y="3470863"/>
                <a:ext cx="56373" cy="155273"/>
              </a:xfrm>
              <a:custGeom>
                <a:avLst/>
                <a:gdLst/>
                <a:ahLst/>
                <a:cxnLst>
                  <a:cxn ang="0">
                    <a:pos x="28" y="0"/>
                  </a:cxn>
                  <a:cxn ang="0">
                    <a:pos x="40" y="3"/>
                  </a:cxn>
                  <a:cxn ang="0">
                    <a:pos x="49" y="9"/>
                  </a:cxn>
                  <a:cxn ang="0">
                    <a:pos x="55" y="18"/>
                  </a:cxn>
                  <a:cxn ang="0">
                    <a:pos x="57" y="30"/>
                  </a:cxn>
                  <a:cxn ang="0">
                    <a:pos x="57" y="128"/>
                  </a:cxn>
                  <a:cxn ang="0">
                    <a:pos x="55" y="139"/>
                  </a:cxn>
                  <a:cxn ang="0">
                    <a:pos x="49" y="149"/>
                  </a:cxn>
                  <a:cxn ang="0">
                    <a:pos x="40" y="155"/>
                  </a:cxn>
                  <a:cxn ang="0">
                    <a:pos x="28" y="157"/>
                  </a:cxn>
                  <a:cxn ang="0">
                    <a:pos x="17" y="155"/>
                  </a:cxn>
                  <a:cxn ang="0">
                    <a:pos x="8" y="149"/>
                  </a:cxn>
                  <a:cxn ang="0">
                    <a:pos x="2" y="139"/>
                  </a:cxn>
                  <a:cxn ang="0">
                    <a:pos x="0" y="128"/>
                  </a:cxn>
                  <a:cxn ang="0">
                    <a:pos x="0" y="30"/>
                  </a:cxn>
                  <a:cxn ang="0">
                    <a:pos x="2" y="18"/>
                  </a:cxn>
                  <a:cxn ang="0">
                    <a:pos x="8" y="9"/>
                  </a:cxn>
                  <a:cxn ang="0">
                    <a:pos x="17" y="3"/>
                  </a:cxn>
                  <a:cxn ang="0">
                    <a:pos x="28" y="0"/>
                  </a:cxn>
                </a:cxnLst>
                <a:rect l="0" t="0" r="r" b="b"/>
                <a:pathLst>
                  <a:path w="57" h="157">
                    <a:moveTo>
                      <a:pt x="28" y="0"/>
                    </a:moveTo>
                    <a:lnTo>
                      <a:pt x="40" y="3"/>
                    </a:lnTo>
                    <a:lnTo>
                      <a:pt x="49" y="9"/>
                    </a:lnTo>
                    <a:lnTo>
                      <a:pt x="55" y="18"/>
                    </a:lnTo>
                    <a:lnTo>
                      <a:pt x="57" y="30"/>
                    </a:lnTo>
                    <a:lnTo>
                      <a:pt x="57" y="128"/>
                    </a:lnTo>
                    <a:lnTo>
                      <a:pt x="55" y="139"/>
                    </a:lnTo>
                    <a:lnTo>
                      <a:pt x="49" y="149"/>
                    </a:lnTo>
                    <a:lnTo>
                      <a:pt x="40" y="155"/>
                    </a:lnTo>
                    <a:lnTo>
                      <a:pt x="28" y="157"/>
                    </a:lnTo>
                    <a:lnTo>
                      <a:pt x="17" y="155"/>
                    </a:lnTo>
                    <a:lnTo>
                      <a:pt x="8" y="149"/>
                    </a:lnTo>
                    <a:lnTo>
                      <a:pt x="2" y="139"/>
                    </a:lnTo>
                    <a:lnTo>
                      <a:pt x="0" y="128"/>
                    </a:lnTo>
                    <a:lnTo>
                      <a:pt x="0" y="30"/>
                    </a:lnTo>
                    <a:lnTo>
                      <a:pt x="2" y="18"/>
                    </a:lnTo>
                    <a:lnTo>
                      <a:pt x="8" y="9"/>
                    </a:lnTo>
                    <a:lnTo>
                      <a:pt x="17" y="3"/>
                    </a:lnTo>
                    <a:lnTo>
                      <a:pt x="28"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endParaRPr lang="en-US" dirty="0"/>
              </a:p>
            </p:txBody>
          </p:sp>
        </p:grpSp>
        <p:sp>
          <p:nvSpPr>
            <p:cNvPr id="24" name="TextBox 48">
              <a:extLst>
                <a:ext uri="{FF2B5EF4-FFF2-40B4-BE49-F238E27FC236}">
                  <a16:creationId xmlns:a16="http://schemas.microsoft.com/office/drawing/2014/main" id="{1C34F131-D8BB-4CD8-B8D6-BC03D8494955}"/>
                </a:ext>
              </a:extLst>
            </p:cNvPr>
            <p:cNvSpPr txBox="1"/>
            <p:nvPr/>
          </p:nvSpPr>
          <p:spPr>
            <a:xfrm>
              <a:off x="8064544" y="2364270"/>
              <a:ext cx="822959" cy="332399"/>
            </a:xfrm>
            <a:prstGeom prst="rect">
              <a:avLst/>
            </a:prstGeom>
            <a:no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lgn="ctr"/>
              <a:r>
                <a:rPr lang="en-US" sz="1800" b="1" dirty="0"/>
                <a:t>7/24</a:t>
              </a:r>
            </a:p>
          </p:txBody>
        </p:sp>
      </p:grpSp>
      <p:grpSp>
        <p:nvGrpSpPr>
          <p:cNvPr id="19" name="Group 18">
            <a:extLst>
              <a:ext uri="{FF2B5EF4-FFF2-40B4-BE49-F238E27FC236}">
                <a16:creationId xmlns:a16="http://schemas.microsoft.com/office/drawing/2014/main" id="{DB32F54D-393C-4822-A93B-7CBE983767B0}"/>
              </a:ext>
            </a:extLst>
          </p:cNvPr>
          <p:cNvGrpSpPr/>
          <p:nvPr/>
        </p:nvGrpSpPr>
        <p:grpSpPr>
          <a:xfrm>
            <a:off x="7391399" y="4038600"/>
            <a:ext cx="914400" cy="914400"/>
            <a:chOff x="8064544" y="2057400"/>
            <a:chExt cx="822960" cy="822960"/>
          </a:xfrm>
        </p:grpSpPr>
        <p:grpSp>
          <p:nvGrpSpPr>
            <p:cNvPr id="20" name="Group 19">
              <a:extLst>
                <a:ext uri="{FF2B5EF4-FFF2-40B4-BE49-F238E27FC236}">
                  <a16:creationId xmlns:a16="http://schemas.microsoft.com/office/drawing/2014/main" id="{144097F6-4679-444D-BFFB-AF54C3407AC2}"/>
                </a:ext>
              </a:extLst>
            </p:cNvPr>
            <p:cNvGrpSpPr>
              <a:grpSpLocks noChangeAspect="1"/>
            </p:cNvGrpSpPr>
            <p:nvPr/>
          </p:nvGrpSpPr>
          <p:grpSpPr>
            <a:xfrm>
              <a:off x="8064544" y="2057400"/>
              <a:ext cx="822960" cy="822960"/>
              <a:chOff x="7758770" y="3246120"/>
              <a:chExt cx="1097280" cy="1097280"/>
            </a:xfrm>
          </p:grpSpPr>
          <p:grpSp>
            <p:nvGrpSpPr>
              <p:cNvPr id="37" name="Group 36">
                <a:extLst>
                  <a:ext uri="{FF2B5EF4-FFF2-40B4-BE49-F238E27FC236}">
                    <a16:creationId xmlns:a16="http://schemas.microsoft.com/office/drawing/2014/main" id="{8713E557-26E2-4F01-867F-5BD4902F996A}"/>
                  </a:ext>
                </a:extLst>
              </p:cNvPr>
              <p:cNvGrpSpPr/>
              <p:nvPr/>
            </p:nvGrpSpPr>
            <p:grpSpPr>
              <a:xfrm>
                <a:off x="7758770" y="3246120"/>
                <a:ext cx="1097280" cy="1097280"/>
                <a:chOff x="7085012" y="4648200"/>
                <a:chExt cx="679061" cy="679061"/>
              </a:xfrm>
            </p:grpSpPr>
            <p:sp>
              <p:nvSpPr>
                <p:cNvPr id="46" name="Oval 45">
                  <a:extLst>
                    <a:ext uri="{FF2B5EF4-FFF2-40B4-BE49-F238E27FC236}">
                      <a16:creationId xmlns:a16="http://schemas.microsoft.com/office/drawing/2014/main" id="{EBADF3C1-E849-4464-AA9D-213771C3FAE2}"/>
                    </a:ext>
                  </a:extLst>
                </p:cNvPr>
                <p:cNvSpPr/>
                <p:nvPr/>
              </p:nvSpPr>
              <p:spPr>
                <a:xfrm>
                  <a:off x="7085012" y="4648200"/>
                  <a:ext cx="679061" cy="679061"/>
                </a:xfrm>
                <a:prstGeom prst="ellipse">
                  <a:avLst/>
                </a:prstGeom>
                <a:solidFill>
                  <a:schemeClr val="accent2">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s-UY" dirty="0"/>
                </a:p>
              </p:txBody>
            </p:sp>
            <p:sp>
              <p:nvSpPr>
                <p:cNvPr id="47" name="Oval 46">
                  <a:extLst>
                    <a:ext uri="{FF2B5EF4-FFF2-40B4-BE49-F238E27FC236}">
                      <a16:creationId xmlns:a16="http://schemas.microsoft.com/office/drawing/2014/main" id="{5AF220C4-CB0E-4795-B9F8-88F036636ABD}"/>
                    </a:ext>
                  </a:extLst>
                </p:cNvPr>
                <p:cNvSpPr/>
                <p:nvPr/>
              </p:nvSpPr>
              <p:spPr>
                <a:xfrm>
                  <a:off x="7085012" y="4648200"/>
                  <a:ext cx="679061" cy="679061"/>
                </a:xfrm>
                <a:prstGeom prst="ellipse">
                  <a:avLst/>
                </a:prstGeom>
                <a:solidFill>
                  <a:schemeClr val="accent6">
                    <a:lumMod val="75000"/>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s-UY" dirty="0"/>
                </a:p>
              </p:txBody>
            </p:sp>
            <p:sp>
              <p:nvSpPr>
                <p:cNvPr id="48" name="Oval 47">
                  <a:extLst>
                    <a:ext uri="{FF2B5EF4-FFF2-40B4-BE49-F238E27FC236}">
                      <a16:creationId xmlns:a16="http://schemas.microsoft.com/office/drawing/2014/main" id="{82DC2BF9-C482-43C6-A073-4B4B83F5F4B7}"/>
                    </a:ext>
                  </a:extLst>
                </p:cNvPr>
                <p:cNvSpPr/>
                <p:nvPr/>
              </p:nvSpPr>
              <p:spPr>
                <a:xfrm>
                  <a:off x="7085012" y="4648200"/>
                  <a:ext cx="679061" cy="679061"/>
                </a:xfrm>
                <a:prstGeom prst="ellipse">
                  <a:avLst/>
                </a:prstGeom>
                <a:solidFill>
                  <a:schemeClr val="tx2">
                    <a:alpha val="89804"/>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s-UY" dirty="0"/>
                </a:p>
              </p:txBody>
            </p:sp>
          </p:grpSp>
          <p:sp>
            <p:nvSpPr>
              <p:cNvPr id="38" name="Freeform 24">
                <a:extLst>
                  <a:ext uri="{FF2B5EF4-FFF2-40B4-BE49-F238E27FC236}">
                    <a16:creationId xmlns:a16="http://schemas.microsoft.com/office/drawing/2014/main" id="{1DA0D954-015E-4F33-BE76-A01F61B0EDC2}"/>
                  </a:ext>
                </a:extLst>
              </p:cNvPr>
              <p:cNvSpPr>
                <a:spLocks/>
              </p:cNvSpPr>
              <p:nvPr/>
            </p:nvSpPr>
            <p:spPr bwMode="auto">
              <a:xfrm>
                <a:off x="8510650" y="3981186"/>
                <a:ext cx="131537" cy="137471"/>
              </a:xfrm>
              <a:custGeom>
                <a:avLst/>
                <a:gdLst/>
                <a:ahLst/>
                <a:cxnLst>
                  <a:cxn ang="0">
                    <a:pos x="0" y="0"/>
                  </a:cxn>
                  <a:cxn ang="0">
                    <a:pos x="133" y="0"/>
                  </a:cxn>
                  <a:cxn ang="0">
                    <a:pos x="133" y="5"/>
                  </a:cxn>
                  <a:cxn ang="0">
                    <a:pos x="0" y="139"/>
                  </a:cxn>
                  <a:cxn ang="0">
                    <a:pos x="0" y="0"/>
                  </a:cxn>
                </a:cxnLst>
                <a:rect l="0" t="0" r="r" b="b"/>
                <a:pathLst>
                  <a:path w="133" h="139">
                    <a:moveTo>
                      <a:pt x="0" y="0"/>
                    </a:moveTo>
                    <a:lnTo>
                      <a:pt x="133" y="0"/>
                    </a:lnTo>
                    <a:lnTo>
                      <a:pt x="133" y="5"/>
                    </a:lnTo>
                    <a:lnTo>
                      <a:pt x="0" y="139"/>
                    </a:lnTo>
                    <a:lnTo>
                      <a:pt x="0" y="0"/>
                    </a:lnTo>
                    <a:close/>
                  </a:path>
                </a:pathLst>
              </a:custGeom>
              <a:solidFill>
                <a:schemeClr val="bg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endParaRPr lang="en-US" dirty="0"/>
              </a:p>
            </p:txBody>
          </p:sp>
          <p:sp>
            <p:nvSpPr>
              <p:cNvPr id="39" name="Freeform 25">
                <a:extLst>
                  <a:ext uri="{FF2B5EF4-FFF2-40B4-BE49-F238E27FC236}">
                    <a16:creationId xmlns:a16="http://schemas.microsoft.com/office/drawing/2014/main" id="{8D93D8EB-F2A1-44A3-A6DE-B96D565063FA}"/>
                  </a:ext>
                </a:extLst>
              </p:cNvPr>
              <p:cNvSpPr>
                <a:spLocks/>
              </p:cNvSpPr>
              <p:nvPr/>
            </p:nvSpPr>
            <p:spPr bwMode="auto">
              <a:xfrm>
                <a:off x="8378123" y="3986131"/>
                <a:ext cx="132526" cy="132526"/>
              </a:xfrm>
              <a:custGeom>
                <a:avLst/>
                <a:gdLst/>
                <a:ahLst/>
                <a:cxnLst>
                  <a:cxn ang="0">
                    <a:pos x="134" y="0"/>
                  </a:cxn>
                  <a:cxn ang="0">
                    <a:pos x="134" y="134"/>
                  </a:cxn>
                  <a:cxn ang="0">
                    <a:pos x="133" y="131"/>
                  </a:cxn>
                  <a:cxn ang="0">
                    <a:pos x="0" y="131"/>
                  </a:cxn>
                  <a:cxn ang="0">
                    <a:pos x="134" y="0"/>
                  </a:cxn>
                </a:cxnLst>
                <a:rect l="0" t="0" r="r" b="b"/>
                <a:pathLst>
                  <a:path w="134" h="134">
                    <a:moveTo>
                      <a:pt x="134" y="0"/>
                    </a:moveTo>
                    <a:lnTo>
                      <a:pt x="134" y="134"/>
                    </a:lnTo>
                    <a:lnTo>
                      <a:pt x="133" y="131"/>
                    </a:lnTo>
                    <a:lnTo>
                      <a:pt x="0" y="131"/>
                    </a:lnTo>
                    <a:lnTo>
                      <a:pt x="134"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endParaRPr lang="en-US" dirty="0"/>
              </a:p>
            </p:txBody>
          </p:sp>
          <p:sp>
            <p:nvSpPr>
              <p:cNvPr id="40" name="Freeform 26">
                <a:extLst>
                  <a:ext uri="{FF2B5EF4-FFF2-40B4-BE49-F238E27FC236}">
                    <a16:creationId xmlns:a16="http://schemas.microsoft.com/office/drawing/2014/main" id="{919C3648-F967-4BA8-866D-A1B244EBBA38}"/>
                  </a:ext>
                </a:extLst>
              </p:cNvPr>
              <p:cNvSpPr>
                <a:spLocks/>
              </p:cNvSpPr>
              <p:nvPr/>
            </p:nvSpPr>
            <p:spPr bwMode="auto">
              <a:xfrm>
                <a:off x="7972633" y="3640971"/>
                <a:ext cx="669554" cy="474719"/>
              </a:xfrm>
              <a:custGeom>
                <a:avLst/>
                <a:gdLst/>
                <a:ahLst/>
                <a:cxnLst>
                  <a:cxn ang="0">
                    <a:pos x="0" y="0"/>
                  </a:cxn>
                  <a:cxn ang="0">
                    <a:pos x="677" y="0"/>
                  </a:cxn>
                  <a:cxn ang="0">
                    <a:pos x="677" y="344"/>
                  </a:cxn>
                  <a:cxn ang="0">
                    <a:pos x="543" y="344"/>
                  </a:cxn>
                  <a:cxn ang="0">
                    <a:pos x="410" y="480"/>
                  </a:cxn>
                  <a:cxn ang="0">
                    <a:pos x="45" y="480"/>
                  </a:cxn>
                  <a:cxn ang="0">
                    <a:pos x="32" y="478"/>
                  </a:cxn>
                  <a:cxn ang="0">
                    <a:pos x="20" y="473"/>
                  </a:cxn>
                  <a:cxn ang="0">
                    <a:pos x="10" y="464"/>
                  </a:cxn>
                  <a:cxn ang="0">
                    <a:pos x="3" y="454"/>
                  </a:cxn>
                  <a:cxn ang="0">
                    <a:pos x="0" y="441"/>
                  </a:cxn>
                  <a:cxn ang="0">
                    <a:pos x="0" y="0"/>
                  </a:cxn>
                </a:cxnLst>
                <a:rect l="0" t="0" r="r" b="b"/>
                <a:pathLst>
                  <a:path w="677" h="480">
                    <a:moveTo>
                      <a:pt x="0" y="0"/>
                    </a:moveTo>
                    <a:lnTo>
                      <a:pt x="677" y="0"/>
                    </a:lnTo>
                    <a:lnTo>
                      <a:pt x="677" y="344"/>
                    </a:lnTo>
                    <a:lnTo>
                      <a:pt x="543" y="344"/>
                    </a:lnTo>
                    <a:lnTo>
                      <a:pt x="410" y="480"/>
                    </a:lnTo>
                    <a:lnTo>
                      <a:pt x="45" y="480"/>
                    </a:lnTo>
                    <a:lnTo>
                      <a:pt x="32" y="478"/>
                    </a:lnTo>
                    <a:lnTo>
                      <a:pt x="20" y="473"/>
                    </a:lnTo>
                    <a:lnTo>
                      <a:pt x="10" y="464"/>
                    </a:lnTo>
                    <a:lnTo>
                      <a:pt x="3" y="454"/>
                    </a:lnTo>
                    <a:lnTo>
                      <a:pt x="0" y="441"/>
                    </a:lnTo>
                    <a:lnTo>
                      <a:pt x="0" y="0"/>
                    </a:lnTo>
                    <a:close/>
                  </a:path>
                </a:pathLst>
              </a:custGeom>
              <a:solidFill>
                <a:schemeClr val="bg1">
                  <a:lumMod val="95000"/>
                </a:schemeClr>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endParaRPr lang="en-US" dirty="0"/>
              </a:p>
            </p:txBody>
          </p:sp>
          <p:sp>
            <p:nvSpPr>
              <p:cNvPr id="41" name="Freeform 27">
                <a:extLst>
                  <a:ext uri="{FF2B5EF4-FFF2-40B4-BE49-F238E27FC236}">
                    <a16:creationId xmlns:a16="http://schemas.microsoft.com/office/drawing/2014/main" id="{61FB4D8A-E220-404B-A0B0-300DD2A2DCC4}"/>
                  </a:ext>
                </a:extLst>
              </p:cNvPr>
              <p:cNvSpPr>
                <a:spLocks/>
              </p:cNvSpPr>
              <p:nvPr/>
            </p:nvSpPr>
            <p:spPr bwMode="auto">
              <a:xfrm>
                <a:off x="7972633" y="3539104"/>
                <a:ext cx="669554" cy="116702"/>
              </a:xfrm>
              <a:custGeom>
                <a:avLst/>
                <a:gdLst/>
                <a:ahLst/>
                <a:cxnLst>
                  <a:cxn ang="0">
                    <a:pos x="45" y="0"/>
                  </a:cxn>
                  <a:cxn ang="0">
                    <a:pos x="630" y="0"/>
                  </a:cxn>
                  <a:cxn ang="0">
                    <a:pos x="643" y="1"/>
                  </a:cxn>
                  <a:cxn ang="0">
                    <a:pos x="657" y="6"/>
                  </a:cxn>
                  <a:cxn ang="0">
                    <a:pos x="667" y="15"/>
                  </a:cxn>
                  <a:cxn ang="0">
                    <a:pos x="674" y="24"/>
                  </a:cxn>
                  <a:cxn ang="0">
                    <a:pos x="677" y="37"/>
                  </a:cxn>
                  <a:cxn ang="0">
                    <a:pos x="677" y="118"/>
                  </a:cxn>
                  <a:cxn ang="0">
                    <a:pos x="0" y="118"/>
                  </a:cxn>
                  <a:cxn ang="0">
                    <a:pos x="0" y="37"/>
                  </a:cxn>
                  <a:cxn ang="0">
                    <a:pos x="3" y="24"/>
                  </a:cxn>
                  <a:cxn ang="0">
                    <a:pos x="10" y="15"/>
                  </a:cxn>
                  <a:cxn ang="0">
                    <a:pos x="20" y="6"/>
                  </a:cxn>
                  <a:cxn ang="0">
                    <a:pos x="32" y="1"/>
                  </a:cxn>
                  <a:cxn ang="0">
                    <a:pos x="45" y="0"/>
                  </a:cxn>
                </a:cxnLst>
                <a:rect l="0" t="0" r="r" b="b"/>
                <a:pathLst>
                  <a:path w="677" h="118">
                    <a:moveTo>
                      <a:pt x="45" y="0"/>
                    </a:moveTo>
                    <a:lnTo>
                      <a:pt x="630" y="0"/>
                    </a:lnTo>
                    <a:lnTo>
                      <a:pt x="643" y="1"/>
                    </a:lnTo>
                    <a:lnTo>
                      <a:pt x="657" y="6"/>
                    </a:lnTo>
                    <a:lnTo>
                      <a:pt x="667" y="15"/>
                    </a:lnTo>
                    <a:lnTo>
                      <a:pt x="674" y="24"/>
                    </a:lnTo>
                    <a:lnTo>
                      <a:pt x="677" y="37"/>
                    </a:lnTo>
                    <a:lnTo>
                      <a:pt x="677" y="118"/>
                    </a:lnTo>
                    <a:lnTo>
                      <a:pt x="0" y="118"/>
                    </a:lnTo>
                    <a:lnTo>
                      <a:pt x="0" y="37"/>
                    </a:lnTo>
                    <a:lnTo>
                      <a:pt x="3" y="24"/>
                    </a:lnTo>
                    <a:lnTo>
                      <a:pt x="10" y="15"/>
                    </a:lnTo>
                    <a:lnTo>
                      <a:pt x="20" y="6"/>
                    </a:lnTo>
                    <a:lnTo>
                      <a:pt x="32" y="1"/>
                    </a:lnTo>
                    <a:lnTo>
                      <a:pt x="45" y="0"/>
                    </a:lnTo>
                    <a:close/>
                  </a:path>
                </a:pathLst>
              </a:custGeom>
              <a:solidFill>
                <a:srgbClr val="FFC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endParaRPr lang="en-US" dirty="0">
                  <a:solidFill>
                    <a:schemeClr val="tx1">
                      <a:lumMod val="75000"/>
                      <a:lumOff val="25000"/>
                    </a:schemeClr>
                  </a:solidFill>
                </a:endParaRPr>
              </a:p>
            </p:txBody>
          </p:sp>
          <p:sp>
            <p:nvSpPr>
              <p:cNvPr id="42" name="Freeform 28">
                <a:extLst>
                  <a:ext uri="{FF2B5EF4-FFF2-40B4-BE49-F238E27FC236}">
                    <a16:creationId xmlns:a16="http://schemas.microsoft.com/office/drawing/2014/main" id="{70A1D513-CA86-49E9-8930-C64ECCF35B11}"/>
                  </a:ext>
                </a:extLst>
              </p:cNvPr>
              <p:cNvSpPr>
                <a:spLocks/>
              </p:cNvSpPr>
              <p:nvPr/>
            </p:nvSpPr>
            <p:spPr bwMode="auto">
              <a:xfrm>
                <a:off x="8094280" y="3562840"/>
                <a:ext cx="77142" cy="78131"/>
              </a:xfrm>
              <a:custGeom>
                <a:avLst/>
                <a:gdLst/>
                <a:ahLst/>
                <a:cxnLst>
                  <a:cxn ang="0">
                    <a:pos x="39" y="0"/>
                  </a:cxn>
                  <a:cxn ang="0">
                    <a:pos x="55" y="3"/>
                  </a:cxn>
                  <a:cxn ang="0">
                    <a:pos x="67" y="11"/>
                  </a:cxn>
                  <a:cxn ang="0">
                    <a:pos x="76" y="24"/>
                  </a:cxn>
                  <a:cxn ang="0">
                    <a:pos x="78" y="40"/>
                  </a:cxn>
                  <a:cxn ang="0">
                    <a:pos x="76" y="56"/>
                  </a:cxn>
                  <a:cxn ang="0">
                    <a:pos x="67" y="68"/>
                  </a:cxn>
                  <a:cxn ang="0">
                    <a:pos x="55" y="77"/>
                  </a:cxn>
                  <a:cxn ang="0">
                    <a:pos x="39" y="79"/>
                  </a:cxn>
                  <a:cxn ang="0">
                    <a:pos x="23" y="77"/>
                  </a:cxn>
                  <a:cxn ang="0">
                    <a:pos x="11" y="68"/>
                  </a:cxn>
                  <a:cxn ang="0">
                    <a:pos x="2" y="56"/>
                  </a:cxn>
                  <a:cxn ang="0">
                    <a:pos x="0" y="40"/>
                  </a:cxn>
                  <a:cxn ang="0">
                    <a:pos x="2" y="24"/>
                  </a:cxn>
                  <a:cxn ang="0">
                    <a:pos x="11" y="11"/>
                  </a:cxn>
                  <a:cxn ang="0">
                    <a:pos x="23" y="3"/>
                  </a:cxn>
                  <a:cxn ang="0">
                    <a:pos x="39" y="0"/>
                  </a:cxn>
                </a:cxnLst>
                <a:rect l="0" t="0" r="r" b="b"/>
                <a:pathLst>
                  <a:path w="78" h="79">
                    <a:moveTo>
                      <a:pt x="39" y="0"/>
                    </a:moveTo>
                    <a:lnTo>
                      <a:pt x="55" y="3"/>
                    </a:lnTo>
                    <a:lnTo>
                      <a:pt x="67" y="11"/>
                    </a:lnTo>
                    <a:lnTo>
                      <a:pt x="76" y="24"/>
                    </a:lnTo>
                    <a:lnTo>
                      <a:pt x="78" y="40"/>
                    </a:lnTo>
                    <a:lnTo>
                      <a:pt x="76" y="56"/>
                    </a:lnTo>
                    <a:lnTo>
                      <a:pt x="67" y="68"/>
                    </a:lnTo>
                    <a:lnTo>
                      <a:pt x="55" y="77"/>
                    </a:lnTo>
                    <a:lnTo>
                      <a:pt x="39" y="79"/>
                    </a:lnTo>
                    <a:lnTo>
                      <a:pt x="23" y="77"/>
                    </a:lnTo>
                    <a:lnTo>
                      <a:pt x="11" y="68"/>
                    </a:lnTo>
                    <a:lnTo>
                      <a:pt x="2" y="56"/>
                    </a:lnTo>
                    <a:lnTo>
                      <a:pt x="0" y="40"/>
                    </a:lnTo>
                    <a:lnTo>
                      <a:pt x="2" y="24"/>
                    </a:lnTo>
                    <a:lnTo>
                      <a:pt x="11" y="11"/>
                    </a:lnTo>
                    <a:lnTo>
                      <a:pt x="23" y="3"/>
                    </a:lnTo>
                    <a:lnTo>
                      <a:pt x="39"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endParaRPr lang="en-US" dirty="0"/>
              </a:p>
            </p:txBody>
          </p:sp>
          <p:sp>
            <p:nvSpPr>
              <p:cNvPr id="43" name="Freeform 29">
                <a:extLst>
                  <a:ext uri="{FF2B5EF4-FFF2-40B4-BE49-F238E27FC236}">
                    <a16:creationId xmlns:a16="http://schemas.microsoft.com/office/drawing/2014/main" id="{1FF0E2FB-9D11-44BF-B984-BC30D2DE360A}"/>
                  </a:ext>
                </a:extLst>
              </p:cNvPr>
              <p:cNvSpPr>
                <a:spLocks/>
              </p:cNvSpPr>
              <p:nvPr/>
            </p:nvSpPr>
            <p:spPr bwMode="auto">
              <a:xfrm>
                <a:off x="8424606" y="3562840"/>
                <a:ext cx="76153" cy="78131"/>
              </a:xfrm>
              <a:custGeom>
                <a:avLst/>
                <a:gdLst/>
                <a:ahLst/>
                <a:cxnLst>
                  <a:cxn ang="0">
                    <a:pos x="38" y="0"/>
                  </a:cxn>
                  <a:cxn ang="0">
                    <a:pos x="39" y="0"/>
                  </a:cxn>
                  <a:cxn ang="0">
                    <a:pos x="54" y="3"/>
                  </a:cxn>
                  <a:cxn ang="0">
                    <a:pos x="66" y="11"/>
                  </a:cxn>
                  <a:cxn ang="0">
                    <a:pos x="75" y="24"/>
                  </a:cxn>
                  <a:cxn ang="0">
                    <a:pos x="77" y="40"/>
                  </a:cxn>
                  <a:cxn ang="0">
                    <a:pos x="75" y="56"/>
                  </a:cxn>
                  <a:cxn ang="0">
                    <a:pos x="66" y="68"/>
                  </a:cxn>
                  <a:cxn ang="0">
                    <a:pos x="54" y="77"/>
                  </a:cxn>
                  <a:cxn ang="0">
                    <a:pos x="39" y="79"/>
                  </a:cxn>
                  <a:cxn ang="0">
                    <a:pos x="38" y="79"/>
                  </a:cxn>
                  <a:cxn ang="0">
                    <a:pos x="23" y="77"/>
                  </a:cxn>
                  <a:cxn ang="0">
                    <a:pos x="11" y="68"/>
                  </a:cxn>
                  <a:cxn ang="0">
                    <a:pos x="2" y="56"/>
                  </a:cxn>
                  <a:cxn ang="0">
                    <a:pos x="0" y="40"/>
                  </a:cxn>
                  <a:cxn ang="0">
                    <a:pos x="2" y="24"/>
                  </a:cxn>
                  <a:cxn ang="0">
                    <a:pos x="11" y="11"/>
                  </a:cxn>
                  <a:cxn ang="0">
                    <a:pos x="23" y="3"/>
                  </a:cxn>
                  <a:cxn ang="0">
                    <a:pos x="38" y="0"/>
                  </a:cxn>
                </a:cxnLst>
                <a:rect l="0" t="0" r="r" b="b"/>
                <a:pathLst>
                  <a:path w="77" h="79">
                    <a:moveTo>
                      <a:pt x="38" y="0"/>
                    </a:moveTo>
                    <a:lnTo>
                      <a:pt x="39" y="0"/>
                    </a:lnTo>
                    <a:lnTo>
                      <a:pt x="54" y="3"/>
                    </a:lnTo>
                    <a:lnTo>
                      <a:pt x="66" y="11"/>
                    </a:lnTo>
                    <a:lnTo>
                      <a:pt x="75" y="24"/>
                    </a:lnTo>
                    <a:lnTo>
                      <a:pt x="77" y="40"/>
                    </a:lnTo>
                    <a:lnTo>
                      <a:pt x="75" y="56"/>
                    </a:lnTo>
                    <a:lnTo>
                      <a:pt x="66" y="68"/>
                    </a:lnTo>
                    <a:lnTo>
                      <a:pt x="54" y="77"/>
                    </a:lnTo>
                    <a:lnTo>
                      <a:pt x="39" y="79"/>
                    </a:lnTo>
                    <a:lnTo>
                      <a:pt x="38" y="79"/>
                    </a:lnTo>
                    <a:lnTo>
                      <a:pt x="23" y="77"/>
                    </a:lnTo>
                    <a:lnTo>
                      <a:pt x="11" y="68"/>
                    </a:lnTo>
                    <a:lnTo>
                      <a:pt x="2" y="56"/>
                    </a:lnTo>
                    <a:lnTo>
                      <a:pt x="0" y="40"/>
                    </a:lnTo>
                    <a:lnTo>
                      <a:pt x="2" y="24"/>
                    </a:lnTo>
                    <a:lnTo>
                      <a:pt x="11" y="11"/>
                    </a:lnTo>
                    <a:lnTo>
                      <a:pt x="23" y="3"/>
                    </a:lnTo>
                    <a:lnTo>
                      <a:pt x="38"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endParaRPr lang="en-US" dirty="0"/>
              </a:p>
            </p:txBody>
          </p:sp>
          <p:sp>
            <p:nvSpPr>
              <p:cNvPr id="44" name="Freeform 30">
                <a:extLst>
                  <a:ext uri="{FF2B5EF4-FFF2-40B4-BE49-F238E27FC236}">
                    <a16:creationId xmlns:a16="http://schemas.microsoft.com/office/drawing/2014/main" id="{8D3169FE-81FC-48F7-BAE4-26E46CEA10C2}"/>
                  </a:ext>
                </a:extLst>
              </p:cNvPr>
              <p:cNvSpPr>
                <a:spLocks/>
              </p:cNvSpPr>
              <p:nvPr/>
            </p:nvSpPr>
            <p:spPr bwMode="auto">
              <a:xfrm>
                <a:off x="8099225" y="3470863"/>
                <a:ext cx="58351" cy="155273"/>
              </a:xfrm>
              <a:custGeom>
                <a:avLst/>
                <a:gdLst/>
                <a:ahLst/>
                <a:cxnLst>
                  <a:cxn ang="0">
                    <a:pos x="29" y="0"/>
                  </a:cxn>
                  <a:cxn ang="0">
                    <a:pos x="40" y="3"/>
                  </a:cxn>
                  <a:cxn ang="0">
                    <a:pos x="50" y="9"/>
                  </a:cxn>
                  <a:cxn ang="0">
                    <a:pos x="56" y="18"/>
                  </a:cxn>
                  <a:cxn ang="0">
                    <a:pos x="59" y="30"/>
                  </a:cxn>
                  <a:cxn ang="0">
                    <a:pos x="59" y="128"/>
                  </a:cxn>
                  <a:cxn ang="0">
                    <a:pos x="56" y="139"/>
                  </a:cxn>
                  <a:cxn ang="0">
                    <a:pos x="50" y="149"/>
                  </a:cxn>
                  <a:cxn ang="0">
                    <a:pos x="40" y="155"/>
                  </a:cxn>
                  <a:cxn ang="0">
                    <a:pos x="29" y="157"/>
                  </a:cxn>
                  <a:cxn ang="0">
                    <a:pos x="18" y="155"/>
                  </a:cxn>
                  <a:cxn ang="0">
                    <a:pos x="8" y="149"/>
                  </a:cxn>
                  <a:cxn ang="0">
                    <a:pos x="2" y="139"/>
                  </a:cxn>
                  <a:cxn ang="0">
                    <a:pos x="0" y="128"/>
                  </a:cxn>
                  <a:cxn ang="0">
                    <a:pos x="0" y="30"/>
                  </a:cxn>
                  <a:cxn ang="0">
                    <a:pos x="2" y="18"/>
                  </a:cxn>
                  <a:cxn ang="0">
                    <a:pos x="8" y="9"/>
                  </a:cxn>
                  <a:cxn ang="0">
                    <a:pos x="18" y="3"/>
                  </a:cxn>
                  <a:cxn ang="0">
                    <a:pos x="29" y="0"/>
                  </a:cxn>
                </a:cxnLst>
                <a:rect l="0" t="0" r="r" b="b"/>
                <a:pathLst>
                  <a:path w="59" h="157">
                    <a:moveTo>
                      <a:pt x="29" y="0"/>
                    </a:moveTo>
                    <a:lnTo>
                      <a:pt x="40" y="3"/>
                    </a:lnTo>
                    <a:lnTo>
                      <a:pt x="50" y="9"/>
                    </a:lnTo>
                    <a:lnTo>
                      <a:pt x="56" y="18"/>
                    </a:lnTo>
                    <a:lnTo>
                      <a:pt x="59" y="30"/>
                    </a:lnTo>
                    <a:lnTo>
                      <a:pt x="59" y="128"/>
                    </a:lnTo>
                    <a:lnTo>
                      <a:pt x="56" y="139"/>
                    </a:lnTo>
                    <a:lnTo>
                      <a:pt x="50" y="149"/>
                    </a:lnTo>
                    <a:lnTo>
                      <a:pt x="40" y="155"/>
                    </a:lnTo>
                    <a:lnTo>
                      <a:pt x="29" y="157"/>
                    </a:lnTo>
                    <a:lnTo>
                      <a:pt x="18" y="155"/>
                    </a:lnTo>
                    <a:lnTo>
                      <a:pt x="8" y="149"/>
                    </a:lnTo>
                    <a:lnTo>
                      <a:pt x="2" y="139"/>
                    </a:lnTo>
                    <a:lnTo>
                      <a:pt x="0" y="128"/>
                    </a:lnTo>
                    <a:lnTo>
                      <a:pt x="0" y="30"/>
                    </a:lnTo>
                    <a:lnTo>
                      <a:pt x="2" y="18"/>
                    </a:lnTo>
                    <a:lnTo>
                      <a:pt x="8" y="9"/>
                    </a:lnTo>
                    <a:lnTo>
                      <a:pt x="18" y="3"/>
                    </a:lnTo>
                    <a:lnTo>
                      <a:pt x="29"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endParaRPr lang="en-US" dirty="0"/>
              </a:p>
            </p:txBody>
          </p:sp>
          <p:sp>
            <p:nvSpPr>
              <p:cNvPr id="45" name="Freeform 31">
                <a:extLst>
                  <a:ext uri="{FF2B5EF4-FFF2-40B4-BE49-F238E27FC236}">
                    <a16:creationId xmlns:a16="http://schemas.microsoft.com/office/drawing/2014/main" id="{6D9078CC-5B15-45CB-9E85-D9682BFB5814}"/>
                  </a:ext>
                </a:extLst>
              </p:cNvPr>
              <p:cNvSpPr>
                <a:spLocks/>
              </p:cNvSpPr>
              <p:nvPr/>
            </p:nvSpPr>
            <p:spPr bwMode="auto">
              <a:xfrm>
                <a:off x="8434496" y="3470863"/>
                <a:ext cx="56373" cy="155273"/>
              </a:xfrm>
              <a:custGeom>
                <a:avLst/>
                <a:gdLst/>
                <a:ahLst/>
                <a:cxnLst>
                  <a:cxn ang="0">
                    <a:pos x="28" y="0"/>
                  </a:cxn>
                  <a:cxn ang="0">
                    <a:pos x="40" y="3"/>
                  </a:cxn>
                  <a:cxn ang="0">
                    <a:pos x="49" y="9"/>
                  </a:cxn>
                  <a:cxn ang="0">
                    <a:pos x="55" y="18"/>
                  </a:cxn>
                  <a:cxn ang="0">
                    <a:pos x="57" y="30"/>
                  </a:cxn>
                  <a:cxn ang="0">
                    <a:pos x="57" y="128"/>
                  </a:cxn>
                  <a:cxn ang="0">
                    <a:pos x="55" y="139"/>
                  </a:cxn>
                  <a:cxn ang="0">
                    <a:pos x="49" y="149"/>
                  </a:cxn>
                  <a:cxn ang="0">
                    <a:pos x="40" y="155"/>
                  </a:cxn>
                  <a:cxn ang="0">
                    <a:pos x="28" y="157"/>
                  </a:cxn>
                  <a:cxn ang="0">
                    <a:pos x="17" y="155"/>
                  </a:cxn>
                  <a:cxn ang="0">
                    <a:pos x="8" y="149"/>
                  </a:cxn>
                  <a:cxn ang="0">
                    <a:pos x="2" y="139"/>
                  </a:cxn>
                  <a:cxn ang="0">
                    <a:pos x="0" y="128"/>
                  </a:cxn>
                  <a:cxn ang="0">
                    <a:pos x="0" y="30"/>
                  </a:cxn>
                  <a:cxn ang="0">
                    <a:pos x="2" y="18"/>
                  </a:cxn>
                  <a:cxn ang="0">
                    <a:pos x="8" y="9"/>
                  </a:cxn>
                  <a:cxn ang="0">
                    <a:pos x="17" y="3"/>
                  </a:cxn>
                  <a:cxn ang="0">
                    <a:pos x="28" y="0"/>
                  </a:cxn>
                </a:cxnLst>
                <a:rect l="0" t="0" r="r" b="b"/>
                <a:pathLst>
                  <a:path w="57" h="157">
                    <a:moveTo>
                      <a:pt x="28" y="0"/>
                    </a:moveTo>
                    <a:lnTo>
                      <a:pt x="40" y="3"/>
                    </a:lnTo>
                    <a:lnTo>
                      <a:pt x="49" y="9"/>
                    </a:lnTo>
                    <a:lnTo>
                      <a:pt x="55" y="18"/>
                    </a:lnTo>
                    <a:lnTo>
                      <a:pt x="57" y="30"/>
                    </a:lnTo>
                    <a:lnTo>
                      <a:pt x="57" y="128"/>
                    </a:lnTo>
                    <a:lnTo>
                      <a:pt x="55" y="139"/>
                    </a:lnTo>
                    <a:lnTo>
                      <a:pt x="49" y="149"/>
                    </a:lnTo>
                    <a:lnTo>
                      <a:pt x="40" y="155"/>
                    </a:lnTo>
                    <a:lnTo>
                      <a:pt x="28" y="157"/>
                    </a:lnTo>
                    <a:lnTo>
                      <a:pt x="17" y="155"/>
                    </a:lnTo>
                    <a:lnTo>
                      <a:pt x="8" y="149"/>
                    </a:lnTo>
                    <a:lnTo>
                      <a:pt x="2" y="139"/>
                    </a:lnTo>
                    <a:lnTo>
                      <a:pt x="0" y="128"/>
                    </a:lnTo>
                    <a:lnTo>
                      <a:pt x="0" y="30"/>
                    </a:lnTo>
                    <a:lnTo>
                      <a:pt x="2" y="18"/>
                    </a:lnTo>
                    <a:lnTo>
                      <a:pt x="8" y="9"/>
                    </a:lnTo>
                    <a:lnTo>
                      <a:pt x="17" y="3"/>
                    </a:lnTo>
                    <a:lnTo>
                      <a:pt x="28"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endParaRPr lang="en-US" dirty="0"/>
              </a:p>
            </p:txBody>
          </p:sp>
        </p:grpSp>
        <p:sp>
          <p:nvSpPr>
            <p:cNvPr id="21" name="TextBox 48">
              <a:extLst>
                <a:ext uri="{FF2B5EF4-FFF2-40B4-BE49-F238E27FC236}">
                  <a16:creationId xmlns:a16="http://schemas.microsoft.com/office/drawing/2014/main" id="{549A4FF5-80EA-4855-97F0-18F77A4E9190}"/>
                </a:ext>
              </a:extLst>
            </p:cNvPr>
            <p:cNvSpPr txBox="1"/>
            <p:nvPr/>
          </p:nvSpPr>
          <p:spPr>
            <a:xfrm>
              <a:off x="8064544" y="2364270"/>
              <a:ext cx="822959" cy="332399"/>
            </a:xfrm>
            <a:prstGeom prst="rect">
              <a:avLst/>
            </a:prstGeom>
            <a:no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lgn="ctr"/>
              <a:r>
                <a:rPr lang="en-US" sz="1800" b="1" dirty="0"/>
                <a:t>9/25</a:t>
              </a:r>
            </a:p>
          </p:txBody>
        </p:sp>
      </p:grpSp>
    </p:spTree>
    <p:extLst>
      <p:ext uri="{BB962C8B-B14F-4D97-AF65-F5344CB8AC3E}">
        <p14:creationId xmlns:p14="http://schemas.microsoft.com/office/powerpoint/2010/main" val="105482073"/>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Reference Slides</a:t>
            </a:r>
          </a:p>
        </p:txBody>
      </p:sp>
      <p:sp>
        <p:nvSpPr>
          <p:cNvPr id="6" name="Content Placeholder 5"/>
          <p:cNvSpPr>
            <a:spLocks noGrp="1"/>
          </p:cNvSpPr>
          <p:nvPr>
            <p:ph sz="half" idx="1"/>
          </p:nvPr>
        </p:nvSpPr>
        <p:spPr>
          <a:xfrm>
            <a:off x="533400" y="1371600"/>
            <a:ext cx="8077200" cy="4556234"/>
          </a:xfrm>
        </p:spPr>
        <p:txBody>
          <a:bodyPr/>
          <a:lstStyle/>
          <a:p>
            <a:pPr marL="0" indent="0">
              <a:buNone/>
            </a:pPr>
            <a:r>
              <a:rPr lang="en-US" dirty="0"/>
              <a:t>The following slides may be helpful to have available for reference during today’s meeting.</a:t>
            </a:r>
          </a:p>
          <a:p>
            <a:endParaRPr lang="en-US" dirty="0"/>
          </a:p>
        </p:txBody>
      </p:sp>
    </p:spTree>
    <p:extLst>
      <p:ext uri="{BB962C8B-B14F-4D97-AF65-F5344CB8AC3E}">
        <p14:creationId xmlns:p14="http://schemas.microsoft.com/office/powerpoint/2010/main" val="173711001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Recap of 6-5-18 Meeting Decisions</a:t>
            </a:r>
          </a:p>
        </p:txBody>
      </p:sp>
      <p:sp>
        <p:nvSpPr>
          <p:cNvPr id="6" name="Content Placeholder 5"/>
          <p:cNvSpPr>
            <a:spLocks noGrp="1"/>
          </p:cNvSpPr>
          <p:nvPr>
            <p:ph sz="half" idx="1"/>
          </p:nvPr>
        </p:nvSpPr>
        <p:spPr>
          <a:xfrm>
            <a:off x="530352" y="1371600"/>
            <a:ext cx="7772400" cy="5029200"/>
          </a:xfrm>
        </p:spPr>
        <p:txBody>
          <a:bodyPr/>
          <a:lstStyle/>
          <a:p>
            <a:pPr marL="457200" indent="-457200">
              <a:spcAft>
                <a:spcPts val="600"/>
              </a:spcAft>
              <a:buFont typeface="+mj-lt"/>
              <a:buAutoNum type="arabicPeriod"/>
            </a:pPr>
            <a:r>
              <a:rPr lang="en-US" dirty="0"/>
              <a:t>The Taskforce finalized its second pass of measures review.</a:t>
            </a:r>
          </a:p>
          <a:p>
            <a:pPr marL="457200" indent="-457200">
              <a:spcAft>
                <a:spcPts val="600"/>
              </a:spcAft>
              <a:buFont typeface="+mj-lt"/>
              <a:buAutoNum type="arabicPeriod"/>
            </a:pPr>
            <a:endParaRPr lang="en-US" dirty="0"/>
          </a:p>
          <a:p>
            <a:pPr marL="457200" indent="-457200">
              <a:spcAft>
                <a:spcPts val="600"/>
              </a:spcAft>
              <a:buFont typeface="+mj-lt"/>
              <a:buAutoNum type="arabicPeriod"/>
            </a:pPr>
            <a:endParaRPr lang="en-US" dirty="0"/>
          </a:p>
          <a:p>
            <a:pPr marL="0" indent="0">
              <a:spcAft>
                <a:spcPts val="600"/>
              </a:spcAft>
              <a:buNone/>
            </a:pPr>
            <a:r>
              <a:rPr lang="en-US" dirty="0"/>
              <a:t>  </a:t>
            </a:r>
          </a:p>
          <a:p>
            <a:pPr marL="0" indent="0">
              <a:spcAft>
                <a:spcPts val="600"/>
              </a:spcAft>
              <a:buNone/>
            </a:pPr>
            <a:endParaRPr lang="en-US" dirty="0"/>
          </a:p>
          <a:p>
            <a:pPr marL="0" indent="0">
              <a:spcAft>
                <a:spcPts val="600"/>
              </a:spcAft>
              <a:buNone/>
            </a:pPr>
            <a:endParaRPr lang="en-US" dirty="0"/>
          </a:p>
          <a:p>
            <a:pPr marL="685800" lvl="1">
              <a:spcAft>
                <a:spcPts val="600"/>
              </a:spcAft>
            </a:pPr>
            <a:r>
              <a:rPr lang="en-US" b="0" kern="1200" dirty="0"/>
              <a:t>The Taskforce gave final endorsement to the following three measures:</a:t>
            </a:r>
          </a:p>
          <a:p>
            <a:pPr marL="1005840" lvl="2" indent="-228600">
              <a:spcAft>
                <a:spcPts val="0"/>
              </a:spcAft>
              <a:buFont typeface="Arial" panose="020B0604020202020204" pitchFamily="34" charset="0"/>
              <a:buChar char="‒"/>
            </a:pPr>
            <a:r>
              <a:rPr lang="en-US" dirty="0">
                <a:latin typeface="Book Antiqua" panose="02040602050305030304" pitchFamily="18" charset="0"/>
              </a:rPr>
              <a:t>Continuity of Pharmacotherapy for Opioid Use Disorder</a:t>
            </a:r>
          </a:p>
          <a:p>
            <a:pPr marL="1005840" lvl="2" indent="-228600">
              <a:spcAft>
                <a:spcPts val="0"/>
              </a:spcAft>
              <a:buFont typeface="Arial" panose="020B0604020202020204" pitchFamily="34" charset="0"/>
              <a:buChar char="‒"/>
            </a:pPr>
            <a:r>
              <a:rPr lang="en-US" dirty="0">
                <a:latin typeface="Book Antiqua" panose="02040602050305030304" pitchFamily="18" charset="0"/>
              </a:rPr>
              <a:t>Use of Imaging Studies for Low Back Pain</a:t>
            </a:r>
          </a:p>
          <a:p>
            <a:pPr marL="1005840" lvl="2" indent="-228600">
              <a:spcAft>
                <a:spcPts val="0"/>
              </a:spcAft>
              <a:buFont typeface="Arial" panose="020B0604020202020204" pitchFamily="34" charset="0"/>
              <a:buChar char="‒"/>
            </a:pPr>
            <a:r>
              <a:rPr lang="en-US" dirty="0">
                <a:latin typeface="Book Antiqua" panose="02040602050305030304" pitchFamily="18" charset="0"/>
              </a:rPr>
              <a:t>CG-CAHPS (MHQP Version)</a:t>
            </a:r>
          </a:p>
          <a:p>
            <a:pPr marL="1005840" lvl="2" indent="-228600">
              <a:spcAft>
                <a:spcPts val="0"/>
              </a:spcAft>
              <a:buFont typeface="Arial" panose="020B0604020202020204" pitchFamily="34" charset="0"/>
              <a:buChar char="‒"/>
            </a:pPr>
            <a:endParaRPr lang="en-US" sz="1000" dirty="0">
              <a:latin typeface="Book Antiqua" panose="02040602050305030304" pitchFamily="18" charset="0"/>
            </a:endParaRPr>
          </a:p>
          <a:p>
            <a:pPr marL="685800" lvl="1">
              <a:spcAft>
                <a:spcPts val="600"/>
              </a:spcAft>
            </a:pPr>
            <a:r>
              <a:rPr lang="en-US" b="0" kern="1200" dirty="0"/>
              <a:t>The Taskforce moved the following measure to the Monitoring Set:</a:t>
            </a:r>
          </a:p>
          <a:p>
            <a:pPr marL="1005840" lvl="2" indent="-228600">
              <a:spcAft>
                <a:spcPts val="0"/>
              </a:spcAft>
              <a:buFont typeface="Arial" panose="020B0604020202020204" pitchFamily="34" charset="0"/>
              <a:buChar char="‒"/>
            </a:pPr>
            <a:r>
              <a:rPr lang="en-US" dirty="0">
                <a:latin typeface="Book Antiqua" panose="02040602050305030304" pitchFamily="18" charset="0"/>
              </a:rPr>
              <a:t>Contraceptive Care – Postpartum</a:t>
            </a:r>
          </a:p>
        </p:txBody>
      </p:sp>
      <p:pic>
        <p:nvPicPr>
          <p:cNvPr id="7" name="Picture 2" descr="Image result for celebration">
            <a:extLst>
              <a:ext uri="{FF2B5EF4-FFF2-40B4-BE49-F238E27FC236}">
                <a16:creationId xmlns:a16="http://schemas.microsoft.com/office/drawing/2014/main" id="{3986F949-CEA5-4BEF-BB46-7DE5316DA104}"/>
              </a:ext>
            </a:extLst>
          </p:cNvP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b="14445"/>
          <a:stretch/>
        </p:blipFill>
        <p:spPr bwMode="auto">
          <a:xfrm>
            <a:off x="3099026" y="1587795"/>
            <a:ext cx="2945947"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91846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1" end="1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9C0365-3FDF-4726-AAF0-66F50C9F75AB}"/>
              </a:ext>
            </a:extLst>
          </p:cNvPr>
          <p:cNvSpPr>
            <a:spLocks noGrp="1"/>
          </p:cNvSpPr>
          <p:nvPr>
            <p:ph type="title"/>
          </p:nvPr>
        </p:nvSpPr>
        <p:spPr/>
        <p:txBody>
          <a:bodyPr/>
          <a:lstStyle/>
          <a:p>
            <a:r>
              <a:rPr lang="en-US" dirty="0"/>
              <a:t>Prevention and Early Detection – </a:t>
            </a:r>
            <a:br>
              <a:rPr lang="en-US" dirty="0"/>
            </a:br>
            <a:r>
              <a:rPr lang="en-US" dirty="0"/>
              <a:t>Physical Health</a:t>
            </a:r>
          </a:p>
        </p:txBody>
      </p:sp>
      <p:sp>
        <p:nvSpPr>
          <p:cNvPr id="7" name="Content Placeholder 2">
            <a:extLst>
              <a:ext uri="{FF2B5EF4-FFF2-40B4-BE49-F238E27FC236}">
                <a16:creationId xmlns:a16="http://schemas.microsoft.com/office/drawing/2014/main" id="{71FC158F-8CA3-4C98-AF9B-85610D5C6763}"/>
              </a:ext>
            </a:extLst>
          </p:cNvPr>
          <p:cNvSpPr>
            <a:spLocks noGrp="1"/>
          </p:cNvSpPr>
          <p:nvPr>
            <p:ph idx="1"/>
          </p:nvPr>
        </p:nvSpPr>
        <p:spPr>
          <a:xfrm>
            <a:off x="736600" y="1143001"/>
            <a:ext cx="8178800" cy="2285999"/>
          </a:xfrm>
          <a:solidFill>
            <a:srgbClr val="92D050">
              <a:alpha val="10196"/>
            </a:srgbClr>
          </a:solidFill>
        </p:spPr>
        <p:txBody>
          <a:bodyPr numCol="1" spcCol="0"/>
          <a:lstStyle/>
          <a:p>
            <a:pPr marL="457200" indent="-274320">
              <a:spcAft>
                <a:spcPts val="0"/>
              </a:spcAft>
              <a:buFont typeface="Arial" panose="020B0604020202020204" pitchFamily="34" charset="0"/>
              <a:buChar char="•"/>
            </a:pPr>
            <a:r>
              <a:rPr lang="en-US" sz="1700" b="0" dirty="0"/>
              <a:t>Childhood Immunization Status</a:t>
            </a:r>
          </a:p>
          <a:p>
            <a:pPr marL="457200" indent="-274320">
              <a:spcAft>
                <a:spcPts val="0"/>
              </a:spcAft>
              <a:buFont typeface="Arial" panose="020B0604020202020204" pitchFamily="34" charset="0"/>
              <a:buChar char="•"/>
            </a:pPr>
            <a:r>
              <a:rPr lang="en-US" sz="1700" b="0" dirty="0"/>
              <a:t>Immunizations for Adolescents</a:t>
            </a:r>
          </a:p>
          <a:p>
            <a:pPr marL="457200" indent="-274320">
              <a:spcAft>
                <a:spcPts val="600"/>
              </a:spcAft>
              <a:buFont typeface="Arial" panose="020B0604020202020204" pitchFamily="34" charset="0"/>
              <a:buChar char="•"/>
            </a:pPr>
            <a:r>
              <a:rPr lang="en-US" sz="1700" b="0" dirty="0"/>
              <a:t>Influenza Immunization</a:t>
            </a:r>
          </a:p>
          <a:p>
            <a:pPr marL="457200" indent="-274320">
              <a:spcAft>
                <a:spcPts val="0"/>
              </a:spcAft>
              <a:buFont typeface="Arial" panose="020B0604020202020204" pitchFamily="34" charset="0"/>
              <a:buChar char="•"/>
            </a:pPr>
            <a:r>
              <a:rPr lang="en-US" sz="1700" b="0" dirty="0"/>
              <a:t>Chlamydia Screening - Ages 16-20</a:t>
            </a:r>
          </a:p>
          <a:p>
            <a:pPr marL="457200" indent="-274320">
              <a:spcAft>
                <a:spcPts val="0"/>
              </a:spcAft>
              <a:buFont typeface="Arial" panose="020B0604020202020204" pitchFamily="34" charset="0"/>
              <a:buChar char="•"/>
            </a:pPr>
            <a:r>
              <a:rPr lang="en-US" sz="1700" b="0" dirty="0"/>
              <a:t>Chlamydia Screening - Ages 21-24</a:t>
            </a:r>
          </a:p>
          <a:p>
            <a:pPr marL="457200" indent="-274320">
              <a:spcAft>
                <a:spcPts val="0"/>
              </a:spcAft>
              <a:buFont typeface="Arial" panose="020B0604020202020204" pitchFamily="34" charset="0"/>
              <a:buChar char="•"/>
            </a:pPr>
            <a:r>
              <a:rPr lang="en-US" sz="1700" b="0" dirty="0"/>
              <a:t>Colorectal Cancer Screening</a:t>
            </a:r>
          </a:p>
          <a:p>
            <a:pPr marL="457200" indent="-274320">
              <a:spcAft>
                <a:spcPts val="0"/>
              </a:spcAft>
              <a:buFont typeface="Arial" panose="020B0604020202020204" pitchFamily="34" charset="0"/>
              <a:buChar char="•"/>
            </a:pPr>
            <a:r>
              <a:rPr lang="en-US" sz="1700" b="0" dirty="0"/>
              <a:t>Cervical Cancer Screening</a:t>
            </a:r>
          </a:p>
          <a:p>
            <a:pPr marL="457200" indent="-274320">
              <a:spcAft>
                <a:spcPts val="0"/>
              </a:spcAft>
              <a:buFont typeface="Arial" panose="020B0604020202020204" pitchFamily="34" charset="0"/>
              <a:buChar char="•"/>
            </a:pPr>
            <a:r>
              <a:rPr lang="en-US" sz="1700" b="0" dirty="0"/>
              <a:t>Breast Cancer Screening</a:t>
            </a:r>
          </a:p>
        </p:txBody>
      </p:sp>
      <p:sp>
        <p:nvSpPr>
          <p:cNvPr id="8" name="Content Placeholder 2">
            <a:extLst>
              <a:ext uri="{FF2B5EF4-FFF2-40B4-BE49-F238E27FC236}">
                <a16:creationId xmlns:a16="http://schemas.microsoft.com/office/drawing/2014/main" id="{9D3509B5-8079-4C09-A45E-9D054518B714}"/>
              </a:ext>
            </a:extLst>
          </p:cNvPr>
          <p:cNvSpPr txBox="1">
            <a:spLocks/>
          </p:cNvSpPr>
          <p:nvPr/>
        </p:nvSpPr>
        <p:spPr bwMode="auto">
          <a:xfrm>
            <a:off x="736600" y="3767138"/>
            <a:ext cx="8178799" cy="881062"/>
          </a:xfrm>
          <a:prstGeom prst="rect">
            <a:avLst/>
          </a:prstGeom>
          <a:solidFill>
            <a:srgbClr val="FFFF00">
              <a:alpha val="10196"/>
            </a:srgbClr>
          </a:solidFill>
          <a:ln>
            <a:noFill/>
          </a:ln>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57768E"/>
              </a:buClr>
              <a:buFont typeface="Wingdings" pitchFamily="2" charset="2"/>
              <a:buChar char="§"/>
              <a:defRPr sz="2400">
                <a:solidFill>
                  <a:srgbClr val="25325B"/>
                </a:solidFill>
                <a:latin typeface="+mn-lt"/>
                <a:ea typeface="+mn-ea"/>
                <a:cs typeface="+mn-cs"/>
              </a:defRPr>
            </a:lvl1pPr>
            <a:lvl2pPr marL="742950" indent="-285750" algn="l" rtl="0" eaLnBrk="1" fontAlgn="base" hangingPunct="1">
              <a:spcBef>
                <a:spcPct val="20000"/>
              </a:spcBef>
              <a:spcAft>
                <a:spcPct val="0"/>
              </a:spcAft>
              <a:buChar char="–"/>
              <a:defRPr sz="2000">
                <a:solidFill>
                  <a:srgbClr val="486176"/>
                </a:solidFill>
                <a:latin typeface="+mn-lt"/>
                <a:ea typeface="+mn-ea"/>
              </a:defRPr>
            </a:lvl2pPr>
            <a:lvl3pPr marL="1143000" indent="-228600" algn="l" rtl="0" eaLnBrk="1" fontAlgn="base" hangingPunct="1">
              <a:spcBef>
                <a:spcPct val="20000"/>
              </a:spcBef>
              <a:spcAft>
                <a:spcPct val="0"/>
              </a:spcAft>
              <a:buChar char="•"/>
              <a:defRPr>
                <a:solidFill>
                  <a:srgbClr val="25325B"/>
                </a:solidFill>
                <a:latin typeface="+mn-lt"/>
                <a:ea typeface="+mn-ea"/>
              </a:defRPr>
            </a:lvl3pPr>
            <a:lvl4pPr marL="1600200" indent="-228600" algn="l" rtl="0" eaLnBrk="1" fontAlgn="base" hangingPunct="1">
              <a:spcBef>
                <a:spcPct val="20000"/>
              </a:spcBef>
              <a:spcAft>
                <a:spcPct val="0"/>
              </a:spcAft>
              <a:buChar char="–"/>
              <a:defRPr sz="1400">
                <a:solidFill>
                  <a:srgbClr val="57768E"/>
                </a:solidFill>
                <a:latin typeface="+mn-lt"/>
                <a:ea typeface="+mn-ea"/>
              </a:defRPr>
            </a:lvl4pPr>
            <a:lvl5pPr marL="2057400" indent="-228600" algn="l" rtl="0" eaLnBrk="1" fontAlgn="base" hangingPunct="1">
              <a:spcBef>
                <a:spcPct val="20000"/>
              </a:spcBef>
              <a:spcAft>
                <a:spcPct val="0"/>
              </a:spcAft>
              <a:buChar char="»"/>
              <a:defRPr sz="1200">
                <a:solidFill>
                  <a:srgbClr val="25325B"/>
                </a:solidFill>
                <a:latin typeface="+mn-lt"/>
                <a:ea typeface="+mn-ea"/>
              </a:defRPr>
            </a:lvl5pPr>
            <a:lvl6pPr marL="2514600" indent="-228600" algn="l" rtl="0" eaLnBrk="1" fontAlgn="base" hangingPunct="1">
              <a:spcBef>
                <a:spcPct val="20000"/>
              </a:spcBef>
              <a:spcAft>
                <a:spcPct val="0"/>
              </a:spcAft>
              <a:buChar char="»"/>
              <a:defRPr sz="1200">
                <a:solidFill>
                  <a:srgbClr val="25325B"/>
                </a:solidFill>
                <a:latin typeface="+mn-lt"/>
                <a:ea typeface="+mn-ea"/>
              </a:defRPr>
            </a:lvl6pPr>
            <a:lvl7pPr marL="2971800" indent="-228600" algn="l" rtl="0" eaLnBrk="1" fontAlgn="base" hangingPunct="1">
              <a:spcBef>
                <a:spcPct val="20000"/>
              </a:spcBef>
              <a:spcAft>
                <a:spcPct val="0"/>
              </a:spcAft>
              <a:buChar char="»"/>
              <a:defRPr sz="1200">
                <a:solidFill>
                  <a:srgbClr val="25325B"/>
                </a:solidFill>
                <a:latin typeface="+mn-lt"/>
                <a:ea typeface="+mn-ea"/>
              </a:defRPr>
            </a:lvl7pPr>
            <a:lvl8pPr marL="3429000" indent="-228600" algn="l" rtl="0" eaLnBrk="1" fontAlgn="base" hangingPunct="1">
              <a:spcBef>
                <a:spcPct val="20000"/>
              </a:spcBef>
              <a:spcAft>
                <a:spcPct val="0"/>
              </a:spcAft>
              <a:buChar char="»"/>
              <a:defRPr sz="1200">
                <a:solidFill>
                  <a:srgbClr val="25325B"/>
                </a:solidFill>
                <a:latin typeface="+mn-lt"/>
                <a:ea typeface="+mn-ea"/>
              </a:defRPr>
            </a:lvl8pPr>
            <a:lvl9pPr marL="3886200" indent="-228600" algn="l" rtl="0" eaLnBrk="1" fontAlgn="base" hangingPunct="1">
              <a:spcBef>
                <a:spcPct val="20000"/>
              </a:spcBef>
              <a:spcAft>
                <a:spcPct val="0"/>
              </a:spcAft>
              <a:buChar char="»"/>
              <a:defRPr sz="1200">
                <a:solidFill>
                  <a:srgbClr val="25325B"/>
                </a:solidFill>
                <a:latin typeface="+mn-lt"/>
                <a:ea typeface="+mn-ea"/>
              </a:defRPr>
            </a:lvl9pPr>
          </a:lstStyle>
          <a:p>
            <a:pPr marL="457200" indent="-274320">
              <a:spcBef>
                <a:spcPct val="0"/>
              </a:spcBef>
              <a:spcAft>
                <a:spcPts val="0"/>
              </a:spcAft>
              <a:buClrTx/>
              <a:buSzPct val="100000"/>
              <a:buFont typeface="Arial" panose="020B0604020202020204" pitchFamily="34" charset="0"/>
              <a:buChar char="•"/>
            </a:pPr>
            <a:r>
              <a:rPr lang="en-US" sz="1700" dirty="0">
                <a:solidFill>
                  <a:schemeClr val="tx1"/>
                </a:solidFill>
                <a:latin typeface="Book Antiqua" pitchFamily="18" charset="0"/>
                <a:cs typeface="Calibri" pitchFamily="34" charset="0"/>
              </a:rPr>
              <a:t>Well-Child Visits in the First 15 Months of Life</a:t>
            </a:r>
          </a:p>
          <a:p>
            <a:pPr marL="457200" indent="-274320">
              <a:spcBef>
                <a:spcPct val="0"/>
              </a:spcBef>
              <a:spcAft>
                <a:spcPts val="0"/>
              </a:spcAft>
              <a:buClrTx/>
              <a:buSzPct val="100000"/>
              <a:buFont typeface="Arial" panose="020B0604020202020204" pitchFamily="34" charset="0"/>
              <a:buChar char="•"/>
            </a:pPr>
            <a:r>
              <a:rPr lang="en-US" sz="1700" dirty="0">
                <a:solidFill>
                  <a:schemeClr val="tx1"/>
                </a:solidFill>
                <a:latin typeface="Book Antiqua" pitchFamily="18" charset="0"/>
                <a:cs typeface="Calibri" pitchFamily="34" charset="0"/>
              </a:rPr>
              <a:t>Well-Child Visits in the 3rd, 4th, 5th, and 6th Years of Life</a:t>
            </a:r>
          </a:p>
          <a:p>
            <a:pPr marL="457200" indent="-274320">
              <a:spcBef>
                <a:spcPct val="0"/>
              </a:spcBef>
              <a:spcAft>
                <a:spcPts val="0"/>
              </a:spcAft>
              <a:buClrTx/>
              <a:buSzPct val="100000"/>
              <a:buFont typeface="Arial" panose="020B0604020202020204" pitchFamily="34" charset="0"/>
              <a:buChar char="•"/>
            </a:pPr>
            <a:r>
              <a:rPr lang="en-US" sz="1700" dirty="0">
                <a:solidFill>
                  <a:schemeClr val="tx1"/>
                </a:solidFill>
                <a:latin typeface="Book Antiqua" pitchFamily="18" charset="0"/>
                <a:cs typeface="Calibri" pitchFamily="34" charset="0"/>
              </a:rPr>
              <a:t>Adolescent Well-Care Visit</a:t>
            </a:r>
          </a:p>
        </p:txBody>
      </p:sp>
      <p:sp>
        <p:nvSpPr>
          <p:cNvPr id="9" name="TextBox 8">
            <a:extLst>
              <a:ext uri="{FF2B5EF4-FFF2-40B4-BE49-F238E27FC236}">
                <a16:creationId xmlns:a16="http://schemas.microsoft.com/office/drawing/2014/main" id="{5712159B-12F1-4C01-8688-7EB27B09F632}"/>
              </a:ext>
            </a:extLst>
          </p:cNvPr>
          <p:cNvSpPr txBox="1"/>
          <p:nvPr/>
        </p:nvSpPr>
        <p:spPr>
          <a:xfrm>
            <a:off x="200308" y="1143001"/>
            <a:ext cx="446276" cy="2285999"/>
          </a:xfrm>
          <a:prstGeom prst="rect">
            <a:avLst/>
          </a:prstGeom>
          <a:noFill/>
        </p:spPr>
        <p:txBody>
          <a:bodyPr vert="vert270" wrap="square" rtlCol="0" anchor="ctr">
            <a:spAutoFit/>
          </a:bodyPr>
          <a:lstStyle/>
          <a:p>
            <a:pPr algn="ctr"/>
            <a:r>
              <a:rPr lang="en-US" sz="1700" b="1" dirty="0">
                <a:latin typeface="Book Antiqua" panose="02040602050305030304" pitchFamily="18" charset="0"/>
              </a:rPr>
              <a:t>Endorsed</a:t>
            </a:r>
          </a:p>
        </p:txBody>
      </p:sp>
      <p:sp>
        <p:nvSpPr>
          <p:cNvPr id="10" name="TextBox 9">
            <a:extLst>
              <a:ext uri="{FF2B5EF4-FFF2-40B4-BE49-F238E27FC236}">
                <a16:creationId xmlns:a16="http://schemas.microsoft.com/office/drawing/2014/main" id="{576C9247-77E8-4D55-8C63-367D0CF397EE}"/>
              </a:ext>
            </a:extLst>
          </p:cNvPr>
          <p:cNvSpPr txBox="1"/>
          <p:nvPr/>
        </p:nvSpPr>
        <p:spPr>
          <a:xfrm>
            <a:off x="69503" y="3657600"/>
            <a:ext cx="707886" cy="1066800"/>
          </a:xfrm>
          <a:prstGeom prst="rect">
            <a:avLst/>
          </a:prstGeom>
          <a:noFill/>
        </p:spPr>
        <p:txBody>
          <a:bodyPr vert="vert270" wrap="square" rtlCol="0" anchor="ctr">
            <a:spAutoFit/>
          </a:bodyPr>
          <a:lstStyle/>
          <a:p>
            <a:pPr algn="ctr"/>
            <a:r>
              <a:rPr lang="en-US" sz="1700" b="1" dirty="0">
                <a:latin typeface="Book Antiqua" panose="02040602050305030304" pitchFamily="18" charset="0"/>
              </a:rPr>
              <a:t>Monitor-ing</a:t>
            </a:r>
          </a:p>
        </p:txBody>
      </p:sp>
      <p:sp>
        <p:nvSpPr>
          <p:cNvPr id="11" name="Content Placeholder 2">
            <a:extLst>
              <a:ext uri="{FF2B5EF4-FFF2-40B4-BE49-F238E27FC236}">
                <a16:creationId xmlns:a16="http://schemas.microsoft.com/office/drawing/2014/main" id="{414939E7-E783-4430-BD28-E9FDC7176649}"/>
              </a:ext>
            </a:extLst>
          </p:cNvPr>
          <p:cNvSpPr txBox="1">
            <a:spLocks/>
          </p:cNvSpPr>
          <p:nvPr/>
        </p:nvSpPr>
        <p:spPr bwMode="auto">
          <a:xfrm>
            <a:off x="736600" y="5102352"/>
            <a:ext cx="8178799" cy="612648"/>
          </a:xfrm>
          <a:prstGeom prst="rect">
            <a:avLst/>
          </a:prstGeom>
          <a:solidFill>
            <a:srgbClr val="FF0000">
              <a:alpha val="10196"/>
            </a:srgbClr>
          </a:solidFill>
          <a:ln>
            <a:noFill/>
          </a:ln>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57768E"/>
              </a:buClr>
              <a:buFont typeface="Wingdings" pitchFamily="2" charset="2"/>
              <a:buChar char="§"/>
              <a:defRPr sz="2400">
                <a:solidFill>
                  <a:srgbClr val="25325B"/>
                </a:solidFill>
                <a:latin typeface="+mn-lt"/>
                <a:ea typeface="+mn-ea"/>
                <a:cs typeface="+mn-cs"/>
              </a:defRPr>
            </a:lvl1pPr>
            <a:lvl2pPr marL="742950" indent="-285750" algn="l" rtl="0" eaLnBrk="1" fontAlgn="base" hangingPunct="1">
              <a:spcBef>
                <a:spcPct val="20000"/>
              </a:spcBef>
              <a:spcAft>
                <a:spcPct val="0"/>
              </a:spcAft>
              <a:buChar char="–"/>
              <a:defRPr sz="2000">
                <a:solidFill>
                  <a:srgbClr val="486176"/>
                </a:solidFill>
                <a:latin typeface="+mn-lt"/>
                <a:ea typeface="+mn-ea"/>
              </a:defRPr>
            </a:lvl2pPr>
            <a:lvl3pPr marL="1143000" indent="-228600" algn="l" rtl="0" eaLnBrk="1" fontAlgn="base" hangingPunct="1">
              <a:spcBef>
                <a:spcPct val="20000"/>
              </a:spcBef>
              <a:spcAft>
                <a:spcPct val="0"/>
              </a:spcAft>
              <a:buChar char="•"/>
              <a:defRPr>
                <a:solidFill>
                  <a:srgbClr val="25325B"/>
                </a:solidFill>
                <a:latin typeface="+mn-lt"/>
                <a:ea typeface="+mn-ea"/>
              </a:defRPr>
            </a:lvl3pPr>
            <a:lvl4pPr marL="1600200" indent="-228600" algn="l" rtl="0" eaLnBrk="1" fontAlgn="base" hangingPunct="1">
              <a:spcBef>
                <a:spcPct val="20000"/>
              </a:spcBef>
              <a:spcAft>
                <a:spcPct val="0"/>
              </a:spcAft>
              <a:buChar char="–"/>
              <a:defRPr sz="1400">
                <a:solidFill>
                  <a:srgbClr val="57768E"/>
                </a:solidFill>
                <a:latin typeface="+mn-lt"/>
                <a:ea typeface="+mn-ea"/>
              </a:defRPr>
            </a:lvl4pPr>
            <a:lvl5pPr marL="2057400" indent="-228600" algn="l" rtl="0" eaLnBrk="1" fontAlgn="base" hangingPunct="1">
              <a:spcBef>
                <a:spcPct val="20000"/>
              </a:spcBef>
              <a:spcAft>
                <a:spcPct val="0"/>
              </a:spcAft>
              <a:buChar char="»"/>
              <a:defRPr sz="1200">
                <a:solidFill>
                  <a:srgbClr val="25325B"/>
                </a:solidFill>
                <a:latin typeface="+mn-lt"/>
                <a:ea typeface="+mn-ea"/>
              </a:defRPr>
            </a:lvl5pPr>
            <a:lvl6pPr marL="2514600" indent="-228600" algn="l" rtl="0" eaLnBrk="1" fontAlgn="base" hangingPunct="1">
              <a:spcBef>
                <a:spcPct val="20000"/>
              </a:spcBef>
              <a:spcAft>
                <a:spcPct val="0"/>
              </a:spcAft>
              <a:buChar char="»"/>
              <a:defRPr sz="1200">
                <a:solidFill>
                  <a:srgbClr val="25325B"/>
                </a:solidFill>
                <a:latin typeface="+mn-lt"/>
                <a:ea typeface="+mn-ea"/>
              </a:defRPr>
            </a:lvl6pPr>
            <a:lvl7pPr marL="2971800" indent="-228600" algn="l" rtl="0" eaLnBrk="1" fontAlgn="base" hangingPunct="1">
              <a:spcBef>
                <a:spcPct val="20000"/>
              </a:spcBef>
              <a:spcAft>
                <a:spcPct val="0"/>
              </a:spcAft>
              <a:buChar char="»"/>
              <a:defRPr sz="1200">
                <a:solidFill>
                  <a:srgbClr val="25325B"/>
                </a:solidFill>
                <a:latin typeface="+mn-lt"/>
                <a:ea typeface="+mn-ea"/>
              </a:defRPr>
            </a:lvl7pPr>
            <a:lvl8pPr marL="3429000" indent="-228600" algn="l" rtl="0" eaLnBrk="1" fontAlgn="base" hangingPunct="1">
              <a:spcBef>
                <a:spcPct val="20000"/>
              </a:spcBef>
              <a:spcAft>
                <a:spcPct val="0"/>
              </a:spcAft>
              <a:buChar char="»"/>
              <a:defRPr sz="1200">
                <a:solidFill>
                  <a:srgbClr val="25325B"/>
                </a:solidFill>
                <a:latin typeface="+mn-lt"/>
                <a:ea typeface="+mn-ea"/>
              </a:defRPr>
            </a:lvl8pPr>
            <a:lvl9pPr marL="3886200" indent="-228600" algn="l" rtl="0" eaLnBrk="1" fontAlgn="base" hangingPunct="1">
              <a:spcBef>
                <a:spcPct val="20000"/>
              </a:spcBef>
              <a:spcAft>
                <a:spcPct val="0"/>
              </a:spcAft>
              <a:buChar char="»"/>
              <a:defRPr sz="1200">
                <a:solidFill>
                  <a:srgbClr val="25325B"/>
                </a:solidFill>
                <a:latin typeface="+mn-lt"/>
                <a:ea typeface="+mn-ea"/>
              </a:defRPr>
            </a:lvl9pPr>
          </a:lstStyle>
          <a:p>
            <a:pPr marL="182880" indent="0">
              <a:spcBef>
                <a:spcPct val="0"/>
              </a:spcBef>
              <a:spcAft>
                <a:spcPts val="0"/>
              </a:spcAft>
              <a:buClrTx/>
              <a:buSzPct val="100000"/>
              <a:buNone/>
            </a:pPr>
            <a:r>
              <a:rPr lang="en-US" sz="1700" dirty="0">
                <a:solidFill>
                  <a:schemeClr val="tx1"/>
                </a:solidFill>
                <a:latin typeface="Book Antiqua" pitchFamily="18" charset="0"/>
                <a:cs typeface="Calibri" pitchFamily="34" charset="0"/>
              </a:rPr>
              <a:t>None</a:t>
            </a:r>
          </a:p>
        </p:txBody>
      </p:sp>
      <p:sp>
        <p:nvSpPr>
          <p:cNvPr id="12" name="TextBox 11">
            <a:extLst>
              <a:ext uri="{FF2B5EF4-FFF2-40B4-BE49-F238E27FC236}">
                <a16:creationId xmlns:a16="http://schemas.microsoft.com/office/drawing/2014/main" id="{7AE535FD-9E6A-4D77-9442-60A8C8BFA6C1}"/>
              </a:ext>
            </a:extLst>
          </p:cNvPr>
          <p:cNvSpPr txBox="1"/>
          <p:nvPr/>
        </p:nvSpPr>
        <p:spPr>
          <a:xfrm>
            <a:off x="69503" y="4724400"/>
            <a:ext cx="707886" cy="1371600"/>
          </a:xfrm>
          <a:prstGeom prst="rect">
            <a:avLst/>
          </a:prstGeom>
          <a:noFill/>
        </p:spPr>
        <p:txBody>
          <a:bodyPr vert="vert270" wrap="square" rtlCol="0" anchor="ctr">
            <a:spAutoFit/>
          </a:bodyPr>
          <a:lstStyle/>
          <a:p>
            <a:pPr algn="ctr"/>
            <a:r>
              <a:rPr lang="en-US" sz="1700" b="1" dirty="0">
                <a:latin typeface="Book Antiqua" panose="02040602050305030304" pitchFamily="18" charset="0"/>
              </a:rPr>
              <a:t>Develop-mental</a:t>
            </a:r>
          </a:p>
        </p:txBody>
      </p:sp>
      <p:sp>
        <p:nvSpPr>
          <p:cNvPr id="2" name="Rectangle 1">
            <a:extLst>
              <a:ext uri="{FF2B5EF4-FFF2-40B4-BE49-F238E27FC236}">
                <a16:creationId xmlns:a16="http://schemas.microsoft.com/office/drawing/2014/main" id="{AB261D87-04AE-4927-BC43-0ABBEE102D8C}"/>
              </a:ext>
            </a:extLst>
          </p:cNvPr>
          <p:cNvSpPr/>
          <p:nvPr/>
        </p:nvSpPr>
        <p:spPr bwMode="auto">
          <a:xfrm>
            <a:off x="736600" y="1143000"/>
            <a:ext cx="8178799" cy="838200"/>
          </a:xfrm>
          <a:prstGeom prst="rect">
            <a:avLst/>
          </a:prstGeom>
          <a:noFill/>
          <a:ln w="19050" cap="flat" cmpd="sng" algn="ctr">
            <a:solidFill>
              <a:schemeClr val="tx1"/>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34" charset="0"/>
            </a:endParaRPr>
          </a:p>
        </p:txBody>
      </p:sp>
      <p:sp>
        <p:nvSpPr>
          <p:cNvPr id="14" name="Rectangle 13">
            <a:extLst>
              <a:ext uri="{FF2B5EF4-FFF2-40B4-BE49-F238E27FC236}">
                <a16:creationId xmlns:a16="http://schemas.microsoft.com/office/drawing/2014/main" id="{A21BF90E-4919-4F08-9D09-CD9BDF419479}"/>
              </a:ext>
            </a:extLst>
          </p:cNvPr>
          <p:cNvSpPr/>
          <p:nvPr/>
        </p:nvSpPr>
        <p:spPr bwMode="auto">
          <a:xfrm>
            <a:off x="731282" y="1981200"/>
            <a:ext cx="8184117" cy="1447800"/>
          </a:xfrm>
          <a:prstGeom prst="rect">
            <a:avLst/>
          </a:prstGeom>
          <a:noFill/>
          <a:ln w="19050" cap="flat" cmpd="sng" algn="ctr">
            <a:solidFill>
              <a:schemeClr val="tx1"/>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34" charset="0"/>
            </a:endParaRPr>
          </a:p>
        </p:txBody>
      </p:sp>
    </p:spTree>
    <p:extLst>
      <p:ext uri="{BB962C8B-B14F-4D97-AF65-F5344CB8AC3E}">
        <p14:creationId xmlns:p14="http://schemas.microsoft.com/office/powerpoint/2010/main" val="2057373562"/>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9C0365-3FDF-4726-AAF0-66F50C9F75AB}"/>
              </a:ext>
            </a:extLst>
          </p:cNvPr>
          <p:cNvSpPr>
            <a:spLocks noGrp="1"/>
          </p:cNvSpPr>
          <p:nvPr>
            <p:ph type="title"/>
          </p:nvPr>
        </p:nvSpPr>
        <p:spPr/>
        <p:txBody>
          <a:bodyPr/>
          <a:lstStyle/>
          <a:p>
            <a:r>
              <a:rPr lang="en-US" dirty="0"/>
              <a:t>Prevention and Early Detection – </a:t>
            </a:r>
            <a:br>
              <a:rPr lang="en-US" dirty="0"/>
            </a:br>
            <a:r>
              <a:rPr lang="en-US" dirty="0"/>
              <a:t>Mental Health and Oral Health</a:t>
            </a:r>
          </a:p>
        </p:txBody>
      </p:sp>
      <p:sp>
        <p:nvSpPr>
          <p:cNvPr id="7" name="Content Placeholder 2">
            <a:extLst>
              <a:ext uri="{FF2B5EF4-FFF2-40B4-BE49-F238E27FC236}">
                <a16:creationId xmlns:a16="http://schemas.microsoft.com/office/drawing/2014/main" id="{71FC158F-8CA3-4C98-AF9B-85610D5C6763}"/>
              </a:ext>
            </a:extLst>
          </p:cNvPr>
          <p:cNvSpPr>
            <a:spLocks noGrp="1"/>
          </p:cNvSpPr>
          <p:nvPr>
            <p:ph idx="1"/>
          </p:nvPr>
        </p:nvSpPr>
        <p:spPr>
          <a:xfrm>
            <a:off x="736600" y="1811369"/>
            <a:ext cx="3726524" cy="1008031"/>
          </a:xfrm>
          <a:solidFill>
            <a:srgbClr val="92D050">
              <a:alpha val="10196"/>
            </a:srgbClr>
          </a:solidFill>
        </p:spPr>
        <p:txBody>
          <a:bodyPr numCol="1" spcCol="0"/>
          <a:lstStyle/>
          <a:p>
            <a:pPr marL="457200" indent="-274320">
              <a:spcAft>
                <a:spcPts val="0"/>
              </a:spcAft>
              <a:buFont typeface="Arial" panose="020B0604020202020204" pitchFamily="34" charset="0"/>
              <a:buChar char="•"/>
            </a:pPr>
            <a:r>
              <a:rPr lang="en-US" sz="1700" b="0" kern="1200" dirty="0">
                <a:ea typeface="+mn-ea"/>
              </a:rPr>
              <a:t>Depression Screening and Follow-up for Adolescents </a:t>
            </a:r>
            <a:r>
              <a:rPr lang="en-US" sz="1700" b="0" dirty="0"/>
              <a:t>and Adults</a:t>
            </a:r>
          </a:p>
        </p:txBody>
      </p:sp>
      <p:sp>
        <p:nvSpPr>
          <p:cNvPr id="8" name="Content Placeholder 2">
            <a:extLst>
              <a:ext uri="{FF2B5EF4-FFF2-40B4-BE49-F238E27FC236}">
                <a16:creationId xmlns:a16="http://schemas.microsoft.com/office/drawing/2014/main" id="{9D3509B5-8079-4C09-A45E-9D054518B714}"/>
              </a:ext>
            </a:extLst>
          </p:cNvPr>
          <p:cNvSpPr txBox="1">
            <a:spLocks/>
          </p:cNvSpPr>
          <p:nvPr/>
        </p:nvSpPr>
        <p:spPr bwMode="auto">
          <a:xfrm>
            <a:off x="736600" y="3286539"/>
            <a:ext cx="3726524" cy="609600"/>
          </a:xfrm>
          <a:prstGeom prst="rect">
            <a:avLst/>
          </a:prstGeom>
          <a:solidFill>
            <a:srgbClr val="FFFF00">
              <a:alpha val="10196"/>
            </a:srgbClr>
          </a:solidFill>
          <a:ln>
            <a:noFill/>
          </a:ln>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57768E"/>
              </a:buClr>
              <a:buFont typeface="Wingdings" pitchFamily="2" charset="2"/>
              <a:buChar char="§"/>
              <a:defRPr sz="2400">
                <a:solidFill>
                  <a:srgbClr val="25325B"/>
                </a:solidFill>
                <a:latin typeface="+mn-lt"/>
                <a:ea typeface="+mn-ea"/>
                <a:cs typeface="+mn-cs"/>
              </a:defRPr>
            </a:lvl1pPr>
            <a:lvl2pPr marL="742950" indent="-285750" algn="l" rtl="0" eaLnBrk="1" fontAlgn="base" hangingPunct="1">
              <a:spcBef>
                <a:spcPct val="20000"/>
              </a:spcBef>
              <a:spcAft>
                <a:spcPct val="0"/>
              </a:spcAft>
              <a:buChar char="–"/>
              <a:defRPr sz="2000">
                <a:solidFill>
                  <a:srgbClr val="486176"/>
                </a:solidFill>
                <a:latin typeface="+mn-lt"/>
                <a:ea typeface="+mn-ea"/>
              </a:defRPr>
            </a:lvl2pPr>
            <a:lvl3pPr marL="1143000" indent="-228600" algn="l" rtl="0" eaLnBrk="1" fontAlgn="base" hangingPunct="1">
              <a:spcBef>
                <a:spcPct val="20000"/>
              </a:spcBef>
              <a:spcAft>
                <a:spcPct val="0"/>
              </a:spcAft>
              <a:buChar char="•"/>
              <a:defRPr>
                <a:solidFill>
                  <a:srgbClr val="25325B"/>
                </a:solidFill>
                <a:latin typeface="+mn-lt"/>
                <a:ea typeface="+mn-ea"/>
              </a:defRPr>
            </a:lvl3pPr>
            <a:lvl4pPr marL="1600200" indent="-228600" algn="l" rtl="0" eaLnBrk="1" fontAlgn="base" hangingPunct="1">
              <a:spcBef>
                <a:spcPct val="20000"/>
              </a:spcBef>
              <a:spcAft>
                <a:spcPct val="0"/>
              </a:spcAft>
              <a:buChar char="–"/>
              <a:defRPr sz="1400">
                <a:solidFill>
                  <a:srgbClr val="57768E"/>
                </a:solidFill>
                <a:latin typeface="+mn-lt"/>
                <a:ea typeface="+mn-ea"/>
              </a:defRPr>
            </a:lvl4pPr>
            <a:lvl5pPr marL="2057400" indent="-228600" algn="l" rtl="0" eaLnBrk="1" fontAlgn="base" hangingPunct="1">
              <a:spcBef>
                <a:spcPct val="20000"/>
              </a:spcBef>
              <a:spcAft>
                <a:spcPct val="0"/>
              </a:spcAft>
              <a:buChar char="»"/>
              <a:defRPr sz="1200">
                <a:solidFill>
                  <a:srgbClr val="25325B"/>
                </a:solidFill>
                <a:latin typeface="+mn-lt"/>
                <a:ea typeface="+mn-ea"/>
              </a:defRPr>
            </a:lvl5pPr>
            <a:lvl6pPr marL="2514600" indent="-228600" algn="l" rtl="0" eaLnBrk="1" fontAlgn="base" hangingPunct="1">
              <a:spcBef>
                <a:spcPct val="20000"/>
              </a:spcBef>
              <a:spcAft>
                <a:spcPct val="0"/>
              </a:spcAft>
              <a:buChar char="»"/>
              <a:defRPr sz="1200">
                <a:solidFill>
                  <a:srgbClr val="25325B"/>
                </a:solidFill>
                <a:latin typeface="+mn-lt"/>
                <a:ea typeface="+mn-ea"/>
              </a:defRPr>
            </a:lvl6pPr>
            <a:lvl7pPr marL="2971800" indent="-228600" algn="l" rtl="0" eaLnBrk="1" fontAlgn="base" hangingPunct="1">
              <a:spcBef>
                <a:spcPct val="20000"/>
              </a:spcBef>
              <a:spcAft>
                <a:spcPct val="0"/>
              </a:spcAft>
              <a:buChar char="»"/>
              <a:defRPr sz="1200">
                <a:solidFill>
                  <a:srgbClr val="25325B"/>
                </a:solidFill>
                <a:latin typeface="+mn-lt"/>
                <a:ea typeface="+mn-ea"/>
              </a:defRPr>
            </a:lvl7pPr>
            <a:lvl8pPr marL="3429000" indent="-228600" algn="l" rtl="0" eaLnBrk="1" fontAlgn="base" hangingPunct="1">
              <a:spcBef>
                <a:spcPct val="20000"/>
              </a:spcBef>
              <a:spcAft>
                <a:spcPct val="0"/>
              </a:spcAft>
              <a:buChar char="»"/>
              <a:defRPr sz="1200">
                <a:solidFill>
                  <a:srgbClr val="25325B"/>
                </a:solidFill>
                <a:latin typeface="+mn-lt"/>
                <a:ea typeface="+mn-ea"/>
              </a:defRPr>
            </a:lvl8pPr>
            <a:lvl9pPr marL="3886200" indent="-228600" algn="l" rtl="0" eaLnBrk="1" fontAlgn="base" hangingPunct="1">
              <a:spcBef>
                <a:spcPct val="20000"/>
              </a:spcBef>
              <a:spcAft>
                <a:spcPct val="0"/>
              </a:spcAft>
              <a:buChar char="»"/>
              <a:defRPr sz="1200">
                <a:solidFill>
                  <a:srgbClr val="25325B"/>
                </a:solidFill>
                <a:latin typeface="+mn-lt"/>
                <a:ea typeface="+mn-ea"/>
              </a:defRPr>
            </a:lvl9pPr>
          </a:lstStyle>
          <a:p>
            <a:pPr marL="182880" indent="0">
              <a:buNone/>
            </a:pPr>
            <a:r>
              <a:rPr lang="en-US" sz="1700" dirty="0">
                <a:solidFill>
                  <a:schemeClr val="tx1"/>
                </a:solidFill>
                <a:latin typeface="Book Antiqua" panose="02040602050305030304" pitchFamily="18" charset="0"/>
              </a:rPr>
              <a:t>None</a:t>
            </a:r>
          </a:p>
        </p:txBody>
      </p:sp>
      <p:sp>
        <p:nvSpPr>
          <p:cNvPr id="9" name="TextBox 8">
            <a:extLst>
              <a:ext uri="{FF2B5EF4-FFF2-40B4-BE49-F238E27FC236}">
                <a16:creationId xmlns:a16="http://schemas.microsoft.com/office/drawing/2014/main" id="{5712159B-12F1-4C01-8688-7EB27B09F632}"/>
              </a:ext>
            </a:extLst>
          </p:cNvPr>
          <p:cNvSpPr txBox="1"/>
          <p:nvPr/>
        </p:nvSpPr>
        <p:spPr>
          <a:xfrm>
            <a:off x="239031" y="1661356"/>
            <a:ext cx="446276" cy="1295399"/>
          </a:xfrm>
          <a:prstGeom prst="rect">
            <a:avLst/>
          </a:prstGeom>
          <a:noFill/>
        </p:spPr>
        <p:txBody>
          <a:bodyPr vert="vert270" wrap="square" rtlCol="0" anchor="ctr">
            <a:spAutoFit/>
          </a:bodyPr>
          <a:lstStyle/>
          <a:p>
            <a:pPr algn="ctr"/>
            <a:r>
              <a:rPr lang="en-US" sz="1700" b="1" dirty="0">
                <a:latin typeface="Book Antiqua" panose="02040602050305030304" pitchFamily="18" charset="0"/>
              </a:rPr>
              <a:t>Endorsed</a:t>
            </a:r>
          </a:p>
        </p:txBody>
      </p:sp>
      <p:sp>
        <p:nvSpPr>
          <p:cNvPr id="10" name="TextBox 9">
            <a:extLst>
              <a:ext uri="{FF2B5EF4-FFF2-40B4-BE49-F238E27FC236}">
                <a16:creationId xmlns:a16="http://schemas.microsoft.com/office/drawing/2014/main" id="{576C9247-77E8-4D55-8C63-367D0CF397EE}"/>
              </a:ext>
            </a:extLst>
          </p:cNvPr>
          <p:cNvSpPr txBox="1"/>
          <p:nvPr/>
        </p:nvSpPr>
        <p:spPr>
          <a:xfrm>
            <a:off x="108226" y="3048000"/>
            <a:ext cx="707886" cy="1086678"/>
          </a:xfrm>
          <a:prstGeom prst="rect">
            <a:avLst/>
          </a:prstGeom>
          <a:noFill/>
        </p:spPr>
        <p:txBody>
          <a:bodyPr vert="vert270" wrap="square" rtlCol="0" anchor="ctr">
            <a:spAutoFit/>
          </a:bodyPr>
          <a:lstStyle/>
          <a:p>
            <a:pPr algn="ctr"/>
            <a:r>
              <a:rPr lang="en-US" sz="1700" b="1" dirty="0">
                <a:latin typeface="Book Antiqua" panose="02040602050305030304" pitchFamily="18" charset="0"/>
              </a:rPr>
              <a:t>Monitor-ing</a:t>
            </a:r>
          </a:p>
        </p:txBody>
      </p:sp>
      <p:sp>
        <p:nvSpPr>
          <p:cNvPr id="11" name="Content Placeholder 2">
            <a:extLst>
              <a:ext uri="{FF2B5EF4-FFF2-40B4-BE49-F238E27FC236}">
                <a16:creationId xmlns:a16="http://schemas.microsoft.com/office/drawing/2014/main" id="{414939E7-E783-4430-BD28-E9FDC7176649}"/>
              </a:ext>
            </a:extLst>
          </p:cNvPr>
          <p:cNvSpPr txBox="1">
            <a:spLocks/>
          </p:cNvSpPr>
          <p:nvPr/>
        </p:nvSpPr>
        <p:spPr bwMode="auto">
          <a:xfrm>
            <a:off x="736601" y="4321573"/>
            <a:ext cx="3726523" cy="914400"/>
          </a:xfrm>
          <a:prstGeom prst="rect">
            <a:avLst/>
          </a:prstGeom>
          <a:solidFill>
            <a:srgbClr val="FF0000">
              <a:alpha val="10196"/>
            </a:srgbClr>
          </a:solidFill>
          <a:ln>
            <a:noFill/>
          </a:ln>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57768E"/>
              </a:buClr>
              <a:buFont typeface="Wingdings" pitchFamily="2" charset="2"/>
              <a:buChar char="§"/>
              <a:defRPr sz="2400">
                <a:solidFill>
                  <a:srgbClr val="25325B"/>
                </a:solidFill>
                <a:latin typeface="+mn-lt"/>
                <a:ea typeface="+mn-ea"/>
                <a:cs typeface="+mn-cs"/>
              </a:defRPr>
            </a:lvl1pPr>
            <a:lvl2pPr marL="742950" indent="-285750" algn="l" rtl="0" eaLnBrk="1" fontAlgn="base" hangingPunct="1">
              <a:spcBef>
                <a:spcPct val="20000"/>
              </a:spcBef>
              <a:spcAft>
                <a:spcPct val="0"/>
              </a:spcAft>
              <a:buChar char="–"/>
              <a:defRPr sz="2000">
                <a:solidFill>
                  <a:srgbClr val="486176"/>
                </a:solidFill>
                <a:latin typeface="+mn-lt"/>
                <a:ea typeface="+mn-ea"/>
              </a:defRPr>
            </a:lvl2pPr>
            <a:lvl3pPr marL="1143000" indent="-228600" algn="l" rtl="0" eaLnBrk="1" fontAlgn="base" hangingPunct="1">
              <a:spcBef>
                <a:spcPct val="20000"/>
              </a:spcBef>
              <a:spcAft>
                <a:spcPct val="0"/>
              </a:spcAft>
              <a:buChar char="•"/>
              <a:defRPr>
                <a:solidFill>
                  <a:srgbClr val="25325B"/>
                </a:solidFill>
                <a:latin typeface="+mn-lt"/>
                <a:ea typeface="+mn-ea"/>
              </a:defRPr>
            </a:lvl3pPr>
            <a:lvl4pPr marL="1600200" indent="-228600" algn="l" rtl="0" eaLnBrk="1" fontAlgn="base" hangingPunct="1">
              <a:spcBef>
                <a:spcPct val="20000"/>
              </a:spcBef>
              <a:spcAft>
                <a:spcPct val="0"/>
              </a:spcAft>
              <a:buChar char="–"/>
              <a:defRPr sz="1400">
                <a:solidFill>
                  <a:srgbClr val="57768E"/>
                </a:solidFill>
                <a:latin typeface="+mn-lt"/>
                <a:ea typeface="+mn-ea"/>
              </a:defRPr>
            </a:lvl4pPr>
            <a:lvl5pPr marL="2057400" indent="-228600" algn="l" rtl="0" eaLnBrk="1" fontAlgn="base" hangingPunct="1">
              <a:spcBef>
                <a:spcPct val="20000"/>
              </a:spcBef>
              <a:spcAft>
                <a:spcPct val="0"/>
              </a:spcAft>
              <a:buChar char="»"/>
              <a:defRPr sz="1200">
                <a:solidFill>
                  <a:srgbClr val="25325B"/>
                </a:solidFill>
                <a:latin typeface="+mn-lt"/>
                <a:ea typeface="+mn-ea"/>
              </a:defRPr>
            </a:lvl5pPr>
            <a:lvl6pPr marL="2514600" indent="-228600" algn="l" rtl="0" eaLnBrk="1" fontAlgn="base" hangingPunct="1">
              <a:spcBef>
                <a:spcPct val="20000"/>
              </a:spcBef>
              <a:spcAft>
                <a:spcPct val="0"/>
              </a:spcAft>
              <a:buChar char="»"/>
              <a:defRPr sz="1200">
                <a:solidFill>
                  <a:srgbClr val="25325B"/>
                </a:solidFill>
                <a:latin typeface="+mn-lt"/>
                <a:ea typeface="+mn-ea"/>
              </a:defRPr>
            </a:lvl6pPr>
            <a:lvl7pPr marL="2971800" indent="-228600" algn="l" rtl="0" eaLnBrk="1" fontAlgn="base" hangingPunct="1">
              <a:spcBef>
                <a:spcPct val="20000"/>
              </a:spcBef>
              <a:spcAft>
                <a:spcPct val="0"/>
              </a:spcAft>
              <a:buChar char="»"/>
              <a:defRPr sz="1200">
                <a:solidFill>
                  <a:srgbClr val="25325B"/>
                </a:solidFill>
                <a:latin typeface="+mn-lt"/>
                <a:ea typeface="+mn-ea"/>
              </a:defRPr>
            </a:lvl7pPr>
            <a:lvl8pPr marL="3429000" indent="-228600" algn="l" rtl="0" eaLnBrk="1" fontAlgn="base" hangingPunct="1">
              <a:spcBef>
                <a:spcPct val="20000"/>
              </a:spcBef>
              <a:spcAft>
                <a:spcPct val="0"/>
              </a:spcAft>
              <a:buChar char="»"/>
              <a:defRPr sz="1200">
                <a:solidFill>
                  <a:srgbClr val="25325B"/>
                </a:solidFill>
                <a:latin typeface="+mn-lt"/>
                <a:ea typeface="+mn-ea"/>
              </a:defRPr>
            </a:lvl8pPr>
            <a:lvl9pPr marL="3886200" indent="-228600" algn="l" rtl="0" eaLnBrk="1" fontAlgn="base" hangingPunct="1">
              <a:spcBef>
                <a:spcPct val="20000"/>
              </a:spcBef>
              <a:spcAft>
                <a:spcPct val="0"/>
              </a:spcAft>
              <a:buChar char="»"/>
              <a:defRPr sz="1200">
                <a:solidFill>
                  <a:srgbClr val="25325B"/>
                </a:solidFill>
                <a:latin typeface="+mn-lt"/>
                <a:ea typeface="+mn-ea"/>
              </a:defRPr>
            </a:lvl9pPr>
          </a:lstStyle>
          <a:p>
            <a:pPr marL="457200" indent="-274320">
              <a:spcBef>
                <a:spcPct val="0"/>
              </a:spcBef>
              <a:spcAft>
                <a:spcPts val="0"/>
              </a:spcAft>
              <a:buClrTx/>
              <a:buSzPct val="100000"/>
              <a:buFont typeface="Arial" panose="020B0604020202020204" pitchFamily="34" charset="0"/>
              <a:buChar char="•"/>
            </a:pPr>
            <a:r>
              <a:rPr lang="en-US" sz="1700" dirty="0">
                <a:solidFill>
                  <a:schemeClr val="tx1"/>
                </a:solidFill>
                <a:latin typeface="Book Antiqua" pitchFamily="18" charset="0"/>
                <a:cs typeface="Calibri" pitchFamily="34" charset="0"/>
              </a:rPr>
              <a:t>Developmental Screening for Behavioral Health Needs: Under Age 21 </a:t>
            </a:r>
          </a:p>
        </p:txBody>
      </p:sp>
      <p:sp>
        <p:nvSpPr>
          <p:cNvPr id="12" name="TextBox 11">
            <a:extLst>
              <a:ext uri="{FF2B5EF4-FFF2-40B4-BE49-F238E27FC236}">
                <a16:creationId xmlns:a16="http://schemas.microsoft.com/office/drawing/2014/main" id="{7AE535FD-9E6A-4D77-9442-60A8C8BFA6C1}"/>
              </a:ext>
            </a:extLst>
          </p:cNvPr>
          <p:cNvSpPr txBox="1"/>
          <p:nvPr/>
        </p:nvSpPr>
        <p:spPr>
          <a:xfrm>
            <a:off x="108226" y="4224704"/>
            <a:ext cx="707886" cy="1108138"/>
          </a:xfrm>
          <a:prstGeom prst="rect">
            <a:avLst/>
          </a:prstGeom>
          <a:noFill/>
        </p:spPr>
        <p:txBody>
          <a:bodyPr vert="vert270" wrap="square" rtlCol="0" anchor="ctr">
            <a:spAutoFit/>
          </a:bodyPr>
          <a:lstStyle/>
          <a:p>
            <a:pPr algn="ctr"/>
            <a:r>
              <a:rPr lang="en-US" sz="1700" b="1" dirty="0">
                <a:latin typeface="Book Antiqua" panose="02040602050305030304" pitchFamily="18" charset="0"/>
              </a:rPr>
              <a:t>Develop-mental</a:t>
            </a:r>
          </a:p>
        </p:txBody>
      </p:sp>
      <p:sp>
        <p:nvSpPr>
          <p:cNvPr id="13" name="Content Placeholder 2">
            <a:extLst>
              <a:ext uri="{FF2B5EF4-FFF2-40B4-BE49-F238E27FC236}">
                <a16:creationId xmlns:a16="http://schemas.microsoft.com/office/drawing/2014/main" id="{043C7964-2D1B-433B-9E97-C26EE2023E6D}"/>
              </a:ext>
            </a:extLst>
          </p:cNvPr>
          <p:cNvSpPr txBox="1">
            <a:spLocks/>
          </p:cNvSpPr>
          <p:nvPr/>
        </p:nvSpPr>
        <p:spPr bwMode="auto">
          <a:xfrm>
            <a:off x="5260847" y="1811369"/>
            <a:ext cx="3730753" cy="720662"/>
          </a:xfrm>
          <a:prstGeom prst="rect">
            <a:avLst/>
          </a:prstGeom>
          <a:solidFill>
            <a:srgbClr val="92D050">
              <a:alpha val="10196"/>
            </a:srgbClr>
          </a:solidFill>
          <a:ln w="6350" cmpd="sng">
            <a:noFill/>
            <a:miter lim="800000"/>
            <a:headEnd/>
            <a:tailEnd/>
          </a:ln>
        </p:spPr>
        <p:txBody>
          <a:bodyPr vert="horz" wrap="square" lIns="45720" tIns="46038" rIns="45720" bIns="46038" numCol="1" spcCol="0" anchor="t" anchorCtr="0" compatLnSpc="1">
            <a:prstTxWarp prst="textNoShape">
              <a:avLst/>
            </a:prstTxWarp>
          </a:bodyPr>
          <a:lstStyle>
            <a:lvl1pPr marL="381000" indent="-381000" algn="l" rtl="0" eaLnBrk="1" fontAlgn="base" hangingPunct="1">
              <a:spcBef>
                <a:spcPct val="0"/>
              </a:spcBef>
              <a:spcAft>
                <a:spcPts val="1200"/>
              </a:spcAft>
              <a:buClrTx/>
              <a:buSzPct val="100000"/>
              <a:buFont typeface="Wingdings" pitchFamily="2" charset="2"/>
              <a:buChar char="n"/>
              <a:defRPr sz="2000" b="1">
                <a:solidFill>
                  <a:schemeClr val="tx1"/>
                </a:solidFill>
                <a:latin typeface="Book Antiqua" pitchFamily="18" charset="0"/>
                <a:ea typeface="Calibri" pitchFamily="34" charset="0"/>
                <a:cs typeface="Calibri" pitchFamily="34" charset="0"/>
              </a:defRPr>
            </a:lvl1pPr>
            <a:lvl2pPr marL="568325" indent="-222250" algn="l" rtl="0" eaLnBrk="1" fontAlgn="base" hangingPunct="1">
              <a:spcBef>
                <a:spcPct val="0"/>
              </a:spcBef>
              <a:spcAft>
                <a:spcPts val="1200"/>
              </a:spcAft>
              <a:buClrTx/>
              <a:buSzPct val="100000"/>
              <a:buFont typeface="Arial" pitchFamily="34" charset="0"/>
              <a:buChar char="•"/>
              <a:defRPr sz="2000" b="1">
                <a:solidFill>
                  <a:schemeClr val="tx1"/>
                </a:solidFill>
                <a:latin typeface="Book Antiqua" pitchFamily="18" charset="0"/>
                <a:ea typeface="Calibri" pitchFamily="34" charset="0"/>
                <a:cs typeface="Calibri" pitchFamily="34" charset="0"/>
              </a:defRPr>
            </a:lvl2pPr>
            <a:lvl3pPr marL="739775" indent="-342900" algn="l" rtl="0" eaLnBrk="1" fontAlgn="base" hangingPunct="1">
              <a:lnSpc>
                <a:spcPct val="90000"/>
              </a:lnSpc>
              <a:spcBef>
                <a:spcPct val="25000"/>
              </a:spcBef>
              <a:spcAft>
                <a:spcPct val="0"/>
              </a:spcAft>
              <a:buClr>
                <a:schemeClr val="tx1"/>
              </a:buClr>
              <a:buNone/>
              <a:defRPr>
                <a:solidFill>
                  <a:schemeClr val="tx1"/>
                </a:solidFill>
                <a:latin typeface="+mn-lt"/>
                <a:ea typeface="Calibri" pitchFamily="34" charset="0"/>
                <a:cs typeface="Calibri" pitchFamily="34" charset="0"/>
              </a:defRPr>
            </a:lvl3pPr>
            <a:lvl4pPr marL="914400" indent="-346075" algn="l" rtl="0" eaLnBrk="1" fontAlgn="base" hangingPunct="1">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1" fontAlgn="base" hangingPunct="1">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6pPr>
            <a:lvl7pPr marL="22479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7pPr>
            <a:lvl8pPr marL="27051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8pPr>
            <a:lvl9pPr marL="31623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9pPr>
          </a:lstStyle>
          <a:p>
            <a:pPr marL="182880" indent="0">
              <a:spcAft>
                <a:spcPts val="0"/>
              </a:spcAft>
              <a:buFont typeface="Wingdings" pitchFamily="2" charset="2"/>
              <a:buNone/>
            </a:pPr>
            <a:r>
              <a:rPr lang="en-US" sz="1700" b="0" kern="0" dirty="0"/>
              <a:t>None</a:t>
            </a:r>
          </a:p>
        </p:txBody>
      </p:sp>
      <p:sp>
        <p:nvSpPr>
          <p:cNvPr id="14" name="Content Placeholder 2">
            <a:extLst>
              <a:ext uri="{FF2B5EF4-FFF2-40B4-BE49-F238E27FC236}">
                <a16:creationId xmlns:a16="http://schemas.microsoft.com/office/drawing/2014/main" id="{4E378F7C-AAD7-433D-BB9B-975CC845F13B}"/>
              </a:ext>
            </a:extLst>
          </p:cNvPr>
          <p:cNvSpPr txBox="1">
            <a:spLocks/>
          </p:cNvSpPr>
          <p:nvPr/>
        </p:nvSpPr>
        <p:spPr bwMode="auto">
          <a:xfrm>
            <a:off x="5260847" y="3047999"/>
            <a:ext cx="3730753" cy="1125569"/>
          </a:xfrm>
          <a:prstGeom prst="rect">
            <a:avLst/>
          </a:prstGeom>
          <a:solidFill>
            <a:srgbClr val="FFFF00">
              <a:alpha val="10196"/>
            </a:srgbClr>
          </a:solidFill>
          <a:ln>
            <a:noFill/>
          </a:ln>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57768E"/>
              </a:buClr>
              <a:buFont typeface="Wingdings" pitchFamily="2" charset="2"/>
              <a:buChar char="§"/>
              <a:defRPr sz="2400">
                <a:solidFill>
                  <a:srgbClr val="25325B"/>
                </a:solidFill>
                <a:latin typeface="+mn-lt"/>
                <a:ea typeface="+mn-ea"/>
                <a:cs typeface="+mn-cs"/>
              </a:defRPr>
            </a:lvl1pPr>
            <a:lvl2pPr marL="742950" indent="-285750" algn="l" rtl="0" eaLnBrk="1" fontAlgn="base" hangingPunct="1">
              <a:spcBef>
                <a:spcPct val="20000"/>
              </a:spcBef>
              <a:spcAft>
                <a:spcPct val="0"/>
              </a:spcAft>
              <a:buChar char="–"/>
              <a:defRPr sz="2000">
                <a:solidFill>
                  <a:srgbClr val="486176"/>
                </a:solidFill>
                <a:latin typeface="+mn-lt"/>
                <a:ea typeface="+mn-ea"/>
              </a:defRPr>
            </a:lvl2pPr>
            <a:lvl3pPr marL="1143000" indent="-228600" algn="l" rtl="0" eaLnBrk="1" fontAlgn="base" hangingPunct="1">
              <a:spcBef>
                <a:spcPct val="20000"/>
              </a:spcBef>
              <a:spcAft>
                <a:spcPct val="0"/>
              </a:spcAft>
              <a:buChar char="•"/>
              <a:defRPr>
                <a:solidFill>
                  <a:srgbClr val="25325B"/>
                </a:solidFill>
                <a:latin typeface="+mn-lt"/>
                <a:ea typeface="+mn-ea"/>
              </a:defRPr>
            </a:lvl3pPr>
            <a:lvl4pPr marL="1600200" indent="-228600" algn="l" rtl="0" eaLnBrk="1" fontAlgn="base" hangingPunct="1">
              <a:spcBef>
                <a:spcPct val="20000"/>
              </a:spcBef>
              <a:spcAft>
                <a:spcPct val="0"/>
              </a:spcAft>
              <a:buChar char="–"/>
              <a:defRPr sz="1400">
                <a:solidFill>
                  <a:srgbClr val="57768E"/>
                </a:solidFill>
                <a:latin typeface="+mn-lt"/>
                <a:ea typeface="+mn-ea"/>
              </a:defRPr>
            </a:lvl4pPr>
            <a:lvl5pPr marL="2057400" indent="-228600" algn="l" rtl="0" eaLnBrk="1" fontAlgn="base" hangingPunct="1">
              <a:spcBef>
                <a:spcPct val="20000"/>
              </a:spcBef>
              <a:spcAft>
                <a:spcPct val="0"/>
              </a:spcAft>
              <a:buChar char="»"/>
              <a:defRPr sz="1200">
                <a:solidFill>
                  <a:srgbClr val="25325B"/>
                </a:solidFill>
                <a:latin typeface="+mn-lt"/>
                <a:ea typeface="+mn-ea"/>
              </a:defRPr>
            </a:lvl5pPr>
            <a:lvl6pPr marL="2514600" indent="-228600" algn="l" rtl="0" eaLnBrk="1" fontAlgn="base" hangingPunct="1">
              <a:spcBef>
                <a:spcPct val="20000"/>
              </a:spcBef>
              <a:spcAft>
                <a:spcPct val="0"/>
              </a:spcAft>
              <a:buChar char="»"/>
              <a:defRPr sz="1200">
                <a:solidFill>
                  <a:srgbClr val="25325B"/>
                </a:solidFill>
                <a:latin typeface="+mn-lt"/>
                <a:ea typeface="+mn-ea"/>
              </a:defRPr>
            </a:lvl6pPr>
            <a:lvl7pPr marL="2971800" indent="-228600" algn="l" rtl="0" eaLnBrk="1" fontAlgn="base" hangingPunct="1">
              <a:spcBef>
                <a:spcPct val="20000"/>
              </a:spcBef>
              <a:spcAft>
                <a:spcPct val="0"/>
              </a:spcAft>
              <a:buChar char="»"/>
              <a:defRPr sz="1200">
                <a:solidFill>
                  <a:srgbClr val="25325B"/>
                </a:solidFill>
                <a:latin typeface="+mn-lt"/>
                <a:ea typeface="+mn-ea"/>
              </a:defRPr>
            </a:lvl7pPr>
            <a:lvl8pPr marL="3429000" indent="-228600" algn="l" rtl="0" eaLnBrk="1" fontAlgn="base" hangingPunct="1">
              <a:spcBef>
                <a:spcPct val="20000"/>
              </a:spcBef>
              <a:spcAft>
                <a:spcPct val="0"/>
              </a:spcAft>
              <a:buChar char="»"/>
              <a:defRPr sz="1200">
                <a:solidFill>
                  <a:srgbClr val="25325B"/>
                </a:solidFill>
                <a:latin typeface="+mn-lt"/>
                <a:ea typeface="+mn-ea"/>
              </a:defRPr>
            </a:lvl8pPr>
            <a:lvl9pPr marL="3886200" indent="-228600" algn="l" rtl="0" eaLnBrk="1" fontAlgn="base" hangingPunct="1">
              <a:spcBef>
                <a:spcPct val="20000"/>
              </a:spcBef>
              <a:spcAft>
                <a:spcPct val="0"/>
              </a:spcAft>
              <a:buChar char="»"/>
              <a:defRPr sz="1200">
                <a:solidFill>
                  <a:srgbClr val="25325B"/>
                </a:solidFill>
                <a:latin typeface="+mn-lt"/>
                <a:ea typeface="+mn-ea"/>
              </a:defRPr>
            </a:lvl9pPr>
          </a:lstStyle>
          <a:p>
            <a:pPr marL="457200" indent="-274320">
              <a:spcBef>
                <a:spcPct val="0"/>
              </a:spcBef>
              <a:spcAft>
                <a:spcPts val="0"/>
              </a:spcAft>
              <a:buClrTx/>
              <a:buSzPct val="100000"/>
              <a:buFont typeface="Arial" panose="020B0604020202020204" pitchFamily="34" charset="0"/>
              <a:buChar char="•"/>
            </a:pPr>
            <a:r>
              <a:rPr lang="en-US" sz="1700" dirty="0">
                <a:solidFill>
                  <a:schemeClr val="tx1"/>
                </a:solidFill>
                <a:latin typeface="Book Antiqua" pitchFamily="18" charset="0"/>
                <a:cs typeface="Calibri" pitchFamily="34" charset="0"/>
              </a:rPr>
              <a:t>Primary Caries Prevention Intervention as Offered by Primary Care Providers, including Dentists</a:t>
            </a:r>
          </a:p>
        </p:txBody>
      </p:sp>
      <p:sp>
        <p:nvSpPr>
          <p:cNvPr id="15" name="TextBox 14">
            <a:extLst>
              <a:ext uri="{FF2B5EF4-FFF2-40B4-BE49-F238E27FC236}">
                <a16:creationId xmlns:a16="http://schemas.microsoft.com/office/drawing/2014/main" id="{630A51AD-6FEB-4FA3-967B-AC48E40E5671}"/>
              </a:ext>
            </a:extLst>
          </p:cNvPr>
          <p:cNvSpPr txBox="1"/>
          <p:nvPr/>
        </p:nvSpPr>
        <p:spPr>
          <a:xfrm>
            <a:off x="4763278" y="1524001"/>
            <a:ext cx="446276" cy="1295399"/>
          </a:xfrm>
          <a:prstGeom prst="rect">
            <a:avLst/>
          </a:prstGeom>
          <a:noFill/>
        </p:spPr>
        <p:txBody>
          <a:bodyPr vert="vert270" wrap="square" rtlCol="0" anchor="ctr">
            <a:spAutoFit/>
          </a:bodyPr>
          <a:lstStyle/>
          <a:p>
            <a:pPr algn="ctr"/>
            <a:r>
              <a:rPr lang="en-US" sz="1700" b="1" dirty="0">
                <a:latin typeface="Book Antiqua" panose="02040602050305030304" pitchFamily="18" charset="0"/>
              </a:rPr>
              <a:t>Endorsed</a:t>
            </a:r>
          </a:p>
        </p:txBody>
      </p:sp>
      <p:sp>
        <p:nvSpPr>
          <p:cNvPr id="16" name="TextBox 15">
            <a:extLst>
              <a:ext uri="{FF2B5EF4-FFF2-40B4-BE49-F238E27FC236}">
                <a16:creationId xmlns:a16="http://schemas.microsoft.com/office/drawing/2014/main" id="{B7328E2F-0A9F-4B55-8403-6203CA05C634}"/>
              </a:ext>
            </a:extLst>
          </p:cNvPr>
          <p:cNvSpPr txBox="1"/>
          <p:nvPr/>
        </p:nvSpPr>
        <p:spPr>
          <a:xfrm>
            <a:off x="4632473" y="3077383"/>
            <a:ext cx="707886" cy="1066800"/>
          </a:xfrm>
          <a:prstGeom prst="rect">
            <a:avLst/>
          </a:prstGeom>
          <a:noFill/>
        </p:spPr>
        <p:txBody>
          <a:bodyPr vert="vert270" wrap="square" rtlCol="0" anchor="ctr">
            <a:spAutoFit/>
          </a:bodyPr>
          <a:lstStyle/>
          <a:p>
            <a:pPr algn="ctr"/>
            <a:r>
              <a:rPr lang="en-US" sz="1700" b="1" dirty="0">
                <a:latin typeface="Book Antiqua" panose="02040602050305030304" pitchFamily="18" charset="0"/>
              </a:rPr>
              <a:t>Monitor-ing</a:t>
            </a:r>
          </a:p>
        </p:txBody>
      </p:sp>
      <p:sp>
        <p:nvSpPr>
          <p:cNvPr id="17" name="Content Placeholder 2">
            <a:extLst>
              <a:ext uri="{FF2B5EF4-FFF2-40B4-BE49-F238E27FC236}">
                <a16:creationId xmlns:a16="http://schemas.microsoft.com/office/drawing/2014/main" id="{757A64EA-A36F-4D26-8601-137C1F8F60B2}"/>
              </a:ext>
            </a:extLst>
          </p:cNvPr>
          <p:cNvSpPr txBox="1">
            <a:spLocks/>
          </p:cNvSpPr>
          <p:nvPr/>
        </p:nvSpPr>
        <p:spPr bwMode="auto">
          <a:xfrm>
            <a:off x="5260848" y="4620831"/>
            <a:ext cx="3730752" cy="668369"/>
          </a:xfrm>
          <a:prstGeom prst="rect">
            <a:avLst/>
          </a:prstGeom>
          <a:solidFill>
            <a:srgbClr val="FF0000">
              <a:alpha val="10196"/>
            </a:srgbClr>
          </a:solidFill>
          <a:ln>
            <a:noFill/>
          </a:ln>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57768E"/>
              </a:buClr>
              <a:buFont typeface="Wingdings" pitchFamily="2" charset="2"/>
              <a:buChar char="§"/>
              <a:defRPr sz="2400">
                <a:solidFill>
                  <a:srgbClr val="25325B"/>
                </a:solidFill>
                <a:latin typeface="+mn-lt"/>
                <a:ea typeface="+mn-ea"/>
                <a:cs typeface="+mn-cs"/>
              </a:defRPr>
            </a:lvl1pPr>
            <a:lvl2pPr marL="742950" indent="-285750" algn="l" rtl="0" eaLnBrk="1" fontAlgn="base" hangingPunct="1">
              <a:spcBef>
                <a:spcPct val="20000"/>
              </a:spcBef>
              <a:spcAft>
                <a:spcPct val="0"/>
              </a:spcAft>
              <a:buChar char="–"/>
              <a:defRPr sz="2000">
                <a:solidFill>
                  <a:srgbClr val="486176"/>
                </a:solidFill>
                <a:latin typeface="+mn-lt"/>
                <a:ea typeface="+mn-ea"/>
              </a:defRPr>
            </a:lvl2pPr>
            <a:lvl3pPr marL="1143000" indent="-228600" algn="l" rtl="0" eaLnBrk="1" fontAlgn="base" hangingPunct="1">
              <a:spcBef>
                <a:spcPct val="20000"/>
              </a:spcBef>
              <a:spcAft>
                <a:spcPct val="0"/>
              </a:spcAft>
              <a:buChar char="•"/>
              <a:defRPr>
                <a:solidFill>
                  <a:srgbClr val="25325B"/>
                </a:solidFill>
                <a:latin typeface="+mn-lt"/>
                <a:ea typeface="+mn-ea"/>
              </a:defRPr>
            </a:lvl3pPr>
            <a:lvl4pPr marL="1600200" indent="-228600" algn="l" rtl="0" eaLnBrk="1" fontAlgn="base" hangingPunct="1">
              <a:spcBef>
                <a:spcPct val="20000"/>
              </a:spcBef>
              <a:spcAft>
                <a:spcPct val="0"/>
              </a:spcAft>
              <a:buChar char="–"/>
              <a:defRPr sz="1400">
                <a:solidFill>
                  <a:srgbClr val="57768E"/>
                </a:solidFill>
                <a:latin typeface="+mn-lt"/>
                <a:ea typeface="+mn-ea"/>
              </a:defRPr>
            </a:lvl4pPr>
            <a:lvl5pPr marL="2057400" indent="-228600" algn="l" rtl="0" eaLnBrk="1" fontAlgn="base" hangingPunct="1">
              <a:spcBef>
                <a:spcPct val="20000"/>
              </a:spcBef>
              <a:spcAft>
                <a:spcPct val="0"/>
              </a:spcAft>
              <a:buChar char="»"/>
              <a:defRPr sz="1200">
                <a:solidFill>
                  <a:srgbClr val="25325B"/>
                </a:solidFill>
                <a:latin typeface="+mn-lt"/>
                <a:ea typeface="+mn-ea"/>
              </a:defRPr>
            </a:lvl5pPr>
            <a:lvl6pPr marL="2514600" indent="-228600" algn="l" rtl="0" eaLnBrk="1" fontAlgn="base" hangingPunct="1">
              <a:spcBef>
                <a:spcPct val="20000"/>
              </a:spcBef>
              <a:spcAft>
                <a:spcPct val="0"/>
              </a:spcAft>
              <a:buChar char="»"/>
              <a:defRPr sz="1200">
                <a:solidFill>
                  <a:srgbClr val="25325B"/>
                </a:solidFill>
                <a:latin typeface="+mn-lt"/>
                <a:ea typeface="+mn-ea"/>
              </a:defRPr>
            </a:lvl6pPr>
            <a:lvl7pPr marL="2971800" indent="-228600" algn="l" rtl="0" eaLnBrk="1" fontAlgn="base" hangingPunct="1">
              <a:spcBef>
                <a:spcPct val="20000"/>
              </a:spcBef>
              <a:spcAft>
                <a:spcPct val="0"/>
              </a:spcAft>
              <a:buChar char="»"/>
              <a:defRPr sz="1200">
                <a:solidFill>
                  <a:srgbClr val="25325B"/>
                </a:solidFill>
                <a:latin typeface="+mn-lt"/>
                <a:ea typeface="+mn-ea"/>
              </a:defRPr>
            </a:lvl7pPr>
            <a:lvl8pPr marL="3429000" indent="-228600" algn="l" rtl="0" eaLnBrk="1" fontAlgn="base" hangingPunct="1">
              <a:spcBef>
                <a:spcPct val="20000"/>
              </a:spcBef>
              <a:spcAft>
                <a:spcPct val="0"/>
              </a:spcAft>
              <a:buChar char="»"/>
              <a:defRPr sz="1200">
                <a:solidFill>
                  <a:srgbClr val="25325B"/>
                </a:solidFill>
                <a:latin typeface="+mn-lt"/>
                <a:ea typeface="+mn-ea"/>
              </a:defRPr>
            </a:lvl8pPr>
            <a:lvl9pPr marL="3886200" indent="-228600" algn="l" rtl="0" eaLnBrk="1" fontAlgn="base" hangingPunct="1">
              <a:spcBef>
                <a:spcPct val="20000"/>
              </a:spcBef>
              <a:spcAft>
                <a:spcPct val="0"/>
              </a:spcAft>
              <a:buChar char="»"/>
              <a:defRPr sz="1200">
                <a:solidFill>
                  <a:srgbClr val="25325B"/>
                </a:solidFill>
                <a:latin typeface="+mn-lt"/>
                <a:ea typeface="+mn-ea"/>
              </a:defRPr>
            </a:lvl9pPr>
          </a:lstStyle>
          <a:p>
            <a:pPr marL="182880" indent="0">
              <a:spcBef>
                <a:spcPct val="0"/>
              </a:spcBef>
              <a:spcAft>
                <a:spcPts val="0"/>
              </a:spcAft>
              <a:buClrTx/>
              <a:buSzPct val="100000"/>
              <a:buNone/>
            </a:pPr>
            <a:r>
              <a:rPr lang="en-US" sz="1700" dirty="0">
                <a:solidFill>
                  <a:schemeClr val="tx1"/>
                </a:solidFill>
                <a:latin typeface="Book Antiqua" pitchFamily="18" charset="0"/>
                <a:cs typeface="Calibri" pitchFamily="34" charset="0"/>
              </a:rPr>
              <a:t>None</a:t>
            </a:r>
          </a:p>
        </p:txBody>
      </p:sp>
      <p:sp>
        <p:nvSpPr>
          <p:cNvPr id="18" name="TextBox 17">
            <a:extLst>
              <a:ext uri="{FF2B5EF4-FFF2-40B4-BE49-F238E27FC236}">
                <a16:creationId xmlns:a16="http://schemas.microsoft.com/office/drawing/2014/main" id="{50038017-896C-4315-98C8-67AAEF398497}"/>
              </a:ext>
            </a:extLst>
          </p:cNvPr>
          <p:cNvSpPr txBox="1"/>
          <p:nvPr/>
        </p:nvSpPr>
        <p:spPr>
          <a:xfrm>
            <a:off x="4632473" y="4307315"/>
            <a:ext cx="707886" cy="1295400"/>
          </a:xfrm>
          <a:prstGeom prst="rect">
            <a:avLst/>
          </a:prstGeom>
          <a:noFill/>
        </p:spPr>
        <p:txBody>
          <a:bodyPr vert="vert270" wrap="square" rtlCol="0" anchor="ctr">
            <a:spAutoFit/>
          </a:bodyPr>
          <a:lstStyle/>
          <a:p>
            <a:pPr algn="ctr"/>
            <a:r>
              <a:rPr lang="en-US" sz="1700" b="1" dirty="0">
                <a:latin typeface="Book Antiqua" panose="02040602050305030304" pitchFamily="18" charset="0"/>
              </a:rPr>
              <a:t>Develop-mental</a:t>
            </a:r>
          </a:p>
        </p:txBody>
      </p:sp>
      <p:sp>
        <p:nvSpPr>
          <p:cNvPr id="19" name="TextBox 18">
            <a:extLst>
              <a:ext uri="{FF2B5EF4-FFF2-40B4-BE49-F238E27FC236}">
                <a16:creationId xmlns:a16="http://schemas.microsoft.com/office/drawing/2014/main" id="{3A29FCF6-EC79-474B-936C-65E10A1C8D31}"/>
              </a:ext>
            </a:extLst>
          </p:cNvPr>
          <p:cNvSpPr txBox="1"/>
          <p:nvPr/>
        </p:nvSpPr>
        <p:spPr>
          <a:xfrm rot="5400000">
            <a:off x="6895391" y="-626512"/>
            <a:ext cx="461665" cy="3730754"/>
          </a:xfrm>
          <a:prstGeom prst="rect">
            <a:avLst/>
          </a:prstGeom>
          <a:noFill/>
        </p:spPr>
        <p:txBody>
          <a:bodyPr vert="vert270" wrap="square" rtlCol="0" anchor="ctr">
            <a:spAutoFit/>
          </a:bodyPr>
          <a:lstStyle/>
          <a:p>
            <a:pPr algn="ctr"/>
            <a:r>
              <a:rPr lang="en-US" b="1" u="sng" dirty="0">
                <a:latin typeface="Book Antiqua" panose="02040602050305030304" pitchFamily="18" charset="0"/>
              </a:rPr>
              <a:t>Oral Health</a:t>
            </a:r>
          </a:p>
        </p:txBody>
      </p:sp>
      <p:sp>
        <p:nvSpPr>
          <p:cNvPr id="20" name="TextBox 19">
            <a:extLst>
              <a:ext uri="{FF2B5EF4-FFF2-40B4-BE49-F238E27FC236}">
                <a16:creationId xmlns:a16="http://schemas.microsoft.com/office/drawing/2014/main" id="{2F96E59B-49E8-4937-A8A6-9F581CA052B9}"/>
              </a:ext>
            </a:extLst>
          </p:cNvPr>
          <p:cNvSpPr txBox="1"/>
          <p:nvPr/>
        </p:nvSpPr>
        <p:spPr>
          <a:xfrm rot="5400000">
            <a:off x="2369029" y="-624397"/>
            <a:ext cx="461665" cy="3726525"/>
          </a:xfrm>
          <a:prstGeom prst="rect">
            <a:avLst/>
          </a:prstGeom>
          <a:noFill/>
        </p:spPr>
        <p:txBody>
          <a:bodyPr vert="vert270" wrap="square" rtlCol="0" anchor="ctr">
            <a:spAutoFit/>
          </a:bodyPr>
          <a:lstStyle/>
          <a:p>
            <a:pPr algn="ctr"/>
            <a:r>
              <a:rPr lang="en-US" b="1" u="sng" dirty="0">
                <a:latin typeface="Book Antiqua" panose="02040602050305030304" pitchFamily="18" charset="0"/>
              </a:rPr>
              <a:t>Mental Health</a:t>
            </a:r>
          </a:p>
        </p:txBody>
      </p:sp>
    </p:spTree>
    <p:extLst>
      <p:ext uri="{BB962C8B-B14F-4D97-AF65-F5344CB8AC3E}">
        <p14:creationId xmlns:p14="http://schemas.microsoft.com/office/powerpoint/2010/main" val="1316975589"/>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9C0365-3FDF-4726-AAF0-66F50C9F75AB}"/>
              </a:ext>
            </a:extLst>
          </p:cNvPr>
          <p:cNvSpPr>
            <a:spLocks noGrp="1"/>
          </p:cNvSpPr>
          <p:nvPr>
            <p:ph type="title"/>
          </p:nvPr>
        </p:nvSpPr>
        <p:spPr/>
        <p:txBody>
          <a:bodyPr/>
          <a:lstStyle/>
          <a:p>
            <a:r>
              <a:rPr lang="en-US" dirty="0"/>
              <a:t>Chronic Illness Care – </a:t>
            </a:r>
            <a:br>
              <a:rPr lang="en-US" dirty="0"/>
            </a:br>
            <a:r>
              <a:rPr lang="en-US" dirty="0"/>
              <a:t>Physical Health</a:t>
            </a:r>
          </a:p>
        </p:txBody>
      </p:sp>
      <p:sp>
        <p:nvSpPr>
          <p:cNvPr id="7" name="Content Placeholder 2">
            <a:extLst>
              <a:ext uri="{FF2B5EF4-FFF2-40B4-BE49-F238E27FC236}">
                <a16:creationId xmlns:a16="http://schemas.microsoft.com/office/drawing/2014/main" id="{71FC158F-8CA3-4C98-AF9B-85610D5C6763}"/>
              </a:ext>
            </a:extLst>
          </p:cNvPr>
          <p:cNvSpPr>
            <a:spLocks noGrp="1"/>
          </p:cNvSpPr>
          <p:nvPr>
            <p:ph idx="1"/>
          </p:nvPr>
        </p:nvSpPr>
        <p:spPr>
          <a:xfrm>
            <a:off x="736600" y="1219199"/>
            <a:ext cx="8178800" cy="1524000"/>
          </a:xfrm>
          <a:solidFill>
            <a:srgbClr val="92D050">
              <a:alpha val="10196"/>
            </a:srgbClr>
          </a:solidFill>
        </p:spPr>
        <p:txBody>
          <a:bodyPr numCol="1" spcCol="0"/>
          <a:lstStyle/>
          <a:p>
            <a:pPr marL="457200" indent="-274320">
              <a:spcAft>
                <a:spcPts val="0"/>
              </a:spcAft>
              <a:buFont typeface="Arial" panose="020B0604020202020204" pitchFamily="34" charset="0"/>
              <a:buChar char="•"/>
            </a:pPr>
            <a:r>
              <a:rPr lang="en-US" sz="1700" b="0" dirty="0"/>
              <a:t>Asthma Medication Ratio</a:t>
            </a:r>
          </a:p>
          <a:p>
            <a:pPr marL="457200" indent="-274320">
              <a:spcAft>
                <a:spcPts val="0"/>
              </a:spcAft>
              <a:buFont typeface="Arial" panose="020B0604020202020204" pitchFamily="34" charset="0"/>
              <a:buChar char="•"/>
            </a:pPr>
            <a:r>
              <a:rPr lang="en-US" sz="1700" b="0" dirty="0"/>
              <a:t>Controlling High Blood Pressure (HEDIS 2019)</a:t>
            </a:r>
          </a:p>
          <a:p>
            <a:pPr marL="457200" indent="-274320">
              <a:spcAft>
                <a:spcPts val="0"/>
              </a:spcAft>
              <a:buFont typeface="Arial" panose="020B0604020202020204" pitchFamily="34" charset="0"/>
              <a:buChar char="•"/>
            </a:pPr>
            <a:r>
              <a:rPr lang="en-US" sz="1700" b="0" dirty="0"/>
              <a:t>Comprehensive Diabetes Care: Hemoglobin A1c (HbA1c) Poor Control (&gt;9.0%)</a:t>
            </a:r>
          </a:p>
          <a:p>
            <a:pPr marL="457200" indent="-274320">
              <a:spcAft>
                <a:spcPts val="0"/>
              </a:spcAft>
              <a:buFont typeface="Arial" panose="020B0604020202020204" pitchFamily="34" charset="0"/>
              <a:buChar char="•"/>
            </a:pPr>
            <a:r>
              <a:rPr lang="en-US" sz="1700" b="0" dirty="0"/>
              <a:t>Comprehensive Diabetes Care: Eye Exam</a:t>
            </a:r>
          </a:p>
          <a:p>
            <a:pPr marL="457200" indent="-274320">
              <a:spcAft>
                <a:spcPts val="0"/>
              </a:spcAft>
              <a:buFont typeface="Arial" panose="020B0604020202020204" pitchFamily="34" charset="0"/>
              <a:buChar char="•"/>
            </a:pPr>
            <a:r>
              <a:rPr lang="en-US" sz="1700" b="0" dirty="0"/>
              <a:t>Comprehensive Diabetes Care: Blood Pressure Control (&lt;140/90 mm Hg)</a:t>
            </a:r>
          </a:p>
        </p:txBody>
      </p:sp>
      <p:sp>
        <p:nvSpPr>
          <p:cNvPr id="8" name="Content Placeholder 2">
            <a:extLst>
              <a:ext uri="{FF2B5EF4-FFF2-40B4-BE49-F238E27FC236}">
                <a16:creationId xmlns:a16="http://schemas.microsoft.com/office/drawing/2014/main" id="{9D3509B5-8079-4C09-A45E-9D054518B714}"/>
              </a:ext>
            </a:extLst>
          </p:cNvPr>
          <p:cNvSpPr txBox="1">
            <a:spLocks/>
          </p:cNvSpPr>
          <p:nvPr/>
        </p:nvSpPr>
        <p:spPr bwMode="auto">
          <a:xfrm>
            <a:off x="736600" y="3063240"/>
            <a:ext cx="8178799" cy="731520"/>
          </a:xfrm>
          <a:prstGeom prst="rect">
            <a:avLst/>
          </a:prstGeom>
          <a:solidFill>
            <a:srgbClr val="FFFF00">
              <a:alpha val="10196"/>
            </a:srgbClr>
          </a:solidFill>
          <a:ln>
            <a:noFill/>
          </a:ln>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57768E"/>
              </a:buClr>
              <a:buFont typeface="Wingdings" pitchFamily="2" charset="2"/>
              <a:buChar char="§"/>
              <a:defRPr sz="2400">
                <a:solidFill>
                  <a:srgbClr val="25325B"/>
                </a:solidFill>
                <a:latin typeface="+mn-lt"/>
                <a:ea typeface="+mn-ea"/>
                <a:cs typeface="+mn-cs"/>
              </a:defRPr>
            </a:lvl1pPr>
            <a:lvl2pPr marL="742950" indent="-285750" algn="l" rtl="0" eaLnBrk="1" fontAlgn="base" hangingPunct="1">
              <a:spcBef>
                <a:spcPct val="20000"/>
              </a:spcBef>
              <a:spcAft>
                <a:spcPct val="0"/>
              </a:spcAft>
              <a:buChar char="–"/>
              <a:defRPr sz="2000">
                <a:solidFill>
                  <a:srgbClr val="486176"/>
                </a:solidFill>
                <a:latin typeface="+mn-lt"/>
                <a:ea typeface="+mn-ea"/>
              </a:defRPr>
            </a:lvl2pPr>
            <a:lvl3pPr marL="1143000" indent="-228600" algn="l" rtl="0" eaLnBrk="1" fontAlgn="base" hangingPunct="1">
              <a:spcBef>
                <a:spcPct val="20000"/>
              </a:spcBef>
              <a:spcAft>
                <a:spcPct val="0"/>
              </a:spcAft>
              <a:buChar char="•"/>
              <a:defRPr>
                <a:solidFill>
                  <a:srgbClr val="25325B"/>
                </a:solidFill>
                <a:latin typeface="+mn-lt"/>
                <a:ea typeface="+mn-ea"/>
              </a:defRPr>
            </a:lvl3pPr>
            <a:lvl4pPr marL="1600200" indent="-228600" algn="l" rtl="0" eaLnBrk="1" fontAlgn="base" hangingPunct="1">
              <a:spcBef>
                <a:spcPct val="20000"/>
              </a:spcBef>
              <a:spcAft>
                <a:spcPct val="0"/>
              </a:spcAft>
              <a:buChar char="–"/>
              <a:defRPr sz="1400">
                <a:solidFill>
                  <a:srgbClr val="57768E"/>
                </a:solidFill>
                <a:latin typeface="+mn-lt"/>
                <a:ea typeface="+mn-ea"/>
              </a:defRPr>
            </a:lvl4pPr>
            <a:lvl5pPr marL="2057400" indent="-228600" algn="l" rtl="0" eaLnBrk="1" fontAlgn="base" hangingPunct="1">
              <a:spcBef>
                <a:spcPct val="20000"/>
              </a:spcBef>
              <a:spcAft>
                <a:spcPct val="0"/>
              </a:spcAft>
              <a:buChar char="»"/>
              <a:defRPr sz="1200">
                <a:solidFill>
                  <a:srgbClr val="25325B"/>
                </a:solidFill>
                <a:latin typeface="+mn-lt"/>
                <a:ea typeface="+mn-ea"/>
              </a:defRPr>
            </a:lvl5pPr>
            <a:lvl6pPr marL="2514600" indent="-228600" algn="l" rtl="0" eaLnBrk="1" fontAlgn="base" hangingPunct="1">
              <a:spcBef>
                <a:spcPct val="20000"/>
              </a:spcBef>
              <a:spcAft>
                <a:spcPct val="0"/>
              </a:spcAft>
              <a:buChar char="»"/>
              <a:defRPr sz="1200">
                <a:solidFill>
                  <a:srgbClr val="25325B"/>
                </a:solidFill>
                <a:latin typeface="+mn-lt"/>
                <a:ea typeface="+mn-ea"/>
              </a:defRPr>
            </a:lvl6pPr>
            <a:lvl7pPr marL="2971800" indent="-228600" algn="l" rtl="0" eaLnBrk="1" fontAlgn="base" hangingPunct="1">
              <a:spcBef>
                <a:spcPct val="20000"/>
              </a:spcBef>
              <a:spcAft>
                <a:spcPct val="0"/>
              </a:spcAft>
              <a:buChar char="»"/>
              <a:defRPr sz="1200">
                <a:solidFill>
                  <a:srgbClr val="25325B"/>
                </a:solidFill>
                <a:latin typeface="+mn-lt"/>
                <a:ea typeface="+mn-ea"/>
              </a:defRPr>
            </a:lvl7pPr>
            <a:lvl8pPr marL="3429000" indent="-228600" algn="l" rtl="0" eaLnBrk="1" fontAlgn="base" hangingPunct="1">
              <a:spcBef>
                <a:spcPct val="20000"/>
              </a:spcBef>
              <a:spcAft>
                <a:spcPct val="0"/>
              </a:spcAft>
              <a:buChar char="»"/>
              <a:defRPr sz="1200">
                <a:solidFill>
                  <a:srgbClr val="25325B"/>
                </a:solidFill>
                <a:latin typeface="+mn-lt"/>
                <a:ea typeface="+mn-ea"/>
              </a:defRPr>
            </a:lvl8pPr>
            <a:lvl9pPr marL="3886200" indent="-228600" algn="l" rtl="0" eaLnBrk="1" fontAlgn="base" hangingPunct="1">
              <a:spcBef>
                <a:spcPct val="20000"/>
              </a:spcBef>
              <a:spcAft>
                <a:spcPct val="0"/>
              </a:spcAft>
              <a:buChar char="»"/>
              <a:defRPr sz="1200">
                <a:solidFill>
                  <a:srgbClr val="25325B"/>
                </a:solidFill>
                <a:latin typeface="+mn-lt"/>
                <a:ea typeface="+mn-ea"/>
              </a:defRPr>
            </a:lvl9pPr>
          </a:lstStyle>
          <a:p>
            <a:pPr marL="457200" indent="-274320">
              <a:spcBef>
                <a:spcPct val="0"/>
              </a:spcBef>
              <a:spcAft>
                <a:spcPts val="0"/>
              </a:spcAft>
              <a:buClrTx/>
              <a:buSzPct val="100000"/>
              <a:buFont typeface="Arial" panose="020B0604020202020204" pitchFamily="34" charset="0"/>
              <a:buChar char="•"/>
            </a:pPr>
            <a:r>
              <a:rPr lang="en-US" sz="1700" dirty="0">
                <a:solidFill>
                  <a:schemeClr val="tx1"/>
                </a:solidFill>
                <a:latin typeface="Book Antiqua" pitchFamily="18" charset="0"/>
                <a:cs typeface="Calibri" pitchFamily="34" charset="0"/>
              </a:rPr>
              <a:t>Comprehensive Diabetes Care: Hemoglobin A1c Testing </a:t>
            </a:r>
          </a:p>
          <a:p>
            <a:pPr marL="457200" indent="-274320">
              <a:spcBef>
                <a:spcPct val="0"/>
              </a:spcBef>
              <a:spcAft>
                <a:spcPts val="0"/>
              </a:spcAft>
              <a:buClrTx/>
              <a:buSzPct val="100000"/>
              <a:buFont typeface="Arial" panose="020B0604020202020204" pitchFamily="34" charset="0"/>
              <a:buChar char="•"/>
            </a:pPr>
            <a:r>
              <a:rPr lang="en-US" sz="1700" dirty="0">
                <a:solidFill>
                  <a:schemeClr val="tx1"/>
                </a:solidFill>
                <a:latin typeface="Book Antiqua" pitchFamily="18" charset="0"/>
                <a:cs typeface="Calibri" pitchFamily="34" charset="0"/>
              </a:rPr>
              <a:t>Comprehensive Diabetes Care: Medical Attention for Nephropathy</a:t>
            </a:r>
          </a:p>
        </p:txBody>
      </p:sp>
      <p:sp>
        <p:nvSpPr>
          <p:cNvPr id="9" name="TextBox 8">
            <a:extLst>
              <a:ext uri="{FF2B5EF4-FFF2-40B4-BE49-F238E27FC236}">
                <a16:creationId xmlns:a16="http://schemas.microsoft.com/office/drawing/2014/main" id="{5712159B-12F1-4C01-8688-7EB27B09F632}"/>
              </a:ext>
            </a:extLst>
          </p:cNvPr>
          <p:cNvSpPr txBox="1"/>
          <p:nvPr/>
        </p:nvSpPr>
        <p:spPr>
          <a:xfrm>
            <a:off x="207005" y="1219200"/>
            <a:ext cx="446276" cy="1524000"/>
          </a:xfrm>
          <a:prstGeom prst="rect">
            <a:avLst/>
          </a:prstGeom>
          <a:noFill/>
        </p:spPr>
        <p:txBody>
          <a:bodyPr vert="vert270" wrap="square" rtlCol="0" anchor="ctr">
            <a:spAutoFit/>
          </a:bodyPr>
          <a:lstStyle/>
          <a:p>
            <a:pPr algn="ctr"/>
            <a:r>
              <a:rPr lang="en-US" sz="1700" b="1" dirty="0">
                <a:latin typeface="Book Antiqua" panose="02040602050305030304" pitchFamily="18" charset="0"/>
              </a:rPr>
              <a:t>Endorsed</a:t>
            </a:r>
          </a:p>
        </p:txBody>
      </p:sp>
      <p:sp>
        <p:nvSpPr>
          <p:cNvPr id="10" name="TextBox 9">
            <a:extLst>
              <a:ext uri="{FF2B5EF4-FFF2-40B4-BE49-F238E27FC236}">
                <a16:creationId xmlns:a16="http://schemas.microsoft.com/office/drawing/2014/main" id="{576C9247-77E8-4D55-8C63-367D0CF397EE}"/>
              </a:ext>
            </a:extLst>
          </p:cNvPr>
          <p:cNvSpPr txBox="1"/>
          <p:nvPr/>
        </p:nvSpPr>
        <p:spPr>
          <a:xfrm>
            <a:off x="76200" y="2895600"/>
            <a:ext cx="707886" cy="1066800"/>
          </a:xfrm>
          <a:prstGeom prst="rect">
            <a:avLst/>
          </a:prstGeom>
          <a:noFill/>
        </p:spPr>
        <p:txBody>
          <a:bodyPr vert="vert270" wrap="square" rtlCol="0" anchor="ctr">
            <a:spAutoFit/>
          </a:bodyPr>
          <a:lstStyle/>
          <a:p>
            <a:pPr algn="ctr"/>
            <a:r>
              <a:rPr lang="en-US" sz="1700" b="1" dirty="0">
                <a:latin typeface="Book Antiqua" panose="02040602050305030304" pitchFamily="18" charset="0"/>
              </a:rPr>
              <a:t>Monitor-ing</a:t>
            </a:r>
          </a:p>
        </p:txBody>
      </p:sp>
      <p:sp>
        <p:nvSpPr>
          <p:cNvPr id="11" name="Content Placeholder 2">
            <a:extLst>
              <a:ext uri="{FF2B5EF4-FFF2-40B4-BE49-F238E27FC236}">
                <a16:creationId xmlns:a16="http://schemas.microsoft.com/office/drawing/2014/main" id="{414939E7-E783-4430-BD28-E9FDC7176649}"/>
              </a:ext>
            </a:extLst>
          </p:cNvPr>
          <p:cNvSpPr txBox="1">
            <a:spLocks/>
          </p:cNvSpPr>
          <p:nvPr/>
        </p:nvSpPr>
        <p:spPr bwMode="auto">
          <a:xfrm>
            <a:off x="736600" y="4191000"/>
            <a:ext cx="8178799" cy="1524000"/>
          </a:xfrm>
          <a:prstGeom prst="rect">
            <a:avLst/>
          </a:prstGeom>
          <a:solidFill>
            <a:srgbClr val="FF0000">
              <a:alpha val="10196"/>
            </a:srgbClr>
          </a:solidFill>
          <a:ln>
            <a:noFill/>
          </a:ln>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57768E"/>
              </a:buClr>
              <a:buFont typeface="Wingdings" pitchFamily="2" charset="2"/>
              <a:buChar char="§"/>
              <a:defRPr sz="2400">
                <a:solidFill>
                  <a:srgbClr val="25325B"/>
                </a:solidFill>
                <a:latin typeface="+mn-lt"/>
                <a:ea typeface="+mn-ea"/>
                <a:cs typeface="+mn-cs"/>
              </a:defRPr>
            </a:lvl1pPr>
            <a:lvl2pPr marL="742950" indent="-285750" algn="l" rtl="0" eaLnBrk="1" fontAlgn="base" hangingPunct="1">
              <a:spcBef>
                <a:spcPct val="20000"/>
              </a:spcBef>
              <a:spcAft>
                <a:spcPct val="0"/>
              </a:spcAft>
              <a:buChar char="–"/>
              <a:defRPr sz="2000">
                <a:solidFill>
                  <a:srgbClr val="486176"/>
                </a:solidFill>
                <a:latin typeface="+mn-lt"/>
                <a:ea typeface="+mn-ea"/>
              </a:defRPr>
            </a:lvl2pPr>
            <a:lvl3pPr marL="1143000" indent="-228600" algn="l" rtl="0" eaLnBrk="1" fontAlgn="base" hangingPunct="1">
              <a:spcBef>
                <a:spcPct val="20000"/>
              </a:spcBef>
              <a:spcAft>
                <a:spcPct val="0"/>
              </a:spcAft>
              <a:buChar char="•"/>
              <a:defRPr>
                <a:solidFill>
                  <a:srgbClr val="25325B"/>
                </a:solidFill>
                <a:latin typeface="+mn-lt"/>
                <a:ea typeface="+mn-ea"/>
              </a:defRPr>
            </a:lvl3pPr>
            <a:lvl4pPr marL="1600200" indent="-228600" algn="l" rtl="0" eaLnBrk="1" fontAlgn="base" hangingPunct="1">
              <a:spcBef>
                <a:spcPct val="20000"/>
              </a:spcBef>
              <a:spcAft>
                <a:spcPct val="0"/>
              </a:spcAft>
              <a:buChar char="–"/>
              <a:defRPr sz="1400">
                <a:solidFill>
                  <a:srgbClr val="57768E"/>
                </a:solidFill>
                <a:latin typeface="+mn-lt"/>
                <a:ea typeface="+mn-ea"/>
              </a:defRPr>
            </a:lvl4pPr>
            <a:lvl5pPr marL="2057400" indent="-228600" algn="l" rtl="0" eaLnBrk="1" fontAlgn="base" hangingPunct="1">
              <a:spcBef>
                <a:spcPct val="20000"/>
              </a:spcBef>
              <a:spcAft>
                <a:spcPct val="0"/>
              </a:spcAft>
              <a:buChar char="»"/>
              <a:defRPr sz="1200">
                <a:solidFill>
                  <a:srgbClr val="25325B"/>
                </a:solidFill>
                <a:latin typeface="+mn-lt"/>
                <a:ea typeface="+mn-ea"/>
              </a:defRPr>
            </a:lvl5pPr>
            <a:lvl6pPr marL="2514600" indent="-228600" algn="l" rtl="0" eaLnBrk="1" fontAlgn="base" hangingPunct="1">
              <a:spcBef>
                <a:spcPct val="20000"/>
              </a:spcBef>
              <a:spcAft>
                <a:spcPct val="0"/>
              </a:spcAft>
              <a:buChar char="»"/>
              <a:defRPr sz="1200">
                <a:solidFill>
                  <a:srgbClr val="25325B"/>
                </a:solidFill>
                <a:latin typeface="+mn-lt"/>
                <a:ea typeface="+mn-ea"/>
              </a:defRPr>
            </a:lvl6pPr>
            <a:lvl7pPr marL="2971800" indent="-228600" algn="l" rtl="0" eaLnBrk="1" fontAlgn="base" hangingPunct="1">
              <a:spcBef>
                <a:spcPct val="20000"/>
              </a:spcBef>
              <a:spcAft>
                <a:spcPct val="0"/>
              </a:spcAft>
              <a:buChar char="»"/>
              <a:defRPr sz="1200">
                <a:solidFill>
                  <a:srgbClr val="25325B"/>
                </a:solidFill>
                <a:latin typeface="+mn-lt"/>
                <a:ea typeface="+mn-ea"/>
              </a:defRPr>
            </a:lvl7pPr>
            <a:lvl8pPr marL="3429000" indent="-228600" algn="l" rtl="0" eaLnBrk="1" fontAlgn="base" hangingPunct="1">
              <a:spcBef>
                <a:spcPct val="20000"/>
              </a:spcBef>
              <a:spcAft>
                <a:spcPct val="0"/>
              </a:spcAft>
              <a:buChar char="»"/>
              <a:defRPr sz="1200">
                <a:solidFill>
                  <a:srgbClr val="25325B"/>
                </a:solidFill>
                <a:latin typeface="+mn-lt"/>
                <a:ea typeface="+mn-ea"/>
              </a:defRPr>
            </a:lvl8pPr>
            <a:lvl9pPr marL="3886200" indent="-228600" algn="l" rtl="0" eaLnBrk="1" fontAlgn="base" hangingPunct="1">
              <a:spcBef>
                <a:spcPct val="20000"/>
              </a:spcBef>
              <a:spcAft>
                <a:spcPct val="0"/>
              </a:spcAft>
              <a:buChar char="»"/>
              <a:defRPr sz="1200">
                <a:solidFill>
                  <a:srgbClr val="25325B"/>
                </a:solidFill>
                <a:latin typeface="+mn-lt"/>
                <a:ea typeface="+mn-ea"/>
              </a:defRPr>
            </a:lvl9pPr>
          </a:lstStyle>
          <a:p>
            <a:pPr marL="457200" indent="-274320">
              <a:spcBef>
                <a:spcPct val="0"/>
              </a:spcBef>
              <a:spcAft>
                <a:spcPts val="0"/>
              </a:spcAft>
              <a:buClrTx/>
              <a:buSzPct val="100000"/>
              <a:buFont typeface="Arial" panose="020B0604020202020204" pitchFamily="34" charset="0"/>
              <a:buChar char="•"/>
            </a:pPr>
            <a:r>
              <a:rPr lang="en-US" sz="1700" dirty="0">
                <a:solidFill>
                  <a:schemeClr val="tx1"/>
                </a:solidFill>
                <a:latin typeface="Book Antiqua" pitchFamily="18" charset="0"/>
                <a:cs typeface="Calibri" pitchFamily="34" charset="0"/>
              </a:rPr>
              <a:t>Optimal Asthma Control </a:t>
            </a:r>
          </a:p>
          <a:p>
            <a:pPr marL="457200" indent="-274320">
              <a:spcBef>
                <a:spcPct val="0"/>
              </a:spcBef>
              <a:spcAft>
                <a:spcPts val="0"/>
              </a:spcAft>
              <a:buClrTx/>
              <a:buSzPct val="100000"/>
              <a:buFont typeface="Arial" panose="020B0604020202020204" pitchFamily="34" charset="0"/>
              <a:buChar char="•"/>
            </a:pPr>
            <a:r>
              <a:rPr lang="en-US" sz="1700" dirty="0">
                <a:solidFill>
                  <a:schemeClr val="tx1"/>
                </a:solidFill>
                <a:latin typeface="Book Antiqua" pitchFamily="18" charset="0"/>
                <a:cs typeface="Calibri" pitchFamily="34" charset="0"/>
              </a:rPr>
              <a:t>Optimal Diabetes Care</a:t>
            </a:r>
          </a:p>
          <a:p>
            <a:pPr marL="457200" indent="-274320">
              <a:spcBef>
                <a:spcPct val="0"/>
              </a:spcBef>
              <a:spcAft>
                <a:spcPts val="0"/>
              </a:spcAft>
              <a:buClrTx/>
              <a:buSzPct val="100000"/>
              <a:buFont typeface="Arial" panose="020B0604020202020204" pitchFamily="34" charset="0"/>
              <a:buChar char="•"/>
            </a:pPr>
            <a:r>
              <a:rPr lang="en-US" sz="1700" dirty="0">
                <a:solidFill>
                  <a:schemeClr val="tx1"/>
                </a:solidFill>
                <a:latin typeface="Book Antiqua" pitchFamily="18" charset="0"/>
                <a:cs typeface="Calibri" pitchFamily="34" charset="0"/>
              </a:rPr>
              <a:t>Blood Pressure Control (Concept)</a:t>
            </a:r>
          </a:p>
          <a:p>
            <a:pPr marL="457200" indent="-274320">
              <a:spcBef>
                <a:spcPct val="0"/>
              </a:spcBef>
              <a:spcAft>
                <a:spcPts val="0"/>
              </a:spcAft>
              <a:buClrTx/>
              <a:buSzPct val="100000"/>
              <a:buFont typeface="Arial" panose="020B0604020202020204" pitchFamily="34" charset="0"/>
              <a:buChar char="•"/>
            </a:pPr>
            <a:r>
              <a:rPr lang="en-US" sz="1700" dirty="0">
                <a:solidFill>
                  <a:schemeClr val="tx1"/>
                </a:solidFill>
                <a:latin typeface="Book Antiqua" pitchFamily="18" charset="0"/>
                <a:cs typeface="Calibri" pitchFamily="34" charset="0"/>
              </a:rPr>
              <a:t>Statin Therapy (Medication Intensity or Medical/LDL Goal) for Patients with Diabetes (Concept)</a:t>
            </a:r>
          </a:p>
        </p:txBody>
      </p:sp>
      <p:sp>
        <p:nvSpPr>
          <p:cNvPr id="12" name="TextBox 11">
            <a:extLst>
              <a:ext uri="{FF2B5EF4-FFF2-40B4-BE49-F238E27FC236}">
                <a16:creationId xmlns:a16="http://schemas.microsoft.com/office/drawing/2014/main" id="{7AE535FD-9E6A-4D77-9442-60A8C8BFA6C1}"/>
              </a:ext>
            </a:extLst>
          </p:cNvPr>
          <p:cNvSpPr txBox="1"/>
          <p:nvPr/>
        </p:nvSpPr>
        <p:spPr>
          <a:xfrm>
            <a:off x="76200" y="4267199"/>
            <a:ext cx="707886" cy="1371600"/>
          </a:xfrm>
          <a:prstGeom prst="rect">
            <a:avLst/>
          </a:prstGeom>
          <a:noFill/>
        </p:spPr>
        <p:txBody>
          <a:bodyPr vert="vert270" wrap="square" rtlCol="0" anchor="ctr">
            <a:spAutoFit/>
          </a:bodyPr>
          <a:lstStyle/>
          <a:p>
            <a:pPr algn="ctr"/>
            <a:r>
              <a:rPr lang="en-US" sz="1700" b="1" dirty="0">
                <a:latin typeface="Book Antiqua" panose="02040602050305030304" pitchFamily="18" charset="0"/>
              </a:rPr>
              <a:t>Develop-mental</a:t>
            </a:r>
          </a:p>
        </p:txBody>
      </p:sp>
    </p:spTree>
    <p:extLst>
      <p:ext uri="{BB962C8B-B14F-4D97-AF65-F5344CB8AC3E}">
        <p14:creationId xmlns:p14="http://schemas.microsoft.com/office/powerpoint/2010/main" val="4133982085"/>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9C0365-3FDF-4726-AAF0-66F50C9F75AB}"/>
              </a:ext>
            </a:extLst>
          </p:cNvPr>
          <p:cNvSpPr>
            <a:spLocks noGrp="1"/>
          </p:cNvSpPr>
          <p:nvPr>
            <p:ph type="title"/>
          </p:nvPr>
        </p:nvSpPr>
        <p:spPr/>
        <p:txBody>
          <a:bodyPr/>
          <a:lstStyle/>
          <a:p>
            <a:r>
              <a:rPr lang="en-US" dirty="0"/>
              <a:t>Chronic Illness Care – </a:t>
            </a:r>
            <a:br>
              <a:rPr lang="en-US" dirty="0"/>
            </a:br>
            <a:r>
              <a:rPr lang="en-US" dirty="0"/>
              <a:t>Mental Health</a:t>
            </a:r>
          </a:p>
        </p:txBody>
      </p:sp>
      <p:sp>
        <p:nvSpPr>
          <p:cNvPr id="7" name="Content Placeholder 2">
            <a:extLst>
              <a:ext uri="{FF2B5EF4-FFF2-40B4-BE49-F238E27FC236}">
                <a16:creationId xmlns:a16="http://schemas.microsoft.com/office/drawing/2014/main" id="{71FC158F-8CA3-4C98-AF9B-85610D5C6763}"/>
              </a:ext>
            </a:extLst>
          </p:cNvPr>
          <p:cNvSpPr>
            <a:spLocks noGrp="1"/>
          </p:cNvSpPr>
          <p:nvPr>
            <p:ph idx="1"/>
          </p:nvPr>
        </p:nvSpPr>
        <p:spPr>
          <a:xfrm>
            <a:off x="736600" y="1219199"/>
            <a:ext cx="8178800" cy="1752602"/>
          </a:xfrm>
          <a:solidFill>
            <a:srgbClr val="92D050">
              <a:alpha val="10196"/>
            </a:srgbClr>
          </a:solidFill>
        </p:spPr>
        <p:txBody>
          <a:bodyPr numCol="1" spcCol="0"/>
          <a:lstStyle/>
          <a:p>
            <a:pPr marL="457200" indent="-274320">
              <a:spcAft>
                <a:spcPts val="0"/>
              </a:spcAft>
              <a:buFont typeface="Arial" panose="020B0604020202020204" pitchFamily="34" charset="0"/>
              <a:buChar char="•"/>
            </a:pPr>
            <a:r>
              <a:rPr lang="en-US" sz="1700" b="0" i="1" dirty="0">
                <a:solidFill>
                  <a:schemeClr val="accent2"/>
                </a:solidFill>
              </a:rPr>
              <a:t>Metabolic Monitoring for Children and Adolescents on Antipsychotics</a:t>
            </a:r>
          </a:p>
          <a:p>
            <a:pPr marL="457200" indent="-274320">
              <a:spcAft>
                <a:spcPts val="0"/>
              </a:spcAft>
              <a:buFont typeface="Arial" panose="020B0604020202020204" pitchFamily="34" charset="0"/>
              <a:buChar char="•"/>
            </a:pPr>
            <a:r>
              <a:rPr lang="en-US" sz="1700" b="0" i="1" kern="1200" dirty="0">
                <a:solidFill>
                  <a:schemeClr val="accent2"/>
                </a:solidFill>
              </a:rPr>
              <a:t>Child and Adolescent Major Depressive Disorder: Suicide Risk Assessment</a:t>
            </a:r>
          </a:p>
          <a:p>
            <a:pPr marL="457200" indent="-274320">
              <a:spcAft>
                <a:spcPts val="0"/>
              </a:spcAft>
              <a:buFont typeface="Arial" panose="020B0604020202020204" pitchFamily="34" charset="0"/>
              <a:buChar char="•"/>
            </a:pPr>
            <a:r>
              <a:rPr lang="en-US" sz="1700" b="0" dirty="0"/>
              <a:t>Depression Remission and Response for Adolescents and Adults</a:t>
            </a:r>
          </a:p>
          <a:p>
            <a:pPr marL="457200" indent="-274320">
              <a:spcAft>
                <a:spcPts val="0"/>
              </a:spcAft>
              <a:buFont typeface="Arial" panose="020B0604020202020204" pitchFamily="34" charset="0"/>
              <a:buChar char="•"/>
            </a:pPr>
            <a:r>
              <a:rPr lang="en-US" sz="1700" b="0" i="1" dirty="0">
                <a:solidFill>
                  <a:schemeClr val="accent2"/>
                </a:solidFill>
              </a:rPr>
              <a:t>Follow-up After Hospitalization for Mental Illness (7-Day)</a:t>
            </a:r>
          </a:p>
          <a:p>
            <a:pPr marL="457200" indent="-274320">
              <a:spcAft>
                <a:spcPts val="0"/>
              </a:spcAft>
              <a:buFont typeface="Arial" panose="020B0604020202020204" pitchFamily="34" charset="0"/>
              <a:buChar char="•"/>
            </a:pPr>
            <a:r>
              <a:rPr lang="en-US" sz="1700" b="0" i="1" dirty="0">
                <a:solidFill>
                  <a:schemeClr val="accent2"/>
                </a:solidFill>
              </a:rPr>
              <a:t>Follow-up After Hospitalization for Mental Illness (30-Day)</a:t>
            </a:r>
          </a:p>
          <a:p>
            <a:pPr marL="457200" indent="-274320">
              <a:spcAft>
                <a:spcPts val="0"/>
              </a:spcAft>
              <a:buFont typeface="Arial" panose="020B0604020202020204" pitchFamily="34" charset="0"/>
              <a:buChar char="•"/>
            </a:pPr>
            <a:r>
              <a:rPr lang="en-US" sz="1700" b="0" i="1" dirty="0">
                <a:solidFill>
                  <a:schemeClr val="accent2"/>
                </a:solidFill>
              </a:rPr>
              <a:t>Follow-up After Emergency Department Visit for Mental Health</a:t>
            </a:r>
          </a:p>
        </p:txBody>
      </p:sp>
      <p:sp>
        <p:nvSpPr>
          <p:cNvPr id="8" name="Content Placeholder 2">
            <a:extLst>
              <a:ext uri="{FF2B5EF4-FFF2-40B4-BE49-F238E27FC236}">
                <a16:creationId xmlns:a16="http://schemas.microsoft.com/office/drawing/2014/main" id="{9D3509B5-8079-4C09-A45E-9D054518B714}"/>
              </a:ext>
            </a:extLst>
          </p:cNvPr>
          <p:cNvSpPr txBox="1">
            <a:spLocks/>
          </p:cNvSpPr>
          <p:nvPr/>
        </p:nvSpPr>
        <p:spPr bwMode="auto">
          <a:xfrm>
            <a:off x="736600" y="3451861"/>
            <a:ext cx="8178799" cy="731520"/>
          </a:xfrm>
          <a:prstGeom prst="rect">
            <a:avLst/>
          </a:prstGeom>
          <a:solidFill>
            <a:srgbClr val="FFFF00">
              <a:alpha val="10196"/>
            </a:srgbClr>
          </a:solidFill>
          <a:ln>
            <a:noFill/>
          </a:ln>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57768E"/>
              </a:buClr>
              <a:buFont typeface="Wingdings" pitchFamily="2" charset="2"/>
              <a:buChar char="§"/>
              <a:defRPr sz="2400">
                <a:solidFill>
                  <a:srgbClr val="25325B"/>
                </a:solidFill>
                <a:latin typeface="+mn-lt"/>
                <a:ea typeface="+mn-ea"/>
                <a:cs typeface="+mn-cs"/>
              </a:defRPr>
            </a:lvl1pPr>
            <a:lvl2pPr marL="742950" indent="-285750" algn="l" rtl="0" eaLnBrk="1" fontAlgn="base" hangingPunct="1">
              <a:spcBef>
                <a:spcPct val="20000"/>
              </a:spcBef>
              <a:spcAft>
                <a:spcPct val="0"/>
              </a:spcAft>
              <a:buChar char="–"/>
              <a:defRPr sz="2000">
                <a:solidFill>
                  <a:srgbClr val="486176"/>
                </a:solidFill>
                <a:latin typeface="+mn-lt"/>
                <a:ea typeface="+mn-ea"/>
              </a:defRPr>
            </a:lvl2pPr>
            <a:lvl3pPr marL="1143000" indent="-228600" algn="l" rtl="0" eaLnBrk="1" fontAlgn="base" hangingPunct="1">
              <a:spcBef>
                <a:spcPct val="20000"/>
              </a:spcBef>
              <a:spcAft>
                <a:spcPct val="0"/>
              </a:spcAft>
              <a:buChar char="•"/>
              <a:defRPr>
                <a:solidFill>
                  <a:srgbClr val="25325B"/>
                </a:solidFill>
                <a:latin typeface="+mn-lt"/>
                <a:ea typeface="+mn-ea"/>
              </a:defRPr>
            </a:lvl3pPr>
            <a:lvl4pPr marL="1600200" indent="-228600" algn="l" rtl="0" eaLnBrk="1" fontAlgn="base" hangingPunct="1">
              <a:spcBef>
                <a:spcPct val="20000"/>
              </a:spcBef>
              <a:spcAft>
                <a:spcPct val="0"/>
              </a:spcAft>
              <a:buChar char="–"/>
              <a:defRPr sz="1400">
                <a:solidFill>
                  <a:srgbClr val="57768E"/>
                </a:solidFill>
                <a:latin typeface="+mn-lt"/>
                <a:ea typeface="+mn-ea"/>
              </a:defRPr>
            </a:lvl4pPr>
            <a:lvl5pPr marL="2057400" indent="-228600" algn="l" rtl="0" eaLnBrk="1" fontAlgn="base" hangingPunct="1">
              <a:spcBef>
                <a:spcPct val="20000"/>
              </a:spcBef>
              <a:spcAft>
                <a:spcPct val="0"/>
              </a:spcAft>
              <a:buChar char="»"/>
              <a:defRPr sz="1200">
                <a:solidFill>
                  <a:srgbClr val="25325B"/>
                </a:solidFill>
                <a:latin typeface="+mn-lt"/>
                <a:ea typeface="+mn-ea"/>
              </a:defRPr>
            </a:lvl5pPr>
            <a:lvl6pPr marL="2514600" indent="-228600" algn="l" rtl="0" eaLnBrk="1" fontAlgn="base" hangingPunct="1">
              <a:spcBef>
                <a:spcPct val="20000"/>
              </a:spcBef>
              <a:spcAft>
                <a:spcPct val="0"/>
              </a:spcAft>
              <a:buChar char="»"/>
              <a:defRPr sz="1200">
                <a:solidFill>
                  <a:srgbClr val="25325B"/>
                </a:solidFill>
                <a:latin typeface="+mn-lt"/>
                <a:ea typeface="+mn-ea"/>
              </a:defRPr>
            </a:lvl6pPr>
            <a:lvl7pPr marL="2971800" indent="-228600" algn="l" rtl="0" eaLnBrk="1" fontAlgn="base" hangingPunct="1">
              <a:spcBef>
                <a:spcPct val="20000"/>
              </a:spcBef>
              <a:spcAft>
                <a:spcPct val="0"/>
              </a:spcAft>
              <a:buChar char="»"/>
              <a:defRPr sz="1200">
                <a:solidFill>
                  <a:srgbClr val="25325B"/>
                </a:solidFill>
                <a:latin typeface="+mn-lt"/>
                <a:ea typeface="+mn-ea"/>
              </a:defRPr>
            </a:lvl7pPr>
            <a:lvl8pPr marL="3429000" indent="-228600" algn="l" rtl="0" eaLnBrk="1" fontAlgn="base" hangingPunct="1">
              <a:spcBef>
                <a:spcPct val="20000"/>
              </a:spcBef>
              <a:spcAft>
                <a:spcPct val="0"/>
              </a:spcAft>
              <a:buChar char="»"/>
              <a:defRPr sz="1200">
                <a:solidFill>
                  <a:srgbClr val="25325B"/>
                </a:solidFill>
                <a:latin typeface="+mn-lt"/>
                <a:ea typeface="+mn-ea"/>
              </a:defRPr>
            </a:lvl8pPr>
            <a:lvl9pPr marL="3886200" indent="-228600" algn="l" rtl="0" eaLnBrk="1" fontAlgn="base" hangingPunct="1">
              <a:spcBef>
                <a:spcPct val="20000"/>
              </a:spcBef>
              <a:spcAft>
                <a:spcPct val="0"/>
              </a:spcAft>
              <a:buChar char="»"/>
              <a:defRPr sz="1200">
                <a:solidFill>
                  <a:srgbClr val="25325B"/>
                </a:solidFill>
                <a:latin typeface="+mn-lt"/>
                <a:ea typeface="+mn-ea"/>
              </a:defRPr>
            </a:lvl9pPr>
          </a:lstStyle>
          <a:p>
            <a:pPr marL="182880" indent="0">
              <a:spcBef>
                <a:spcPct val="0"/>
              </a:spcBef>
              <a:spcAft>
                <a:spcPts val="0"/>
              </a:spcAft>
              <a:buClrTx/>
              <a:buSzPct val="100000"/>
              <a:buNone/>
            </a:pPr>
            <a:r>
              <a:rPr lang="en-US" sz="1700" dirty="0">
                <a:solidFill>
                  <a:schemeClr val="tx1"/>
                </a:solidFill>
                <a:latin typeface="Book Antiqua" pitchFamily="18" charset="0"/>
                <a:cs typeface="Calibri" pitchFamily="34" charset="0"/>
              </a:rPr>
              <a:t>None</a:t>
            </a:r>
          </a:p>
        </p:txBody>
      </p:sp>
      <p:sp>
        <p:nvSpPr>
          <p:cNvPr id="9" name="TextBox 8">
            <a:extLst>
              <a:ext uri="{FF2B5EF4-FFF2-40B4-BE49-F238E27FC236}">
                <a16:creationId xmlns:a16="http://schemas.microsoft.com/office/drawing/2014/main" id="{5712159B-12F1-4C01-8688-7EB27B09F632}"/>
              </a:ext>
            </a:extLst>
          </p:cNvPr>
          <p:cNvSpPr txBox="1"/>
          <p:nvPr/>
        </p:nvSpPr>
        <p:spPr>
          <a:xfrm>
            <a:off x="207005" y="1219199"/>
            <a:ext cx="446276" cy="1752602"/>
          </a:xfrm>
          <a:prstGeom prst="rect">
            <a:avLst/>
          </a:prstGeom>
          <a:noFill/>
        </p:spPr>
        <p:txBody>
          <a:bodyPr vert="vert270" wrap="square" rtlCol="0" anchor="ctr">
            <a:spAutoFit/>
          </a:bodyPr>
          <a:lstStyle/>
          <a:p>
            <a:pPr algn="ctr"/>
            <a:r>
              <a:rPr lang="en-US" sz="1700" b="1" dirty="0">
                <a:latin typeface="Book Antiqua" panose="02040602050305030304" pitchFamily="18" charset="0"/>
              </a:rPr>
              <a:t>Endorsed</a:t>
            </a:r>
          </a:p>
        </p:txBody>
      </p:sp>
      <p:sp>
        <p:nvSpPr>
          <p:cNvPr id="10" name="TextBox 9">
            <a:extLst>
              <a:ext uri="{FF2B5EF4-FFF2-40B4-BE49-F238E27FC236}">
                <a16:creationId xmlns:a16="http://schemas.microsoft.com/office/drawing/2014/main" id="{576C9247-77E8-4D55-8C63-367D0CF397EE}"/>
              </a:ext>
            </a:extLst>
          </p:cNvPr>
          <p:cNvSpPr txBox="1"/>
          <p:nvPr/>
        </p:nvSpPr>
        <p:spPr>
          <a:xfrm>
            <a:off x="76200" y="3276600"/>
            <a:ext cx="707886" cy="1066800"/>
          </a:xfrm>
          <a:prstGeom prst="rect">
            <a:avLst/>
          </a:prstGeom>
          <a:noFill/>
        </p:spPr>
        <p:txBody>
          <a:bodyPr vert="vert270" wrap="square" rtlCol="0" anchor="ctr">
            <a:spAutoFit/>
          </a:bodyPr>
          <a:lstStyle/>
          <a:p>
            <a:pPr algn="ctr"/>
            <a:r>
              <a:rPr lang="en-US" sz="1700" b="1" dirty="0">
                <a:latin typeface="Book Antiqua" panose="02040602050305030304" pitchFamily="18" charset="0"/>
              </a:rPr>
              <a:t>Monitor-ing</a:t>
            </a:r>
          </a:p>
        </p:txBody>
      </p:sp>
      <p:sp>
        <p:nvSpPr>
          <p:cNvPr id="11" name="Content Placeholder 2">
            <a:extLst>
              <a:ext uri="{FF2B5EF4-FFF2-40B4-BE49-F238E27FC236}">
                <a16:creationId xmlns:a16="http://schemas.microsoft.com/office/drawing/2014/main" id="{414939E7-E783-4430-BD28-E9FDC7176649}"/>
              </a:ext>
            </a:extLst>
          </p:cNvPr>
          <p:cNvSpPr txBox="1">
            <a:spLocks/>
          </p:cNvSpPr>
          <p:nvPr/>
        </p:nvSpPr>
        <p:spPr bwMode="auto">
          <a:xfrm>
            <a:off x="736600" y="4663440"/>
            <a:ext cx="8178799" cy="731520"/>
          </a:xfrm>
          <a:prstGeom prst="rect">
            <a:avLst/>
          </a:prstGeom>
          <a:solidFill>
            <a:srgbClr val="FF0000">
              <a:alpha val="10196"/>
            </a:srgbClr>
          </a:solidFill>
          <a:ln>
            <a:noFill/>
          </a:ln>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57768E"/>
              </a:buClr>
              <a:buFont typeface="Wingdings" pitchFamily="2" charset="2"/>
              <a:buChar char="§"/>
              <a:defRPr sz="2400">
                <a:solidFill>
                  <a:srgbClr val="25325B"/>
                </a:solidFill>
                <a:latin typeface="+mn-lt"/>
                <a:ea typeface="+mn-ea"/>
                <a:cs typeface="+mn-cs"/>
              </a:defRPr>
            </a:lvl1pPr>
            <a:lvl2pPr marL="742950" indent="-285750" algn="l" rtl="0" eaLnBrk="1" fontAlgn="base" hangingPunct="1">
              <a:spcBef>
                <a:spcPct val="20000"/>
              </a:spcBef>
              <a:spcAft>
                <a:spcPct val="0"/>
              </a:spcAft>
              <a:buChar char="–"/>
              <a:defRPr sz="2000">
                <a:solidFill>
                  <a:srgbClr val="486176"/>
                </a:solidFill>
                <a:latin typeface="+mn-lt"/>
                <a:ea typeface="+mn-ea"/>
              </a:defRPr>
            </a:lvl2pPr>
            <a:lvl3pPr marL="1143000" indent="-228600" algn="l" rtl="0" eaLnBrk="1" fontAlgn="base" hangingPunct="1">
              <a:spcBef>
                <a:spcPct val="20000"/>
              </a:spcBef>
              <a:spcAft>
                <a:spcPct val="0"/>
              </a:spcAft>
              <a:buChar char="•"/>
              <a:defRPr>
                <a:solidFill>
                  <a:srgbClr val="25325B"/>
                </a:solidFill>
                <a:latin typeface="+mn-lt"/>
                <a:ea typeface="+mn-ea"/>
              </a:defRPr>
            </a:lvl3pPr>
            <a:lvl4pPr marL="1600200" indent="-228600" algn="l" rtl="0" eaLnBrk="1" fontAlgn="base" hangingPunct="1">
              <a:spcBef>
                <a:spcPct val="20000"/>
              </a:spcBef>
              <a:spcAft>
                <a:spcPct val="0"/>
              </a:spcAft>
              <a:buChar char="–"/>
              <a:defRPr sz="1400">
                <a:solidFill>
                  <a:srgbClr val="57768E"/>
                </a:solidFill>
                <a:latin typeface="+mn-lt"/>
                <a:ea typeface="+mn-ea"/>
              </a:defRPr>
            </a:lvl4pPr>
            <a:lvl5pPr marL="2057400" indent="-228600" algn="l" rtl="0" eaLnBrk="1" fontAlgn="base" hangingPunct="1">
              <a:spcBef>
                <a:spcPct val="20000"/>
              </a:spcBef>
              <a:spcAft>
                <a:spcPct val="0"/>
              </a:spcAft>
              <a:buChar char="»"/>
              <a:defRPr sz="1200">
                <a:solidFill>
                  <a:srgbClr val="25325B"/>
                </a:solidFill>
                <a:latin typeface="+mn-lt"/>
                <a:ea typeface="+mn-ea"/>
              </a:defRPr>
            </a:lvl5pPr>
            <a:lvl6pPr marL="2514600" indent="-228600" algn="l" rtl="0" eaLnBrk="1" fontAlgn="base" hangingPunct="1">
              <a:spcBef>
                <a:spcPct val="20000"/>
              </a:spcBef>
              <a:spcAft>
                <a:spcPct val="0"/>
              </a:spcAft>
              <a:buChar char="»"/>
              <a:defRPr sz="1200">
                <a:solidFill>
                  <a:srgbClr val="25325B"/>
                </a:solidFill>
                <a:latin typeface="+mn-lt"/>
                <a:ea typeface="+mn-ea"/>
              </a:defRPr>
            </a:lvl6pPr>
            <a:lvl7pPr marL="2971800" indent="-228600" algn="l" rtl="0" eaLnBrk="1" fontAlgn="base" hangingPunct="1">
              <a:spcBef>
                <a:spcPct val="20000"/>
              </a:spcBef>
              <a:spcAft>
                <a:spcPct val="0"/>
              </a:spcAft>
              <a:buChar char="»"/>
              <a:defRPr sz="1200">
                <a:solidFill>
                  <a:srgbClr val="25325B"/>
                </a:solidFill>
                <a:latin typeface="+mn-lt"/>
                <a:ea typeface="+mn-ea"/>
              </a:defRPr>
            </a:lvl7pPr>
            <a:lvl8pPr marL="3429000" indent="-228600" algn="l" rtl="0" eaLnBrk="1" fontAlgn="base" hangingPunct="1">
              <a:spcBef>
                <a:spcPct val="20000"/>
              </a:spcBef>
              <a:spcAft>
                <a:spcPct val="0"/>
              </a:spcAft>
              <a:buChar char="»"/>
              <a:defRPr sz="1200">
                <a:solidFill>
                  <a:srgbClr val="25325B"/>
                </a:solidFill>
                <a:latin typeface="+mn-lt"/>
                <a:ea typeface="+mn-ea"/>
              </a:defRPr>
            </a:lvl8pPr>
            <a:lvl9pPr marL="3886200" indent="-228600" algn="l" rtl="0" eaLnBrk="1" fontAlgn="base" hangingPunct="1">
              <a:spcBef>
                <a:spcPct val="20000"/>
              </a:spcBef>
              <a:spcAft>
                <a:spcPct val="0"/>
              </a:spcAft>
              <a:buChar char="»"/>
              <a:defRPr sz="1200">
                <a:solidFill>
                  <a:srgbClr val="25325B"/>
                </a:solidFill>
                <a:latin typeface="+mn-lt"/>
                <a:ea typeface="+mn-ea"/>
              </a:defRPr>
            </a:lvl9pPr>
          </a:lstStyle>
          <a:p>
            <a:pPr marL="182880" indent="0">
              <a:spcBef>
                <a:spcPct val="0"/>
              </a:spcBef>
              <a:spcAft>
                <a:spcPts val="0"/>
              </a:spcAft>
              <a:buClrTx/>
              <a:buSzPct val="100000"/>
              <a:buNone/>
            </a:pPr>
            <a:r>
              <a:rPr lang="en-US" sz="1700" dirty="0">
                <a:solidFill>
                  <a:schemeClr val="tx1"/>
                </a:solidFill>
                <a:latin typeface="Book Antiqua" pitchFamily="18" charset="0"/>
                <a:cs typeface="Calibri" pitchFamily="34" charset="0"/>
              </a:rPr>
              <a:t>None</a:t>
            </a:r>
          </a:p>
        </p:txBody>
      </p:sp>
      <p:sp>
        <p:nvSpPr>
          <p:cNvPr id="12" name="TextBox 11">
            <a:extLst>
              <a:ext uri="{FF2B5EF4-FFF2-40B4-BE49-F238E27FC236}">
                <a16:creationId xmlns:a16="http://schemas.microsoft.com/office/drawing/2014/main" id="{7AE535FD-9E6A-4D77-9442-60A8C8BFA6C1}"/>
              </a:ext>
            </a:extLst>
          </p:cNvPr>
          <p:cNvSpPr txBox="1"/>
          <p:nvPr/>
        </p:nvSpPr>
        <p:spPr>
          <a:xfrm>
            <a:off x="76200" y="4343400"/>
            <a:ext cx="707886" cy="1371600"/>
          </a:xfrm>
          <a:prstGeom prst="rect">
            <a:avLst/>
          </a:prstGeom>
          <a:noFill/>
        </p:spPr>
        <p:txBody>
          <a:bodyPr vert="vert270" wrap="square" rtlCol="0" anchor="ctr">
            <a:spAutoFit/>
          </a:bodyPr>
          <a:lstStyle/>
          <a:p>
            <a:pPr algn="ctr"/>
            <a:r>
              <a:rPr lang="en-US" sz="1700" b="1" dirty="0">
                <a:latin typeface="Book Antiqua" panose="02040602050305030304" pitchFamily="18" charset="0"/>
              </a:rPr>
              <a:t>Develop-mental</a:t>
            </a:r>
          </a:p>
        </p:txBody>
      </p:sp>
      <p:sp>
        <p:nvSpPr>
          <p:cNvPr id="2" name="TextBox 1">
            <a:extLst>
              <a:ext uri="{FF2B5EF4-FFF2-40B4-BE49-F238E27FC236}">
                <a16:creationId xmlns:a16="http://schemas.microsoft.com/office/drawing/2014/main" id="{89EACCE8-A227-476A-8CFB-A9678D5C1E88}"/>
              </a:ext>
            </a:extLst>
          </p:cNvPr>
          <p:cNvSpPr txBox="1"/>
          <p:nvPr/>
        </p:nvSpPr>
        <p:spPr>
          <a:xfrm>
            <a:off x="4876800" y="6258580"/>
            <a:ext cx="4038599" cy="523220"/>
          </a:xfrm>
          <a:prstGeom prst="rect">
            <a:avLst/>
          </a:prstGeom>
          <a:noFill/>
        </p:spPr>
        <p:txBody>
          <a:bodyPr wrap="square" rtlCol="0">
            <a:spAutoFit/>
          </a:bodyPr>
          <a:lstStyle/>
          <a:p>
            <a:r>
              <a:rPr lang="en-US" sz="1400" i="1" dirty="0">
                <a:solidFill>
                  <a:schemeClr val="accent2"/>
                </a:solidFill>
                <a:latin typeface="Book Antiqua" panose="02040602050305030304" pitchFamily="18" charset="0"/>
              </a:rPr>
              <a:t>Italics indicate the measure may have an inadequate denominator size at the payer/ACO level.</a:t>
            </a:r>
          </a:p>
        </p:txBody>
      </p:sp>
    </p:spTree>
    <p:extLst>
      <p:ext uri="{BB962C8B-B14F-4D97-AF65-F5344CB8AC3E}">
        <p14:creationId xmlns:p14="http://schemas.microsoft.com/office/powerpoint/2010/main" val="303888785"/>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9C0365-3FDF-4726-AAF0-66F50C9F75AB}"/>
              </a:ext>
            </a:extLst>
          </p:cNvPr>
          <p:cNvSpPr>
            <a:spLocks noGrp="1"/>
          </p:cNvSpPr>
          <p:nvPr>
            <p:ph type="title"/>
          </p:nvPr>
        </p:nvSpPr>
        <p:spPr/>
        <p:txBody>
          <a:bodyPr/>
          <a:lstStyle/>
          <a:p>
            <a:r>
              <a:rPr lang="en-US" dirty="0"/>
              <a:t>Chronic Illness Care – </a:t>
            </a:r>
            <a:br>
              <a:rPr lang="en-US" dirty="0"/>
            </a:br>
            <a:r>
              <a:rPr lang="en-US" dirty="0"/>
              <a:t>Substance Use Disorder</a:t>
            </a:r>
          </a:p>
        </p:txBody>
      </p:sp>
      <p:sp>
        <p:nvSpPr>
          <p:cNvPr id="7" name="Content Placeholder 2">
            <a:extLst>
              <a:ext uri="{FF2B5EF4-FFF2-40B4-BE49-F238E27FC236}">
                <a16:creationId xmlns:a16="http://schemas.microsoft.com/office/drawing/2014/main" id="{71FC158F-8CA3-4C98-AF9B-85610D5C6763}"/>
              </a:ext>
            </a:extLst>
          </p:cNvPr>
          <p:cNvSpPr>
            <a:spLocks noGrp="1"/>
          </p:cNvSpPr>
          <p:nvPr>
            <p:ph idx="1"/>
          </p:nvPr>
        </p:nvSpPr>
        <p:spPr>
          <a:xfrm>
            <a:off x="736600" y="1219199"/>
            <a:ext cx="8178800" cy="1524001"/>
          </a:xfrm>
          <a:solidFill>
            <a:srgbClr val="92D050">
              <a:alpha val="10196"/>
            </a:srgbClr>
          </a:solidFill>
        </p:spPr>
        <p:txBody>
          <a:bodyPr numCol="1" spcCol="0"/>
          <a:lstStyle/>
          <a:p>
            <a:pPr marL="457200" indent="-274320">
              <a:spcAft>
                <a:spcPts val="0"/>
              </a:spcAft>
              <a:buFont typeface="Arial" panose="020B0604020202020204" pitchFamily="34" charset="0"/>
              <a:buChar char="•"/>
            </a:pPr>
            <a:r>
              <a:rPr lang="en-US" sz="1700" b="0" dirty="0">
                <a:solidFill>
                  <a:srgbClr val="000000"/>
                </a:solidFill>
              </a:rPr>
              <a:t>Initiation and Engagement of Alcohol and Other Drug Abuse or Dependence Treatment - Initiation</a:t>
            </a:r>
          </a:p>
          <a:p>
            <a:pPr marL="457200" indent="-274320">
              <a:spcAft>
                <a:spcPts val="0"/>
              </a:spcAft>
              <a:buFont typeface="Arial" panose="020B0604020202020204" pitchFamily="34" charset="0"/>
              <a:buChar char="•"/>
            </a:pPr>
            <a:r>
              <a:rPr lang="en-US" sz="1700" b="0" dirty="0">
                <a:solidFill>
                  <a:srgbClr val="000000"/>
                </a:solidFill>
              </a:rPr>
              <a:t>Initiation and Engagement of Alcohol and Other Drug Abuse or Dependence Treatment - Engagement</a:t>
            </a:r>
          </a:p>
          <a:p>
            <a:pPr marL="457200" indent="-274320">
              <a:spcAft>
                <a:spcPts val="0"/>
              </a:spcAft>
              <a:buFont typeface="Arial" panose="020B0604020202020204" pitchFamily="34" charset="0"/>
              <a:buChar char="•"/>
            </a:pPr>
            <a:r>
              <a:rPr lang="en-US" sz="1700" b="0" i="1" dirty="0">
                <a:solidFill>
                  <a:schemeClr val="accent2"/>
                </a:solidFill>
              </a:rPr>
              <a:t>Continuity of Pharmacotherapy for Opioid Use Disorder</a:t>
            </a:r>
          </a:p>
        </p:txBody>
      </p:sp>
      <p:sp>
        <p:nvSpPr>
          <p:cNvPr id="8" name="Content Placeholder 2">
            <a:extLst>
              <a:ext uri="{FF2B5EF4-FFF2-40B4-BE49-F238E27FC236}">
                <a16:creationId xmlns:a16="http://schemas.microsoft.com/office/drawing/2014/main" id="{9D3509B5-8079-4C09-A45E-9D054518B714}"/>
              </a:ext>
            </a:extLst>
          </p:cNvPr>
          <p:cNvSpPr txBox="1">
            <a:spLocks/>
          </p:cNvSpPr>
          <p:nvPr/>
        </p:nvSpPr>
        <p:spPr bwMode="auto">
          <a:xfrm>
            <a:off x="736600" y="3223261"/>
            <a:ext cx="8178799" cy="731520"/>
          </a:xfrm>
          <a:prstGeom prst="rect">
            <a:avLst/>
          </a:prstGeom>
          <a:solidFill>
            <a:srgbClr val="FFFF00">
              <a:alpha val="10196"/>
            </a:srgbClr>
          </a:solidFill>
          <a:ln>
            <a:noFill/>
          </a:ln>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57768E"/>
              </a:buClr>
              <a:buFont typeface="Wingdings" pitchFamily="2" charset="2"/>
              <a:buChar char="§"/>
              <a:defRPr sz="2400">
                <a:solidFill>
                  <a:srgbClr val="25325B"/>
                </a:solidFill>
                <a:latin typeface="+mn-lt"/>
                <a:ea typeface="+mn-ea"/>
                <a:cs typeface="+mn-cs"/>
              </a:defRPr>
            </a:lvl1pPr>
            <a:lvl2pPr marL="742950" indent="-285750" algn="l" rtl="0" eaLnBrk="1" fontAlgn="base" hangingPunct="1">
              <a:spcBef>
                <a:spcPct val="20000"/>
              </a:spcBef>
              <a:spcAft>
                <a:spcPct val="0"/>
              </a:spcAft>
              <a:buChar char="–"/>
              <a:defRPr sz="2000">
                <a:solidFill>
                  <a:srgbClr val="486176"/>
                </a:solidFill>
                <a:latin typeface="+mn-lt"/>
                <a:ea typeface="+mn-ea"/>
              </a:defRPr>
            </a:lvl2pPr>
            <a:lvl3pPr marL="1143000" indent="-228600" algn="l" rtl="0" eaLnBrk="1" fontAlgn="base" hangingPunct="1">
              <a:spcBef>
                <a:spcPct val="20000"/>
              </a:spcBef>
              <a:spcAft>
                <a:spcPct val="0"/>
              </a:spcAft>
              <a:buChar char="•"/>
              <a:defRPr>
                <a:solidFill>
                  <a:srgbClr val="25325B"/>
                </a:solidFill>
                <a:latin typeface="+mn-lt"/>
                <a:ea typeface="+mn-ea"/>
              </a:defRPr>
            </a:lvl3pPr>
            <a:lvl4pPr marL="1600200" indent="-228600" algn="l" rtl="0" eaLnBrk="1" fontAlgn="base" hangingPunct="1">
              <a:spcBef>
                <a:spcPct val="20000"/>
              </a:spcBef>
              <a:spcAft>
                <a:spcPct val="0"/>
              </a:spcAft>
              <a:buChar char="–"/>
              <a:defRPr sz="1400">
                <a:solidFill>
                  <a:srgbClr val="57768E"/>
                </a:solidFill>
                <a:latin typeface="+mn-lt"/>
                <a:ea typeface="+mn-ea"/>
              </a:defRPr>
            </a:lvl4pPr>
            <a:lvl5pPr marL="2057400" indent="-228600" algn="l" rtl="0" eaLnBrk="1" fontAlgn="base" hangingPunct="1">
              <a:spcBef>
                <a:spcPct val="20000"/>
              </a:spcBef>
              <a:spcAft>
                <a:spcPct val="0"/>
              </a:spcAft>
              <a:buChar char="»"/>
              <a:defRPr sz="1200">
                <a:solidFill>
                  <a:srgbClr val="25325B"/>
                </a:solidFill>
                <a:latin typeface="+mn-lt"/>
                <a:ea typeface="+mn-ea"/>
              </a:defRPr>
            </a:lvl5pPr>
            <a:lvl6pPr marL="2514600" indent="-228600" algn="l" rtl="0" eaLnBrk="1" fontAlgn="base" hangingPunct="1">
              <a:spcBef>
                <a:spcPct val="20000"/>
              </a:spcBef>
              <a:spcAft>
                <a:spcPct val="0"/>
              </a:spcAft>
              <a:buChar char="»"/>
              <a:defRPr sz="1200">
                <a:solidFill>
                  <a:srgbClr val="25325B"/>
                </a:solidFill>
                <a:latin typeface="+mn-lt"/>
                <a:ea typeface="+mn-ea"/>
              </a:defRPr>
            </a:lvl6pPr>
            <a:lvl7pPr marL="2971800" indent="-228600" algn="l" rtl="0" eaLnBrk="1" fontAlgn="base" hangingPunct="1">
              <a:spcBef>
                <a:spcPct val="20000"/>
              </a:spcBef>
              <a:spcAft>
                <a:spcPct val="0"/>
              </a:spcAft>
              <a:buChar char="»"/>
              <a:defRPr sz="1200">
                <a:solidFill>
                  <a:srgbClr val="25325B"/>
                </a:solidFill>
                <a:latin typeface="+mn-lt"/>
                <a:ea typeface="+mn-ea"/>
              </a:defRPr>
            </a:lvl7pPr>
            <a:lvl8pPr marL="3429000" indent="-228600" algn="l" rtl="0" eaLnBrk="1" fontAlgn="base" hangingPunct="1">
              <a:spcBef>
                <a:spcPct val="20000"/>
              </a:spcBef>
              <a:spcAft>
                <a:spcPct val="0"/>
              </a:spcAft>
              <a:buChar char="»"/>
              <a:defRPr sz="1200">
                <a:solidFill>
                  <a:srgbClr val="25325B"/>
                </a:solidFill>
                <a:latin typeface="+mn-lt"/>
                <a:ea typeface="+mn-ea"/>
              </a:defRPr>
            </a:lvl8pPr>
            <a:lvl9pPr marL="3886200" indent="-228600" algn="l" rtl="0" eaLnBrk="1" fontAlgn="base" hangingPunct="1">
              <a:spcBef>
                <a:spcPct val="20000"/>
              </a:spcBef>
              <a:spcAft>
                <a:spcPct val="0"/>
              </a:spcAft>
              <a:buChar char="»"/>
              <a:defRPr sz="1200">
                <a:solidFill>
                  <a:srgbClr val="25325B"/>
                </a:solidFill>
                <a:latin typeface="+mn-lt"/>
                <a:ea typeface="+mn-ea"/>
              </a:defRPr>
            </a:lvl9pPr>
          </a:lstStyle>
          <a:p>
            <a:pPr marL="182880" indent="0">
              <a:spcBef>
                <a:spcPct val="0"/>
              </a:spcBef>
              <a:spcAft>
                <a:spcPts val="0"/>
              </a:spcAft>
              <a:buClrTx/>
              <a:buSzPct val="100000"/>
              <a:buNone/>
            </a:pPr>
            <a:r>
              <a:rPr lang="en-US" sz="1700" dirty="0">
                <a:solidFill>
                  <a:schemeClr val="tx1"/>
                </a:solidFill>
                <a:latin typeface="Book Antiqua" pitchFamily="18" charset="0"/>
                <a:cs typeface="Calibri" pitchFamily="34" charset="0"/>
              </a:rPr>
              <a:t>None</a:t>
            </a:r>
          </a:p>
        </p:txBody>
      </p:sp>
      <p:sp>
        <p:nvSpPr>
          <p:cNvPr id="9" name="TextBox 8">
            <a:extLst>
              <a:ext uri="{FF2B5EF4-FFF2-40B4-BE49-F238E27FC236}">
                <a16:creationId xmlns:a16="http://schemas.microsoft.com/office/drawing/2014/main" id="{5712159B-12F1-4C01-8688-7EB27B09F632}"/>
              </a:ext>
            </a:extLst>
          </p:cNvPr>
          <p:cNvSpPr txBox="1"/>
          <p:nvPr/>
        </p:nvSpPr>
        <p:spPr>
          <a:xfrm>
            <a:off x="207005" y="1219199"/>
            <a:ext cx="446276" cy="1524001"/>
          </a:xfrm>
          <a:prstGeom prst="rect">
            <a:avLst/>
          </a:prstGeom>
          <a:noFill/>
        </p:spPr>
        <p:txBody>
          <a:bodyPr vert="vert270" wrap="square" rtlCol="0" anchor="ctr">
            <a:spAutoFit/>
          </a:bodyPr>
          <a:lstStyle/>
          <a:p>
            <a:pPr algn="ctr"/>
            <a:r>
              <a:rPr lang="en-US" sz="1700" b="1" dirty="0">
                <a:latin typeface="Book Antiqua" panose="02040602050305030304" pitchFamily="18" charset="0"/>
              </a:rPr>
              <a:t>Endorsed</a:t>
            </a:r>
          </a:p>
        </p:txBody>
      </p:sp>
      <p:sp>
        <p:nvSpPr>
          <p:cNvPr id="10" name="TextBox 9">
            <a:extLst>
              <a:ext uri="{FF2B5EF4-FFF2-40B4-BE49-F238E27FC236}">
                <a16:creationId xmlns:a16="http://schemas.microsoft.com/office/drawing/2014/main" id="{576C9247-77E8-4D55-8C63-367D0CF397EE}"/>
              </a:ext>
            </a:extLst>
          </p:cNvPr>
          <p:cNvSpPr txBox="1"/>
          <p:nvPr/>
        </p:nvSpPr>
        <p:spPr>
          <a:xfrm>
            <a:off x="76200" y="3048000"/>
            <a:ext cx="707886" cy="1066800"/>
          </a:xfrm>
          <a:prstGeom prst="rect">
            <a:avLst/>
          </a:prstGeom>
          <a:noFill/>
        </p:spPr>
        <p:txBody>
          <a:bodyPr vert="vert270" wrap="square" rtlCol="0" anchor="ctr">
            <a:spAutoFit/>
          </a:bodyPr>
          <a:lstStyle/>
          <a:p>
            <a:pPr algn="ctr"/>
            <a:r>
              <a:rPr lang="en-US" sz="1700" b="1" dirty="0">
                <a:latin typeface="Book Antiqua" panose="02040602050305030304" pitchFamily="18" charset="0"/>
              </a:rPr>
              <a:t>Monitor-ing</a:t>
            </a:r>
          </a:p>
        </p:txBody>
      </p:sp>
      <p:sp>
        <p:nvSpPr>
          <p:cNvPr id="11" name="Content Placeholder 2">
            <a:extLst>
              <a:ext uri="{FF2B5EF4-FFF2-40B4-BE49-F238E27FC236}">
                <a16:creationId xmlns:a16="http://schemas.microsoft.com/office/drawing/2014/main" id="{414939E7-E783-4430-BD28-E9FDC7176649}"/>
              </a:ext>
            </a:extLst>
          </p:cNvPr>
          <p:cNvSpPr txBox="1">
            <a:spLocks/>
          </p:cNvSpPr>
          <p:nvPr/>
        </p:nvSpPr>
        <p:spPr bwMode="auto">
          <a:xfrm>
            <a:off x="736600" y="4434840"/>
            <a:ext cx="8178799" cy="731520"/>
          </a:xfrm>
          <a:prstGeom prst="rect">
            <a:avLst/>
          </a:prstGeom>
          <a:solidFill>
            <a:srgbClr val="FF0000">
              <a:alpha val="10196"/>
            </a:srgbClr>
          </a:solidFill>
          <a:ln>
            <a:noFill/>
          </a:ln>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57768E"/>
              </a:buClr>
              <a:buFont typeface="Wingdings" pitchFamily="2" charset="2"/>
              <a:buChar char="§"/>
              <a:defRPr sz="2400">
                <a:solidFill>
                  <a:srgbClr val="25325B"/>
                </a:solidFill>
                <a:latin typeface="+mn-lt"/>
                <a:ea typeface="+mn-ea"/>
                <a:cs typeface="+mn-cs"/>
              </a:defRPr>
            </a:lvl1pPr>
            <a:lvl2pPr marL="742950" indent="-285750" algn="l" rtl="0" eaLnBrk="1" fontAlgn="base" hangingPunct="1">
              <a:spcBef>
                <a:spcPct val="20000"/>
              </a:spcBef>
              <a:spcAft>
                <a:spcPct val="0"/>
              </a:spcAft>
              <a:buChar char="–"/>
              <a:defRPr sz="2000">
                <a:solidFill>
                  <a:srgbClr val="486176"/>
                </a:solidFill>
                <a:latin typeface="+mn-lt"/>
                <a:ea typeface="+mn-ea"/>
              </a:defRPr>
            </a:lvl2pPr>
            <a:lvl3pPr marL="1143000" indent="-228600" algn="l" rtl="0" eaLnBrk="1" fontAlgn="base" hangingPunct="1">
              <a:spcBef>
                <a:spcPct val="20000"/>
              </a:spcBef>
              <a:spcAft>
                <a:spcPct val="0"/>
              </a:spcAft>
              <a:buChar char="•"/>
              <a:defRPr>
                <a:solidFill>
                  <a:srgbClr val="25325B"/>
                </a:solidFill>
                <a:latin typeface="+mn-lt"/>
                <a:ea typeface="+mn-ea"/>
              </a:defRPr>
            </a:lvl3pPr>
            <a:lvl4pPr marL="1600200" indent="-228600" algn="l" rtl="0" eaLnBrk="1" fontAlgn="base" hangingPunct="1">
              <a:spcBef>
                <a:spcPct val="20000"/>
              </a:spcBef>
              <a:spcAft>
                <a:spcPct val="0"/>
              </a:spcAft>
              <a:buChar char="–"/>
              <a:defRPr sz="1400">
                <a:solidFill>
                  <a:srgbClr val="57768E"/>
                </a:solidFill>
                <a:latin typeface="+mn-lt"/>
                <a:ea typeface="+mn-ea"/>
              </a:defRPr>
            </a:lvl4pPr>
            <a:lvl5pPr marL="2057400" indent="-228600" algn="l" rtl="0" eaLnBrk="1" fontAlgn="base" hangingPunct="1">
              <a:spcBef>
                <a:spcPct val="20000"/>
              </a:spcBef>
              <a:spcAft>
                <a:spcPct val="0"/>
              </a:spcAft>
              <a:buChar char="»"/>
              <a:defRPr sz="1200">
                <a:solidFill>
                  <a:srgbClr val="25325B"/>
                </a:solidFill>
                <a:latin typeface="+mn-lt"/>
                <a:ea typeface="+mn-ea"/>
              </a:defRPr>
            </a:lvl5pPr>
            <a:lvl6pPr marL="2514600" indent="-228600" algn="l" rtl="0" eaLnBrk="1" fontAlgn="base" hangingPunct="1">
              <a:spcBef>
                <a:spcPct val="20000"/>
              </a:spcBef>
              <a:spcAft>
                <a:spcPct val="0"/>
              </a:spcAft>
              <a:buChar char="»"/>
              <a:defRPr sz="1200">
                <a:solidFill>
                  <a:srgbClr val="25325B"/>
                </a:solidFill>
                <a:latin typeface="+mn-lt"/>
                <a:ea typeface="+mn-ea"/>
              </a:defRPr>
            </a:lvl6pPr>
            <a:lvl7pPr marL="2971800" indent="-228600" algn="l" rtl="0" eaLnBrk="1" fontAlgn="base" hangingPunct="1">
              <a:spcBef>
                <a:spcPct val="20000"/>
              </a:spcBef>
              <a:spcAft>
                <a:spcPct val="0"/>
              </a:spcAft>
              <a:buChar char="»"/>
              <a:defRPr sz="1200">
                <a:solidFill>
                  <a:srgbClr val="25325B"/>
                </a:solidFill>
                <a:latin typeface="+mn-lt"/>
                <a:ea typeface="+mn-ea"/>
              </a:defRPr>
            </a:lvl7pPr>
            <a:lvl8pPr marL="3429000" indent="-228600" algn="l" rtl="0" eaLnBrk="1" fontAlgn="base" hangingPunct="1">
              <a:spcBef>
                <a:spcPct val="20000"/>
              </a:spcBef>
              <a:spcAft>
                <a:spcPct val="0"/>
              </a:spcAft>
              <a:buChar char="»"/>
              <a:defRPr sz="1200">
                <a:solidFill>
                  <a:srgbClr val="25325B"/>
                </a:solidFill>
                <a:latin typeface="+mn-lt"/>
                <a:ea typeface="+mn-ea"/>
              </a:defRPr>
            </a:lvl8pPr>
            <a:lvl9pPr marL="3886200" indent="-228600" algn="l" rtl="0" eaLnBrk="1" fontAlgn="base" hangingPunct="1">
              <a:spcBef>
                <a:spcPct val="20000"/>
              </a:spcBef>
              <a:spcAft>
                <a:spcPct val="0"/>
              </a:spcAft>
              <a:buChar char="»"/>
              <a:defRPr sz="1200">
                <a:solidFill>
                  <a:srgbClr val="25325B"/>
                </a:solidFill>
                <a:latin typeface="+mn-lt"/>
                <a:ea typeface="+mn-ea"/>
              </a:defRPr>
            </a:lvl9pPr>
          </a:lstStyle>
          <a:p>
            <a:pPr marL="182880" indent="0">
              <a:spcBef>
                <a:spcPct val="0"/>
              </a:spcBef>
              <a:spcAft>
                <a:spcPts val="0"/>
              </a:spcAft>
              <a:buClrTx/>
              <a:buSzPct val="100000"/>
              <a:buNone/>
            </a:pPr>
            <a:r>
              <a:rPr lang="en-US" sz="1700" dirty="0">
                <a:solidFill>
                  <a:schemeClr val="tx1"/>
                </a:solidFill>
                <a:latin typeface="Book Antiqua" pitchFamily="18" charset="0"/>
                <a:cs typeface="Calibri" pitchFamily="34" charset="0"/>
              </a:rPr>
              <a:t>None</a:t>
            </a:r>
          </a:p>
        </p:txBody>
      </p:sp>
      <p:sp>
        <p:nvSpPr>
          <p:cNvPr id="12" name="TextBox 11">
            <a:extLst>
              <a:ext uri="{FF2B5EF4-FFF2-40B4-BE49-F238E27FC236}">
                <a16:creationId xmlns:a16="http://schemas.microsoft.com/office/drawing/2014/main" id="{7AE535FD-9E6A-4D77-9442-60A8C8BFA6C1}"/>
              </a:ext>
            </a:extLst>
          </p:cNvPr>
          <p:cNvSpPr txBox="1"/>
          <p:nvPr/>
        </p:nvSpPr>
        <p:spPr>
          <a:xfrm>
            <a:off x="76200" y="4114800"/>
            <a:ext cx="707886" cy="1371600"/>
          </a:xfrm>
          <a:prstGeom prst="rect">
            <a:avLst/>
          </a:prstGeom>
          <a:noFill/>
        </p:spPr>
        <p:txBody>
          <a:bodyPr vert="vert270" wrap="square" rtlCol="0" anchor="ctr">
            <a:spAutoFit/>
          </a:bodyPr>
          <a:lstStyle/>
          <a:p>
            <a:pPr algn="ctr"/>
            <a:r>
              <a:rPr lang="en-US" sz="1700" b="1" dirty="0">
                <a:latin typeface="Book Antiqua" panose="02040602050305030304" pitchFamily="18" charset="0"/>
              </a:rPr>
              <a:t>Develop-mental</a:t>
            </a:r>
          </a:p>
        </p:txBody>
      </p:sp>
      <p:sp>
        <p:nvSpPr>
          <p:cNvPr id="2" name="TextBox 1">
            <a:extLst>
              <a:ext uri="{FF2B5EF4-FFF2-40B4-BE49-F238E27FC236}">
                <a16:creationId xmlns:a16="http://schemas.microsoft.com/office/drawing/2014/main" id="{89EACCE8-A227-476A-8CFB-A9678D5C1E88}"/>
              </a:ext>
            </a:extLst>
          </p:cNvPr>
          <p:cNvSpPr txBox="1"/>
          <p:nvPr/>
        </p:nvSpPr>
        <p:spPr>
          <a:xfrm>
            <a:off x="4876800" y="6258580"/>
            <a:ext cx="4038599" cy="523220"/>
          </a:xfrm>
          <a:prstGeom prst="rect">
            <a:avLst/>
          </a:prstGeom>
          <a:noFill/>
        </p:spPr>
        <p:txBody>
          <a:bodyPr wrap="square" rtlCol="0">
            <a:spAutoFit/>
          </a:bodyPr>
          <a:lstStyle/>
          <a:p>
            <a:r>
              <a:rPr lang="en-US" sz="1400" i="1" dirty="0">
                <a:solidFill>
                  <a:schemeClr val="accent2"/>
                </a:solidFill>
                <a:latin typeface="Book Antiqua" panose="02040602050305030304" pitchFamily="18" charset="0"/>
              </a:rPr>
              <a:t>Italics indicate the measure may have an inadequate denominator size at the payer/ACO level.</a:t>
            </a:r>
          </a:p>
        </p:txBody>
      </p:sp>
    </p:spTree>
    <p:extLst>
      <p:ext uri="{BB962C8B-B14F-4D97-AF65-F5344CB8AC3E}">
        <p14:creationId xmlns:p14="http://schemas.microsoft.com/office/powerpoint/2010/main" val="4104726514"/>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9C0365-3FDF-4726-AAF0-66F50C9F75AB}"/>
              </a:ext>
            </a:extLst>
          </p:cNvPr>
          <p:cNvSpPr>
            <a:spLocks noGrp="1"/>
          </p:cNvSpPr>
          <p:nvPr>
            <p:ph type="title"/>
          </p:nvPr>
        </p:nvSpPr>
        <p:spPr/>
        <p:txBody>
          <a:bodyPr/>
          <a:lstStyle/>
          <a:p>
            <a:r>
              <a:rPr lang="en-US" dirty="0"/>
              <a:t>Acute Care and Maternity Care</a:t>
            </a:r>
          </a:p>
        </p:txBody>
      </p:sp>
      <p:sp>
        <p:nvSpPr>
          <p:cNvPr id="7" name="Content Placeholder 2">
            <a:extLst>
              <a:ext uri="{FF2B5EF4-FFF2-40B4-BE49-F238E27FC236}">
                <a16:creationId xmlns:a16="http://schemas.microsoft.com/office/drawing/2014/main" id="{71FC158F-8CA3-4C98-AF9B-85610D5C6763}"/>
              </a:ext>
            </a:extLst>
          </p:cNvPr>
          <p:cNvSpPr>
            <a:spLocks noGrp="1"/>
          </p:cNvSpPr>
          <p:nvPr>
            <p:ph idx="1"/>
          </p:nvPr>
        </p:nvSpPr>
        <p:spPr>
          <a:xfrm>
            <a:off x="736600" y="1773268"/>
            <a:ext cx="3726524" cy="720662"/>
          </a:xfrm>
          <a:solidFill>
            <a:srgbClr val="92D050">
              <a:alpha val="10196"/>
            </a:srgbClr>
          </a:solidFill>
        </p:spPr>
        <p:txBody>
          <a:bodyPr numCol="1" spcCol="0"/>
          <a:lstStyle/>
          <a:p>
            <a:pPr marL="457200" indent="-274320">
              <a:spcAft>
                <a:spcPts val="0"/>
              </a:spcAft>
              <a:buFont typeface="Arial" panose="020B0604020202020204" pitchFamily="34" charset="0"/>
              <a:buChar char="•"/>
            </a:pPr>
            <a:r>
              <a:rPr lang="en-US" sz="1700" b="0" dirty="0"/>
              <a:t>Use of Imaging Studies for Low Back Pain</a:t>
            </a:r>
          </a:p>
        </p:txBody>
      </p:sp>
      <p:sp>
        <p:nvSpPr>
          <p:cNvPr id="8" name="Content Placeholder 2">
            <a:extLst>
              <a:ext uri="{FF2B5EF4-FFF2-40B4-BE49-F238E27FC236}">
                <a16:creationId xmlns:a16="http://schemas.microsoft.com/office/drawing/2014/main" id="{9D3509B5-8079-4C09-A45E-9D054518B714}"/>
              </a:ext>
            </a:extLst>
          </p:cNvPr>
          <p:cNvSpPr txBox="1">
            <a:spLocks/>
          </p:cNvSpPr>
          <p:nvPr/>
        </p:nvSpPr>
        <p:spPr bwMode="auto">
          <a:xfrm>
            <a:off x="736600" y="3276600"/>
            <a:ext cx="3726524" cy="609600"/>
          </a:xfrm>
          <a:prstGeom prst="rect">
            <a:avLst/>
          </a:prstGeom>
          <a:solidFill>
            <a:srgbClr val="FFFF00">
              <a:alpha val="10196"/>
            </a:srgbClr>
          </a:solidFill>
          <a:ln>
            <a:noFill/>
          </a:ln>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57768E"/>
              </a:buClr>
              <a:buFont typeface="Wingdings" pitchFamily="2" charset="2"/>
              <a:buChar char="§"/>
              <a:defRPr sz="2400">
                <a:solidFill>
                  <a:srgbClr val="25325B"/>
                </a:solidFill>
                <a:latin typeface="+mn-lt"/>
                <a:ea typeface="+mn-ea"/>
                <a:cs typeface="+mn-cs"/>
              </a:defRPr>
            </a:lvl1pPr>
            <a:lvl2pPr marL="742950" indent="-285750" algn="l" rtl="0" eaLnBrk="1" fontAlgn="base" hangingPunct="1">
              <a:spcBef>
                <a:spcPct val="20000"/>
              </a:spcBef>
              <a:spcAft>
                <a:spcPct val="0"/>
              </a:spcAft>
              <a:buChar char="–"/>
              <a:defRPr sz="2000">
                <a:solidFill>
                  <a:srgbClr val="486176"/>
                </a:solidFill>
                <a:latin typeface="+mn-lt"/>
                <a:ea typeface="+mn-ea"/>
              </a:defRPr>
            </a:lvl2pPr>
            <a:lvl3pPr marL="1143000" indent="-228600" algn="l" rtl="0" eaLnBrk="1" fontAlgn="base" hangingPunct="1">
              <a:spcBef>
                <a:spcPct val="20000"/>
              </a:spcBef>
              <a:spcAft>
                <a:spcPct val="0"/>
              </a:spcAft>
              <a:buChar char="•"/>
              <a:defRPr>
                <a:solidFill>
                  <a:srgbClr val="25325B"/>
                </a:solidFill>
                <a:latin typeface="+mn-lt"/>
                <a:ea typeface="+mn-ea"/>
              </a:defRPr>
            </a:lvl3pPr>
            <a:lvl4pPr marL="1600200" indent="-228600" algn="l" rtl="0" eaLnBrk="1" fontAlgn="base" hangingPunct="1">
              <a:spcBef>
                <a:spcPct val="20000"/>
              </a:spcBef>
              <a:spcAft>
                <a:spcPct val="0"/>
              </a:spcAft>
              <a:buChar char="–"/>
              <a:defRPr sz="1400">
                <a:solidFill>
                  <a:srgbClr val="57768E"/>
                </a:solidFill>
                <a:latin typeface="+mn-lt"/>
                <a:ea typeface="+mn-ea"/>
              </a:defRPr>
            </a:lvl4pPr>
            <a:lvl5pPr marL="2057400" indent="-228600" algn="l" rtl="0" eaLnBrk="1" fontAlgn="base" hangingPunct="1">
              <a:spcBef>
                <a:spcPct val="20000"/>
              </a:spcBef>
              <a:spcAft>
                <a:spcPct val="0"/>
              </a:spcAft>
              <a:buChar char="»"/>
              <a:defRPr sz="1200">
                <a:solidFill>
                  <a:srgbClr val="25325B"/>
                </a:solidFill>
                <a:latin typeface="+mn-lt"/>
                <a:ea typeface="+mn-ea"/>
              </a:defRPr>
            </a:lvl5pPr>
            <a:lvl6pPr marL="2514600" indent="-228600" algn="l" rtl="0" eaLnBrk="1" fontAlgn="base" hangingPunct="1">
              <a:spcBef>
                <a:spcPct val="20000"/>
              </a:spcBef>
              <a:spcAft>
                <a:spcPct val="0"/>
              </a:spcAft>
              <a:buChar char="»"/>
              <a:defRPr sz="1200">
                <a:solidFill>
                  <a:srgbClr val="25325B"/>
                </a:solidFill>
                <a:latin typeface="+mn-lt"/>
                <a:ea typeface="+mn-ea"/>
              </a:defRPr>
            </a:lvl6pPr>
            <a:lvl7pPr marL="2971800" indent="-228600" algn="l" rtl="0" eaLnBrk="1" fontAlgn="base" hangingPunct="1">
              <a:spcBef>
                <a:spcPct val="20000"/>
              </a:spcBef>
              <a:spcAft>
                <a:spcPct val="0"/>
              </a:spcAft>
              <a:buChar char="»"/>
              <a:defRPr sz="1200">
                <a:solidFill>
                  <a:srgbClr val="25325B"/>
                </a:solidFill>
                <a:latin typeface="+mn-lt"/>
                <a:ea typeface="+mn-ea"/>
              </a:defRPr>
            </a:lvl7pPr>
            <a:lvl8pPr marL="3429000" indent="-228600" algn="l" rtl="0" eaLnBrk="1" fontAlgn="base" hangingPunct="1">
              <a:spcBef>
                <a:spcPct val="20000"/>
              </a:spcBef>
              <a:spcAft>
                <a:spcPct val="0"/>
              </a:spcAft>
              <a:buChar char="»"/>
              <a:defRPr sz="1200">
                <a:solidFill>
                  <a:srgbClr val="25325B"/>
                </a:solidFill>
                <a:latin typeface="+mn-lt"/>
                <a:ea typeface="+mn-ea"/>
              </a:defRPr>
            </a:lvl8pPr>
            <a:lvl9pPr marL="3886200" indent="-228600" algn="l" rtl="0" eaLnBrk="1" fontAlgn="base" hangingPunct="1">
              <a:spcBef>
                <a:spcPct val="20000"/>
              </a:spcBef>
              <a:spcAft>
                <a:spcPct val="0"/>
              </a:spcAft>
              <a:buChar char="»"/>
              <a:defRPr sz="1200">
                <a:solidFill>
                  <a:srgbClr val="25325B"/>
                </a:solidFill>
                <a:latin typeface="+mn-lt"/>
                <a:ea typeface="+mn-ea"/>
              </a:defRPr>
            </a:lvl9pPr>
          </a:lstStyle>
          <a:p>
            <a:pPr marL="182880" indent="0">
              <a:buNone/>
            </a:pPr>
            <a:r>
              <a:rPr lang="en-US" sz="1700" dirty="0">
                <a:solidFill>
                  <a:schemeClr val="tx1"/>
                </a:solidFill>
                <a:latin typeface="Book Antiqua" panose="02040602050305030304" pitchFamily="18" charset="0"/>
              </a:rPr>
              <a:t>None</a:t>
            </a:r>
          </a:p>
        </p:txBody>
      </p:sp>
      <p:sp>
        <p:nvSpPr>
          <p:cNvPr id="9" name="TextBox 8">
            <a:extLst>
              <a:ext uri="{FF2B5EF4-FFF2-40B4-BE49-F238E27FC236}">
                <a16:creationId xmlns:a16="http://schemas.microsoft.com/office/drawing/2014/main" id="{5712159B-12F1-4C01-8688-7EB27B09F632}"/>
              </a:ext>
            </a:extLst>
          </p:cNvPr>
          <p:cNvSpPr txBox="1"/>
          <p:nvPr/>
        </p:nvSpPr>
        <p:spPr>
          <a:xfrm>
            <a:off x="239031" y="1485900"/>
            <a:ext cx="446276" cy="1295399"/>
          </a:xfrm>
          <a:prstGeom prst="rect">
            <a:avLst/>
          </a:prstGeom>
          <a:noFill/>
        </p:spPr>
        <p:txBody>
          <a:bodyPr vert="vert270" wrap="square" rtlCol="0" anchor="ctr">
            <a:spAutoFit/>
          </a:bodyPr>
          <a:lstStyle/>
          <a:p>
            <a:pPr algn="ctr"/>
            <a:r>
              <a:rPr lang="en-US" sz="1700" b="1" dirty="0">
                <a:latin typeface="Book Antiqua" panose="02040602050305030304" pitchFamily="18" charset="0"/>
              </a:rPr>
              <a:t>Endorsed</a:t>
            </a:r>
          </a:p>
        </p:txBody>
      </p:sp>
      <p:sp>
        <p:nvSpPr>
          <p:cNvPr id="10" name="TextBox 9">
            <a:extLst>
              <a:ext uri="{FF2B5EF4-FFF2-40B4-BE49-F238E27FC236}">
                <a16:creationId xmlns:a16="http://schemas.microsoft.com/office/drawing/2014/main" id="{576C9247-77E8-4D55-8C63-367D0CF397EE}"/>
              </a:ext>
            </a:extLst>
          </p:cNvPr>
          <p:cNvSpPr txBox="1"/>
          <p:nvPr/>
        </p:nvSpPr>
        <p:spPr>
          <a:xfrm>
            <a:off x="108226" y="3048000"/>
            <a:ext cx="707886" cy="1066800"/>
          </a:xfrm>
          <a:prstGeom prst="rect">
            <a:avLst/>
          </a:prstGeom>
          <a:noFill/>
        </p:spPr>
        <p:txBody>
          <a:bodyPr vert="vert270" wrap="square" rtlCol="0" anchor="ctr">
            <a:spAutoFit/>
          </a:bodyPr>
          <a:lstStyle/>
          <a:p>
            <a:pPr algn="ctr"/>
            <a:r>
              <a:rPr lang="en-US" sz="1700" b="1" dirty="0">
                <a:latin typeface="Book Antiqua" panose="02040602050305030304" pitchFamily="18" charset="0"/>
              </a:rPr>
              <a:t>Monitor-ing</a:t>
            </a:r>
          </a:p>
        </p:txBody>
      </p:sp>
      <p:sp>
        <p:nvSpPr>
          <p:cNvPr id="11" name="Content Placeholder 2">
            <a:extLst>
              <a:ext uri="{FF2B5EF4-FFF2-40B4-BE49-F238E27FC236}">
                <a16:creationId xmlns:a16="http://schemas.microsoft.com/office/drawing/2014/main" id="{414939E7-E783-4430-BD28-E9FDC7176649}"/>
              </a:ext>
            </a:extLst>
          </p:cNvPr>
          <p:cNvSpPr txBox="1">
            <a:spLocks/>
          </p:cNvSpPr>
          <p:nvPr/>
        </p:nvSpPr>
        <p:spPr bwMode="auto">
          <a:xfrm>
            <a:off x="748213" y="4665632"/>
            <a:ext cx="3726523" cy="1108138"/>
          </a:xfrm>
          <a:prstGeom prst="rect">
            <a:avLst/>
          </a:prstGeom>
          <a:solidFill>
            <a:srgbClr val="FF0000">
              <a:alpha val="10196"/>
            </a:srgbClr>
          </a:solidFill>
          <a:ln>
            <a:noFill/>
          </a:ln>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57768E"/>
              </a:buClr>
              <a:buFont typeface="Wingdings" pitchFamily="2" charset="2"/>
              <a:buChar char="§"/>
              <a:defRPr sz="2400">
                <a:solidFill>
                  <a:srgbClr val="25325B"/>
                </a:solidFill>
                <a:latin typeface="+mn-lt"/>
                <a:ea typeface="+mn-ea"/>
                <a:cs typeface="+mn-cs"/>
              </a:defRPr>
            </a:lvl1pPr>
            <a:lvl2pPr marL="742950" indent="-285750" algn="l" rtl="0" eaLnBrk="1" fontAlgn="base" hangingPunct="1">
              <a:spcBef>
                <a:spcPct val="20000"/>
              </a:spcBef>
              <a:spcAft>
                <a:spcPct val="0"/>
              </a:spcAft>
              <a:buChar char="–"/>
              <a:defRPr sz="2000">
                <a:solidFill>
                  <a:srgbClr val="486176"/>
                </a:solidFill>
                <a:latin typeface="+mn-lt"/>
                <a:ea typeface="+mn-ea"/>
              </a:defRPr>
            </a:lvl2pPr>
            <a:lvl3pPr marL="1143000" indent="-228600" algn="l" rtl="0" eaLnBrk="1" fontAlgn="base" hangingPunct="1">
              <a:spcBef>
                <a:spcPct val="20000"/>
              </a:spcBef>
              <a:spcAft>
                <a:spcPct val="0"/>
              </a:spcAft>
              <a:buChar char="•"/>
              <a:defRPr>
                <a:solidFill>
                  <a:srgbClr val="25325B"/>
                </a:solidFill>
                <a:latin typeface="+mn-lt"/>
                <a:ea typeface="+mn-ea"/>
              </a:defRPr>
            </a:lvl3pPr>
            <a:lvl4pPr marL="1600200" indent="-228600" algn="l" rtl="0" eaLnBrk="1" fontAlgn="base" hangingPunct="1">
              <a:spcBef>
                <a:spcPct val="20000"/>
              </a:spcBef>
              <a:spcAft>
                <a:spcPct val="0"/>
              </a:spcAft>
              <a:buChar char="–"/>
              <a:defRPr sz="1400">
                <a:solidFill>
                  <a:srgbClr val="57768E"/>
                </a:solidFill>
                <a:latin typeface="+mn-lt"/>
                <a:ea typeface="+mn-ea"/>
              </a:defRPr>
            </a:lvl4pPr>
            <a:lvl5pPr marL="2057400" indent="-228600" algn="l" rtl="0" eaLnBrk="1" fontAlgn="base" hangingPunct="1">
              <a:spcBef>
                <a:spcPct val="20000"/>
              </a:spcBef>
              <a:spcAft>
                <a:spcPct val="0"/>
              </a:spcAft>
              <a:buChar char="»"/>
              <a:defRPr sz="1200">
                <a:solidFill>
                  <a:srgbClr val="25325B"/>
                </a:solidFill>
                <a:latin typeface="+mn-lt"/>
                <a:ea typeface="+mn-ea"/>
              </a:defRPr>
            </a:lvl5pPr>
            <a:lvl6pPr marL="2514600" indent="-228600" algn="l" rtl="0" eaLnBrk="1" fontAlgn="base" hangingPunct="1">
              <a:spcBef>
                <a:spcPct val="20000"/>
              </a:spcBef>
              <a:spcAft>
                <a:spcPct val="0"/>
              </a:spcAft>
              <a:buChar char="»"/>
              <a:defRPr sz="1200">
                <a:solidFill>
                  <a:srgbClr val="25325B"/>
                </a:solidFill>
                <a:latin typeface="+mn-lt"/>
                <a:ea typeface="+mn-ea"/>
              </a:defRPr>
            </a:lvl6pPr>
            <a:lvl7pPr marL="2971800" indent="-228600" algn="l" rtl="0" eaLnBrk="1" fontAlgn="base" hangingPunct="1">
              <a:spcBef>
                <a:spcPct val="20000"/>
              </a:spcBef>
              <a:spcAft>
                <a:spcPct val="0"/>
              </a:spcAft>
              <a:buChar char="»"/>
              <a:defRPr sz="1200">
                <a:solidFill>
                  <a:srgbClr val="25325B"/>
                </a:solidFill>
                <a:latin typeface="+mn-lt"/>
                <a:ea typeface="+mn-ea"/>
              </a:defRPr>
            </a:lvl7pPr>
            <a:lvl8pPr marL="3429000" indent="-228600" algn="l" rtl="0" eaLnBrk="1" fontAlgn="base" hangingPunct="1">
              <a:spcBef>
                <a:spcPct val="20000"/>
              </a:spcBef>
              <a:spcAft>
                <a:spcPct val="0"/>
              </a:spcAft>
              <a:buChar char="»"/>
              <a:defRPr sz="1200">
                <a:solidFill>
                  <a:srgbClr val="25325B"/>
                </a:solidFill>
                <a:latin typeface="+mn-lt"/>
                <a:ea typeface="+mn-ea"/>
              </a:defRPr>
            </a:lvl8pPr>
            <a:lvl9pPr marL="3886200" indent="-228600" algn="l" rtl="0" eaLnBrk="1" fontAlgn="base" hangingPunct="1">
              <a:spcBef>
                <a:spcPct val="20000"/>
              </a:spcBef>
              <a:spcAft>
                <a:spcPct val="0"/>
              </a:spcAft>
              <a:buChar char="»"/>
              <a:defRPr sz="1200">
                <a:solidFill>
                  <a:srgbClr val="25325B"/>
                </a:solidFill>
                <a:latin typeface="+mn-lt"/>
                <a:ea typeface="+mn-ea"/>
              </a:defRPr>
            </a:lvl9pPr>
          </a:lstStyle>
          <a:p>
            <a:pPr marL="457200" indent="-274320">
              <a:spcBef>
                <a:spcPct val="0"/>
              </a:spcBef>
              <a:spcAft>
                <a:spcPts val="0"/>
              </a:spcAft>
              <a:buClrTx/>
              <a:buSzPct val="100000"/>
              <a:buFont typeface="Arial" panose="020B0604020202020204" pitchFamily="34" charset="0"/>
              <a:buChar char="•"/>
            </a:pPr>
            <a:r>
              <a:rPr lang="en-US" sz="1700" dirty="0">
                <a:solidFill>
                  <a:schemeClr val="tx1"/>
                </a:solidFill>
                <a:latin typeface="Book Antiqua" pitchFamily="18" charset="0"/>
                <a:cs typeface="Calibri" pitchFamily="34" charset="0"/>
              </a:rPr>
              <a:t>Functional Status Assessment for Total Knee Replacement</a:t>
            </a:r>
          </a:p>
          <a:p>
            <a:pPr marL="457200" indent="-274320">
              <a:spcBef>
                <a:spcPct val="0"/>
              </a:spcBef>
              <a:spcAft>
                <a:spcPts val="0"/>
              </a:spcAft>
              <a:buClrTx/>
              <a:buSzPct val="100000"/>
              <a:buFont typeface="Arial" panose="020B0604020202020204" pitchFamily="34" charset="0"/>
              <a:buChar char="•"/>
            </a:pPr>
            <a:r>
              <a:rPr lang="en-US" sz="1700" dirty="0">
                <a:solidFill>
                  <a:schemeClr val="tx1"/>
                </a:solidFill>
                <a:latin typeface="Book Antiqua" pitchFamily="18" charset="0"/>
                <a:cs typeface="Calibri" pitchFamily="34" charset="0"/>
              </a:rPr>
              <a:t>Functional Status Assessment for Total Hip Replacement</a:t>
            </a:r>
          </a:p>
        </p:txBody>
      </p:sp>
      <p:sp>
        <p:nvSpPr>
          <p:cNvPr id="12" name="TextBox 11">
            <a:extLst>
              <a:ext uri="{FF2B5EF4-FFF2-40B4-BE49-F238E27FC236}">
                <a16:creationId xmlns:a16="http://schemas.microsoft.com/office/drawing/2014/main" id="{7AE535FD-9E6A-4D77-9442-60A8C8BFA6C1}"/>
              </a:ext>
            </a:extLst>
          </p:cNvPr>
          <p:cNvSpPr txBox="1"/>
          <p:nvPr/>
        </p:nvSpPr>
        <p:spPr>
          <a:xfrm>
            <a:off x="250643" y="4381501"/>
            <a:ext cx="446276" cy="1676400"/>
          </a:xfrm>
          <a:prstGeom prst="rect">
            <a:avLst/>
          </a:prstGeom>
          <a:noFill/>
        </p:spPr>
        <p:txBody>
          <a:bodyPr vert="vert270" wrap="square" rtlCol="0" anchor="ctr">
            <a:spAutoFit/>
          </a:bodyPr>
          <a:lstStyle/>
          <a:p>
            <a:pPr algn="ctr"/>
            <a:r>
              <a:rPr lang="en-US" sz="1700" b="1" dirty="0">
                <a:latin typeface="Book Antiqua" panose="02040602050305030304" pitchFamily="18" charset="0"/>
              </a:rPr>
              <a:t>Developmental</a:t>
            </a:r>
          </a:p>
        </p:txBody>
      </p:sp>
      <p:sp>
        <p:nvSpPr>
          <p:cNvPr id="13" name="Content Placeholder 2">
            <a:extLst>
              <a:ext uri="{FF2B5EF4-FFF2-40B4-BE49-F238E27FC236}">
                <a16:creationId xmlns:a16="http://schemas.microsoft.com/office/drawing/2014/main" id="{043C7964-2D1B-433B-9E97-C26EE2023E6D}"/>
              </a:ext>
            </a:extLst>
          </p:cNvPr>
          <p:cNvSpPr txBox="1">
            <a:spLocks/>
          </p:cNvSpPr>
          <p:nvPr/>
        </p:nvSpPr>
        <p:spPr bwMode="auto">
          <a:xfrm>
            <a:off x="5260847" y="1773268"/>
            <a:ext cx="3730753" cy="720662"/>
          </a:xfrm>
          <a:prstGeom prst="rect">
            <a:avLst/>
          </a:prstGeom>
          <a:solidFill>
            <a:srgbClr val="92D050">
              <a:alpha val="10196"/>
            </a:srgbClr>
          </a:solidFill>
          <a:ln w="6350" cmpd="sng">
            <a:noFill/>
            <a:miter lim="800000"/>
            <a:headEnd/>
            <a:tailEnd/>
          </a:ln>
        </p:spPr>
        <p:txBody>
          <a:bodyPr vert="horz" wrap="square" lIns="45720" tIns="46038" rIns="45720" bIns="46038" numCol="1" spcCol="0" anchor="t" anchorCtr="0" compatLnSpc="1">
            <a:prstTxWarp prst="textNoShape">
              <a:avLst/>
            </a:prstTxWarp>
          </a:bodyPr>
          <a:lstStyle>
            <a:lvl1pPr marL="381000" indent="-381000" algn="l" rtl="0" eaLnBrk="1" fontAlgn="base" hangingPunct="1">
              <a:spcBef>
                <a:spcPct val="0"/>
              </a:spcBef>
              <a:spcAft>
                <a:spcPts val="1200"/>
              </a:spcAft>
              <a:buClrTx/>
              <a:buSzPct val="100000"/>
              <a:buFont typeface="Wingdings" pitchFamily="2" charset="2"/>
              <a:buChar char="n"/>
              <a:defRPr sz="2000" b="1">
                <a:solidFill>
                  <a:schemeClr val="tx1"/>
                </a:solidFill>
                <a:latin typeface="Book Antiqua" pitchFamily="18" charset="0"/>
                <a:ea typeface="Calibri" pitchFamily="34" charset="0"/>
                <a:cs typeface="Calibri" pitchFamily="34" charset="0"/>
              </a:defRPr>
            </a:lvl1pPr>
            <a:lvl2pPr marL="568325" indent="-222250" algn="l" rtl="0" eaLnBrk="1" fontAlgn="base" hangingPunct="1">
              <a:spcBef>
                <a:spcPct val="0"/>
              </a:spcBef>
              <a:spcAft>
                <a:spcPts val="1200"/>
              </a:spcAft>
              <a:buClrTx/>
              <a:buSzPct val="100000"/>
              <a:buFont typeface="Arial" pitchFamily="34" charset="0"/>
              <a:buChar char="•"/>
              <a:defRPr sz="2000" b="1">
                <a:solidFill>
                  <a:schemeClr val="tx1"/>
                </a:solidFill>
                <a:latin typeface="Book Antiqua" pitchFamily="18" charset="0"/>
                <a:ea typeface="Calibri" pitchFamily="34" charset="0"/>
                <a:cs typeface="Calibri" pitchFamily="34" charset="0"/>
              </a:defRPr>
            </a:lvl2pPr>
            <a:lvl3pPr marL="739775" indent="-342900" algn="l" rtl="0" eaLnBrk="1" fontAlgn="base" hangingPunct="1">
              <a:lnSpc>
                <a:spcPct val="90000"/>
              </a:lnSpc>
              <a:spcBef>
                <a:spcPct val="25000"/>
              </a:spcBef>
              <a:spcAft>
                <a:spcPct val="0"/>
              </a:spcAft>
              <a:buClr>
                <a:schemeClr val="tx1"/>
              </a:buClr>
              <a:buNone/>
              <a:defRPr>
                <a:solidFill>
                  <a:schemeClr val="tx1"/>
                </a:solidFill>
                <a:latin typeface="+mn-lt"/>
                <a:ea typeface="Calibri" pitchFamily="34" charset="0"/>
                <a:cs typeface="Calibri" pitchFamily="34" charset="0"/>
              </a:defRPr>
            </a:lvl3pPr>
            <a:lvl4pPr marL="914400" indent="-346075" algn="l" rtl="0" eaLnBrk="1" fontAlgn="base" hangingPunct="1">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1" fontAlgn="base" hangingPunct="1">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6pPr>
            <a:lvl7pPr marL="22479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7pPr>
            <a:lvl8pPr marL="27051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8pPr>
            <a:lvl9pPr marL="31623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9pPr>
          </a:lstStyle>
          <a:p>
            <a:pPr marL="457200" indent="-274320">
              <a:spcAft>
                <a:spcPts val="0"/>
              </a:spcAft>
              <a:buFont typeface="Arial" panose="020B0604020202020204" pitchFamily="34" charset="0"/>
              <a:buChar char="•"/>
            </a:pPr>
            <a:r>
              <a:rPr lang="en-US" sz="1700" b="0" dirty="0"/>
              <a:t>None</a:t>
            </a:r>
          </a:p>
        </p:txBody>
      </p:sp>
      <p:sp>
        <p:nvSpPr>
          <p:cNvPr id="14" name="Content Placeholder 2">
            <a:extLst>
              <a:ext uri="{FF2B5EF4-FFF2-40B4-BE49-F238E27FC236}">
                <a16:creationId xmlns:a16="http://schemas.microsoft.com/office/drawing/2014/main" id="{4E378F7C-AAD7-433D-BB9B-975CC845F13B}"/>
              </a:ext>
            </a:extLst>
          </p:cNvPr>
          <p:cNvSpPr txBox="1">
            <a:spLocks/>
          </p:cNvSpPr>
          <p:nvPr/>
        </p:nvSpPr>
        <p:spPr bwMode="auto">
          <a:xfrm>
            <a:off x="5260847" y="2819400"/>
            <a:ext cx="3730753" cy="1430372"/>
          </a:xfrm>
          <a:prstGeom prst="rect">
            <a:avLst/>
          </a:prstGeom>
          <a:solidFill>
            <a:srgbClr val="FFFF00">
              <a:alpha val="10196"/>
            </a:srgbClr>
          </a:solidFill>
          <a:ln>
            <a:noFill/>
          </a:ln>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57768E"/>
              </a:buClr>
              <a:buFont typeface="Wingdings" pitchFamily="2" charset="2"/>
              <a:buChar char="§"/>
              <a:defRPr sz="2400">
                <a:solidFill>
                  <a:srgbClr val="25325B"/>
                </a:solidFill>
                <a:latin typeface="+mn-lt"/>
                <a:ea typeface="+mn-ea"/>
                <a:cs typeface="+mn-cs"/>
              </a:defRPr>
            </a:lvl1pPr>
            <a:lvl2pPr marL="742950" indent="-285750" algn="l" rtl="0" eaLnBrk="1" fontAlgn="base" hangingPunct="1">
              <a:spcBef>
                <a:spcPct val="20000"/>
              </a:spcBef>
              <a:spcAft>
                <a:spcPct val="0"/>
              </a:spcAft>
              <a:buChar char="–"/>
              <a:defRPr sz="2000">
                <a:solidFill>
                  <a:srgbClr val="486176"/>
                </a:solidFill>
                <a:latin typeface="+mn-lt"/>
                <a:ea typeface="+mn-ea"/>
              </a:defRPr>
            </a:lvl2pPr>
            <a:lvl3pPr marL="1143000" indent="-228600" algn="l" rtl="0" eaLnBrk="1" fontAlgn="base" hangingPunct="1">
              <a:spcBef>
                <a:spcPct val="20000"/>
              </a:spcBef>
              <a:spcAft>
                <a:spcPct val="0"/>
              </a:spcAft>
              <a:buChar char="•"/>
              <a:defRPr>
                <a:solidFill>
                  <a:srgbClr val="25325B"/>
                </a:solidFill>
                <a:latin typeface="+mn-lt"/>
                <a:ea typeface="+mn-ea"/>
              </a:defRPr>
            </a:lvl3pPr>
            <a:lvl4pPr marL="1600200" indent="-228600" algn="l" rtl="0" eaLnBrk="1" fontAlgn="base" hangingPunct="1">
              <a:spcBef>
                <a:spcPct val="20000"/>
              </a:spcBef>
              <a:spcAft>
                <a:spcPct val="0"/>
              </a:spcAft>
              <a:buChar char="–"/>
              <a:defRPr sz="1400">
                <a:solidFill>
                  <a:srgbClr val="57768E"/>
                </a:solidFill>
                <a:latin typeface="+mn-lt"/>
                <a:ea typeface="+mn-ea"/>
              </a:defRPr>
            </a:lvl4pPr>
            <a:lvl5pPr marL="2057400" indent="-228600" algn="l" rtl="0" eaLnBrk="1" fontAlgn="base" hangingPunct="1">
              <a:spcBef>
                <a:spcPct val="20000"/>
              </a:spcBef>
              <a:spcAft>
                <a:spcPct val="0"/>
              </a:spcAft>
              <a:buChar char="»"/>
              <a:defRPr sz="1200">
                <a:solidFill>
                  <a:srgbClr val="25325B"/>
                </a:solidFill>
                <a:latin typeface="+mn-lt"/>
                <a:ea typeface="+mn-ea"/>
              </a:defRPr>
            </a:lvl5pPr>
            <a:lvl6pPr marL="2514600" indent="-228600" algn="l" rtl="0" eaLnBrk="1" fontAlgn="base" hangingPunct="1">
              <a:spcBef>
                <a:spcPct val="20000"/>
              </a:spcBef>
              <a:spcAft>
                <a:spcPct val="0"/>
              </a:spcAft>
              <a:buChar char="»"/>
              <a:defRPr sz="1200">
                <a:solidFill>
                  <a:srgbClr val="25325B"/>
                </a:solidFill>
                <a:latin typeface="+mn-lt"/>
                <a:ea typeface="+mn-ea"/>
              </a:defRPr>
            </a:lvl6pPr>
            <a:lvl7pPr marL="2971800" indent="-228600" algn="l" rtl="0" eaLnBrk="1" fontAlgn="base" hangingPunct="1">
              <a:spcBef>
                <a:spcPct val="20000"/>
              </a:spcBef>
              <a:spcAft>
                <a:spcPct val="0"/>
              </a:spcAft>
              <a:buChar char="»"/>
              <a:defRPr sz="1200">
                <a:solidFill>
                  <a:srgbClr val="25325B"/>
                </a:solidFill>
                <a:latin typeface="+mn-lt"/>
                <a:ea typeface="+mn-ea"/>
              </a:defRPr>
            </a:lvl7pPr>
            <a:lvl8pPr marL="3429000" indent="-228600" algn="l" rtl="0" eaLnBrk="1" fontAlgn="base" hangingPunct="1">
              <a:spcBef>
                <a:spcPct val="20000"/>
              </a:spcBef>
              <a:spcAft>
                <a:spcPct val="0"/>
              </a:spcAft>
              <a:buChar char="»"/>
              <a:defRPr sz="1200">
                <a:solidFill>
                  <a:srgbClr val="25325B"/>
                </a:solidFill>
                <a:latin typeface="+mn-lt"/>
                <a:ea typeface="+mn-ea"/>
              </a:defRPr>
            </a:lvl8pPr>
            <a:lvl9pPr marL="3886200" indent="-228600" algn="l" rtl="0" eaLnBrk="1" fontAlgn="base" hangingPunct="1">
              <a:spcBef>
                <a:spcPct val="20000"/>
              </a:spcBef>
              <a:spcAft>
                <a:spcPct val="0"/>
              </a:spcAft>
              <a:buChar char="»"/>
              <a:defRPr sz="1200">
                <a:solidFill>
                  <a:srgbClr val="25325B"/>
                </a:solidFill>
                <a:latin typeface="+mn-lt"/>
                <a:ea typeface="+mn-ea"/>
              </a:defRPr>
            </a:lvl9pPr>
          </a:lstStyle>
          <a:p>
            <a:pPr marL="457200" indent="-274320">
              <a:spcBef>
                <a:spcPct val="0"/>
              </a:spcBef>
              <a:spcAft>
                <a:spcPts val="0"/>
              </a:spcAft>
              <a:buClrTx/>
              <a:buSzPct val="100000"/>
              <a:buFont typeface="Arial" panose="020B0604020202020204" pitchFamily="34" charset="0"/>
              <a:buChar char="•"/>
            </a:pPr>
            <a:r>
              <a:rPr lang="en-US" sz="1700" dirty="0">
                <a:solidFill>
                  <a:schemeClr val="tx1"/>
                </a:solidFill>
                <a:latin typeface="Book Antiqua" pitchFamily="18" charset="0"/>
                <a:cs typeface="Calibri" pitchFamily="34" charset="0"/>
              </a:rPr>
              <a:t>Contraceptive Care - Postpartum</a:t>
            </a:r>
          </a:p>
          <a:p>
            <a:pPr marL="457200" indent="-274320">
              <a:spcBef>
                <a:spcPct val="0"/>
              </a:spcBef>
              <a:spcAft>
                <a:spcPts val="0"/>
              </a:spcAft>
              <a:buClrTx/>
              <a:buSzPct val="100000"/>
              <a:buFont typeface="Arial" panose="020B0604020202020204" pitchFamily="34" charset="0"/>
              <a:buChar char="•"/>
            </a:pPr>
            <a:r>
              <a:rPr lang="en-US" sz="1700" dirty="0">
                <a:solidFill>
                  <a:schemeClr val="tx1"/>
                </a:solidFill>
                <a:latin typeface="Book Antiqua" pitchFamily="18" charset="0"/>
                <a:cs typeface="Calibri" pitchFamily="34" charset="0"/>
              </a:rPr>
              <a:t>Prenatal &amp; Postpartum Care - Timeliness of Prenatal Care</a:t>
            </a:r>
          </a:p>
          <a:p>
            <a:pPr marL="457200" indent="-274320">
              <a:spcBef>
                <a:spcPct val="0"/>
              </a:spcBef>
              <a:spcAft>
                <a:spcPts val="0"/>
              </a:spcAft>
              <a:buClrTx/>
              <a:buSzPct val="100000"/>
              <a:buFont typeface="Arial" panose="020B0604020202020204" pitchFamily="34" charset="0"/>
              <a:buChar char="•"/>
            </a:pPr>
            <a:r>
              <a:rPr lang="en-US" sz="1700" dirty="0">
                <a:solidFill>
                  <a:schemeClr val="tx1"/>
                </a:solidFill>
                <a:latin typeface="Book Antiqua" pitchFamily="18" charset="0"/>
                <a:cs typeface="Calibri" pitchFamily="34" charset="0"/>
              </a:rPr>
              <a:t>Incidence of Episiotomy</a:t>
            </a:r>
            <a:endParaRPr lang="en-US" sz="1700" dirty="0">
              <a:solidFill>
                <a:schemeClr val="tx1"/>
              </a:solidFill>
              <a:latin typeface="Book Antiqua" panose="02040602050305030304" pitchFamily="18" charset="0"/>
            </a:endParaRPr>
          </a:p>
        </p:txBody>
      </p:sp>
      <p:sp>
        <p:nvSpPr>
          <p:cNvPr id="15" name="TextBox 14">
            <a:extLst>
              <a:ext uri="{FF2B5EF4-FFF2-40B4-BE49-F238E27FC236}">
                <a16:creationId xmlns:a16="http://schemas.microsoft.com/office/drawing/2014/main" id="{630A51AD-6FEB-4FA3-967B-AC48E40E5671}"/>
              </a:ext>
            </a:extLst>
          </p:cNvPr>
          <p:cNvSpPr txBox="1"/>
          <p:nvPr/>
        </p:nvSpPr>
        <p:spPr>
          <a:xfrm>
            <a:off x="4763278" y="1485900"/>
            <a:ext cx="446276" cy="1295399"/>
          </a:xfrm>
          <a:prstGeom prst="rect">
            <a:avLst/>
          </a:prstGeom>
          <a:noFill/>
        </p:spPr>
        <p:txBody>
          <a:bodyPr vert="vert270" wrap="square" rtlCol="0" anchor="ctr">
            <a:spAutoFit/>
          </a:bodyPr>
          <a:lstStyle/>
          <a:p>
            <a:pPr algn="ctr"/>
            <a:r>
              <a:rPr lang="en-US" sz="1700" b="1" dirty="0">
                <a:latin typeface="Book Antiqua" panose="02040602050305030304" pitchFamily="18" charset="0"/>
              </a:rPr>
              <a:t>Endorsed</a:t>
            </a:r>
          </a:p>
        </p:txBody>
      </p:sp>
      <p:sp>
        <p:nvSpPr>
          <p:cNvPr id="16" name="TextBox 15">
            <a:extLst>
              <a:ext uri="{FF2B5EF4-FFF2-40B4-BE49-F238E27FC236}">
                <a16:creationId xmlns:a16="http://schemas.microsoft.com/office/drawing/2014/main" id="{B7328E2F-0A9F-4B55-8403-6203CA05C634}"/>
              </a:ext>
            </a:extLst>
          </p:cNvPr>
          <p:cNvSpPr txBox="1"/>
          <p:nvPr/>
        </p:nvSpPr>
        <p:spPr>
          <a:xfrm>
            <a:off x="4763278" y="2819400"/>
            <a:ext cx="446276" cy="1427131"/>
          </a:xfrm>
          <a:prstGeom prst="rect">
            <a:avLst/>
          </a:prstGeom>
          <a:noFill/>
        </p:spPr>
        <p:txBody>
          <a:bodyPr vert="vert270" wrap="square" rtlCol="0" anchor="ctr">
            <a:spAutoFit/>
          </a:bodyPr>
          <a:lstStyle/>
          <a:p>
            <a:pPr algn="ctr"/>
            <a:r>
              <a:rPr lang="en-US" sz="1700" b="1" dirty="0">
                <a:latin typeface="Book Antiqua" panose="02040602050305030304" pitchFamily="18" charset="0"/>
              </a:rPr>
              <a:t>Monitoring</a:t>
            </a:r>
          </a:p>
        </p:txBody>
      </p:sp>
      <p:sp>
        <p:nvSpPr>
          <p:cNvPr id="17" name="Content Placeholder 2">
            <a:extLst>
              <a:ext uri="{FF2B5EF4-FFF2-40B4-BE49-F238E27FC236}">
                <a16:creationId xmlns:a16="http://schemas.microsoft.com/office/drawing/2014/main" id="{757A64EA-A36F-4D26-8601-137C1F8F60B2}"/>
              </a:ext>
            </a:extLst>
          </p:cNvPr>
          <p:cNvSpPr txBox="1">
            <a:spLocks/>
          </p:cNvSpPr>
          <p:nvPr/>
        </p:nvSpPr>
        <p:spPr bwMode="auto">
          <a:xfrm>
            <a:off x="5260848" y="4665631"/>
            <a:ext cx="3730752" cy="668369"/>
          </a:xfrm>
          <a:prstGeom prst="rect">
            <a:avLst/>
          </a:prstGeom>
          <a:solidFill>
            <a:srgbClr val="FF0000">
              <a:alpha val="10196"/>
            </a:srgbClr>
          </a:solidFill>
          <a:ln>
            <a:noFill/>
          </a:ln>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57768E"/>
              </a:buClr>
              <a:buFont typeface="Wingdings" pitchFamily="2" charset="2"/>
              <a:buChar char="§"/>
              <a:defRPr sz="2400">
                <a:solidFill>
                  <a:srgbClr val="25325B"/>
                </a:solidFill>
                <a:latin typeface="+mn-lt"/>
                <a:ea typeface="+mn-ea"/>
                <a:cs typeface="+mn-cs"/>
              </a:defRPr>
            </a:lvl1pPr>
            <a:lvl2pPr marL="742950" indent="-285750" algn="l" rtl="0" eaLnBrk="1" fontAlgn="base" hangingPunct="1">
              <a:spcBef>
                <a:spcPct val="20000"/>
              </a:spcBef>
              <a:spcAft>
                <a:spcPct val="0"/>
              </a:spcAft>
              <a:buChar char="–"/>
              <a:defRPr sz="2000">
                <a:solidFill>
                  <a:srgbClr val="486176"/>
                </a:solidFill>
                <a:latin typeface="+mn-lt"/>
                <a:ea typeface="+mn-ea"/>
              </a:defRPr>
            </a:lvl2pPr>
            <a:lvl3pPr marL="1143000" indent="-228600" algn="l" rtl="0" eaLnBrk="1" fontAlgn="base" hangingPunct="1">
              <a:spcBef>
                <a:spcPct val="20000"/>
              </a:spcBef>
              <a:spcAft>
                <a:spcPct val="0"/>
              </a:spcAft>
              <a:buChar char="•"/>
              <a:defRPr>
                <a:solidFill>
                  <a:srgbClr val="25325B"/>
                </a:solidFill>
                <a:latin typeface="+mn-lt"/>
                <a:ea typeface="+mn-ea"/>
              </a:defRPr>
            </a:lvl3pPr>
            <a:lvl4pPr marL="1600200" indent="-228600" algn="l" rtl="0" eaLnBrk="1" fontAlgn="base" hangingPunct="1">
              <a:spcBef>
                <a:spcPct val="20000"/>
              </a:spcBef>
              <a:spcAft>
                <a:spcPct val="0"/>
              </a:spcAft>
              <a:buChar char="–"/>
              <a:defRPr sz="1400">
                <a:solidFill>
                  <a:srgbClr val="57768E"/>
                </a:solidFill>
                <a:latin typeface="+mn-lt"/>
                <a:ea typeface="+mn-ea"/>
              </a:defRPr>
            </a:lvl4pPr>
            <a:lvl5pPr marL="2057400" indent="-228600" algn="l" rtl="0" eaLnBrk="1" fontAlgn="base" hangingPunct="1">
              <a:spcBef>
                <a:spcPct val="20000"/>
              </a:spcBef>
              <a:spcAft>
                <a:spcPct val="0"/>
              </a:spcAft>
              <a:buChar char="»"/>
              <a:defRPr sz="1200">
                <a:solidFill>
                  <a:srgbClr val="25325B"/>
                </a:solidFill>
                <a:latin typeface="+mn-lt"/>
                <a:ea typeface="+mn-ea"/>
              </a:defRPr>
            </a:lvl5pPr>
            <a:lvl6pPr marL="2514600" indent="-228600" algn="l" rtl="0" eaLnBrk="1" fontAlgn="base" hangingPunct="1">
              <a:spcBef>
                <a:spcPct val="20000"/>
              </a:spcBef>
              <a:spcAft>
                <a:spcPct val="0"/>
              </a:spcAft>
              <a:buChar char="»"/>
              <a:defRPr sz="1200">
                <a:solidFill>
                  <a:srgbClr val="25325B"/>
                </a:solidFill>
                <a:latin typeface="+mn-lt"/>
                <a:ea typeface="+mn-ea"/>
              </a:defRPr>
            </a:lvl6pPr>
            <a:lvl7pPr marL="2971800" indent="-228600" algn="l" rtl="0" eaLnBrk="1" fontAlgn="base" hangingPunct="1">
              <a:spcBef>
                <a:spcPct val="20000"/>
              </a:spcBef>
              <a:spcAft>
                <a:spcPct val="0"/>
              </a:spcAft>
              <a:buChar char="»"/>
              <a:defRPr sz="1200">
                <a:solidFill>
                  <a:srgbClr val="25325B"/>
                </a:solidFill>
                <a:latin typeface="+mn-lt"/>
                <a:ea typeface="+mn-ea"/>
              </a:defRPr>
            </a:lvl7pPr>
            <a:lvl8pPr marL="3429000" indent="-228600" algn="l" rtl="0" eaLnBrk="1" fontAlgn="base" hangingPunct="1">
              <a:spcBef>
                <a:spcPct val="20000"/>
              </a:spcBef>
              <a:spcAft>
                <a:spcPct val="0"/>
              </a:spcAft>
              <a:buChar char="»"/>
              <a:defRPr sz="1200">
                <a:solidFill>
                  <a:srgbClr val="25325B"/>
                </a:solidFill>
                <a:latin typeface="+mn-lt"/>
                <a:ea typeface="+mn-ea"/>
              </a:defRPr>
            </a:lvl8pPr>
            <a:lvl9pPr marL="3886200" indent="-228600" algn="l" rtl="0" eaLnBrk="1" fontAlgn="base" hangingPunct="1">
              <a:spcBef>
                <a:spcPct val="20000"/>
              </a:spcBef>
              <a:spcAft>
                <a:spcPct val="0"/>
              </a:spcAft>
              <a:buChar char="»"/>
              <a:defRPr sz="1200">
                <a:solidFill>
                  <a:srgbClr val="25325B"/>
                </a:solidFill>
                <a:latin typeface="+mn-lt"/>
                <a:ea typeface="+mn-ea"/>
              </a:defRPr>
            </a:lvl9pPr>
          </a:lstStyle>
          <a:p>
            <a:pPr marL="182880" indent="0">
              <a:spcBef>
                <a:spcPct val="0"/>
              </a:spcBef>
              <a:spcAft>
                <a:spcPts val="0"/>
              </a:spcAft>
              <a:buClrTx/>
              <a:buSzPct val="100000"/>
              <a:buNone/>
            </a:pPr>
            <a:r>
              <a:rPr lang="en-US" sz="1700" dirty="0">
                <a:solidFill>
                  <a:schemeClr val="tx1"/>
                </a:solidFill>
                <a:latin typeface="Book Antiqua" pitchFamily="18" charset="0"/>
                <a:cs typeface="Calibri" pitchFamily="34" charset="0"/>
              </a:rPr>
              <a:t>None</a:t>
            </a:r>
          </a:p>
        </p:txBody>
      </p:sp>
      <p:sp>
        <p:nvSpPr>
          <p:cNvPr id="18" name="TextBox 17">
            <a:extLst>
              <a:ext uri="{FF2B5EF4-FFF2-40B4-BE49-F238E27FC236}">
                <a16:creationId xmlns:a16="http://schemas.microsoft.com/office/drawing/2014/main" id="{50038017-896C-4315-98C8-67AAEF398497}"/>
              </a:ext>
            </a:extLst>
          </p:cNvPr>
          <p:cNvSpPr txBox="1"/>
          <p:nvPr/>
        </p:nvSpPr>
        <p:spPr>
          <a:xfrm>
            <a:off x="4763278" y="4343400"/>
            <a:ext cx="446276" cy="1752600"/>
          </a:xfrm>
          <a:prstGeom prst="rect">
            <a:avLst/>
          </a:prstGeom>
          <a:noFill/>
        </p:spPr>
        <p:txBody>
          <a:bodyPr vert="vert270" wrap="square" rtlCol="0" anchor="ctr">
            <a:spAutoFit/>
          </a:bodyPr>
          <a:lstStyle/>
          <a:p>
            <a:pPr algn="ctr"/>
            <a:r>
              <a:rPr lang="en-US" sz="1700" b="1" dirty="0">
                <a:latin typeface="Book Antiqua" panose="02040602050305030304" pitchFamily="18" charset="0"/>
              </a:rPr>
              <a:t>Developmental</a:t>
            </a:r>
          </a:p>
        </p:txBody>
      </p:sp>
      <p:sp>
        <p:nvSpPr>
          <p:cNvPr id="19" name="TextBox 18">
            <a:extLst>
              <a:ext uri="{FF2B5EF4-FFF2-40B4-BE49-F238E27FC236}">
                <a16:creationId xmlns:a16="http://schemas.microsoft.com/office/drawing/2014/main" id="{3A29FCF6-EC79-474B-936C-65E10A1C8D31}"/>
              </a:ext>
            </a:extLst>
          </p:cNvPr>
          <p:cNvSpPr txBox="1"/>
          <p:nvPr/>
        </p:nvSpPr>
        <p:spPr>
          <a:xfrm rot="5400000">
            <a:off x="6895391" y="-626512"/>
            <a:ext cx="461665" cy="3730754"/>
          </a:xfrm>
          <a:prstGeom prst="rect">
            <a:avLst/>
          </a:prstGeom>
          <a:noFill/>
        </p:spPr>
        <p:txBody>
          <a:bodyPr vert="vert270" wrap="square" rtlCol="0" anchor="ctr">
            <a:spAutoFit/>
          </a:bodyPr>
          <a:lstStyle/>
          <a:p>
            <a:pPr algn="ctr"/>
            <a:r>
              <a:rPr lang="en-US" b="1" u="sng" dirty="0">
                <a:latin typeface="Book Antiqua" panose="02040602050305030304" pitchFamily="18" charset="0"/>
              </a:rPr>
              <a:t>Maternity Care*</a:t>
            </a:r>
          </a:p>
        </p:txBody>
      </p:sp>
      <p:sp>
        <p:nvSpPr>
          <p:cNvPr id="20" name="TextBox 19">
            <a:extLst>
              <a:ext uri="{FF2B5EF4-FFF2-40B4-BE49-F238E27FC236}">
                <a16:creationId xmlns:a16="http://schemas.microsoft.com/office/drawing/2014/main" id="{2F96E59B-49E8-4937-A8A6-9F581CA052B9}"/>
              </a:ext>
            </a:extLst>
          </p:cNvPr>
          <p:cNvSpPr txBox="1"/>
          <p:nvPr/>
        </p:nvSpPr>
        <p:spPr>
          <a:xfrm rot="5400000">
            <a:off x="2369029" y="-624397"/>
            <a:ext cx="461665" cy="3726525"/>
          </a:xfrm>
          <a:prstGeom prst="rect">
            <a:avLst/>
          </a:prstGeom>
          <a:noFill/>
        </p:spPr>
        <p:txBody>
          <a:bodyPr vert="vert270" wrap="square" rtlCol="0" anchor="ctr">
            <a:spAutoFit/>
          </a:bodyPr>
          <a:lstStyle/>
          <a:p>
            <a:pPr algn="ctr"/>
            <a:r>
              <a:rPr lang="en-US" b="1" u="sng" dirty="0">
                <a:latin typeface="Book Antiqua" panose="02040602050305030304" pitchFamily="18" charset="0"/>
              </a:rPr>
              <a:t>Acute Care</a:t>
            </a:r>
          </a:p>
        </p:txBody>
      </p:sp>
      <p:sp>
        <p:nvSpPr>
          <p:cNvPr id="2" name="TextBox 1">
            <a:extLst>
              <a:ext uri="{FF2B5EF4-FFF2-40B4-BE49-F238E27FC236}">
                <a16:creationId xmlns:a16="http://schemas.microsoft.com/office/drawing/2014/main" id="{A2B407A6-4983-45AC-9646-C1B8548BAC65}"/>
              </a:ext>
            </a:extLst>
          </p:cNvPr>
          <p:cNvSpPr txBox="1"/>
          <p:nvPr/>
        </p:nvSpPr>
        <p:spPr>
          <a:xfrm>
            <a:off x="4683765" y="6096000"/>
            <a:ext cx="4307835" cy="523220"/>
          </a:xfrm>
          <a:prstGeom prst="rect">
            <a:avLst/>
          </a:prstGeom>
          <a:noFill/>
        </p:spPr>
        <p:txBody>
          <a:bodyPr wrap="square" rtlCol="0">
            <a:spAutoFit/>
          </a:bodyPr>
          <a:lstStyle/>
          <a:p>
            <a:r>
              <a:rPr lang="en-US" sz="1400" i="1" dirty="0">
                <a:latin typeface="Book Antiqua" panose="02040602050305030304" pitchFamily="18" charset="0"/>
              </a:rPr>
              <a:t>*The Taskforce did not consider hospital-based maternity  care measures in Year 1, but will do so in Year 2.</a:t>
            </a:r>
          </a:p>
        </p:txBody>
      </p:sp>
    </p:spTree>
    <p:extLst>
      <p:ext uri="{BB962C8B-B14F-4D97-AF65-F5344CB8AC3E}">
        <p14:creationId xmlns:p14="http://schemas.microsoft.com/office/powerpoint/2010/main" val="2385701529"/>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9C0365-3FDF-4726-AAF0-66F50C9F75AB}"/>
              </a:ext>
            </a:extLst>
          </p:cNvPr>
          <p:cNvSpPr>
            <a:spLocks noGrp="1"/>
          </p:cNvSpPr>
          <p:nvPr>
            <p:ph type="title"/>
          </p:nvPr>
        </p:nvSpPr>
        <p:spPr/>
        <p:txBody>
          <a:bodyPr/>
          <a:lstStyle/>
          <a:p>
            <a:r>
              <a:rPr lang="en-US" dirty="0"/>
              <a:t>Patient Experience and Integration</a:t>
            </a:r>
          </a:p>
        </p:txBody>
      </p:sp>
      <p:sp>
        <p:nvSpPr>
          <p:cNvPr id="7" name="Content Placeholder 2">
            <a:extLst>
              <a:ext uri="{FF2B5EF4-FFF2-40B4-BE49-F238E27FC236}">
                <a16:creationId xmlns:a16="http://schemas.microsoft.com/office/drawing/2014/main" id="{71FC158F-8CA3-4C98-AF9B-85610D5C6763}"/>
              </a:ext>
            </a:extLst>
          </p:cNvPr>
          <p:cNvSpPr>
            <a:spLocks noGrp="1"/>
          </p:cNvSpPr>
          <p:nvPr>
            <p:ph idx="1"/>
          </p:nvPr>
        </p:nvSpPr>
        <p:spPr>
          <a:xfrm>
            <a:off x="736600" y="1773268"/>
            <a:ext cx="3726524" cy="720662"/>
          </a:xfrm>
          <a:solidFill>
            <a:srgbClr val="92D050">
              <a:alpha val="10196"/>
            </a:srgbClr>
          </a:solidFill>
        </p:spPr>
        <p:txBody>
          <a:bodyPr numCol="1" spcCol="0"/>
          <a:lstStyle/>
          <a:p>
            <a:pPr marL="457200" indent="-274320">
              <a:spcAft>
                <a:spcPts val="0"/>
              </a:spcAft>
              <a:buFont typeface="Arial" panose="020B0604020202020204" pitchFamily="34" charset="0"/>
              <a:buChar char="•"/>
            </a:pPr>
            <a:r>
              <a:rPr lang="en-US" sz="1700" b="0" dirty="0"/>
              <a:t>CG-CAHPS (MHQP Version)</a:t>
            </a:r>
          </a:p>
        </p:txBody>
      </p:sp>
      <p:sp>
        <p:nvSpPr>
          <p:cNvPr id="8" name="Content Placeholder 2">
            <a:extLst>
              <a:ext uri="{FF2B5EF4-FFF2-40B4-BE49-F238E27FC236}">
                <a16:creationId xmlns:a16="http://schemas.microsoft.com/office/drawing/2014/main" id="{9D3509B5-8079-4C09-A45E-9D054518B714}"/>
              </a:ext>
            </a:extLst>
          </p:cNvPr>
          <p:cNvSpPr txBox="1">
            <a:spLocks/>
          </p:cNvSpPr>
          <p:nvPr/>
        </p:nvSpPr>
        <p:spPr bwMode="auto">
          <a:xfrm>
            <a:off x="736600" y="3162300"/>
            <a:ext cx="3726524" cy="609600"/>
          </a:xfrm>
          <a:prstGeom prst="rect">
            <a:avLst/>
          </a:prstGeom>
          <a:solidFill>
            <a:srgbClr val="FFFF00">
              <a:alpha val="10196"/>
            </a:srgbClr>
          </a:solidFill>
          <a:ln>
            <a:noFill/>
          </a:ln>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57768E"/>
              </a:buClr>
              <a:buFont typeface="Wingdings" pitchFamily="2" charset="2"/>
              <a:buChar char="§"/>
              <a:defRPr sz="2400">
                <a:solidFill>
                  <a:srgbClr val="25325B"/>
                </a:solidFill>
                <a:latin typeface="+mn-lt"/>
                <a:ea typeface="+mn-ea"/>
                <a:cs typeface="+mn-cs"/>
              </a:defRPr>
            </a:lvl1pPr>
            <a:lvl2pPr marL="742950" indent="-285750" algn="l" rtl="0" eaLnBrk="1" fontAlgn="base" hangingPunct="1">
              <a:spcBef>
                <a:spcPct val="20000"/>
              </a:spcBef>
              <a:spcAft>
                <a:spcPct val="0"/>
              </a:spcAft>
              <a:buChar char="–"/>
              <a:defRPr sz="2000">
                <a:solidFill>
                  <a:srgbClr val="486176"/>
                </a:solidFill>
                <a:latin typeface="+mn-lt"/>
                <a:ea typeface="+mn-ea"/>
              </a:defRPr>
            </a:lvl2pPr>
            <a:lvl3pPr marL="1143000" indent="-228600" algn="l" rtl="0" eaLnBrk="1" fontAlgn="base" hangingPunct="1">
              <a:spcBef>
                <a:spcPct val="20000"/>
              </a:spcBef>
              <a:spcAft>
                <a:spcPct val="0"/>
              </a:spcAft>
              <a:buChar char="•"/>
              <a:defRPr>
                <a:solidFill>
                  <a:srgbClr val="25325B"/>
                </a:solidFill>
                <a:latin typeface="+mn-lt"/>
                <a:ea typeface="+mn-ea"/>
              </a:defRPr>
            </a:lvl3pPr>
            <a:lvl4pPr marL="1600200" indent="-228600" algn="l" rtl="0" eaLnBrk="1" fontAlgn="base" hangingPunct="1">
              <a:spcBef>
                <a:spcPct val="20000"/>
              </a:spcBef>
              <a:spcAft>
                <a:spcPct val="0"/>
              </a:spcAft>
              <a:buChar char="–"/>
              <a:defRPr sz="1400">
                <a:solidFill>
                  <a:srgbClr val="57768E"/>
                </a:solidFill>
                <a:latin typeface="+mn-lt"/>
                <a:ea typeface="+mn-ea"/>
              </a:defRPr>
            </a:lvl4pPr>
            <a:lvl5pPr marL="2057400" indent="-228600" algn="l" rtl="0" eaLnBrk="1" fontAlgn="base" hangingPunct="1">
              <a:spcBef>
                <a:spcPct val="20000"/>
              </a:spcBef>
              <a:spcAft>
                <a:spcPct val="0"/>
              </a:spcAft>
              <a:buChar char="»"/>
              <a:defRPr sz="1200">
                <a:solidFill>
                  <a:srgbClr val="25325B"/>
                </a:solidFill>
                <a:latin typeface="+mn-lt"/>
                <a:ea typeface="+mn-ea"/>
              </a:defRPr>
            </a:lvl5pPr>
            <a:lvl6pPr marL="2514600" indent="-228600" algn="l" rtl="0" eaLnBrk="1" fontAlgn="base" hangingPunct="1">
              <a:spcBef>
                <a:spcPct val="20000"/>
              </a:spcBef>
              <a:spcAft>
                <a:spcPct val="0"/>
              </a:spcAft>
              <a:buChar char="»"/>
              <a:defRPr sz="1200">
                <a:solidFill>
                  <a:srgbClr val="25325B"/>
                </a:solidFill>
                <a:latin typeface="+mn-lt"/>
                <a:ea typeface="+mn-ea"/>
              </a:defRPr>
            </a:lvl6pPr>
            <a:lvl7pPr marL="2971800" indent="-228600" algn="l" rtl="0" eaLnBrk="1" fontAlgn="base" hangingPunct="1">
              <a:spcBef>
                <a:spcPct val="20000"/>
              </a:spcBef>
              <a:spcAft>
                <a:spcPct val="0"/>
              </a:spcAft>
              <a:buChar char="»"/>
              <a:defRPr sz="1200">
                <a:solidFill>
                  <a:srgbClr val="25325B"/>
                </a:solidFill>
                <a:latin typeface="+mn-lt"/>
                <a:ea typeface="+mn-ea"/>
              </a:defRPr>
            </a:lvl7pPr>
            <a:lvl8pPr marL="3429000" indent="-228600" algn="l" rtl="0" eaLnBrk="1" fontAlgn="base" hangingPunct="1">
              <a:spcBef>
                <a:spcPct val="20000"/>
              </a:spcBef>
              <a:spcAft>
                <a:spcPct val="0"/>
              </a:spcAft>
              <a:buChar char="»"/>
              <a:defRPr sz="1200">
                <a:solidFill>
                  <a:srgbClr val="25325B"/>
                </a:solidFill>
                <a:latin typeface="+mn-lt"/>
                <a:ea typeface="+mn-ea"/>
              </a:defRPr>
            </a:lvl8pPr>
            <a:lvl9pPr marL="3886200" indent="-228600" algn="l" rtl="0" eaLnBrk="1" fontAlgn="base" hangingPunct="1">
              <a:spcBef>
                <a:spcPct val="20000"/>
              </a:spcBef>
              <a:spcAft>
                <a:spcPct val="0"/>
              </a:spcAft>
              <a:buChar char="»"/>
              <a:defRPr sz="1200">
                <a:solidFill>
                  <a:srgbClr val="25325B"/>
                </a:solidFill>
                <a:latin typeface="+mn-lt"/>
                <a:ea typeface="+mn-ea"/>
              </a:defRPr>
            </a:lvl9pPr>
          </a:lstStyle>
          <a:p>
            <a:pPr marL="182880" indent="0">
              <a:buNone/>
            </a:pPr>
            <a:r>
              <a:rPr lang="en-US" sz="1700" dirty="0">
                <a:solidFill>
                  <a:schemeClr val="tx1"/>
                </a:solidFill>
                <a:latin typeface="Book Antiqua" panose="02040602050305030304" pitchFamily="18" charset="0"/>
              </a:rPr>
              <a:t>None</a:t>
            </a:r>
          </a:p>
        </p:txBody>
      </p:sp>
      <p:sp>
        <p:nvSpPr>
          <p:cNvPr id="9" name="TextBox 8">
            <a:extLst>
              <a:ext uri="{FF2B5EF4-FFF2-40B4-BE49-F238E27FC236}">
                <a16:creationId xmlns:a16="http://schemas.microsoft.com/office/drawing/2014/main" id="{5712159B-12F1-4C01-8688-7EB27B09F632}"/>
              </a:ext>
            </a:extLst>
          </p:cNvPr>
          <p:cNvSpPr txBox="1"/>
          <p:nvPr/>
        </p:nvSpPr>
        <p:spPr>
          <a:xfrm>
            <a:off x="239031" y="1485900"/>
            <a:ext cx="446276" cy="1295399"/>
          </a:xfrm>
          <a:prstGeom prst="rect">
            <a:avLst/>
          </a:prstGeom>
          <a:noFill/>
        </p:spPr>
        <p:txBody>
          <a:bodyPr vert="vert270" wrap="square" rtlCol="0" anchor="ctr">
            <a:spAutoFit/>
          </a:bodyPr>
          <a:lstStyle/>
          <a:p>
            <a:pPr algn="ctr"/>
            <a:r>
              <a:rPr lang="en-US" sz="1700" b="1" dirty="0">
                <a:latin typeface="Book Antiqua" panose="02040602050305030304" pitchFamily="18" charset="0"/>
              </a:rPr>
              <a:t>Endorsed</a:t>
            </a:r>
          </a:p>
        </p:txBody>
      </p:sp>
      <p:sp>
        <p:nvSpPr>
          <p:cNvPr id="10" name="TextBox 9">
            <a:extLst>
              <a:ext uri="{FF2B5EF4-FFF2-40B4-BE49-F238E27FC236}">
                <a16:creationId xmlns:a16="http://schemas.microsoft.com/office/drawing/2014/main" id="{576C9247-77E8-4D55-8C63-367D0CF397EE}"/>
              </a:ext>
            </a:extLst>
          </p:cNvPr>
          <p:cNvSpPr txBox="1"/>
          <p:nvPr/>
        </p:nvSpPr>
        <p:spPr>
          <a:xfrm>
            <a:off x="108226" y="2933700"/>
            <a:ext cx="707886" cy="1066800"/>
          </a:xfrm>
          <a:prstGeom prst="rect">
            <a:avLst/>
          </a:prstGeom>
          <a:noFill/>
        </p:spPr>
        <p:txBody>
          <a:bodyPr vert="vert270" wrap="square" rtlCol="0" anchor="ctr">
            <a:spAutoFit/>
          </a:bodyPr>
          <a:lstStyle/>
          <a:p>
            <a:pPr algn="ctr"/>
            <a:r>
              <a:rPr lang="en-US" sz="1700" b="1" dirty="0">
                <a:latin typeface="Book Antiqua" panose="02040602050305030304" pitchFamily="18" charset="0"/>
              </a:rPr>
              <a:t>Monitor-ing</a:t>
            </a:r>
          </a:p>
        </p:txBody>
      </p:sp>
      <p:sp>
        <p:nvSpPr>
          <p:cNvPr id="11" name="Content Placeholder 2">
            <a:extLst>
              <a:ext uri="{FF2B5EF4-FFF2-40B4-BE49-F238E27FC236}">
                <a16:creationId xmlns:a16="http://schemas.microsoft.com/office/drawing/2014/main" id="{414939E7-E783-4430-BD28-E9FDC7176649}"/>
              </a:ext>
            </a:extLst>
          </p:cNvPr>
          <p:cNvSpPr txBox="1">
            <a:spLocks/>
          </p:cNvSpPr>
          <p:nvPr/>
        </p:nvSpPr>
        <p:spPr bwMode="auto">
          <a:xfrm>
            <a:off x="736601" y="4513230"/>
            <a:ext cx="3726523" cy="1887569"/>
          </a:xfrm>
          <a:prstGeom prst="rect">
            <a:avLst/>
          </a:prstGeom>
          <a:solidFill>
            <a:srgbClr val="FF0000">
              <a:alpha val="10196"/>
            </a:srgbClr>
          </a:solidFill>
          <a:ln>
            <a:noFill/>
          </a:ln>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57768E"/>
              </a:buClr>
              <a:buFont typeface="Wingdings" pitchFamily="2" charset="2"/>
              <a:buChar char="§"/>
              <a:defRPr sz="2400">
                <a:solidFill>
                  <a:srgbClr val="25325B"/>
                </a:solidFill>
                <a:latin typeface="+mn-lt"/>
                <a:ea typeface="+mn-ea"/>
                <a:cs typeface="+mn-cs"/>
              </a:defRPr>
            </a:lvl1pPr>
            <a:lvl2pPr marL="742950" indent="-285750" algn="l" rtl="0" eaLnBrk="1" fontAlgn="base" hangingPunct="1">
              <a:spcBef>
                <a:spcPct val="20000"/>
              </a:spcBef>
              <a:spcAft>
                <a:spcPct val="0"/>
              </a:spcAft>
              <a:buChar char="–"/>
              <a:defRPr sz="2000">
                <a:solidFill>
                  <a:srgbClr val="486176"/>
                </a:solidFill>
                <a:latin typeface="+mn-lt"/>
                <a:ea typeface="+mn-ea"/>
              </a:defRPr>
            </a:lvl2pPr>
            <a:lvl3pPr marL="1143000" indent="-228600" algn="l" rtl="0" eaLnBrk="1" fontAlgn="base" hangingPunct="1">
              <a:spcBef>
                <a:spcPct val="20000"/>
              </a:spcBef>
              <a:spcAft>
                <a:spcPct val="0"/>
              </a:spcAft>
              <a:buChar char="•"/>
              <a:defRPr>
                <a:solidFill>
                  <a:srgbClr val="25325B"/>
                </a:solidFill>
                <a:latin typeface="+mn-lt"/>
                <a:ea typeface="+mn-ea"/>
              </a:defRPr>
            </a:lvl3pPr>
            <a:lvl4pPr marL="1600200" indent="-228600" algn="l" rtl="0" eaLnBrk="1" fontAlgn="base" hangingPunct="1">
              <a:spcBef>
                <a:spcPct val="20000"/>
              </a:spcBef>
              <a:spcAft>
                <a:spcPct val="0"/>
              </a:spcAft>
              <a:buChar char="–"/>
              <a:defRPr sz="1400">
                <a:solidFill>
                  <a:srgbClr val="57768E"/>
                </a:solidFill>
                <a:latin typeface="+mn-lt"/>
                <a:ea typeface="+mn-ea"/>
              </a:defRPr>
            </a:lvl4pPr>
            <a:lvl5pPr marL="2057400" indent="-228600" algn="l" rtl="0" eaLnBrk="1" fontAlgn="base" hangingPunct="1">
              <a:spcBef>
                <a:spcPct val="20000"/>
              </a:spcBef>
              <a:spcAft>
                <a:spcPct val="0"/>
              </a:spcAft>
              <a:buChar char="»"/>
              <a:defRPr sz="1200">
                <a:solidFill>
                  <a:srgbClr val="25325B"/>
                </a:solidFill>
                <a:latin typeface="+mn-lt"/>
                <a:ea typeface="+mn-ea"/>
              </a:defRPr>
            </a:lvl5pPr>
            <a:lvl6pPr marL="2514600" indent="-228600" algn="l" rtl="0" eaLnBrk="1" fontAlgn="base" hangingPunct="1">
              <a:spcBef>
                <a:spcPct val="20000"/>
              </a:spcBef>
              <a:spcAft>
                <a:spcPct val="0"/>
              </a:spcAft>
              <a:buChar char="»"/>
              <a:defRPr sz="1200">
                <a:solidFill>
                  <a:srgbClr val="25325B"/>
                </a:solidFill>
                <a:latin typeface="+mn-lt"/>
                <a:ea typeface="+mn-ea"/>
              </a:defRPr>
            </a:lvl6pPr>
            <a:lvl7pPr marL="2971800" indent="-228600" algn="l" rtl="0" eaLnBrk="1" fontAlgn="base" hangingPunct="1">
              <a:spcBef>
                <a:spcPct val="20000"/>
              </a:spcBef>
              <a:spcAft>
                <a:spcPct val="0"/>
              </a:spcAft>
              <a:buChar char="»"/>
              <a:defRPr sz="1200">
                <a:solidFill>
                  <a:srgbClr val="25325B"/>
                </a:solidFill>
                <a:latin typeface="+mn-lt"/>
                <a:ea typeface="+mn-ea"/>
              </a:defRPr>
            </a:lvl7pPr>
            <a:lvl8pPr marL="3429000" indent="-228600" algn="l" rtl="0" eaLnBrk="1" fontAlgn="base" hangingPunct="1">
              <a:spcBef>
                <a:spcPct val="20000"/>
              </a:spcBef>
              <a:spcAft>
                <a:spcPct val="0"/>
              </a:spcAft>
              <a:buChar char="»"/>
              <a:defRPr sz="1200">
                <a:solidFill>
                  <a:srgbClr val="25325B"/>
                </a:solidFill>
                <a:latin typeface="+mn-lt"/>
                <a:ea typeface="+mn-ea"/>
              </a:defRPr>
            </a:lvl8pPr>
            <a:lvl9pPr marL="3886200" indent="-228600" algn="l" rtl="0" eaLnBrk="1" fontAlgn="base" hangingPunct="1">
              <a:spcBef>
                <a:spcPct val="20000"/>
              </a:spcBef>
              <a:spcAft>
                <a:spcPct val="0"/>
              </a:spcAft>
              <a:buChar char="»"/>
              <a:defRPr sz="1200">
                <a:solidFill>
                  <a:srgbClr val="25325B"/>
                </a:solidFill>
                <a:latin typeface="+mn-lt"/>
                <a:ea typeface="+mn-ea"/>
              </a:defRPr>
            </a:lvl9pPr>
          </a:lstStyle>
          <a:p>
            <a:pPr marL="457200" indent="-274320">
              <a:spcBef>
                <a:spcPct val="0"/>
              </a:spcBef>
              <a:spcAft>
                <a:spcPts val="0"/>
              </a:spcAft>
              <a:buClrTx/>
              <a:buSzPct val="100000"/>
              <a:buFont typeface="Arial" panose="020B0604020202020204" pitchFamily="34" charset="0"/>
              <a:buChar char="•"/>
            </a:pPr>
            <a:r>
              <a:rPr lang="en-US" sz="1700" dirty="0">
                <a:solidFill>
                  <a:schemeClr val="tx1"/>
                </a:solidFill>
                <a:latin typeface="Book Antiqua" pitchFamily="18" charset="0"/>
                <a:cs typeface="Calibri" pitchFamily="34" charset="0"/>
              </a:rPr>
              <a:t>A version of CG-CAHPS that supplements, modifies, or substitutes questions (including potentially the PPIC and PICS)</a:t>
            </a:r>
          </a:p>
          <a:p>
            <a:pPr marL="457200" indent="-274320">
              <a:spcBef>
                <a:spcPct val="0"/>
              </a:spcBef>
              <a:spcAft>
                <a:spcPts val="0"/>
              </a:spcAft>
              <a:buClrTx/>
              <a:buSzPct val="100000"/>
              <a:buFont typeface="Arial" panose="020B0604020202020204" pitchFamily="34" charset="0"/>
              <a:buChar char="•"/>
            </a:pPr>
            <a:r>
              <a:rPr lang="en-US" sz="1700" dirty="0">
                <a:solidFill>
                  <a:schemeClr val="tx1"/>
                </a:solidFill>
                <a:latin typeface="Book Antiqua" pitchFamily="18" charset="0"/>
                <a:cs typeface="Calibri" pitchFamily="34" charset="0"/>
              </a:rPr>
              <a:t>A modified version of CG-CAHPS for a non-primary care attributed population</a:t>
            </a:r>
          </a:p>
        </p:txBody>
      </p:sp>
      <p:sp>
        <p:nvSpPr>
          <p:cNvPr id="12" name="TextBox 11">
            <a:extLst>
              <a:ext uri="{FF2B5EF4-FFF2-40B4-BE49-F238E27FC236}">
                <a16:creationId xmlns:a16="http://schemas.microsoft.com/office/drawing/2014/main" id="{7AE535FD-9E6A-4D77-9442-60A8C8BFA6C1}"/>
              </a:ext>
            </a:extLst>
          </p:cNvPr>
          <p:cNvSpPr txBox="1"/>
          <p:nvPr/>
        </p:nvSpPr>
        <p:spPr>
          <a:xfrm>
            <a:off x="239031" y="4229100"/>
            <a:ext cx="446276" cy="1676400"/>
          </a:xfrm>
          <a:prstGeom prst="rect">
            <a:avLst/>
          </a:prstGeom>
          <a:noFill/>
        </p:spPr>
        <p:txBody>
          <a:bodyPr vert="vert270" wrap="square" rtlCol="0" anchor="ctr">
            <a:spAutoFit/>
          </a:bodyPr>
          <a:lstStyle/>
          <a:p>
            <a:pPr algn="ctr"/>
            <a:r>
              <a:rPr lang="en-US" sz="1700" b="1" dirty="0">
                <a:latin typeface="Book Antiqua" panose="02040602050305030304" pitchFamily="18" charset="0"/>
              </a:rPr>
              <a:t>Developmental</a:t>
            </a:r>
          </a:p>
        </p:txBody>
      </p:sp>
      <p:sp>
        <p:nvSpPr>
          <p:cNvPr id="13" name="Content Placeholder 2">
            <a:extLst>
              <a:ext uri="{FF2B5EF4-FFF2-40B4-BE49-F238E27FC236}">
                <a16:creationId xmlns:a16="http://schemas.microsoft.com/office/drawing/2014/main" id="{043C7964-2D1B-433B-9E97-C26EE2023E6D}"/>
              </a:ext>
            </a:extLst>
          </p:cNvPr>
          <p:cNvSpPr txBox="1">
            <a:spLocks/>
          </p:cNvSpPr>
          <p:nvPr/>
        </p:nvSpPr>
        <p:spPr bwMode="auto">
          <a:xfrm>
            <a:off x="5260847" y="1773268"/>
            <a:ext cx="3730753" cy="720662"/>
          </a:xfrm>
          <a:prstGeom prst="rect">
            <a:avLst/>
          </a:prstGeom>
          <a:solidFill>
            <a:srgbClr val="92D050">
              <a:alpha val="10196"/>
            </a:srgbClr>
          </a:solidFill>
          <a:ln w="6350" cmpd="sng">
            <a:noFill/>
            <a:miter lim="800000"/>
            <a:headEnd/>
            <a:tailEnd/>
          </a:ln>
        </p:spPr>
        <p:txBody>
          <a:bodyPr vert="horz" wrap="square" lIns="45720" tIns="46038" rIns="45720" bIns="46038" numCol="1" spcCol="0" anchor="t" anchorCtr="0" compatLnSpc="1">
            <a:prstTxWarp prst="textNoShape">
              <a:avLst/>
            </a:prstTxWarp>
          </a:bodyPr>
          <a:lstStyle>
            <a:lvl1pPr marL="381000" indent="-381000" algn="l" rtl="0" eaLnBrk="1" fontAlgn="base" hangingPunct="1">
              <a:spcBef>
                <a:spcPct val="0"/>
              </a:spcBef>
              <a:spcAft>
                <a:spcPts val="1200"/>
              </a:spcAft>
              <a:buClrTx/>
              <a:buSzPct val="100000"/>
              <a:buFont typeface="Wingdings" pitchFamily="2" charset="2"/>
              <a:buChar char="n"/>
              <a:defRPr sz="2000" b="1">
                <a:solidFill>
                  <a:schemeClr val="tx1"/>
                </a:solidFill>
                <a:latin typeface="Book Antiqua" pitchFamily="18" charset="0"/>
                <a:ea typeface="Calibri" pitchFamily="34" charset="0"/>
                <a:cs typeface="Calibri" pitchFamily="34" charset="0"/>
              </a:defRPr>
            </a:lvl1pPr>
            <a:lvl2pPr marL="568325" indent="-222250" algn="l" rtl="0" eaLnBrk="1" fontAlgn="base" hangingPunct="1">
              <a:spcBef>
                <a:spcPct val="0"/>
              </a:spcBef>
              <a:spcAft>
                <a:spcPts val="1200"/>
              </a:spcAft>
              <a:buClrTx/>
              <a:buSzPct val="100000"/>
              <a:buFont typeface="Arial" pitchFamily="34" charset="0"/>
              <a:buChar char="•"/>
              <a:defRPr sz="2000" b="1">
                <a:solidFill>
                  <a:schemeClr val="tx1"/>
                </a:solidFill>
                <a:latin typeface="Book Antiqua" pitchFamily="18" charset="0"/>
                <a:ea typeface="Calibri" pitchFamily="34" charset="0"/>
                <a:cs typeface="Calibri" pitchFamily="34" charset="0"/>
              </a:defRPr>
            </a:lvl2pPr>
            <a:lvl3pPr marL="739775" indent="-342900" algn="l" rtl="0" eaLnBrk="1" fontAlgn="base" hangingPunct="1">
              <a:lnSpc>
                <a:spcPct val="90000"/>
              </a:lnSpc>
              <a:spcBef>
                <a:spcPct val="25000"/>
              </a:spcBef>
              <a:spcAft>
                <a:spcPct val="0"/>
              </a:spcAft>
              <a:buClr>
                <a:schemeClr val="tx1"/>
              </a:buClr>
              <a:buNone/>
              <a:defRPr>
                <a:solidFill>
                  <a:schemeClr val="tx1"/>
                </a:solidFill>
                <a:latin typeface="+mn-lt"/>
                <a:ea typeface="Calibri" pitchFamily="34" charset="0"/>
                <a:cs typeface="Calibri" pitchFamily="34" charset="0"/>
              </a:defRPr>
            </a:lvl3pPr>
            <a:lvl4pPr marL="914400" indent="-346075" algn="l" rtl="0" eaLnBrk="1" fontAlgn="base" hangingPunct="1">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1" fontAlgn="base" hangingPunct="1">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6pPr>
            <a:lvl7pPr marL="22479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7pPr>
            <a:lvl8pPr marL="27051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8pPr>
            <a:lvl9pPr marL="31623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9pPr>
          </a:lstStyle>
          <a:p>
            <a:pPr marL="182880" indent="0">
              <a:spcAft>
                <a:spcPts val="0"/>
              </a:spcAft>
              <a:buNone/>
            </a:pPr>
            <a:r>
              <a:rPr lang="en-US" sz="1700" b="0" dirty="0"/>
              <a:t>None</a:t>
            </a:r>
          </a:p>
        </p:txBody>
      </p:sp>
      <p:sp>
        <p:nvSpPr>
          <p:cNvPr id="14" name="Content Placeholder 2">
            <a:extLst>
              <a:ext uri="{FF2B5EF4-FFF2-40B4-BE49-F238E27FC236}">
                <a16:creationId xmlns:a16="http://schemas.microsoft.com/office/drawing/2014/main" id="{4E378F7C-AAD7-433D-BB9B-975CC845F13B}"/>
              </a:ext>
            </a:extLst>
          </p:cNvPr>
          <p:cNvSpPr txBox="1">
            <a:spLocks/>
          </p:cNvSpPr>
          <p:nvPr/>
        </p:nvSpPr>
        <p:spPr bwMode="auto">
          <a:xfrm>
            <a:off x="5260847" y="3162300"/>
            <a:ext cx="3730753" cy="838200"/>
          </a:xfrm>
          <a:prstGeom prst="rect">
            <a:avLst/>
          </a:prstGeom>
          <a:solidFill>
            <a:srgbClr val="FFFF00">
              <a:alpha val="10196"/>
            </a:srgbClr>
          </a:solidFill>
          <a:ln>
            <a:noFill/>
          </a:ln>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57768E"/>
              </a:buClr>
              <a:buFont typeface="Wingdings" pitchFamily="2" charset="2"/>
              <a:buChar char="§"/>
              <a:defRPr sz="2400">
                <a:solidFill>
                  <a:srgbClr val="25325B"/>
                </a:solidFill>
                <a:latin typeface="+mn-lt"/>
                <a:ea typeface="+mn-ea"/>
                <a:cs typeface="+mn-cs"/>
              </a:defRPr>
            </a:lvl1pPr>
            <a:lvl2pPr marL="742950" indent="-285750" algn="l" rtl="0" eaLnBrk="1" fontAlgn="base" hangingPunct="1">
              <a:spcBef>
                <a:spcPct val="20000"/>
              </a:spcBef>
              <a:spcAft>
                <a:spcPct val="0"/>
              </a:spcAft>
              <a:buChar char="–"/>
              <a:defRPr sz="2000">
                <a:solidFill>
                  <a:srgbClr val="486176"/>
                </a:solidFill>
                <a:latin typeface="+mn-lt"/>
                <a:ea typeface="+mn-ea"/>
              </a:defRPr>
            </a:lvl2pPr>
            <a:lvl3pPr marL="1143000" indent="-228600" algn="l" rtl="0" eaLnBrk="1" fontAlgn="base" hangingPunct="1">
              <a:spcBef>
                <a:spcPct val="20000"/>
              </a:spcBef>
              <a:spcAft>
                <a:spcPct val="0"/>
              </a:spcAft>
              <a:buChar char="•"/>
              <a:defRPr>
                <a:solidFill>
                  <a:srgbClr val="25325B"/>
                </a:solidFill>
                <a:latin typeface="+mn-lt"/>
                <a:ea typeface="+mn-ea"/>
              </a:defRPr>
            </a:lvl3pPr>
            <a:lvl4pPr marL="1600200" indent="-228600" algn="l" rtl="0" eaLnBrk="1" fontAlgn="base" hangingPunct="1">
              <a:spcBef>
                <a:spcPct val="20000"/>
              </a:spcBef>
              <a:spcAft>
                <a:spcPct val="0"/>
              </a:spcAft>
              <a:buChar char="–"/>
              <a:defRPr sz="1400">
                <a:solidFill>
                  <a:srgbClr val="57768E"/>
                </a:solidFill>
                <a:latin typeface="+mn-lt"/>
                <a:ea typeface="+mn-ea"/>
              </a:defRPr>
            </a:lvl4pPr>
            <a:lvl5pPr marL="2057400" indent="-228600" algn="l" rtl="0" eaLnBrk="1" fontAlgn="base" hangingPunct="1">
              <a:spcBef>
                <a:spcPct val="20000"/>
              </a:spcBef>
              <a:spcAft>
                <a:spcPct val="0"/>
              </a:spcAft>
              <a:buChar char="»"/>
              <a:defRPr sz="1200">
                <a:solidFill>
                  <a:srgbClr val="25325B"/>
                </a:solidFill>
                <a:latin typeface="+mn-lt"/>
                <a:ea typeface="+mn-ea"/>
              </a:defRPr>
            </a:lvl5pPr>
            <a:lvl6pPr marL="2514600" indent="-228600" algn="l" rtl="0" eaLnBrk="1" fontAlgn="base" hangingPunct="1">
              <a:spcBef>
                <a:spcPct val="20000"/>
              </a:spcBef>
              <a:spcAft>
                <a:spcPct val="0"/>
              </a:spcAft>
              <a:buChar char="»"/>
              <a:defRPr sz="1200">
                <a:solidFill>
                  <a:srgbClr val="25325B"/>
                </a:solidFill>
                <a:latin typeface="+mn-lt"/>
                <a:ea typeface="+mn-ea"/>
              </a:defRPr>
            </a:lvl6pPr>
            <a:lvl7pPr marL="2971800" indent="-228600" algn="l" rtl="0" eaLnBrk="1" fontAlgn="base" hangingPunct="1">
              <a:spcBef>
                <a:spcPct val="20000"/>
              </a:spcBef>
              <a:spcAft>
                <a:spcPct val="0"/>
              </a:spcAft>
              <a:buChar char="»"/>
              <a:defRPr sz="1200">
                <a:solidFill>
                  <a:srgbClr val="25325B"/>
                </a:solidFill>
                <a:latin typeface="+mn-lt"/>
                <a:ea typeface="+mn-ea"/>
              </a:defRPr>
            </a:lvl7pPr>
            <a:lvl8pPr marL="3429000" indent="-228600" algn="l" rtl="0" eaLnBrk="1" fontAlgn="base" hangingPunct="1">
              <a:spcBef>
                <a:spcPct val="20000"/>
              </a:spcBef>
              <a:spcAft>
                <a:spcPct val="0"/>
              </a:spcAft>
              <a:buChar char="»"/>
              <a:defRPr sz="1200">
                <a:solidFill>
                  <a:srgbClr val="25325B"/>
                </a:solidFill>
                <a:latin typeface="+mn-lt"/>
                <a:ea typeface="+mn-ea"/>
              </a:defRPr>
            </a:lvl8pPr>
            <a:lvl9pPr marL="3886200" indent="-228600" algn="l" rtl="0" eaLnBrk="1" fontAlgn="base" hangingPunct="1">
              <a:spcBef>
                <a:spcPct val="20000"/>
              </a:spcBef>
              <a:spcAft>
                <a:spcPct val="0"/>
              </a:spcAft>
              <a:buChar char="»"/>
              <a:defRPr sz="1200">
                <a:solidFill>
                  <a:srgbClr val="25325B"/>
                </a:solidFill>
                <a:latin typeface="+mn-lt"/>
                <a:ea typeface="+mn-ea"/>
              </a:defRPr>
            </a:lvl9pPr>
          </a:lstStyle>
          <a:p>
            <a:pPr marL="182880" indent="0">
              <a:spcBef>
                <a:spcPct val="0"/>
              </a:spcBef>
              <a:spcAft>
                <a:spcPts val="0"/>
              </a:spcAft>
              <a:buClrTx/>
              <a:buSzPct val="100000"/>
              <a:buNone/>
            </a:pPr>
            <a:r>
              <a:rPr lang="en-US" sz="1700" dirty="0">
                <a:solidFill>
                  <a:schemeClr val="tx1"/>
                </a:solidFill>
                <a:latin typeface="Book Antiqua" panose="02040602050305030304" pitchFamily="18" charset="0"/>
              </a:rPr>
              <a:t>None</a:t>
            </a:r>
          </a:p>
        </p:txBody>
      </p:sp>
      <p:sp>
        <p:nvSpPr>
          <p:cNvPr id="15" name="TextBox 14">
            <a:extLst>
              <a:ext uri="{FF2B5EF4-FFF2-40B4-BE49-F238E27FC236}">
                <a16:creationId xmlns:a16="http://schemas.microsoft.com/office/drawing/2014/main" id="{630A51AD-6FEB-4FA3-967B-AC48E40E5671}"/>
              </a:ext>
            </a:extLst>
          </p:cNvPr>
          <p:cNvSpPr txBox="1"/>
          <p:nvPr/>
        </p:nvSpPr>
        <p:spPr>
          <a:xfrm>
            <a:off x="4763278" y="1485900"/>
            <a:ext cx="446276" cy="1295399"/>
          </a:xfrm>
          <a:prstGeom prst="rect">
            <a:avLst/>
          </a:prstGeom>
          <a:noFill/>
        </p:spPr>
        <p:txBody>
          <a:bodyPr vert="vert270" wrap="square" rtlCol="0" anchor="ctr">
            <a:spAutoFit/>
          </a:bodyPr>
          <a:lstStyle/>
          <a:p>
            <a:pPr algn="ctr"/>
            <a:r>
              <a:rPr lang="en-US" sz="1700" b="1" dirty="0">
                <a:latin typeface="Book Antiqua" panose="02040602050305030304" pitchFamily="18" charset="0"/>
              </a:rPr>
              <a:t>Endorsed</a:t>
            </a:r>
          </a:p>
        </p:txBody>
      </p:sp>
      <p:sp>
        <p:nvSpPr>
          <p:cNvPr id="16" name="TextBox 15">
            <a:extLst>
              <a:ext uri="{FF2B5EF4-FFF2-40B4-BE49-F238E27FC236}">
                <a16:creationId xmlns:a16="http://schemas.microsoft.com/office/drawing/2014/main" id="{B7328E2F-0A9F-4B55-8403-6203CA05C634}"/>
              </a:ext>
            </a:extLst>
          </p:cNvPr>
          <p:cNvSpPr txBox="1"/>
          <p:nvPr/>
        </p:nvSpPr>
        <p:spPr>
          <a:xfrm>
            <a:off x="4632473" y="2933700"/>
            <a:ext cx="707886" cy="1066800"/>
          </a:xfrm>
          <a:prstGeom prst="rect">
            <a:avLst/>
          </a:prstGeom>
          <a:noFill/>
        </p:spPr>
        <p:txBody>
          <a:bodyPr vert="vert270" wrap="square" rtlCol="0" anchor="ctr">
            <a:spAutoFit/>
          </a:bodyPr>
          <a:lstStyle/>
          <a:p>
            <a:pPr algn="ctr"/>
            <a:r>
              <a:rPr lang="en-US" sz="1700" b="1" dirty="0">
                <a:latin typeface="Book Antiqua" panose="02040602050305030304" pitchFamily="18" charset="0"/>
              </a:rPr>
              <a:t>Monitor-ing</a:t>
            </a:r>
          </a:p>
        </p:txBody>
      </p:sp>
      <p:sp>
        <p:nvSpPr>
          <p:cNvPr id="17" name="Content Placeholder 2">
            <a:extLst>
              <a:ext uri="{FF2B5EF4-FFF2-40B4-BE49-F238E27FC236}">
                <a16:creationId xmlns:a16="http://schemas.microsoft.com/office/drawing/2014/main" id="{757A64EA-A36F-4D26-8601-137C1F8F60B2}"/>
              </a:ext>
            </a:extLst>
          </p:cNvPr>
          <p:cNvSpPr txBox="1">
            <a:spLocks/>
          </p:cNvSpPr>
          <p:nvPr/>
        </p:nvSpPr>
        <p:spPr bwMode="auto">
          <a:xfrm>
            <a:off x="5260848" y="4513231"/>
            <a:ext cx="3730752" cy="668369"/>
          </a:xfrm>
          <a:prstGeom prst="rect">
            <a:avLst/>
          </a:prstGeom>
          <a:solidFill>
            <a:srgbClr val="FF0000">
              <a:alpha val="10196"/>
            </a:srgbClr>
          </a:solidFill>
          <a:ln>
            <a:noFill/>
          </a:ln>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57768E"/>
              </a:buClr>
              <a:buFont typeface="Wingdings" pitchFamily="2" charset="2"/>
              <a:buChar char="§"/>
              <a:defRPr sz="2400">
                <a:solidFill>
                  <a:srgbClr val="25325B"/>
                </a:solidFill>
                <a:latin typeface="+mn-lt"/>
                <a:ea typeface="+mn-ea"/>
                <a:cs typeface="+mn-cs"/>
              </a:defRPr>
            </a:lvl1pPr>
            <a:lvl2pPr marL="742950" indent="-285750" algn="l" rtl="0" eaLnBrk="1" fontAlgn="base" hangingPunct="1">
              <a:spcBef>
                <a:spcPct val="20000"/>
              </a:spcBef>
              <a:spcAft>
                <a:spcPct val="0"/>
              </a:spcAft>
              <a:buChar char="–"/>
              <a:defRPr sz="2000">
                <a:solidFill>
                  <a:srgbClr val="486176"/>
                </a:solidFill>
                <a:latin typeface="+mn-lt"/>
                <a:ea typeface="+mn-ea"/>
              </a:defRPr>
            </a:lvl2pPr>
            <a:lvl3pPr marL="1143000" indent="-228600" algn="l" rtl="0" eaLnBrk="1" fontAlgn="base" hangingPunct="1">
              <a:spcBef>
                <a:spcPct val="20000"/>
              </a:spcBef>
              <a:spcAft>
                <a:spcPct val="0"/>
              </a:spcAft>
              <a:buChar char="•"/>
              <a:defRPr>
                <a:solidFill>
                  <a:srgbClr val="25325B"/>
                </a:solidFill>
                <a:latin typeface="+mn-lt"/>
                <a:ea typeface="+mn-ea"/>
              </a:defRPr>
            </a:lvl3pPr>
            <a:lvl4pPr marL="1600200" indent="-228600" algn="l" rtl="0" eaLnBrk="1" fontAlgn="base" hangingPunct="1">
              <a:spcBef>
                <a:spcPct val="20000"/>
              </a:spcBef>
              <a:spcAft>
                <a:spcPct val="0"/>
              </a:spcAft>
              <a:buChar char="–"/>
              <a:defRPr sz="1400">
                <a:solidFill>
                  <a:srgbClr val="57768E"/>
                </a:solidFill>
                <a:latin typeface="+mn-lt"/>
                <a:ea typeface="+mn-ea"/>
              </a:defRPr>
            </a:lvl4pPr>
            <a:lvl5pPr marL="2057400" indent="-228600" algn="l" rtl="0" eaLnBrk="1" fontAlgn="base" hangingPunct="1">
              <a:spcBef>
                <a:spcPct val="20000"/>
              </a:spcBef>
              <a:spcAft>
                <a:spcPct val="0"/>
              </a:spcAft>
              <a:buChar char="»"/>
              <a:defRPr sz="1200">
                <a:solidFill>
                  <a:srgbClr val="25325B"/>
                </a:solidFill>
                <a:latin typeface="+mn-lt"/>
                <a:ea typeface="+mn-ea"/>
              </a:defRPr>
            </a:lvl5pPr>
            <a:lvl6pPr marL="2514600" indent="-228600" algn="l" rtl="0" eaLnBrk="1" fontAlgn="base" hangingPunct="1">
              <a:spcBef>
                <a:spcPct val="20000"/>
              </a:spcBef>
              <a:spcAft>
                <a:spcPct val="0"/>
              </a:spcAft>
              <a:buChar char="»"/>
              <a:defRPr sz="1200">
                <a:solidFill>
                  <a:srgbClr val="25325B"/>
                </a:solidFill>
                <a:latin typeface="+mn-lt"/>
                <a:ea typeface="+mn-ea"/>
              </a:defRPr>
            </a:lvl6pPr>
            <a:lvl7pPr marL="2971800" indent="-228600" algn="l" rtl="0" eaLnBrk="1" fontAlgn="base" hangingPunct="1">
              <a:spcBef>
                <a:spcPct val="20000"/>
              </a:spcBef>
              <a:spcAft>
                <a:spcPct val="0"/>
              </a:spcAft>
              <a:buChar char="»"/>
              <a:defRPr sz="1200">
                <a:solidFill>
                  <a:srgbClr val="25325B"/>
                </a:solidFill>
                <a:latin typeface="+mn-lt"/>
                <a:ea typeface="+mn-ea"/>
              </a:defRPr>
            </a:lvl7pPr>
            <a:lvl8pPr marL="3429000" indent="-228600" algn="l" rtl="0" eaLnBrk="1" fontAlgn="base" hangingPunct="1">
              <a:spcBef>
                <a:spcPct val="20000"/>
              </a:spcBef>
              <a:spcAft>
                <a:spcPct val="0"/>
              </a:spcAft>
              <a:buChar char="»"/>
              <a:defRPr sz="1200">
                <a:solidFill>
                  <a:srgbClr val="25325B"/>
                </a:solidFill>
                <a:latin typeface="+mn-lt"/>
                <a:ea typeface="+mn-ea"/>
              </a:defRPr>
            </a:lvl8pPr>
            <a:lvl9pPr marL="3886200" indent="-228600" algn="l" rtl="0" eaLnBrk="1" fontAlgn="base" hangingPunct="1">
              <a:spcBef>
                <a:spcPct val="20000"/>
              </a:spcBef>
              <a:spcAft>
                <a:spcPct val="0"/>
              </a:spcAft>
              <a:buChar char="»"/>
              <a:defRPr sz="1200">
                <a:solidFill>
                  <a:srgbClr val="25325B"/>
                </a:solidFill>
                <a:latin typeface="+mn-lt"/>
                <a:ea typeface="+mn-ea"/>
              </a:defRPr>
            </a:lvl9pPr>
          </a:lstStyle>
          <a:p>
            <a:pPr marL="457200" indent="-274320">
              <a:spcBef>
                <a:spcPct val="0"/>
              </a:spcBef>
              <a:spcAft>
                <a:spcPts val="0"/>
              </a:spcAft>
              <a:buClrTx/>
              <a:buSzPct val="100000"/>
              <a:buFont typeface="Arial" panose="020B0604020202020204" pitchFamily="34" charset="0"/>
              <a:buChar char="•"/>
            </a:pPr>
            <a:r>
              <a:rPr lang="en-US" sz="1700" dirty="0">
                <a:solidFill>
                  <a:schemeClr val="tx1"/>
                </a:solidFill>
                <a:latin typeface="Book Antiqua" pitchFamily="18" charset="0"/>
                <a:cs typeface="Calibri" pitchFamily="34" charset="0"/>
              </a:rPr>
              <a:t>Community Tenure</a:t>
            </a:r>
          </a:p>
        </p:txBody>
      </p:sp>
      <p:sp>
        <p:nvSpPr>
          <p:cNvPr id="18" name="TextBox 17">
            <a:extLst>
              <a:ext uri="{FF2B5EF4-FFF2-40B4-BE49-F238E27FC236}">
                <a16:creationId xmlns:a16="http://schemas.microsoft.com/office/drawing/2014/main" id="{50038017-896C-4315-98C8-67AAEF398497}"/>
              </a:ext>
            </a:extLst>
          </p:cNvPr>
          <p:cNvSpPr txBox="1"/>
          <p:nvPr/>
        </p:nvSpPr>
        <p:spPr>
          <a:xfrm>
            <a:off x="4763278" y="4191000"/>
            <a:ext cx="446276" cy="1752600"/>
          </a:xfrm>
          <a:prstGeom prst="rect">
            <a:avLst/>
          </a:prstGeom>
          <a:noFill/>
        </p:spPr>
        <p:txBody>
          <a:bodyPr vert="vert270" wrap="square" rtlCol="0" anchor="ctr">
            <a:spAutoFit/>
          </a:bodyPr>
          <a:lstStyle/>
          <a:p>
            <a:pPr algn="ctr"/>
            <a:r>
              <a:rPr lang="en-US" sz="1700" b="1" dirty="0">
                <a:latin typeface="Book Antiqua" panose="02040602050305030304" pitchFamily="18" charset="0"/>
              </a:rPr>
              <a:t>Developmental</a:t>
            </a:r>
          </a:p>
        </p:txBody>
      </p:sp>
      <p:sp>
        <p:nvSpPr>
          <p:cNvPr id="19" name="TextBox 18">
            <a:extLst>
              <a:ext uri="{FF2B5EF4-FFF2-40B4-BE49-F238E27FC236}">
                <a16:creationId xmlns:a16="http://schemas.microsoft.com/office/drawing/2014/main" id="{3A29FCF6-EC79-474B-936C-65E10A1C8D31}"/>
              </a:ext>
            </a:extLst>
          </p:cNvPr>
          <p:cNvSpPr txBox="1"/>
          <p:nvPr/>
        </p:nvSpPr>
        <p:spPr>
          <a:xfrm rot="5400000">
            <a:off x="6895391" y="-626512"/>
            <a:ext cx="461665" cy="3730754"/>
          </a:xfrm>
          <a:prstGeom prst="rect">
            <a:avLst/>
          </a:prstGeom>
          <a:noFill/>
        </p:spPr>
        <p:txBody>
          <a:bodyPr vert="vert270" wrap="square" rtlCol="0" anchor="ctr">
            <a:spAutoFit/>
          </a:bodyPr>
          <a:lstStyle/>
          <a:p>
            <a:pPr algn="ctr"/>
            <a:r>
              <a:rPr lang="en-US" b="1" u="sng" dirty="0">
                <a:latin typeface="Book Antiqua" panose="02040602050305030304" pitchFamily="18" charset="0"/>
              </a:rPr>
              <a:t>Integration</a:t>
            </a:r>
          </a:p>
        </p:txBody>
      </p:sp>
      <p:sp>
        <p:nvSpPr>
          <p:cNvPr id="20" name="TextBox 19">
            <a:extLst>
              <a:ext uri="{FF2B5EF4-FFF2-40B4-BE49-F238E27FC236}">
                <a16:creationId xmlns:a16="http://schemas.microsoft.com/office/drawing/2014/main" id="{2F96E59B-49E8-4937-A8A6-9F581CA052B9}"/>
              </a:ext>
            </a:extLst>
          </p:cNvPr>
          <p:cNvSpPr txBox="1"/>
          <p:nvPr/>
        </p:nvSpPr>
        <p:spPr>
          <a:xfrm rot="5400000">
            <a:off x="2369029" y="-624397"/>
            <a:ext cx="461665" cy="3726525"/>
          </a:xfrm>
          <a:prstGeom prst="rect">
            <a:avLst/>
          </a:prstGeom>
          <a:noFill/>
        </p:spPr>
        <p:txBody>
          <a:bodyPr vert="vert270" wrap="square" rtlCol="0" anchor="ctr">
            <a:spAutoFit/>
          </a:bodyPr>
          <a:lstStyle/>
          <a:p>
            <a:pPr algn="ctr"/>
            <a:r>
              <a:rPr lang="en-US" b="1" u="sng" dirty="0">
                <a:latin typeface="Book Antiqua" panose="02040602050305030304" pitchFamily="18" charset="0"/>
              </a:rPr>
              <a:t>Patient Experience</a:t>
            </a:r>
          </a:p>
        </p:txBody>
      </p:sp>
    </p:spTree>
    <p:extLst>
      <p:ext uri="{BB962C8B-B14F-4D97-AF65-F5344CB8AC3E}">
        <p14:creationId xmlns:p14="http://schemas.microsoft.com/office/powerpoint/2010/main" val="2254539229"/>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9C0365-3FDF-4726-AAF0-66F50C9F75AB}"/>
              </a:ext>
            </a:extLst>
          </p:cNvPr>
          <p:cNvSpPr>
            <a:spLocks noGrp="1"/>
          </p:cNvSpPr>
          <p:nvPr>
            <p:ph type="title"/>
          </p:nvPr>
        </p:nvSpPr>
        <p:spPr/>
        <p:txBody>
          <a:bodyPr/>
          <a:lstStyle/>
          <a:p>
            <a:r>
              <a:rPr lang="en-US" dirty="0"/>
              <a:t>Equity and </a:t>
            </a:r>
            <a:br>
              <a:rPr lang="en-US" dirty="0"/>
            </a:br>
            <a:r>
              <a:rPr lang="en-US" dirty="0"/>
              <a:t>Social Determinants of Health</a:t>
            </a:r>
          </a:p>
        </p:txBody>
      </p:sp>
      <p:sp>
        <p:nvSpPr>
          <p:cNvPr id="7" name="Content Placeholder 2">
            <a:extLst>
              <a:ext uri="{FF2B5EF4-FFF2-40B4-BE49-F238E27FC236}">
                <a16:creationId xmlns:a16="http://schemas.microsoft.com/office/drawing/2014/main" id="{71FC158F-8CA3-4C98-AF9B-85610D5C6763}"/>
              </a:ext>
            </a:extLst>
          </p:cNvPr>
          <p:cNvSpPr>
            <a:spLocks noGrp="1"/>
          </p:cNvSpPr>
          <p:nvPr>
            <p:ph idx="1"/>
          </p:nvPr>
        </p:nvSpPr>
        <p:spPr>
          <a:xfrm>
            <a:off x="736600" y="1658968"/>
            <a:ext cx="3726524" cy="720662"/>
          </a:xfrm>
          <a:solidFill>
            <a:srgbClr val="92D050">
              <a:alpha val="10196"/>
            </a:srgbClr>
          </a:solidFill>
        </p:spPr>
        <p:txBody>
          <a:bodyPr numCol="1" spcCol="0"/>
          <a:lstStyle/>
          <a:p>
            <a:pPr marL="182880" indent="0">
              <a:spcAft>
                <a:spcPts val="0"/>
              </a:spcAft>
              <a:buNone/>
            </a:pPr>
            <a:r>
              <a:rPr lang="en-US" sz="1700" b="0" dirty="0"/>
              <a:t>None</a:t>
            </a:r>
          </a:p>
        </p:txBody>
      </p:sp>
      <p:sp>
        <p:nvSpPr>
          <p:cNvPr id="8" name="Content Placeholder 2">
            <a:extLst>
              <a:ext uri="{FF2B5EF4-FFF2-40B4-BE49-F238E27FC236}">
                <a16:creationId xmlns:a16="http://schemas.microsoft.com/office/drawing/2014/main" id="{9D3509B5-8079-4C09-A45E-9D054518B714}"/>
              </a:ext>
            </a:extLst>
          </p:cNvPr>
          <p:cNvSpPr txBox="1">
            <a:spLocks/>
          </p:cNvSpPr>
          <p:nvPr/>
        </p:nvSpPr>
        <p:spPr bwMode="auto">
          <a:xfrm>
            <a:off x="736600" y="2895599"/>
            <a:ext cx="3726524" cy="609600"/>
          </a:xfrm>
          <a:prstGeom prst="rect">
            <a:avLst/>
          </a:prstGeom>
          <a:solidFill>
            <a:srgbClr val="FFFF00">
              <a:alpha val="10196"/>
            </a:srgbClr>
          </a:solidFill>
          <a:ln>
            <a:noFill/>
          </a:ln>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57768E"/>
              </a:buClr>
              <a:buFont typeface="Wingdings" pitchFamily="2" charset="2"/>
              <a:buChar char="§"/>
              <a:defRPr sz="2400">
                <a:solidFill>
                  <a:srgbClr val="25325B"/>
                </a:solidFill>
                <a:latin typeface="+mn-lt"/>
                <a:ea typeface="+mn-ea"/>
                <a:cs typeface="+mn-cs"/>
              </a:defRPr>
            </a:lvl1pPr>
            <a:lvl2pPr marL="742950" indent="-285750" algn="l" rtl="0" eaLnBrk="1" fontAlgn="base" hangingPunct="1">
              <a:spcBef>
                <a:spcPct val="20000"/>
              </a:spcBef>
              <a:spcAft>
                <a:spcPct val="0"/>
              </a:spcAft>
              <a:buChar char="–"/>
              <a:defRPr sz="2000">
                <a:solidFill>
                  <a:srgbClr val="486176"/>
                </a:solidFill>
                <a:latin typeface="+mn-lt"/>
                <a:ea typeface="+mn-ea"/>
              </a:defRPr>
            </a:lvl2pPr>
            <a:lvl3pPr marL="1143000" indent="-228600" algn="l" rtl="0" eaLnBrk="1" fontAlgn="base" hangingPunct="1">
              <a:spcBef>
                <a:spcPct val="20000"/>
              </a:spcBef>
              <a:spcAft>
                <a:spcPct val="0"/>
              </a:spcAft>
              <a:buChar char="•"/>
              <a:defRPr>
                <a:solidFill>
                  <a:srgbClr val="25325B"/>
                </a:solidFill>
                <a:latin typeface="+mn-lt"/>
                <a:ea typeface="+mn-ea"/>
              </a:defRPr>
            </a:lvl3pPr>
            <a:lvl4pPr marL="1600200" indent="-228600" algn="l" rtl="0" eaLnBrk="1" fontAlgn="base" hangingPunct="1">
              <a:spcBef>
                <a:spcPct val="20000"/>
              </a:spcBef>
              <a:spcAft>
                <a:spcPct val="0"/>
              </a:spcAft>
              <a:buChar char="–"/>
              <a:defRPr sz="1400">
                <a:solidFill>
                  <a:srgbClr val="57768E"/>
                </a:solidFill>
                <a:latin typeface="+mn-lt"/>
                <a:ea typeface="+mn-ea"/>
              </a:defRPr>
            </a:lvl4pPr>
            <a:lvl5pPr marL="2057400" indent="-228600" algn="l" rtl="0" eaLnBrk="1" fontAlgn="base" hangingPunct="1">
              <a:spcBef>
                <a:spcPct val="20000"/>
              </a:spcBef>
              <a:spcAft>
                <a:spcPct val="0"/>
              </a:spcAft>
              <a:buChar char="»"/>
              <a:defRPr sz="1200">
                <a:solidFill>
                  <a:srgbClr val="25325B"/>
                </a:solidFill>
                <a:latin typeface="+mn-lt"/>
                <a:ea typeface="+mn-ea"/>
              </a:defRPr>
            </a:lvl5pPr>
            <a:lvl6pPr marL="2514600" indent="-228600" algn="l" rtl="0" eaLnBrk="1" fontAlgn="base" hangingPunct="1">
              <a:spcBef>
                <a:spcPct val="20000"/>
              </a:spcBef>
              <a:spcAft>
                <a:spcPct val="0"/>
              </a:spcAft>
              <a:buChar char="»"/>
              <a:defRPr sz="1200">
                <a:solidFill>
                  <a:srgbClr val="25325B"/>
                </a:solidFill>
                <a:latin typeface="+mn-lt"/>
                <a:ea typeface="+mn-ea"/>
              </a:defRPr>
            </a:lvl6pPr>
            <a:lvl7pPr marL="2971800" indent="-228600" algn="l" rtl="0" eaLnBrk="1" fontAlgn="base" hangingPunct="1">
              <a:spcBef>
                <a:spcPct val="20000"/>
              </a:spcBef>
              <a:spcAft>
                <a:spcPct val="0"/>
              </a:spcAft>
              <a:buChar char="»"/>
              <a:defRPr sz="1200">
                <a:solidFill>
                  <a:srgbClr val="25325B"/>
                </a:solidFill>
                <a:latin typeface="+mn-lt"/>
                <a:ea typeface="+mn-ea"/>
              </a:defRPr>
            </a:lvl7pPr>
            <a:lvl8pPr marL="3429000" indent="-228600" algn="l" rtl="0" eaLnBrk="1" fontAlgn="base" hangingPunct="1">
              <a:spcBef>
                <a:spcPct val="20000"/>
              </a:spcBef>
              <a:spcAft>
                <a:spcPct val="0"/>
              </a:spcAft>
              <a:buChar char="»"/>
              <a:defRPr sz="1200">
                <a:solidFill>
                  <a:srgbClr val="25325B"/>
                </a:solidFill>
                <a:latin typeface="+mn-lt"/>
                <a:ea typeface="+mn-ea"/>
              </a:defRPr>
            </a:lvl8pPr>
            <a:lvl9pPr marL="3886200" indent="-228600" algn="l" rtl="0" eaLnBrk="1" fontAlgn="base" hangingPunct="1">
              <a:spcBef>
                <a:spcPct val="20000"/>
              </a:spcBef>
              <a:spcAft>
                <a:spcPct val="0"/>
              </a:spcAft>
              <a:buChar char="»"/>
              <a:defRPr sz="1200">
                <a:solidFill>
                  <a:srgbClr val="25325B"/>
                </a:solidFill>
                <a:latin typeface="+mn-lt"/>
                <a:ea typeface="+mn-ea"/>
              </a:defRPr>
            </a:lvl9pPr>
          </a:lstStyle>
          <a:p>
            <a:pPr marL="182880" indent="0">
              <a:buNone/>
            </a:pPr>
            <a:r>
              <a:rPr lang="en-US" sz="1700" dirty="0">
                <a:solidFill>
                  <a:schemeClr val="tx1"/>
                </a:solidFill>
                <a:latin typeface="Book Antiqua" panose="02040602050305030304" pitchFamily="18" charset="0"/>
              </a:rPr>
              <a:t>None</a:t>
            </a:r>
          </a:p>
        </p:txBody>
      </p:sp>
      <p:sp>
        <p:nvSpPr>
          <p:cNvPr id="9" name="TextBox 8">
            <a:extLst>
              <a:ext uri="{FF2B5EF4-FFF2-40B4-BE49-F238E27FC236}">
                <a16:creationId xmlns:a16="http://schemas.microsoft.com/office/drawing/2014/main" id="{5712159B-12F1-4C01-8688-7EB27B09F632}"/>
              </a:ext>
            </a:extLst>
          </p:cNvPr>
          <p:cNvSpPr txBox="1"/>
          <p:nvPr/>
        </p:nvSpPr>
        <p:spPr>
          <a:xfrm>
            <a:off x="239031" y="1371600"/>
            <a:ext cx="446276" cy="1295399"/>
          </a:xfrm>
          <a:prstGeom prst="rect">
            <a:avLst/>
          </a:prstGeom>
          <a:noFill/>
        </p:spPr>
        <p:txBody>
          <a:bodyPr vert="vert270" wrap="square" rtlCol="0" anchor="ctr">
            <a:spAutoFit/>
          </a:bodyPr>
          <a:lstStyle/>
          <a:p>
            <a:pPr algn="ctr"/>
            <a:r>
              <a:rPr lang="en-US" sz="1700" b="1" dirty="0">
                <a:latin typeface="Book Antiqua" panose="02040602050305030304" pitchFamily="18" charset="0"/>
              </a:rPr>
              <a:t>Endorsed</a:t>
            </a:r>
          </a:p>
        </p:txBody>
      </p:sp>
      <p:sp>
        <p:nvSpPr>
          <p:cNvPr id="10" name="TextBox 9">
            <a:extLst>
              <a:ext uri="{FF2B5EF4-FFF2-40B4-BE49-F238E27FC236}">
                <a16:creationId xmlns:a16="http://schemas.microsoft.com/office/drawing/2014/main" id="{576C9247-77E8-4D55-8C63-367D0CF397EE}"/>
              </a:ext>
            </a:extLst>
          </p:cNvPr>
          <p:cNvSpPr txBox="1"/>
          <p:nvPr/>
        </p:nvSpPr>
        <p:spPr>
          <a:xfrm>
            <a:off x="108226" y="2666999"/>
            <a:ext cx="707886" cy="1066800"/>
          </a:xfrm>
          <a:prstGeom prst="rect">
            <a:avLst/>
          </a:prstGeom>
          <a:noFill/>
        </p:spPr>
        <p:txBody>
          <a:bodyPr vert="vert270" wrap="square" rtlCol="0" anchor="ctr">
            <a:spAutoFit/>
          </a:bodyPr>
          <a:lstStyle/>
          <a:p>
            <a:pPr algn="ctr"/>
            <a:r>
              <a:rPr lang="en-US" sz="1700" b="1" dirty="0">
                <a:latin typeface="Book Antiqua" panose="02040602050305030304" pitchFamily="18" charset="0"/>
              </a:rPr>
              <a:t>Monitor-ing</a:t>
            </a:r>
          </a:p>
        </p:txBody>
      </p:sp>
      <p:sp>
        <p:nvSpPr>
          <p:cNvPr id="11" name="Content Placeholder 2">
            <a:extLst>
              <a:ext uri="{FF2B5EF4-FFF2-40B4-BE49-F238E27FC236}">
                <a16:creationId xmlns:a16="http://schemas.microsoft.com/office/drawing/2014/main" id="{414939E7-E783-4430-BD28-E9FDC7176649}"/>
              </a:ext>
            </a:extLst>
          </p:cNvPr>
          <p:cNvSpPr txBox="1">
            <a:spLocks/>
          </p:cNvSpPr>
          <p:nvPr/>
        </p:nvSpPr>
        <p:spPr bwMode="auto">
          <a:xfrm>
            <a:off x="739914" y="3657597"/>
            <a:ext cx="3726523" cy="2819400"/>
          </a:xfrm>
          <a:prstGeom prst="rect">
            <a:avLst/>
          </a:prstGeom>
          <a:solidFill>
            <a:srgbClr val="FF0000">
              <a:alpha val="10196"/>
            </a:srgbClr>
          </a:solidFill>
          <a:ln>
            <a:noFill/>
          </a:ln>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57768E"/>
              </a:buClr>
              <a:buFont typeface="Wingdings" pitchFamily="2" charset="2"/>
              <a:buChar char="§"/>
              <a:defRPr sz="2400">
                <a:solidFill>
                  <a:srgbClr val="25325B"/>
                </a:solidFill>
                <a:latin typeface="+mn-lt"/>
                <a:ea typeface="+mn-ea"/>
                <a:cs typeface="+mn-cs"/>
              </a:defRPr>
            </a:lvl1pPr>
            <a:lvl2pPr marL="742950" indent="-285750" algn="l" rtl="0" eaLnBrk="1" fontAlgn="base" hangingPunct="1">
              <a:spcBef>
                <a:spcPct val="20000"/>
              </a:spcBef>
              <a:spcAft>
                <a:spcPct val="0"/>
              </a:spcAft>
              <a:buChar char="–"/>
              <a:defRPr sz="2000">
                <a:solidFill>
                  <a:srgbClr val="486176"/>
                </a:solidFill>
                <a:latin typeface="+mn-lt"/>
                <a:ea typeface="+mn-ea"/>
              </a:defRPr>
            </a:lvl2pPr>
            <a:lvl3pPr marL="1143000" indent="-228600" algn="l" rtl="0" eaLnBrk="1" fontAlgn="base" hangingPunct="1">
              <a:spcBef>
                <a:spcPct val="20000"/>
              </a:spcBef>
              <a:spcAft>
                <a:spcPct val="0"/>
              </a:spcAft>
              <a:buChar char="•"/>
              <a:defRPr>
                <a:solidFill>
                  <a:srgbClr val="25325B"/>
                </a:solidFill>
                <a:latin typeface="+mn-lt"/>
                <a:ea typeface="+mn-ea"/>
              </a:defRPr>
            </a:lvl3pPr>
            <a:lvl4pPr marL="1600200" indent="-228600" algn="l" rtl="0" eaLnBrk="1" fontAlgn="base" hangingPunct="1">
              <a:spcBef>
                <a:spcPct val="20000"/>
              </a:spcBef>
              <a:spcAft>
                <a:spcPct val="0"/>
              </a:spcAft>
              <a:buChar char="–"/>
              <a:defRPr sz="1400">
                <a:solidFill>
                  <a:srgbClr val="57768E"/>
                </a:solidFill>
                <a:latin typeface="+mn-lt"/>
                <a:ea typeface="+mn-ea"/>
              </a:defRPr>
            </a:lvl4pPr>
            <a:lvl5pPr marL="2057400" indent="-228600" algn="l" rtl="0" eaLnBrk="1" fontAlgn="base" hangingPunct="1">
              <a:spcBef>
                <a:spcPct val="20000"/>
              </a:spcBef>
              <a:spcAft>
                <a:spcPct val="0"/>
              </a:spcAft>
              <a:buChar char="»"/>
              <a:defRPr sz="1200">
                <a:solidFill>
                  <a:srgbClr val="25325B"/>
                </a:solidFill>
                <a:latin typeface="+mn-lt"/>
                <a:ea typeface="+mn-ea"/>
              </a:defRPr>
            </a:lvl5pPr>
            <a:lvl6pPr marL="2514600" indent="-228600" algn="l" rtl="0" eaLnBrk="1" fontAlgn="base" hangingPunct="1">
              <a:spcBef>
                <a:spcPct val="20000"/>
              </a:spcBef>
              <a:spcAft>
                <a:spcPct val="0"/>
              </a:spcAft>
              <a:buChar char="»"/>
              <a:defRPr sz="1200">
                <a:solidFill>
                  <a:srgbClr val="25325B"/>
                </a:solidFill>
                <a:latin typeface="+mn-lt"/>
                <a:ea typeface="+mn-ea"/>
              </a:defRPr>
            </a:lvl6pPr>
            <a:lvl7pPr marL="2971800" indent="-228600" algn="l" rtl="0" eaLnBrk="1" fontAlgn="base" hangingPunct="1">
              <a:spcBef>
                <a:spcPct val="20000"/>
              </a:spcBef>
              <a:spcAft>
                <a:spcPct val="0"/>
              </a:spcAft>
              <a:buChar char="»"/>
              <a:defRPr sz="1200">
                <a:solidFill>
                  <a:srgbClr val="25325B"/>
                </a:solidFill>
                <a:latin typeface="+mn-lt"/>
                <a:ea typeface="+mn-ea"/>
              </a:defRPr>
            </a:lvl7pPr>
            <a:lvl8pPr marL="3429000" indent="-228600" algn="l" rtl="0" eaLnBrk="1" fontAlgn="base" hangingPunct="1">
              <a:spcBef>
                <a:spcPct val="20000"/>
              </a:spcBef>
              <a:spcAft>
                <a:spcPct val="0"/>
              </a:spcAft>
              <a:buChar char="»"/>
              <a:defRPr sz="1200">
                <a:solidFill>
                  <a:srgbClr val="25325B"/>
                </a:solidFill>
                <a:latin typeface="+mn-lt"/>
                <a:ea typeface="+mn-ea"/>
              </a:defRPr>
            </a:lvl8pPr>
            <a:lvl9pPr marL="3886200" indent="-228600" algn="l" rtl="0" eaLnBrk="1" fontAlgn="base" hangingPunct="1">
              <a:spcBef>
                <a:spcPct val="20000"/>
              </a:spcBef>
              <a:spcAft>
                <a:spcPct val="0"/>
              </a:spcAft>
              <a:buChar char="»"/>
              <a:defRPr sz="1200">
                <a:solidFill>
                  <a:srgbClr val="25325B"/>
                </a:solidFill>
                <a:latin typeface="+mn-lt"/>
                <a:ea typeface="+mn-ea"/>
              </a:defRPr>
            </a:lvl9pPr>
          </a:lstStyle>
          <a:p>
            <a:pPr marL="457200" indent="-274320">
              <a:spcBef>
                <a:spcPct val="0"/>
              </a:spcBef>
              <a:spcAft>
                <a:spcPts val="0"/>
              </a:spcAft>
              <a:buClrTx/>
              <a:buSzPct val="100000"/>
              <a:buFont typeface="Arial" panose="020B0604020202020204" pitchFamily="34" charset="0"/>
              <a:buChar char="•"/>
            </a:pPr>
            <a:r>
              <a:rPr lang="en-US" sz="1700" dirty="0">
                <a:solidFill>
                  <a:schemeClr val="tx1"/>
                </a:solidFill>
                <a:latin typeface="Book Antiqua" pitchFamily="18" charset="0"/>
                <a:cs typeface="Calibri" pitchFamily="34" charset="0"/>
              </a:rPr>
              <a:t>Equity measure - stratify existing measures by race/ethnicity, age, gender, language, disability status, etc.</a:t>
            </a:r>
          </a:p>
          <a:p>
            <a:pPr marL="457200" indent="-274320">
              <a:spcBef>
                <a:spcPct val="0"/>
              </a:spcBef>
              <a:spcAft>
                <a:spcPts val="0"/>
              </a:spcAft>
              <a:buClrTx/>
              <a:buSzPct val="100000"/>
              <a:buFont typeface="Arial" panose="020B0604020202020204" pitchFamily="34" charset="0"/>
              <a:buChar char="•"/>
            </a:pPr>
            <a:r>
              <a:rPr lang="en-US" sz="1700" dirty="0">
                <a:solidFill>
                  <a:schemeClr val="tx1"/>
                </a:solidFill>
                <a:latin typeface="Book Antiqua" pitchFamily="18" charset="0"/>
                <a:cs typeface="Calibri" pitchFamily="34" charset="0"/>
              </a:rPr>
              <a:t>Equity measure - stratifying measures, to the extent that data systems allow, by subpopulations, to be defined at a later time, as a Developmental measure </a:t>
            </a:r>
            <a:r>
              <a:rPr lang="en-US" sz="1700" i="1" dirty="0">
                <a:solidFill>
                  <a:schemeClr val="tx1"/>
                </a:solidFill>
                <a:latin typeface="Book Antiqua" pitchFamily="18" charset="0"/>
                <a:cs typeface="Calibri" pitchFamily="34" charset="0"/>
              </a:rPr>
              <a:t>for monitoring purposes</a:t>
            </a:r>
          </a:p>
        </p:txBody>
      </p:sp>
      <p:sp>
        <p:nvSpPr>
          <p:cNvPr id="12" name="TextBox 11">
            <a:extLst>
              <a:ext uri="{FF2B5EF4-FFF2-40B4-BE49-F238E27FC236}">
                <a16:creationId xmlns:a16="http://schemas.microsoft.com/office/drawing/2014/main" id="{7AE535FD-9E6A-4D77-9442-60A8C8BFA6C1}"/>
              </a:ext>
            </a:extLst>
          </p:cNvPr>
          <p:cNvSpPr txBox="1"/>
          <p:nvPr/>
        </p:nvSpPr>
        <p:spPr>
          <a:xfrm>
            <a:off x="239031" y="3581399"/>
            <a:ext cx="446276" cy="2819400"/>
          </a:xfrm>
          <a:prstGeom prst="rect">
            <a:avLst/>
          </a:prstGeom>
          <a:noFill/>
        </p:spPr>
        <p:txBody>
          <a:bodyPr vert="vert270" wrap="square" rtlCol="0" anchor="ctr">
            <a:spAutoFit/>
          </a:bodyPr>
          <a:lstStyle/>
          <a:p>
            <a:pPr algn="ctr"/>
            <a:r>
              <a:rPr lang="en-US" sz="1700" b="1" dirty="0">
                <a:latin typeface="Book Antiqua" panose="02040602050305030304" pitchFamily="18" charset="0"/>
              </a:rPr>
              <a:t>Developmental</a:t>
            </a:r>
          </a:p>
        </p:txBody>
      </p:sp>
      <p:sp>
        <p:nvSpPr>
          <p:cNvPr id="13" name="Content Placeholder 2">
            <a:extLst>
              <a:ext uri="{FF2B5EF4-FFF2-40B4-BE49-F238E27FC236}">
                <a16:creationId xmlns:a16="http://schemas.microsoft.com/office/drawing/2014/main" id="{043C7964-2D1B-433B-9E97-C26EE2023E6D}"/>
              </a:ext>
            </a:extLst>
          </p:cNvPr>
          <p:cNvSpPr txBox="1">
            <a:spLocks/>
          </p:cNvSpPr>
          <p:nvPr/>
        </p:nvSpPr>
        <p:spPr bwMode="auto">
          <a:xfrm>
            <a:off x="5260847" y="1658968"/>
            <a:ext cx="3730753" cy="720662"/>
          </a:xfrm>
          <a:prstGeom prst="rect">
            <a:avLst/>
          </a:prstGeom>
          <a:solidFill>
            <a:srgbClr val="92D050">
              <a:alpha val="10196"/>
            </a:srgbClr>
          </a:solidFill>
          <a:ln w="6350" cmpd="sng">
            <a:noFill/>
            <a:miter lim="800000"/>
            <a:headEnd/>
            <a:tailEnd/>
          </a:ln>
        </p:spPr>
        <p:txBody>
          <a:bodyPr vert="horz" wrap="square" lIns="45720" tIns="46038" rIns="45720" bIns="46038" numCol="1" spcCol="0" anchor="t" anchorCtr="0" compatLnSpc="1">
            <a:prstTxWarp prst="textNoShape">
              <a:avLst/>
            </a:prstTxWarp>
          </a:bodyPr>
          <a:lstStyle>
            <a:lvl1pPr marL="381000" indent="-381000" algn="l" rtl="0" eaLnBrk="1" fontAlgn="base" hangingPunct="1">
              <a:spcBef>
                <a:spcPct val="0"/>
              </a:spcBef>
              <a:spcAft>
                <a:spcPts val="1200"/>
              </a:spcAft>
              <a:buClrTx/>
              <a:buSzPct val="100000"/>
              <a:buFont typeface="Wingdings" pitchFamily="2" charset="2"/>
              <a:buChar char="n"/>
              <a:defRPr sz="2000" b="1">
                <a:solidFill>
                  <a:schemeClr val="tx1"/>
                </a:solidFill>
                <a:latin typeface="Book Antiqua" pitchFamily="18" charset="0"/>
                <a:ea typeface="Calibri" pitchFamily="34" charset="0"/>
                <a:cs typeface="Calibri" pitchFamily="34" charset="0"/>
              </a:defRPr>
            </a:lvl1pPr>
            <a:lvl2pPr marL="568325" indent="-222250" algn="l" rtl="0" eaLnBrk="1" fontAlgn="base" hangingPunct="1">
              <a:spcBef>
                <a:spcPct val="0"/>
              </a:spcBef>
              <a:spcAft>
                <a:spcPts val="1200"/>
              </a:spcAft>
              <a:buClrTx/>
              <a:buSzPct val="100000"/>
              <a:buFont typeface="Arial" pitchFamily="34" charset="0"/>
              <a:buChar char="•"/>
              <a:defRPr sz="2000" b="1">
                <a:solidFill>
                  <a:schemeClr val="tx1"/>
                </a:solidFill>
                <a:latin typeface="Book Antiqua" pitchFamily="18" charset="0"/>
                <a:ea typeface="Calibri" pitchFamily="34" charset="0"/>
                <a:cs typeface="Calibri" pitchFamily="34" charset="0"/>
              </a:defRPr>
            </a:lvl2pPr>
            <a:lvl3pPr marL="739775" indent="-342900" algn="l" rtl="0" eaLnBrk="1" fontAlgn="base" hangingPunct="1">
              <a:lnSpc>
                <a:spcPct val="90000"/>
              </a:lnSpc>
              <a:spcBef>
                <a:spcPct val="25000"/>
              </a:spcBef>
              <a:spcAft>
                <a:spcPct val="0"/>
              </a:spcAft>
              <a:buClr>
                <a:schemeClr val="tx1"/>
              </a:buClr>
              <a:buNone/>
              <a:defRPr>
                <a:solidFill>
                  <a:schemeClr val="tx1"/>
                </a:solidFill>
                <a:latin typeface="+mn-lt"/>
                <a:ea typeface="Calibri" pitchFamily="34" charset="0"/>
                <a:cs typeface="Calibri" pitchFamily="34" charset="0"/>
              </a:defRPr>
            </a:lvl3pPr>
            <a:lvl4pPr marL="914400" indent="-346075" algn="l" rtl="0" eaLnBrk="1" fontAlgn="base" hangingPunct="1">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1" fontAlgn="base" hangingPunct="1">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6pPr>
            <a:lvl7pPr marL="22479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7pPr>
            <a:lvl8pPr marL="27051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8pPr>
            <a:lvl9pPr marL="31623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9pPr>
          </a:lstStyle>
          <a:p>
            <a:pPr marL="182880" indent="0">
              <a:spcAft>
                <a:spcPts val="0"/>
              </a:spcAft>
              <a:buFont typeface="Wingdings" pitchFamily="2" charset="2"/>
              <a:buNone/>
            </a:pPr>
            <a:r>
              <a:rPr lang="en-US" sz="1700" b="0" kern="0" dirty="0"/>
              <a:t>None</a:t>
            </a:r>
          </a:p>
        </p:txBody>
      </p:sp>
      <p:sp>
        <p:nvSpPr>
          <p:cNvPr id="14" name="Content Placeholder 2">
            <a:extLst>
              <a:ext uri="{FF2B5EF4-FFF2-40B4-BE49-F238E27FC236}">
                <a16:creationId xmlns:a16="http://schemas.microsoft.com/office/drawing/2014/main" id="{4E378F7C-AAD7-433D-BB9B-975CC845F13B}"/>
              </a:ext>
            </a:extLst>
          </p:cNvPr>
          <p:cNvSpPr txBox="1">
            <a:spLocks/>
          </p:cNvSpPr>
          <p:nvPr/>
        </p:nvSpPr>
        <p:spPr bwMode="auto">
          <a:xfrm>
            <a:off x="5260847" y="2895599"/>
            <a:ext cx="3730753" cy="609600"/>
          </a:xfrm>
          <a:prstGeom prst="rect">
            <a:avLst/>
          </a:prstGeom>
          <a:solidFill>
            <a:srgbClr val="FFFF00">
              <a:alpha val="10196"/>
            </a:srgbClr>
          </a:solidFill>
          <a:ln>
            <a:noFill/>
          </a:ln>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57768E"/>
              </a:buClr>
              <a:buFont typeface="Wingdings" pitchFamily="2" charset="2"/>
              <a:buChar char="§"/>
              <a:defRPr sz="2400">
                <a:solidFill>
                  <a:srgbClr val="25325B"/>
                </a:solidFill>
                <a:latin typeface="+mn-lt"/>
                <a:ea typeface="+mn-ea"/>
                <a:cs typeface="+mn-cs"/>
              </a:defRPr>
            </a:lvl1pPr>
            <a:lvl2pPr marL="742950" indent="-285750" algn="l" rtl="0" eaLnBrk="1" fontAlgn="base" hangingPunct="1">
              <a:spcBef>
                <a:spcPct val="20000"/>
              </a:spcBef>
              <a:spcAft>
                <a:spcPct val="0"/>
              </a:spcAft>
              <a:buChar char="–"/>
              <a:defRPr sz="2000">
                <a:solidFill>
                  <a:srgbClr val="486176"/>
                </a:solidFill>
                <a:latin typeface="+mn-lt"/>
                <a:ea typeface="+mn-ea"/>
              </a:defRPr>
            </a:lvl2pPr>
            <a:lvl3pPr marL="1143000" indent="-228600" algn="l" rtl="0" eaLnBrk="1" fontAlgn="base" hangingPunct="1">
              <a:spcBef>
                <a:spcPct val="20000"/>
              </a:spcBef>
              <a:spcAft>
                <a:spcPct val="0"/>
              </a:spcAft>
              <a:buChar char="•"/>
              <a:defRPr>
                <a:solidFill>
                  <a:srgbClr val="25325B"/>
                </a:solidFill>
                <a:latin typeface="+mn-lt"/>
                <a:ea typeface="+mn-ea"/>
              </a:defRPr>
            </a:lvl3pPr>
            <a:lvl4pPr marL="1600200" indent="-228600" algn="l" rtl="0" eaLnBrk="1" fontAlgn="base" hangingPunct="1">
              <a:spcBef>
                <a:spcPct val="20000"/>
              </a:spcBef>
              <a:spcAft>
                <a:spcPct val="0"/>
              </a:spcAft>
              <a:buChar char="–"/>
              <a:defRPr sz="1400">
                <a:solidFill>
                  <a:srgbClr val="57768E"/>
                </a:solidFill>
                <a:latin typeface="+mn-lt"/>
                <a:ea typeface="+mn-ea"/>
              </a:defRPr>
            </a:lvl4pPr>
            <a:lvl5pPr marL="2057400" indent="-228600" algn="l" rtl="0" eaLnBrk="1" fontAlgn="base" hangingPunct="1">
              <a:spcBef>
                <a:spcPct val="20000"/>
              </a:spcBef>
              <a:spcAft>
                <a:spcPct val="0"/>
              </a:spcAft>
              <a:buChar char="»"/>
              <a:defRPr sz="1200">
                <a:solidFill>
                  <a:srgbClr val="25325B"/>
                </a:solidFill>
                <a:latin typeface="+mn-lt"/>
                <a:ea typeface="+mn-ea"/>
              </a:defRPr>
            </a:lvl5pPr>
            <a:lvl6pPr marL="2514600" indent="-228600" algn="l" rtl="0" eaLnBrk="1" fontAlgn="base" hangingPunct="1">
              <a:spcBef>
                <a:spcPct val="20000"/>
              </a:spcBef>
              <a:spcAft>
                <a:spcPct val="0"/>
              </a:spcAft>
              <a:buChar char="»"/>
              <a:defRPr sz="1200">
                <a:solidFill>
                  <a:srgbClr val="25325B"/>
                </a:solidFill>
                <a:latin typeface="+mn-lt"/>
                <a:ea typeface="+mn-ea"/>
              </a:defRPr>
            </a:lvl6pPr>
            <a:lvl7pPr marL="2971800" indent="-228600" algn="l" rtl="0" eaLnBrk="1" fontAlgn="base" hangingPunct="1">
              <a:spcBef>
                <a:spcPct val="20000"/>
              </a:spcBef>
              <a:spcAft>
                <a:spcPct val="0"/>
              </a:spcAft>
              <a:buChar char="»"/>
              <a:defRPr sz="1200">
                <a:solidFill>
                  <a:srgbClr val="25325B"/>
                </a:solidFill>
                <a:latin typeface="+mn-lt"/>
                <a:ea typeface="+mn-ea"/>
              </a:defRPr>
            </a:lvl7pPr>
            <a:lvl8pPr marL="3429000" indent="-228600" algn="l" rtl="0" eaLnBrk="1" fontAlgn="base" hangingPunct="1">
              <a:spcBef>
                <a:spcPct val="20000"/>
              </a:spcBef>
              <a:spcAft>
                <a:spcPct val="0"/>
              </a:spcAft>
              <a:buChar char="»"/>
              <a:defRPr sz="1200">
                <a:solidFill>
                  <a:srgbClr val="25325B"/>
                </a:solidFill>
                <a:latin typeface="+mn-lt"/>
                <a:ea typeface="+mn-ea"/>
              </a:defRPr>
            </a:lvl8pPr>
            <a:lvl9pPr marL="3886200" indent="-228600" algn="l" rtl="0" eaLnBrk="1" fontAlgn="base" hangingPunct="1">
              <a:spcBef>
                <a:spcPct val="20000"/>
              </a:spcBef>
              <a:spcAft>
                <a:spcPct val="0"/>
              </a:spcAft>
              <a:buChar char="»"/>
              <a:defRPr sz="1200">
                <a:solidFill>
                  <a:srgbClr val="25325B"/>
                </a:solidFill>
                <a:latin typeface="+mn-lt"/>
                <a:ea typeface="+mn-ea"/>
              </a:defRPr>
            </a:lvl9pPr>
          </a:lstStyle>
          <a:p>
            <a:pPr marL="182880" indent="0">
              <a:buNone/>
            </a:pPr>
            <a:r>
              <a:rPr lang="en-US" sz="1700" dirty="0">
                <a:solidFill>
                  <a:schemeClr val="tx1"/>
                </a:solidFill>
                <a:latin typeface="Book Antiqua" panose="02040602050305030304" pitchFamily="18" charset="0"/>
              </a:rPr>
              <a:t>None</a:t>
            </a:r>
          </a:p>
        </p:txBody>
      </p:sp>
      <p:sp>
        <p:nvSpPr>
          <p:cNvPr id="15" name="TextBox 14">
            <a:extLst>
              <a:ext uri="{FF2B5EF4-FFF2-40B4-BE49-F238E27FC236}">
                <a16:creationId xmlns:a16="http://schemas.microsoft.com/office/drawing/2014/main" id="{630A51AD-6FEB-4FA3-967B-AC48E40E5671}"/>
              </a:ext>
            </a:extLst>
          </p:cNvPr>
          <p:cNvSpPr txBox="1"/>
          <p:nvPr/>
        </p:nvSpPr>
        <p:spPr>
          <a:xfrm>
            <a:off x="4763278" y="1371600"/>
            <a:ext cx="446276" cy="1295399"/>
          </a:xfrm>
          <a:prstGeom prst="rect">
            <a:avLst/>
          </a:prstGeom>
          <a:noFill/>
        </p:spPr>
        <p:txBody>
          <a:bodyPr vert="vert270" wrap="square" rtlCol="0" anchor="ctr">
            <a:spAutoFit/>
          </a:bodyPr>
          <a:lstStyle/>
          <a:p>
            <a:pPr algn="ctr"/>
            <a:r>
              <a:rPr lang="en-US" sz="1700" b="1" dirty="0">
                <a:latin typeface="Book Antiqua" panose="02040602050305030304" pitchFamily="18" charset="0"/>
              </a:rPr>
              <a:t>Endorsed</a:t>
            </a:r>
          </a:p>
        </p:txBody>
      </p:sp>
      <p:sp>
        <p:nvSpPr>
          <p:cNvPr id="16" name="TextBox 15">
            <a:extLst>
              <a:ext uri="{FF2B5EF4-FFF2-40B4-BE49-F238E27FC236}">
                <a16:creationId xmlns:a16="http://schemas.microsoft.com/office/drawing/2014/main" id="{B7328E2F-0A9F-4B55-8403-6203CA05C634}"/>
              </a:ext>
            </a:extLst>
          </p:cNvPr>
          <p:cNvSpPr txBox="1"/>
          <p:nvPr/>
        </p:nvSpPr>
        <p:spPr>
          <a:xfrm>
            <a:off x="4632473" y="2666999"/>
            <a:ext cx="707886" cy="1066800"/>
          </a:xfrm>
          <a:prstGeom prst="rect">
            <a:avLst/>
          </a:prstGeom>
          <a:noFill/>
        </p:spPr>
        <p:txBody>
          <a:bodyPr vert="vert270" wrap="square" rtlCol="0" anchor="ctr">
            <a:spAutoFit/>
          </a:bodyPr>
          <a:lstStyle/>
          <a:p>
            <a:pPr algn="ctr"/>
            <a:r>
              <a:rPr lang="en-US" sz="1700" b="1" dirty="0">
                <a:latin typeface="Book Antiqua" panose="02040602050305030304" pitchFamily="18" charset="0"/>
              </a:rPr>
              <a:t>Monitor-ing</a:t>
            </a:r>
          </a:p>
        </p:txBody>
      </p:sp>
      <p:sp>
        <p:nvSpPr>
          <p:cNvPr id="17" name="Content Placeholder 2">
            <a:extLst>
              <a:ext uri="{FF2B5EF4-FFF2-40B4-BE49-F238E27FC236}">
                <a16:creationId xmlns:a16="http://schemas.microsoft.com/office/drawing/2014/main" id="{757A64EA-A36F-4D26-8601-137C1F8F60B2}"/>
              </a:ext>
            </a:extLst>
          </p:cNvPr>
          <p:cNvSpPr txBox="1">
            <a:spLocks/>
          </p:cNvSpPr>
          <p:nvPr/>
        </p:nvSpPr>
        <p:spPr bwMode="auto">
          <a:xfrm>
            <a:off x="5260848" y="4021168"/>
            <a:ext cx="3730752" cy="668369"/>
          </a:xfrm>
          <a:prstGeom prst="rect">
            <a:avLst/>
          </a:prstGeom>
          <a:solidFill>
            <a:srgbClr val="FF0000">
              <a:alpha val="10196"/>
            </a:srgbClr>
          </a:solidFill>
          <a:ln>
            <a:noFill/>
          </a:ln>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57768E"/>
              </a:buClr>
              <a:buFont typeface="Wingdings" pitchFamily="2" charset="2"/>
              <a:buChar char="§"/>
              <a:defRPr sz="2400">
                <a:solidFill>
                  <a:srgbClr val="25325B"/>
                </a:solidFill>
                <a:latin typeface="+mn-lt"/>
                <a:ea typeface="+mn-ea"/>
                <a:cs typeface="+mn-cs"/>
              </a:defRPr>
            </a:lvl1pPr>
            <a:lvl2pPr marL="742950" indent="-285750" algn="l" rtl="0" eaLnBrk="1" fontAlgn="base" hangingPunct="1">
              <a:spcBef>
                <a:spcPct val="20000"/>
              </a:spcBef>
              <a:spcAft>
                <a:spcPct val="0"/>
              </a:spcAft>
              <a:buChar char="–"/>
              <a:defRPr sz="2000">
                <a:solidFill>
                  <a:srgbClr val="486176"/>
                </a:solidFill>
                <a:latin typeface="+mn-lt"/>
                <a:ea typeface="+mn-ea"/>
              </a:defRPr>
            </a:lvl2pPr>
            <a:lvl3pPr marL="1143000" indent="-228600" algn="l" rtl="0" eaLnBrk="1" fontAlgn="base" hangingPunct="1">
              <a:spcBef>
                <a:spcPct val="20000"/>
              </a:spcBef>
              <a:spcAft>
                <a:spcPct val="0"/>
              </a:spcAft>
              <a:buChar char="•"/>
              <a:defRPr>
                <a:solidFill>
                  <a:srgbClr val="25325B"/>
                </a:solidFill>
                <a:latin typeface="+mn-lt"/>
                <a:ea typeface="+mn-ea"/>
              </a:defRPr>
            </a:lvl3pPr>
            <a:lvl4pPr marL="1600200" indent="-228600" algn="l" rtl="0" eaLnBrk="1" fontAlgn="base" hangingPunct="1">
              <a:spcBef>
                <a:spcPct val="20000"/>
              </a:spcBef>
              <a:spcAft>
                <a:spcPct val="0"/>
              </a:spcAft>
              <a:buChar char="–"/>
              <a:defRPr sz="1400">
                <a:solidFill>
                  <a:srgbClr val="57768E"/>
                </a:solidFill>
                <a:latin typeface="+mn-lt"/>
                <a:ea typeface="+mn-ea"/>
              </a:defRPr>
            </a:lvl4pPr>
            <a:lvl5pPr marL="2057400" indent="-228600" algn="l" rtl="0" eaLnBrk="1" fontAlgn="base" hangingPunct="1">
              <a:spcBef>
                <a:spcPct val="20000"/>
              </a:spcBef>
              <a:spcAft>
                <a:spcPct val="0"/>
              </a:spcAft>
              <a:buChar char="»"/>
              <a:defRPr sz="1200">
                <a:solidFill>
                  <a:srgbClr val="25325B"/>
                </a:solidFill>
                <a:latin typeface="+mn-lt"/>
                <a:ea typeface="+mn-ea"/>
              </a:defRPr>
            </a:lvl5pPr>
            <a:lvl6pPr marL="2514600" indent="-228600" algn="l" rtl="0" eaLnBrk="1" fontAlgn="base" hangingPunct="1">
              <a:spcBef>
                <a:spcPct val="20000"/>
              </a:spcBef>
              <a:spcAft>
                <a:spcPct val="0"/>
              </a:spcAft>
              <a:buChar char="»"/>
              <a:defRPr sz="1200">
                <a:solidFill>
                  <a:srgbClr val="25325B"/>
                </a:solidFill>
                <a:latin typeface="+mn-lt"/>
                <a:ea typeface="+mn-ea"/>
              </a:defRPr>
            </a:lvl6pPr>
            <a:lvl7pPr marL="2971800" indent="-228600" algn="l" rtl="0" eaLnBrk="1" fontAlgn="base" hangingPunct="1">
              <a:spcBef>
                <a:spcPct val="20000"/>
              </a:spcBef>
              <a:spcAft>
                <a:spcPct val="0"/>
              </a:spcAft>
              <a:buChar char="»"/>
              <a:defRPr sz="1200">
                <a:solidFill>
                  <a:srgbClr val="25325B"/>
                </a:solidFill>
                <a:latin typeface="+mn-lt"/>
                <a:ea typeface="+mn-ea"/>
              </a:defRPr>
            </a:lvl7pPr>
            <a:lvl8pPr marL="3429000" indent="-228600" algn="l" rtl="0" eaLnBrk="1" fontAlgn="base" hangingPunct="1">
              <a:spcBef>
                <a:spcPct val="20000"/>
              </a:spcBef>
              <a:spcAft>
                <a:spcPct val="0"/>
              </a:spcAft>
              <a:buChar char="»"/>
              <a:defRPr sz="1200">
                <a:solidFill>
                  <a:srgbClr val="25325B"/>
                </a:solidFill>
                <a:latin typeface="+mn-lt"/>
                <a:ea typeface="+mn-ea"/>
              </a:defRPr>
            </a:lvl8pPr>
            <a:lvl9pPr marL="3886200" indent="-228600" algn="l" rtl="0" eaLnBrk="1" fontAlgn="base" hangingPunct="1">
              <a:spcBef>
                <a:spcPct val="20000"/>
              </a:spcBef>
              <a:spcAft>
                <a:spcPct val="0"/>
              </a:spcAft>
              <a:buChar char="»"/>
              <a:defRPr sz="1200">
                <a:solidFill>
                  <a:srgbClr val="25325B"/>
                </a:solidFill>
                <a:latin typeface="+mn-lt"/>
                <a:ea typeface="+mn-ea"/>
              </a:defRPr>
            </a:lvl9pPr>
          </a:lstStyle>
          <a:p>
            <a:pPr marL="457200" indent="-274320">
              <a:spcBef>
                <a:spcPct val="0"/>
              </a:spcBef>
              <a:spcAft>
                <a:spcPts val="0"/>
              </a:spcAft>
              <a:buClrTx/>
              <a:buSzPct val="100000"/>
              <a:buFont typeface="Arial" panose="020B0604020202020204" pitchFamily="34" charset="0"/>
              <a:buChar char="•"/>
            </a:pPr>
            <a:r>
              <a:rPr lang="en-US" sz="1700" dirty="0">
                <a:solidFill>
                  <a:schemeClr val="tx1"/>
                </a:solidFill>
                <a:latin typeface="Book Antiqua" pitchFamily="18" charset="0"/>
                <a:cs typeface="Calibri" pitchFamily="34" charset="0"/>
              </a:rPr>
              <a:t>Social Services Screening</a:t>
            </a:r>
          </a:p>
        </p:txBody>
      </p:sp>
      <p:sp>
        <p:nvSpPr>
          <p:cNvPr id="18" name="TextBox 17">
            <a:extLst>
              <a:ext uri="{FF2B5EF4-FFF2-40B4-BE49-F238E27FC236}">
                <a16:creationId xmlns:a16="http://schemas.microsoft.com/office/drawing/2014/main" id="{50038017-896C-4315-98C8-67AAEF398497}"/>
              </a:ext>
            </a:extLst>
          </p:cNvPr>
          <p:cNvSpPr txBox="1"/>
          <p:nvPr/>
        </p:nvSpPr>
        <p:spPr>
          <a:xfrm>
            <a:off x="4763278" y="3667537"/>
            <a:ext cx="446276" cy="1752600"/>
          </a:xfrm>
          <a:prstGeom prst="rect">
            <a:avLst/>
          </a:prstGeom>
          <a:noFill/>
        </p:spPr>
        <p:txBody>
          <a:bodyPr vert="vert270" wrap="square" rtlCol="0" anchor="ctr">
            <a:spAutoFit/>
          </a:bodyPr>
          <a:lstStyle/>
          <a:p>
            <a:pPr algn="ctr"/>
            <a:r>
              <a:rPr lang="en-US" sz="1700" b="1" dirty="0">
                <a:latin typeface="Book Antiqua" panose="02040602050305030304" pitchFamily="18" charset="0"/>
              </a:rPr>
              <a:t>Developmental</a:t>
            </a:r>
          </a:p>
        </p:txBody>
      </p:sp>
      <p:sp>
        <p:nvSpPr>
          <p:cNvPr id="19" name="TextBox 18">
            <a:extLst>
              <a:ext uri="{FF2B5EF4-FFF2-40B4-BE49-F238E27FC236}">
                <a16:creationId xmlns:a16="http://schemas.microsoft.com/office/drawing/2014/main" id="{3A29FCF6-EC79-474B-936C-65E10A1C8D31}"/>
              </a:ext>
            </a:extLst>
          </p:cNvPr>
          <p:cNvSpPr txBox="1"/>
          <p:nvPr/>
        </p:nvSpPr>
        <p:spPr>
          <a:xfrm rot="5400000">
            <a:off x="6895391" y="-626512"/>
            <a:ext cx="461665" cy="3730754"/>
          </a:xfrm>
          <a:prstGeom prst="rect">
            <a:avLst/>
          </a:prstGeom>
          <a:noFill/>
        </p:spPr>
        <p:txBody>
          <a:bodyPr vert="vert270" wrap="square" rtlCol="0" anchor="ctr">
            <a:spAutoFit/>
          </a:bodyPr>
          <a:lstStyle/>
          <a:p>
            <a:pPr algn="ctr"/>
            <a:r>
              <a:rPr lang="en-US" b="1" u="sng" dirty="0">
                <a:latin typeface="Book Antiqua" panose="02040602050305030304" pitchFamily="18" charset="0"/>
              </a:rPr>
              <a:t>Social Determinants of Health</a:t>
            </a:r>
          </a:p>
        </p:txBody>
      </p:sp>
      <p:sp>
        <p:nvSpPr>
          <p:cNvPr id="20" name="TextBox 19">
            <a:extLst>
              <a:ext uri="{FF2B5EF4-FFF2-40B4-BE49-F238E27FC236}">
                <a16:creationId xmlns:a16="http://schemas.microsoft.com/office/drawing/2014/main" id="{2F96E59B-49E8-4937-A8A6-9F581CA052B9}"/>
              </a:ext>
            </a:extLst>
          </p:cNvPr>
          <p:cNvSpPr txBox="1"/>
          <p:nvPr/>
        </p:nvSpPr>
        <p:spPr>
          <a:xfrm rot="5400000">
            <a:off x="2369029" y="-624397"/>
            <a:ext cx="461665" cy="3726525"/>
          </a:xfrm>
          <a:prstGeom prst="rect">
            <a:avLst/>
          </a:prstGeom>
          <a:noFill/>
        </p:spPr>
        <p:txBody>
          <a:bodyPr vert="vert270" wrap="square" rtlCol="0" anchor="ctr">
            <a:spAutoFit/>
          </a:bodyPr>
          <a:lstStyle/>
          <a:p>
            <a:pPr algn="ctr"/>
            <a:r>
              <a:rPr lang="en-US" b="1" u="sng" dirty="0">
                <a:latin typeface="Book Antiqua" panose="02040602050305030304" pitchFamily="18" charset="0"/>
              </a:rPr>
              <a:t>Equity</a:t>
            </a:r>
          </a:p>
        </p:txBody>
      </p:sp>
    </p:spTree>
    <p:extLst>
      <p:ext uri="{BB962C8B-B14F-4D97-AF65-F5344CB8AC3E}">
        <p14:creationId xmlns:p14="http://schemas.microsoft.com/office/powerpoint/2010/main" val="50189739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90B5000-1971-4E57-9BFB-A5F40EF06A7C}"/>
              </a:ext>
            </a:extLst>
          </p:cNvPr>
          <p:cNvSpPr>
            <a:spLocks noGrp="1"/>
          </p:cNvSpPr>
          <p:nvPr>
            <p:ph type="title"/>
          </p:nvPr>
        </p:nvSpPr>
        <p:spPr/>
        <p:txBody>
          <a:bodyPr/>
          <a:lstStyle/>
          <a:p>
            <a:r>
              <a:rPr lang="en-US" dirty="0"/>
              <a:t>Recap of 6-5-18 Meeting Decisions (Cont’d)</a:t>
            </a:r>
          </a:p>
        </p:txBody>
      </p:sp>
      <p:sp>
        <p:nvSpPr>
          <p:cNvPr id="4" name="Content Placeholder 3">
            <a:extLst>
              <a:ext uri="{FF2B5EF4-FFF2-40B4-BE49-F238E27FC236}">
                <a16:creationId xmlns:a16="http://schemas.microsoft.com/office/drawing/2014/main" id="{959CF473-CEEB-4E40-8721-D7316182C719}"/>
              </a:ext>
            </a:extLst>
          </p:cNvPr>
          <p:cNvSpPr>
            <a:spLocks noGrp="1"/>
          </p:cNvSpPr>
          <p:nvPr>
            <p:ph sz="half" idx="1"/>
          </p:nvPr>
        </p:nvSpPr>
        <p:spPr>
          <a:xfrm>
            <a:off x="533400" y="1371600"/>
            <a:ext cx="7772400" cy="4556234"/>
          </a:xfrm>
        </p:spPr>
        <p:txBody>
          <a:bodyPr/>
          <a:lstStyle/>
          <a:p>
            <a:pPr>
              <a:spcAft>
                <a:spcPts val="600"/>
              </a:spcAft>
            </a:pPr>
            <a:r>
              <a:rPr lang="en-US" dirty="0"/>
              <a:t>The Taskforce gave final endorsement to 25 measures and moved four measures in total to the Monitoring Set. </a:t>
            </a:r>
            <a:endParaRPr lang="en-US" b="0" dirty="0"/>
          </a:p>
        </p:txBody>
      </p:sp>
      <p:graphicFrame>
        <p:nvGraphicFramePr>
          <p:cNvPr id="5" name="Chart 4">
            <a:extLst>
              <a:ext uri="{FF2B5EF4-FFF2-40B4-BE49-F238E27FC236}">
                <a16:creationId xmlns:a16="http://schemas.microsoft.com/office/drawing/2014/main" id="{120A61A1-8517-48DA-A105-6FE53F0788BD}"/>
              </a:ext>
            </a:extLst>
          </p:cNvPr>
          <p:cNvGraphicFramePr/>
          <p:nvPr>
            <p:extLst>
              <p:ext uri="{D42A27DB-BD31-4B8C-83A1-F6EECF244321}">
                <p14:modId xmlns:p14="http://schemas.microsoft.com/office/powerpoint/2010/main" val="2753938060"/>
              </p:ext>
            </p:extLst>
          </p:nvPr>
        </p:nvGraphicFramePr>
        <p:xfrm>
          <a:off x="1485900" y="1981200"/>
          <a:ext cx="5867400" cy="4089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1302954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91A74B-1743-4B20-A8B2-4C96BDEAE02F}"/>
              </a:ext>
            </a:extLst>
          </p:cNvPr>
          <p:cNvSpPr>
            <a:spLocks noGrp="1"/>
          </p:cNvSpPr>
          <p:nvPr>
            <p:ph type="title"/>
          </p:nvPr>
        </p:nvSpPr>
        <p:spPr/>
        <p:txBody>
          <a:bodyPr/>
          <a:lstStyle/>
          <a:p>
            <a:r>
              <a:rPr lang="en-US" dirty="0"/>
              <a:t>Recap of 6-5-18 Meeting Decisions (Cont’d)</a:t>
            </a:r>
          </a:p>
        </p:txBody>
      </p:sp>
      <p:graphicFrame>
        <p:nvGraphicFramePr>
          <p:cNvPr id="5" name="Table 4">
            <a:extLst>
              <a:ext uri="{FF2B5EF4-FFF2-40B4-BE49-F238E27FC236}">
                <a16:creationId xmlns:a16="http://schemas.microsoft.com/office/drawing/2014/main" id="{129343F3-03AD-468C-9393-5834D1885F70}"/>
              </a:ext>
            </a:extLst>
          </p:cNvPr>
          <p:cNvGraphicFramePr>
            <a:graphicFrameLocks noGrp="1"/>
          </p:cNvGraphicFramePr>
          <p:nvPr>
            <p:extLst>
              <p:ext uri="{D42A27DB-BD31-4B8C-83A1-F6EECF244321}">
                <p14:modId xmlns:p14="http://schemas.microsoft.com/office/powerpoint/2010/main" val="1065900761"/>
              </p:ext>
            </p:extLst>
          </p:nvPr>
        </p:nvGraphicFramePr>
        <p:xfrm>
          <a:off x="685800" y="1066800"/>
          <a:ext cx="7934457" cy="4251960"/>
        </p:xfrm>
        <a:graphic>
          <a:graphicData uri="http://schemas.openxmlformats.org/drawingml/2006/table">
            <a:tbl>
              <a:tblPr>
                <a:tableStyleId>{5C22544A-7EE6-4342-B048-85BDC9FD1C3A}</a:tableStyleId>
              </a:tblPr>
              <a:tblGrid>
                <a:gridCol w="1167897">
                  <a:extLst>
                    <a:ext uri="{9D8B030D-6E8A-4147-A177-3AD203B41FA5}">
                      <a16:colId xmlns:a16="http://schemas.microsoft.com/office/drawing/2014/main" val="2779985106"/>
                    </a:ext>
                  </a:extLst>
                </a:gridCol>
                <a:gridCol w="2377440">
                  <a:extLst>
                    <a:ext uri="{9D8B030D-6E8A-4147-A177-3AD203B41FA5}">
                      <a16:colId xmlns:a16="http://schemas.microsoft.com/office/drawing/2014/main" val="1286429353"/>
                    </a:ext>
                  </a:extLst>
                </a:gridCol>
                <a:gridCol w="1463040">
                  <a:extLst>
                    <a:ext uri="{9D8B030D-6E8A-4147-A177-3AD203B41FA5}">
                      <a16:colId xmlns:a16="http://schemas.microsoft.com/office/drawing/2014/main" val="4020391120"/>
                    </a:ext>
                  </a:extLst>
                </a:gridCol>
                <a:gridCol w="1463040">
                  <a:extLst>
                    <a:ext uri="{9D8B030D-6E8A-4147-A177-3AD203B41FA5}">
                      <a16:colId xmlns:a16="http://schemas.microsoft.com/office/drawing/2014/main" val="1885617644"/>
                    </a:ext>
                  </a:extLst>
                </a:gridCol>
                <a:gridCol w="1463040">
                  <a:extLst>
                    <a:ext uri="{9D8B030D-6E8A-4147-A177-3AD203B41FA5}">
                      <a16:colId xmlns:a16="http://schemas.microsoft.com/office/drawing/2014/main" val="1277660197"/>
                    </a:ext>
                  </a:extLst>
                </a:gridCol>
              </a:tblGrid>
              <a:tr h="822960">
                <a:tc>
                  <a:txBody>
                    <a:bodyPr/>
                    <a:lstStyle/>
                    <a:p>
                      <a:pPr algn="ctr" fontAlgn="b"/>
                      <a:r>
                        <a:rPr lang="en-US" sz="1400" b="1" u="none" strike="noStrike" dirty="0">
                          <a:solidFill>
                            <a:schemeClr val="bg1"/>
                          </a:solidFill>
                          <a:effectLst/>
                          <a:latin typeface="+mj-lt"/>
                        </a:rPr>
                        <a:t>Domain</a:t>
                      </a:r>
                      <a:endParaRPr lang="en-US" sz="1400" b="1" i="0" u="none" strike="noStrike" dirty="0">
                        <a:solidFill>
                          <a:schemeClr val="bg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5325B"/>
                    </a:solidFill>
                  </a:tcPr>
                </a:tc>
                <a:tc>
                  <a:txBody>
                    <a:bodyPr/>
                    <a:lstStyle/>
                    <a:p>
                      <a:pPr algn="ctr" fontAlgn="b"/>
                      <a:r>
                        <a:rPr lang="en-US" sz="1400" b="1" i="0" u="none" strike="noStrike" dirty="0">
                          <a:solidFill>
                            <a:schemeClr val="bg1"/>
                          </a:solidFill>
                          <a:effectLst/>
                          <a:latin typeface="+mj-lt"/>
                        </a:rPr>
                        <a:t>Sub-Domain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5325B"/>
                    </a:solidFill>
                  </a:tcPr>
                </a:tc>
                <a:tc>
                  <a:txBody>
                    <a:bodyPr/>
                    <a:lstStyle/>
                    <a:p>
                      <a:pPr algn="ctr" fontAlgn="b"/>
                      <a:r>
                        <a:rPr lang="en-US" sz="1400" b="1" u="none" strike="noStrike" dirty="0">
                          <a:solidFill>
                            <a:schemeClr val="bg1"/>
                          </a:solidFill>
                          <a:effectLst/>
                          <a:latin typeface="+mj-lt"/>
                        </a:rPr>
                        <a:t>Number of Endorsed Measures</a:t>
                      </a:r>
                      <a:endParaRPr lang="en-US" sz="1400" b="1" i="0" u="none" strike="noStrike" dirty="0">
                        <a:solidFill>
                          <a:schemeClr val="bg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5325B"/>
                    </a:solidFill>
                  </a:tcPr>
                </a:tc>
                <a:tc>
                  <a:txBody>
                    <a:bodyPr/>
                    <a:lstStyle/>
                    <a:p>
                      <a:pPr algn="ctr" fontAlgn="b"/>
                      <a:r>
                        <a:rPr lang="en-US" sz="1400" b="1" i="0" u="none" strike="noStrike" dirty="0">
                          <a:solidFill>
                            <a:schemeClr val="bg1"/>
                          </a:solidFill>
                          <a:effectLst/>
                          <a:latin typeface="+mj-lt"/>
                        </a:rPr>
                        <a:t>Number of Tentatively Endorsed Monitoring Measures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5325B"/>
                    </a:solidFill>
                  </a:tcPr>
                </a:tc>
                <a:tc>
                  <a:txBody>
                    <a:bodyPr/>
                    <a:lstStyle/>
                    <a:p>
                      <a:pPr algn="ctr" fontAlgn="b"/>
                      <a:r>
                        <a:rPr lang="en-US" sz="1400" b="1" i="0" u="none" strike="noStrike" dirty="0">
                          <a:solidFill>
                            <a:schemeClr val="bg1"/>
                          </a:solidFill>
                          <a:effectLst/>
                          <a:latin typeface="+mj-lt"/>
                        </a:rPr>
                        <a:t>Number of Tentatively Endorsed Developmental Measures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5325B"/>
                    </a:solidFill>
                  </a:tcPr>
                </a:tc>
                <a:extLst>
                  <a:ext uri="{0D108BD9-81ED-4DB2-BD59-A6C34878D82A}">
                    <a16:rowId xmlns:a16="http://schemas.microsoft.com/office/drawing/2014/main" val="2389221882"/>
                  </a:ext>
                </a:extLst>
              </a:tr>
              <a:tr h="228600">
                <a:tc rowSpan="4">
                  <a:txBody>
                    <a:bodyPr/>
                    <a:lstStyle/>
                    <a:p>
                      <a:pPr marL="91440" algn="l" fontAlgn="b"/>
                      <a:r>
                        <a:rPr lang="en-US" sz="1400" b="0" i="0" u="none" strike="noStrike" dirty="0">
                          <a:solidFill>
                            <a:schemeClr val="tx1"/>
                          </a:solidFill>
                          <a:effectLst/>
                          <a:latin typeface="+mj-lt"/>
                        </a:rPr>
                        <a:t>Prevention and Early Detection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1440" algn="l" fontAlgn="b"/>
                      <a:r>
                        <a:rPr lang="en-US" sz="1400" b="0" i="0" u="none" strike="noStrike" kern="1200" dirty="0">
                          <a:solidFill>
                            <a:schemeClr val="tx1"/>
                          </a:solidFill>
                          <a:effectLst/>
                          <a:latin typeface="+mj-lt"/>
                          <a:ea typeface="+mn-ea"/>
                          <a:cs typeface="+mn-cs"/>
                        </a:rPr>
                        <a:t>Physical Health Conditions</a:t>
                      </a:r>
                      <a:endParaRPr lang="en-US" sz="1400" b="0" i="0" u="none" strike="noStrike" dirty="0">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chemeClr val="tx1"/>
                          </a:solidFill>
                          <a:effectLst/>
                          <a:latin typeface="+mj-lt"/>
                        </a:rPr>
                        <a:t>8</a:t>
                      </a:r>
                      <a:endParaRPr lang="en-US" sz="1400" b="0" i="0" u="none" strike="sngStrike" dirty="0">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chemeClr val="tx1"/>
                          </a:solidFill>
                          <a:effectLst/>
                          <a:latin typeface="+mj-lt"/>
                        </a:rPr>
                        <a:t>3</a:t>
                      </a:r>
                      <a:endParaRPr lang="en-US" sz="1400" b="0" i="0" u="none" strike="sngStrike" dirty="0">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chemeClr val="tx1"/>
                          </a:solidFill>
                          <a:effectLst/>
                          <a:latin typeface="+mj-lt"/>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27448943"/>
                  </a:ext>
                </a:extLst>
              </a:tr>
              <a:tr h="228600">
                <a:tc vMerge="1">
                  <a:txBody>
                    <a:bodyPr/>
                    <a:lstStyle/>
                    <a:p>
                      <a:pPr marL="91440" algn="l" fontAlgn="b"/>
                      <a:endParaRPr lang="en-US" sz="1400" b="0" i="0" u="none" strike="noStrike" dirty="0">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1440" algn="l" fontAlgn="b"/>
                      <a:r>
                        <a:rPr lang="en-US" sz="1400" b="0" i="0" u="none" strike="noStrike" kern="1200" dirty="0">
                          <a:solidFill>
                            <a:schemeClr val="tx1"/>
                          </a:solidFill>
                          <a:effectLst/>
                          <a:latin typeface="+mj-lt"/>
                          <a:ea typeface="+mn-ea"/>
                          <a:cs typeface="+mn-cs"/>
                        </a:rPr>
                        <a:t>Mental Health Conditions</a:t>
                      </a:r>
                      <a:endParaRPr lang="en-US" sz="1400" b="0" i="0" u="none" strike="noStrike" dirty="0">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chemeClr val="tx1"/>
                          </a:solidFill>
                          <a:effectLst/>
                          <a:latin typeface="+mj-lt"/>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chemeClr val="tx1"/>
                          </a:solidFill>
                          <a:effectLst/>
                          <a:latin typeface="+mj-lt"/>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chemeClr val="tx1"/>
                          </a:solidFill>
                          <a:effectLst/>
                          <a:latin typeface="+mj-lt"/>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22749951"/>
                  </a:ext>
                </a:extLst>
              </a:tr>
              <a:tr h="228600">
                <a:tc vMerge="1">
                  <a:txBody>
                    <a:bodyPr/>
                    <a:lstStyle/>
                    <a:p>
                      <a:endParaRPr lang="en-US"/>
                    </a:p>
                  </a:txBody>
                  <a:tcPr/>
                </a:tc>
                <a:tc>
                  <a:txBody>
                    <a:bodyPr/>
                    <a:lstStyle/>
                    <a:p>
                      <a:pPr marL="91440" algn="l" fontAlgn="b"/>
                      <a:r>
                        <a:rPr lang="en-US" sz="1400" b="0" i="0" u="none" strike="noStrike" dirty="0">
                          <a:solidFill>
                            <a:schemeClr val="tx1"/>
                          </a:solidFill>
                          <a:effectLst/>
                          <a:latin typeface="+mj-lt"/>
                        </a:rPr>
                        <a:t>SUD Conditions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chemeClr val="tx1"/>
                          </a:solidFill>
                          <a:effectLst/>
                          <a:latin typeface="+mj-lt"/>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chemeClr val="tx1"/>
                          </a:solidFill>
                          <a:effectLst/>
                          <a:latin typeface="+mj-lt"/>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chemeClr val="tx1"/>
                          </a:solidFill>
                          <a:effectLst/>
                          <a:latin typeface="+mj-lt"/>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46090491"/>
                  </a:ext>
                </a:extLst>
              </a:tr>
              <a:tr h="228600">
                <a:tc vMerge="1">
                  <a:txBody>
                    <a:bodyPr/>
                    <a:lstStyle/>
                    <a:p>
                      <a:pPr marL="91440" algn="l" fontAlgn="b"/>
                      <a:endParaRPr lang="en-US" sz="1400" b="0" i="0" u="none" strike="noStrike" dirty="0">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1440" algn="l" fontAlgn="b"/>
                      <a:r>
                        <a:rPr lang="en-US" sz="1400" b="0" i="0" u="none" strike="noStrike" kern="1200" dirty="0">
                          <a:solidFill>
                            <a:schemeClr val="tx1"/>
                          </a:solidFill>
                          <a:effectLst/>
                          <a:latin typeface="+mj-lt"/>
                          <a:ea typeface="+mn-ea"/>
                          <a:cs typeface="+mn-cs"/>
                        </a:rPr>
                        <a:t>Oral Health Conditions</a:t>
                      </a:r>
                      <a:endParaRPr lang="en-US" sz="1400" b="0" i="0" u="none" strike="noStrike" dirty="0">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chemeClr val="tx1"/>
                          </a:solidFill>
                          <a:effectLst/>
                          <a:latin typeface="+mj-lt"/>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chemeClr val="tx1"/>
                          </a:solidFill>
                          <a:effectLst/>
                          <a:latin typeface="+mj-lt"/>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chemeClr val="tx1"/>
                          </a:solidFill>
                          <a:effectLst/>
                          <a:latin typeface="+mj-lt"/>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09080072"/>
                  </a:ext>
                </a:extLst>
              </a:tr>
              <a:tr h="228600">
                <a:tc rowSpan="3">
                  <a:txBody>
                    <a:bodyPr/>
                    <a:lstStyle/>
                    <a:p>
                      <a:pPr marL="91440" algn="l" fontAlgn="b"/>
                      <a:r>
                        <a:rPr lang="en-US" sz="1400" b="0" i="0" u="none" strike="noStrike" dirty="0">
                          <a:solidFill>
                            <a:schemeClr val="tx1"/>
                          </a:solidFill>
                          <a:effectLst/>
                          <a:latin typeface="+mj-lt"/>
                        </a:rPr>
                        <a:t>Chronic Illness Care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91440" algn="l" fontAlgn="b"/>
                      <a:r>
                        <a:rPr lang="en-US" sz="1400" b="0" i="0" u="none" strike="noStrike" kern="1200" dirty="0">
                          <a:solidFill>
                            <a:schemeClr val="tx1"/>
                          </a:solidFill>
                          <a:effectLst/>
                          <a:latin typeface="+mj-lt"/>
                          <a:ea typeface="+mn-ea"/>
                          <a:cs typeface="+mn-cs"/>
                        </a:rPr>
                        <a:t>Physical Health Conditions</a:t>
                      </a:r>
                      <a:endParaRPr lang="en-US" sz="1400" b="0" i="0" u="none" strike="noStrike" dirty="0">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r>
                        <a:rPr lang="en-US" sz="1400" b="0" i="0" u="none" strike="noStrike" dirty="0">
                          <a:solidFill>
                            <a:schemeClr val="tx1"/>
                          </a:solidFill>
                          <a:effectLst/>
                          <a:latin typeface="+mj-lt"/>
                        </a:rPr>
                        <a:t>5</a:t>
                      </a:r>
                      <a:endParaRPr lang="en-US" sz="1400" b="0" i="0" u="none" strike="sngStrike" dirty="0">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r>
                        <a:rPr lang="en-US" sz="1400" b="0" i="0" u="none" strike="noStrike" dirty="0">
                          <a:solidFill>
                            <a:schemeClr val="tx1"/>
                          </a:solidFill>
                          <a:effectLst/>
                          <a:latin typeface="+mj-lt"/>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r>
                        <a:rPr lang="en-US" sz="1400" b="0" i="0" u="none" strike="noStrike" dirty="0">
                          <a:solidFill>
                            <a:schemeClr val="tx1"/>
                          </a:solidFill>
                          <a:effectLst/>
                          <a:latin typeface="+mj-lt"/>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270781912"/>
                  </a:ext>
                </a:extLst>
              </a:tr>
              <a:tr h="228600">
                <a:tc vMerge="1">
                  <a:txBody>
                    <a:bodyPr/>
                    <a:lstStyle/>
                    <a:p>
                      <a:pPr algn="l" fontAlgn="b"/>
                      <a:endParaRPr lang="en-US" sz="1400" b="0" i="0" u="none" strike="noStrike" dirty="0">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91440" algn="l" fontAlgn="b"/>
                      <a:r>
                        <a:rPr lang="en-US" sz="1400" b="0" i="0" u="none" strike="noStrike" kern="1200" dirty="0">
                          <a:solidFill>
                            <a:schemeClr val="tx1"/>
                          </a:solidFill>
                          <a:effectLst/>
                          <a:latin typeface="+mj-lt"/>
                          <a:ea typeface="+mn-ea"/>
                          <a:cs typeface="+mn-cs"/>
                        </a:rPr>
                        <a:t>Mental Health Conditions</a:t>
                      </a:r>
                      <a:endParaRPr lang="en-US" sz="1400" b="0" i="0" u="none" strike="noStrike" dirty="0">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r>
                        <a:rPr lang="en-US" sz="1400" b="0" i="0" u="none" strike="noStrike" dirty="0">
                          <a:solidFill>
                            <a:schemeClr val="tx1"/>
                          </a:solidFill>
                          <a:effectLst/>
                          <a:latin typeface="+mj-lt"/>
                        </a:rPr>
                        <a:t>6</a:t>
                      </a:r>
                      <a:endParaRPr lang="en-US" sz="1400" b="0" i="0" u="none" strike="sngStrike" dirty="0">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r>
                        <a:rPr lang="en-US" sz="1400" b="0" i="0" u="none" strike="noStrike" dirty="0">
                          <a:solidFill>
                            <a:schemeClr val="tx1"/>
                          </a:solidFill>
                          <a:effectLst/>
                          <a:latin typeface="+mj-lt"/>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r>
                        <a:rPr lang="en-US" sz="1400" b="0" i="0" u="none" strike="noStrike" dirty="0">
                          <a:solidFill>
                            <a:schemeClr val="tx1"/>
                          </a:solidFill>
                          <a:effectLst/>
                          <a:latin typeface="+mj-lt"/>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916731511"/>
                  </a:ext>
                </a:extLst>
              </a:tr>
              <a:tr h="228600">
                <a:tc vMerge="1">
                  <a:txBody>
                    <a:bodyPr/>
                    <a:lstStyle/>
                    <a:p>
                      <a:pPr algn="l" fontAlgn="b"/>
                      <a:endParaRPr lang="en-US" sz="1400" b="0" i="0" u="none" strike="noStrike" dirty="0">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1440" algn="l" fontAlgn="b"/>
                      <a:r>
                        <a:rPr lang="en-US" sz="1400" b="0" i="0" u="none" strike="noStrike" kern="1200" dirty="0">
                          <a:solidFill>
                            <a:schemeClr val="tx1"/>
                          </a:solidFill>
                          <a:effectLst/>
                          <a:latin typeface="+mj-lt"/>
                          <a:ea typeface="+mn-ea"/>
                          <a:cs typeface="+mn-cs"/>
                        </a:rPr>
                        <a:t>SUD Conditions</a:t>
                      </a:r>
                      <a:endParaRPr lang="en-US" sz="1400" b="0" i="0" u="none" strike="noStrike" dirty="0">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r>
                        <a:rPr lang="en-US" sz="1400" b="0" i="0" u="none" strike="noStrike" dirty="0">
                          <a:solidFill>
                            <a:schemeClr val="tx1"/>
                          </a:solidFill>
                          <a:effectLst/>
                          <a:latin typeface="+mj-lt"/>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r>
                        <a:rPr lang="en-US" sz="1400" b="0" i="0" u="none" strike="noStrike" dirty="0">
                          <a:solidFill>
                            <a:schemeClr val="tx1"/>
                          </a:solidFill>
                          <a:effectLst/>
                          <a:latin typeface="+mj-lt"/>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r>
                        <a:rPr lang="en-US" sz="1400" b="0" i="0" u="none" strike="noStrike" dirty="0">
                          <a:solidFill>
                            <a:schemeClr val="tx1"/>
                          </a:solidFill>
                          <a:effectLst/>
                          <a:latin typeface="+mj-lt"/>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408829513"/>
                  </a:ext>
                </a:extLst>
              </a:tr>
              <a:tr h="228600">
                <a:tc gridSpan="2">
                  <a:txBody>
                    <a:bodyPr/>
                    <a:lstStyle/>
                    <a:p>
                      <a:pPr marL="91440" algn="l" fontAlgn="b"/>
                      <a:r>
                        <a:rPr lang="en-US" sz="1400" b="0" i="0" u="none" strike="noStrike" dirty="0">
                          <a:solidFill>
                            <a:schemeClr val="tx1"/>
                          </a:solidFill>
                          <a:effectLst/>
                          <a:latin typeface="+mj-lt"/>
                        </a:rPr>
                        <a:t>Acute Care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a:txBody>
                    <a:bodyPr/>
                    <a:lstStyle/>
                    <a:p>
                      <a:pPr algn="ctr" fontAlgn="b"/>
                      <a:r>
                        <a:rPr lang="en-US" sz="1400" b="0" i="0" u="none" strike="noStrike" dirty="0">
                          <a:solidFill>
                            <a:schemeClr val="tx1"/>
                          </a:solidFill>
                          <a:effectLst/>
                          <a:latin typeface="+mj-lt"/>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chemeClr val="tx1"/>
                          </a:solidFill>
                          <a:effectLst/>
                          <a:latin typeface="+mj-lt"/>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chemeClr val="tx1"/>
                          </a:solidFill>
                          <a:effectLst/>
                          <a:latin typeface="+mj-lt"/>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05065635"/>
                  </a:ext>
                </a:extLst>
              </a:tr>
              <a:tr h="213360">
                <a:tc gridSpan="2">
                  <a:txBody>
                    <a:bodyPr/>
                    <a:lstStyle/>
                    <a:p>
                      <a:pPr marL="91440" algn="l" fontAlgn="b"/>
                      <a:r>
                        <a:rPr lang="en-US" sz="1400" b="0" i="0" u="none" strike="noStrike" dirty="0">
                          <a:solidFill>
                            <a:schemeClr val="tx1"/>
                          </a:solidFill>
                          <a:effectLst/>
                          <a:latin typeface="+mj-lt"/>
                        </a:rPr>
                        <a:t>Maternity Care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hMerge="1">
                  <a:txBody>
                    <a:bodyPr/>
                    <a:lstStyle/>
                    <a:p>
                      <a:endParaRPr lang="en-US"/>
                    </a:p>
                  </a:txBody>
                  <a:tcPr/>
                </a:tc>
                <a:tc>
                  <a:txBody>
                    <a:bodyPr/>
                    <a:lstStyle/>
                    <a:p>
                      <a:pPr algn="ctr" fontAlgn="b"/>
                      <a:r>
                        <a:rPr lang="en-US" sz="1400" b="0" i="0" u="none" strike="noStrike" dirty="0">
                          <a:solidFill>
                            <a:schemeClr val="tx1"/>
                          </a:solidFill>
                          <a:effectLst/>
                          <a:latin typeface="+mj-lt"/>
                        </a:rPr>
                        <a:t>0</a:t>
                      </a:r>
                      <a:endParaRPr lang="en-US" sz="1400" b="0" i="0" u="none" strike="sngStrike" dirty="0">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r>
                        <a:rPr lang="en-US" sz="1400" b="0" i="0" u="none" strike="noStrike" dirty="0">
                          <a:solidFill>
                            <a:schemeClr val="tx1"/>
                          </a:solidFill>
                          <a:effectLst/>
                          <a:latin typeface="+mj-lt"/>
                        </a:rPr>
                        <a:t>3</a:t>
                      </a:r>
                      <a:endParaRPr lang="en-US" sz="1400" b="0" i="0" u="none" strike="sngStrike" dirty="0">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r>
                        <a:rPr lang="en-US" sz="1400" b="0" i="0" u="none" strike="noStrike" dirty="0">
                          <a:solidFill>
                            <a:schemeClr val="tx1"/>
                          </a:solidFill>
                          <a:effectLst/>
                          <a:latin typeface="+mj-lt"/>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4038632386"/>
                  </a:ext>
                </a:extLst>
              </a:tr>
              <a:tr h="228600">
                <a:tc gridSpan="2">
                  <a:txBody>
                    <a:bodyPr/>
                    <a:lstStyle/>
                    <a:p>
                      <a:pPr marL="91440" algn="l" fontAlgn="b"/>
                      <a:r>
                        <a:rPr lang="en-US" sz="1400" b="0" i="0" u="none" strike="noStrike" dirty="0">
                          <a:solidFill>
                            <a:schemeClr val="tx1"/>
                          </a:solidFill>
                          <a:effectLst/>
                          <a:latin typeface="+mj-lt"/>
                        </a:rPr>
                        <a:t>Equity</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a:txBody>
                    <a:bodyPr/>
                    <a:lstStyle/>
                    <a:p>
                      <a:pPr algn="ctr" fontAlgn="b"/>
                      <a:r>
                        <a:rPr lang="en-US" sz="1400" b="0" i="0" u="none" strike="noStrike" dirty="0">
                          <a:solidFill>
                            <a:schemeClr val="tx1"/>
                          </a:solidFill>
                          <a:effectLst/>
                          <a:latin typeface="+mj-lt"/>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chemeClr val="tx1"/>
                          </a:solidFill>
                          <a:effectLst/>
                          <a:latin typeface="+mj-lt"/>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chemeClr val="tx1"/>
                          </a:solidFill>
                          <a:effectLst/>
                          <a:latin typeface="+mj-lt"/>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0459190"/>
                  </a:ext>
                </a:extLst>
              </a:tr>
              <a:tr h="228600">
                <a:tc gridSpan="2">
                  <a:txBody>
                    <a:bodyPr/>
                    <a:lstStyle/>
                    <a:p>
                      <a:pPr marL="91440" algn="l" fontAlgn="b"/>
                      <a:r>
                        <a:rPr lang="en-US" sz="1400" b="0" i="0" u="none" strike="noStrike" dirty="0">
                          <a:solidFill>
                            <a:schemeClr val="tx1"/>
                          </a:solidFill>
                          <a:effectLst/>
                          <a:latin typeface="+mj-lt"/>
                        </a:rPr>
                        <a:t>Social Determinants of Health</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hMerge="1">
                  <a:txBody>
                    <a:bodyPr/>
                    <a:lstStyle/>
                    <a:p>
                      <a:pPr algn="l" fontAlgn="b"/>
                      <a:endParaRPr lang="en-US" sz="1400" b="0" i="0" u="none" strike="noStrike" dirty="0">
                        <a:solidFill>
                          <a:srgbClr val="000000"/>
                        </a:solidFill>
                        <a:effectLst/>
                        <a:latin typeface="+mj-lt"/>
                      </a:endParaRPr>
                    </a:p>
                  </a:txBody>
                  <a:tcPr marL="0" marR="0" marT="0" marB="0" anchor="b"/>
                </a:tc>
                <a:tc>
                  <a:txBody>
                    <a:bodyPr/>
                    <a:lstStyle/>
                    <a:p>
                      <a:pPr algn="ctr" fontAlgn="b"/>
                      <a:r>
                        <a:rPr lang="en-US" sz="1400" b="0" i="0" u="none" strike="noStrike" dirty="0">
                          <a:solidFill>
                            <a:schemeClr val="tx1"/>
                          </a:solidFill>
                          <a:effectLst/>
                          <a:latin typeface="+mj-lt"/>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r>
                        <a:rPr lang="en-US" sz="1400" b="0" i="0" u="none" strike="noStrike" dirty="0">
                          <a:solidFill>
                            <a:schemeClr val="tx1"/>
                          </a:solidFill>
                          <a:effectLst/>
                          <a:latin typeface="+mj-lt"/>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r>
                        <a:rPr lang="en-US" sz="1400" b="0" i="0" u="none" strike="noStrike" dirty="0">
                          <a:solidFill>
                            <a:schemeClr val="tx1"/>
                          </a:solidFill>
                          <a:effectLst/>
                          <a:latin typeface="+mj-lt"/>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63113803"/>
                  </a:ext>
                </a:extLst>
              </a:tr>
              <a:tr h="228600">
                <a:tc gridSpan="2">
                  <a:txBody>
                    <a:bodyPr/>
                    <a:lstStyle/>
                    <a:p>
                      <a:pPr marL="91440" algn="l" fontAlgn="b"/>
                      <a:r>
                        <a:rPr lang="en-US" sz="1400" b="0" i="0" u="none" strike="noStrike" dirty="0">
                          <a:solidFill>
                            <a:schemeClr val="tx1"/>
                          </a:solidFill>
                          <a:effectLst/>
                          <a:latin typeface="+mj-lt"/>
                        </a:rPr>
                        <a:t>Patient Experience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en-US" sz="1400" b="0" i="0" u="none" strike="noStrike" dirty="0">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r>
                        <a:rPr lang="en-US" sz="1400" b="0" i="0" u="none" strike="noStrike" dirty="0">
                          <a:solidFill>
                            <a:schemeClr val="tx1"/>
                          </a:solidFill>
                          <a:effectLst/>
                          <a:latin typeface="+mj-lt"/>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chemeClr val="tx1"/>
                          </a:solidFill>
                          <a:effectLst/>
                          <a:latin typeface="+mj-lt"/>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chemeClr val="tx1"/>
                          </a:solidFill>
                          <a:effectLst/>
                          <a:latin typeface="+mj-lt"/>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65171841"/>
                  </a:ext>
                </a:extLst>
              </a:tr>
              <a:tr h="228600">
                <a:tc gridSpan="2">
                  <a:txBody>
                    <a:bodyPr/>
                    <a:lstStyle/>
                    <a:p>
                      <a:pPr marL="91440" algn="l" fontAlgn="b"/>
                      <a:r>
                        <a:rPr lang="en-US" sz="1400" b="0" i="0" u="none" strike="noStrike" dirty="0">
                          <a:solidFill>
                            <a:schemeClr val="tx1"/>
                          </a:solidFill>
                          <a:effectLst/>
                          <a:latin typeface="+mj-lt"/>
                        </a:rPr>
                        <a:t>Integration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hMerge="1">
                  <a:txBody>
                    <a:bodyPr/>
                    <a:lstStyle/>
                    <a:p>
                      <a:pPr algn="l" fontAlgn="b"/>
                      <a:endParaRPr lang="en-US" sz="1400" b="0" i="0" u="none" strike="noStrike" dirty="0">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chemeClr val="tx1"/>
                          </a:solidFill>
                          <a:effectLst/>
                          <a:latin typeface="+mj-lt"/>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r>
                        <a:rPr lang="en-US" sz="1400" b="0" i="0" u="none" strike="noStrike" dirty="0">
                          <a:solidFill>
                            <a:schemeClr val="tx1"/>
                          </a:solidFill>
                          <a:effectLst/>
                          <a:latin typeface="+mj-lt"/>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r>
                        <a:rPr lang="en-US" sz="1400" b="0" i="0" u="none" strike="noStrike" dirty="0">
                          <a:solidFill>
                            <a:schemeClr val="tx1"/>
                          </a:solidFill>
                          <a:effectLst/>
                          <a:latin typeface="+mj-lt"/>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645983848"/>
                  </a:ext>
                </a:extLst>
              </a:tr>
              <a:tr h="228600">
                <a:tc gridSpan="2">
                  <a:txBody>
                    <a:bodyPr/>
                    <a:lstStyle/>
                    <a:p>
                      <a:pPr marL="91440" algn="l" fontAlgn="b"/>
                      <a:r>
                        <a:rPr lang="en-US" sz="1400" b="1" i="0" u="none" strike="noStrike" dirty="0">
                          <a:solidFill>
                            <a:schemeClr val="bg1"/>
                          </a:solidFill>
                          <a:effectLst/>
                          <a:latin typeface="+mj-lt"/>
                        </a:rPr>
                        <a:t>Total</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lumOff val="25000"/>
                      </a:schemeClr>
                    </a:solidFill>
                  </a:tcPr>
                </a:tc>
                <a:tc hMerge="1">
                  <a:txBody>
                    <a:bodyPr/>
                    <a:lstStyle/>
                    <a:p>
                      <a:pPr algn="l" fontAlgn="b"/>
                      <a:endParaRPr lang="en-US" sz="1400" b="0" i="0" u="none" strike="noStrike" dirty="0">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lumOff val="25000"/>
                      </a:schemeClr>
                    </a:solidFill>
                  </a:tcPr>
                </a:tc>
                <a:tc>
                  <a:txBody>
                    <a:bodyPr/>
                    <a:lstStyle/>
                    <a:p>
                      <a:pPr algn="ctr" fontAlgn="b"/>
                      <a:r>
                        <a:rPr lang="en-US" sz="1400" b="1" i="0" u="none" strike="noStrike" dirty="0">
                          <a:solidFill>
                            <a:schemeClr val="bg1"/>
                          </a:solidFill>
                          <a:effectLst/>
                          <a:latin typeface="+mj-lt"/>
                        </a:rPr>
                        <a:t>25</a:t>
                      </a:r>
                      <a:endParaRPr lang="en-US" sz="1400" b="1" i="0" u="none" strike="sngStrike" dirty="0">
                        <a:solidFill>
                          <a:schemeClr val="bg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lumOff val="25000"/>
                      </a:schemeClr>
                    </a:solidFill>
                  </a:tcPr>
                </a:tc>
                <a:tc>
                  <a:txBody>
                    <a:bodyPr/>
                    <a:lstStyle/>
                    <a:p>
                      <a:pPr algn="ctr" fontAlgn="b"/>
                      <a:r>
                        <a:rPr lang="en-US" sz="1400" b="1" i="0" u="none" strike="noStrike" dirty="0">
                          <a:solidFill>
                            <a:schemeClr val="bg1"/>
                          </a:solidFill>
                          <a:effectLst/>
                          <a:latin typeface="+mj-lt"/>
                        </a:rPr>
                        <a:t>8</a:t>
                      </a:r>
                      <a:endParaRPr lang="en-US" sz="1400" b="1" i="0" u="none" strike="sngStrike" dirty="0">
                        <a:solidFill>
                          <a:schemeClr val="bg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lumOff val="25000"/>
                      </a:schemeClr>
                    </a:solidFill>
                  </a:tcPr>
                </a:tc>
                <a:tc>
                  <a:txBody>
                    <a:bodyPr/>
                    <a:lstStyle/>
                    <a:p>
                      <a:pPr algn="ctr" fontAlgn="b"/>
                      <a:r>
                        <a:rPr lang="en-US" sz="1400" b="1" i="0" u="none" strike="noStrike" dirty="0">
                          <a:solidFill>
                            <a:schemeClr val="bg1"/>
                          </a:solidFill>
                          <a:effectLst/>
                          <a:latin typeface="+mj-lt"/>
                        </a:rPr>
                        <a:t>16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lumOff val="25000"/>
                      </a:schemeClr>
                    </a:solidFill>
                  </a:tcPr>
                </a:tc>
                <a:extLst>
                  <a:ext uri="{0D108BD9-81ED-4DB2-BD59-A6C34878D82A}">
                    <a16:rowId xmlns:a16="http://schemas.microsoft.com/office/drawing/2014/main" val="1160944383"/>
                  </a:ext>
                </a:extLst>
              </a:tr>
            </a:tbl>
          </a:graphicData>
        </a:graphic>
      </p:graphicFrame>
      <p:sp>
        <p:nvSpPr>
          <p:cNvPr id="6" name="TextBox 5">
            <a:extLst>
              <a:ext uri="{FF2B5EF4-FFF2-40B4-BE49-F238E27FC236}">
                <a16:creationId xmlns:a16="http://schemas.microsoft.com/office/drawing/2014/main" id="{37E08574-87CF-4E3D-9E0B-034FF8672EDA}"/>
              </a:ext>
            </a:extLst>
          </p:cNvPr>
          <p:cNvSpPr txBox="1"/>
          <p:nvPr/>
        </p:nvSpPr>
        <p:spPr>
          <a:xfrm>
            <a:off x="685800" y="5289828"/>
            <a:ext cx="7863840" cy="1415772"/>
          </a:xfrm>
          <a:prstGeom prst="rect">
            <a:avLst/>
          </a:prstGeom>
          <a:noFill/>
        </p:spPr>
        <p:txBody>
          <a:bodyPr wrap="square" rtlCol="0">
            <a:spAutoFit/>
          </a:bodyPr>
          <a:lstStyle/>
          <a:p>
            <a:r>
              <a:rPr lang="en-US" sz="1350" b="1" u="sng" dirty="0">
                <a:latin typeface="Book Antiqua" panose="02040602050305030304" pitchFamily="18" charset="0"/>
              </a:rPr>
              <a:t>Note</a:t>
            </a:r>
            <a:r>
              <a:rPr lang="en-US" sz="1350" dirty="0">
                <a:latin typeface="Book Antiqua" panose="02040602050305030304" pitchFamily="18" charset="0"/>
              </a:rPr>
              <a:t>: The following domains have no measures in them:</a:t>
            </a:r>
          </a:p>
          <a:p>
            <a:endParaRPr lang="en-US" sz="1350" dirty="0">
              <a:latin typeface="Book Antiqua" panose="02040602050305030304" pitchFamily="18" charset="0"/>
            </a:endParaRPr>
          </a:p>
          <a:p>
            <a:endParaRPr lang="en-US" sz="1350" dirty="0">
              <a:latin typeface="Book Antiqua" panose="02040602050305030304" pitchFamily="18" charset="0"/>
            </a:endParaRPr>
          </a:p>
          <a:p>
            <a:endParaRPr lang="en-US" sz="1350" dirty="0">
              <a:latin typeface="Book Antiqua" panose="02040602050305030304" pitchFamily="18" charset="0"/>
            </a:endParaRPr>
          </a:p>
          <a:p>
            <a:endParaRPr lang="en-US" sz="500" dirty="0">
              <a:latin typeface="Book Antiqua" panose="02040602050305030304" pitchFamily="18" charset="0"/>
            </a:endParaRPr>
          </a:p>
          <a:p>
            <a:r>
              <a:rPr lang="en-US" sz="1350" dirty="0">
                <a:latin typeface="Book Antiqua" panose="02040602050305030304" pitchFamily="18" charset="0"/>
              </a:rPr>
              <a:t>Please note, however, that some measures span multiple domains (e.g., CG-CAHPS is listed under “Patient Experience” but can also be placed within “Patient/Provider Communication”).</a:t>
            </a:r>
          </a:p>
        </p:txBody>
      </p:sp>
      <p:sp>
        <p:nvSpPr>
          <p:cNvPr id="7" name="TextBox 6">
            <a:extLst>
              <a:ext uri="{FF2B5EF4-FFF2-40B4-BE49-F238E27FC236}">
                <a16:creationId xmlns:a16="http://schemas.microsoft.com/office/drawing/2014/main" id="{DEBA6C6F-F56E-43C0-AB38-E5C501C97EF8}"/>
              </a:ext>
            </a:extLst>
          </p:cNvPr>
          <p:cNvSpPr txBox="1"/>
          <p:nvPr/>
        </p:nvSpPr>
        <p:spPr>
          <a:xfrm>
            <a:off x="914400" y="5518428"/>
            <a:ext cx="7924800" cy="715581"/>
          </a:xfrm>
          <a:prstGeom prst="rect">
            <a:avLst/>
          </a:prstGeom>
          <a:noFill/>
        </p:spPr>
        <p:txBody>
          <a:bodyPr wrap="square" numCol="2" rtlCol="0">
            <a:spAutoFit/>
          </a:bodyPr>
          <a:lstStyle/>
          <a:p>
            <a:pPr marL="285750" indent="-285750">
              <a:buFont typeface="Arial" panose="020B0604020202020204" pitchFamily="34" charset="0"/>
              <a:buChar char="•"/>
            </a:pPr>
            <a:r>
              <a:rPr lang="en-US" sz="1350" dirty="0">
                <a:latin typeface="Book Antiqua" panose="02040602050305030304" pitchFamily="18" charset="0"/>
              </a:rPr>
              <a:t>Health Behaviors</a:t>
            </a:r>
          </a:p>
          <a:p>
            <a:pPr marL="285750" indent="-285750">
              <a:buFont typeface="Arial" panose="020B0604020202020204" pitchFamily="34" charset="0"/>
              <a:buChar char="•"/>
            </a:pPr>
            <a:r>
              <a:rPr lang="en-US" sz="1350" dirty="0">
                <a:latin typeface="Book Antiqua" panose="02040602050305030304" pitchFamily="18" charset="0"/>
              </a:rPr>
              <a:t>Care Coordination</a:t>
            </a:r>
          </a:p>
          <a:p>
            <a:pPr marL="285750" indent="-285750">
              <a:buFont typeface="Arial" panose="020B0604020202020204" pitchFamily="34" charset="0"/>
              <a:buChar char="•"/>
            </a:pPr>
            <a:r>
              <a:rPr lang="en-US" sz="1350" dirty="0">
                <a:latin typeface="Book Antiqua" panose="02040602050305030304" pitchFamily="18" charset="0"/>
              </a:rPr>
              <a:t>Patient/Provider Communication</a:t>
            </a:r>
          </a:p>
          <a:p>
            <a:pPr marL="285750" indent="-285750">
              <a:buFont typeface="Arial" panose="020B0604020202020204" pitchFamily="34" charset="0"/>
              <a:buChar char="•"/>
            </a:pPr>
            <a:r>
              <a:rPr lang="en-US" sz="1350" dirty="0">
                <a:latin typeface="Book Antiqua" panose="02040602050305030304" pitchFamily="18" charset="0"/>
              </a:rPr>
              <a:t>Patient Engagement</a:t>
            </a:r>
          </a:p>
          <a:p>
            <a:pPr marL="285750" indent="-285750">
              <a:buFont typeface="Arial" panose="020B0604020202020204" pitchFamily="34" charset="0"/>
              <a:buChar char="•"/>
            </a:pPr>
            <a:r>
              <a:rPr lang="en-US" sz="1350" dirty="0">
                <a:latin typeface="Book Antiqua" panose="02040602050305030304" pitchFamily="18" charset="0"/>
              </a:rPr>
              <a:t>Team-based Care</a:t>
            </a:r>
          </a:p>
          <a:p>
            <a:pPr marL="285750" indent="-285750">
              <a:buFont typeface="Arial" panose="020B0604020202020204" pitchFamily="34" charset="0"/>
              <a:buChar char="•"/>
            </a:pPr>
            <a:r>
              <a:rPr lang="en-US" sz="1350" dirty="0">
                <a:latin typeface="Book Antiqua" panose="02040602050305030304" pitchFamily="18" charset="0"/>
              </a:rPr>
              <a:t>Relationship-centered Care</a:t>
            </a:r>
          </a:p>
        </p:txBody>
      </p:sp>
    </p:spTree>
    <p:extLst>
      <p:ext uri="{BB962C8B-B14F-4D97-AF65-F5344CB8AC3E}">
        <p14:creationId xmlns:p14="http://schemas.microsoft.com/office/powerpoint/2010/main" val="230418835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Recap of 6-5-18 Meeting Decisions (Cont’d)</a:t>
            </a:r>
          </a:p>
        </p:txBody>
      </p:sp>
      <p:sp>
        <p:nvSpPr>
          <p:cNvPr id="6" name="Content Placeholder 5"/>
          <p:cNvSpPr>
            <a:spLocks noGrp="1"/>
          </p:cNvSpPr>
          <p:nvPr>
            <p:ph sz="half" idx="1"/>
          </p:nvPr>
        </p:nvSpPr>
        <p:spPr>
          <a:xfrm>
            <a:off x="534924" y="1371600"/>
            <a:ext cx="7772400" cy="5029200"/>
          </a:xfrm>
        </p:spPr>
        <p:txBody>
          <a:bodyPr/>
          <a:lstStyle/>
          <a:p>
            <a:pPr marL="457200" indent="-457200">
              <a:spcAft>
                <a:spcPts val="600"/>
              </a:spcAft>
              <a:buFont typeface="+mj-lt"/>
              <a:buAutoNum type="arabicPeriod" startAt="2"/>
            </a:pPr>
            <a:r>
              <a:rPr lang="en-US" dirty="0"/>
              <a:t>The Taskforce began to consider candidate Core measures.</a:t>
            </a:r>
          </a:p>
          <a:p>
            <a:pPr marL="685800" lvl="1">
              <a:spcAft>
                <a:spcPts val="600"/>
              </a:spcAft>
            </a:pPr>
            <a:r>
              <a:rPr lang="en-US" b="0" kern="1200" dirty="0"/>
              <a:t>The Taskforce decided to not include a Core Set guiding principle that requires use of at least one pediatric measure.</a:t>
            </a:r>
          </a:p>
          <a:p>
            <a:pPr marL="685800" lvl="1">
              <a:spcAft>
                <a:spcPts val="600"/>
              </a:spcAft>
            </a:pPr>
            <a:endParaRPr lang="en-US" sz="1000" b="0" kern="1200" dirty="0"/>
          </a:p>
          <a:p>
            <a:pPr marL="685800" lvl="1">
              <a:spcAft>
                <a:spcPts val="600"/>
              </a:spcAft>
            </a:pPr>
            <a:r>
              <a:rPr lang="en-US" b="0" kern="1200" dirty="0"/>
              <a:t>The Taskforce endorsed the following as Core measures:</a:t>
            </a:r>
          </a:p>
          <a:p>
            <a:pPr marL="1005840" lvl="2" indent="-228600">
              <a:spcAft>
                <a:spcPts val="0"/>
              </a:spcAft>
              <a:buFont typeface="Arial" panose="020B0604020202020204" pitchFamily="34" charset="0"/>
              <a:buChar char="‒"/>
            </a:pPr>
            <a:r>
              <a:rPr lang="en-US" dirty="0">
                <a:latin typeface="Book Antiqua" panose="02040602050305030304" pitchFamily="18" charset="0"/>
              </a:rPr>
              <a:t>Controlling High Blood Pressure</a:t>
            </a:r>
          </a:p>
          <a:p>
            <a:pPr marL="1005840" lvl="2" indent="-228600">
              <a:spcAft>
                <a:spcPts val="0"/>
              </a:spcAft>
              <a:buFont typeface="Arial" panose="020B0604020202020204" pitchFamily="34" charset="0"/>
              <a:buChar char="‒"/>
            </a:pPr>
            <a:r>
              <a:rPr lang="en-US" dirty="0">
                <a:latin typeface="Book Antiqua" panose="02040602050305030304" pitchFamily="18" charset="0"/>
              </a:rPr>
              <a:t>Comprehensive Diabetes Care: HbA1c Poor Control</a:t>
            </a:r>
          </a:p>
          <a:p>
            <a:pPr marL="1005840" lvl="2" indent="-228600">
              <a:spcAft>
                <a:spcPts val="600"/>
              </a:spcAft>
              <a:buFont typeface="Arial" panose="020B0604020202020204" pitchFamily="34" charset="0"/>
              <a:buChar char="‒"/>
            </a:pPr>
            <a:endParaRPr lang="en-US" sz="1000" dirty="0">
              <a:latin typeface="Book Antiqua" panose="02040602050305030304" pitchFamily="18" charset="0"/>
            </a:endParaRPr>
          </a:p>
          <a:p>
            <a:pPr marL="685800" lvl="1">
              <a:spcAft>
                <a:spcPts val="600"/>
              </a:spcAft>
            </a:pPr>
            <a:r>
              <a:rPr lang="en-US" b="0" kern="1200" dirty="0"/>
              <a:t>The Taskforce decided to not include the following measures in the Core Set for 2019:</a:t>
            </a:r>
          </a:p>
          <a:p>
            <a:pPr marL="1005840" lvl="2" indent="-228600">
              <a:spcAft>
                <a:spcPts val="0"/>
              </a:spcAft>
              <a:buFont typeface="Arial" panose="020B0604020202020204" pitchFamily="34" charset="0"/>
              <a:buChar char="‒"/>
            </a:pPr>
            <a:r>
              <a:rPr lang="en-US" dirty="0">
                <a:latin typeface="Book Antiqua" panose="02040602050305030304" pitchFamily="18" charset="0"/>
              </a:rPr>
              <a:t>Depression Screening and Follow-up</a:t>
            </a:r>
          </a:p>
          <a:p>
            <a:pPr marL="1005840" lvl="2" indent="-228600">
              <a:spcAft>
                <a:spcPts val="0"/>
              </a:spcAft>
              <a:buFont typeface="Arial" panose="020B0604020202020204" pitchFamily="34" charset="0"/>
              <a:buChar char="‒"/>
            </a:pPr>
            <a:r>
              <a:rPr lang="en-US" dirty="0">
                <a:latin typeface="Book Antiqua" panose="02040602050305030304" pitchFamily="18" charset="0"/>
              </a:rPr>
              <a:t>Depression Remission and Response</a:t>
            </a:r>
          </a:p>
          <a:p>
            <a:pPr marL="463550" lvl="1" indent="0">
              <a:spcAft>
                <a:spcPts val="600"/>
              </a:spcAft>
              <a:buNone/>
            </a:pPr>
            <a:endParaRPr lang="en-US" b="0" kern="1200" dirty="0"/>
          </a:p>
          <a:p>
            <a:pPr marL="815975" lvl="2" indent="-457200">
              <a:spcAft>
                <a:spcPts val="600"/>
              </a:spcAft>
              <a:buFont typeface="+mj-lt"/>
              <a:buAutoNum type="arabicPeriod" startAt="2"/>
            </a:pPr>
            <a:endParaRPr lang="en-US" dirty="0"/>
          </a:p>
        </p:txBody>
      </p:sp>
    </p:spTree>
    <p:extLst>
      <p:ext uri="{BB962C8B-B14F-4D97-AF65-F5344CB8AC3E}">
        <p14:creationId xmlns:p14="http://schemas.microsoft.com/office/powerpoint/2010/main" val="4056259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sz="half" idx="1"/>
          </p:nvPr>
        </p:nvSpPr>
        <p:spPr>
          <a:xfrm>
            <a:off x="533400" y="1508760"/>
            <a:ext cx="8074152" cy="4556234"/>
          </a:xfrm>
        </p:spPr>
        <p:txBody>
          <a:bodyPr/>
          <a:lstStyle/>
          <a:p>
            <a:r>
              <a:rPr lang="en-US" dirty="0"/>
              <a:t>Welcome</a:t>
            </a:r>
          </a:p>
          <a:p>
            <a:r>
              <a:rPr lang="en-US" dirty="0"/>
              <a:t>Recap of 6-5-18 Meeting Decisions &amp; Discussion of Follow-up Items</a:t>
            </a:r>
          </a:p>
          <a:p>
            <a:r>
              <a:rPr lang="en-US" dirty="0"/>
              <a:t>Continue Discussion on Small Set of Candidate Core Measures</a:t>
            </a:r>
          </a:p>
          <a:p>
            <a:r>
              <a:rPr lang="en-US" dirty="0"/>
              <a:t>Discuss Implementation of Measure Set and Public Comment Process</a:t>
            </a:r>
          </a:p>
          <a:p>
            <a:r>
              <a:rPr lang="en-US" dirty="0"/>
              <a:t>Revisit On Deck and Monitoring Measures</a:t>
            </a:r>
          </a:p>
          <a:p>
            <a:r>
              <a:rPr lang="en-US" dirty="0"/>
              <a:t>Identify Measure Gaps and Prioritize Developmental Measures</a:t>
            </a:r>
          </a:p>
          <a:p>
            <a:r>
              <a:rPr lang="en-US" dirty="0"/>
              <a:t>Next Steps</a:t>
            </a:r>
          </a:p>
        </p:txBody>
      </p:sp>
      <p:sp>
        <p:nvSpPr>
          <p:cNvPr id="4" name="Rectangle 3"/>
          <p:cNvSpPr/>
          <p:nvPr/>
        </p:nvSpPr>
        <p:spPr>
          <a:xfrm>
            <a:off x="-152400" y="2667000"/>
            <a:ext cx="9448800" cy="533400"/>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Tree>
    <p:extLst>
      <p:ext uri="{BB962C8B-B14F-4D97-AF65-F5344CB8AC3E}">
        <p14:creationId xmlns:p14="http://schemas.microsoft.com/office/powerpoint/2010/main" val="101960285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62CE6A-A684-4297-B07D-B2C30A136B05}"/>
              </a:ext>
            </a:extLst>
          </p:cNvPr>
          <p:cNvSpPr>
            <a:spLocks noGrp="1"/>
          </p:cNvSpPr>
          <p:nvPr>
            <p:ph type="title"/>
          </p:nvPr>
        </p:nvSpPr>
        <p:spPr/>
        <p:txBody>
          <a:bodyPr/>
          <a:lstStyle/>
          <a:p>
            <a:r>
              <a:rPr lang="en-US" dirty="0"/>
              <a:t>Discuss Small Set of Candidate Core Measures</a:t>
            </a:r>
          </a:p>
        </p:txBody>
      </p:sp>
      <p:sp>
        <p:nvSpPr>
          <p:cNvPr id="4" name="Content Placeholder 3">
            <a:extLst>
              <a:ext uri="{FF2B5EF4-FFF2-40B4-BE49-F238E27FC236}">
                <a16:creationId xmlns:a16="http://schemas.microsoft.com/office/drawing/2014/main" id="{58EF295B-1F76-4911-85DA-7D98AA334EEB}"/>
              </a:ext>
            </a:extLst>
          </p:cNvPr>
          <p:cNvSpPr>
            <a:spLocks noGrp="1"/>
          </p:cNvSpPr>
          <p:nvPr>
            <p:ph sz="half" idx="1"/>
          </p:nvPr>
        </p:nvSpPr>
        <p:spPr>
          <a:xfrm>
            <a:off x="533400" y="1371600"/>
            <a:ext cx="8077200" cy="4724400"/>
          </a:xfrm>
        </p:spPr>
        <p:txBody>
          <a:bodyPr/>
          <a:lstStyle/>
          <a:p>
            <a:r>
              <a:rPr lang="en-US" sz="1950" dirty="0"/>
              <a:t>As a reminder, Taskforce staff previously identified the following five measures as a straw proposal for the Core Set:</a:t>
            </a:r>
          </a:p>
          <a:p>
            <a:pPr marL="914400" lvl="1" indent="-365760">
              <a:buFont typeface="+mj-lt"/>
              <a:buAutoNum type="arabicPeriod"/>
            </a:pPr>
            <a:r>
              <a:rPr lang="en-US" sz="1950" b="0" dirty="0"/>
              <a:t>Blood pressure control: </a:t>
            </a:r>
            <a:r>
              <a:rPr lang="en-US" sz="1950" dirty="0"/>
              <a:t>Controlling High Blood Pressure</a:t>
            </a:r>
          </a:p>
          <a:p>
            <a:pPr marL="914400" lvl="1" indent="-365760">
              <a:buFont typeface="+mj-lt"/>
              <a:buAutoNum type="arabicPeriod"/>
            </a:pPr>
            <a:r>
              <a:rPr lang="en-US" sz="1950" b="0" dirty="0"/>
              <a:t>Diabetes control: </a:t>
            </a:r>
            <a:r>
              <a:rPr lang="en-US" sz="1950" dirty="0"/>
              <a:t>Comprehensive Diabetes Care: HbA1c Poor Control (&gt;9.0%)</a:t>
            </a:r>
          </a:p>
          <a:p>
            <a:pPr marL="914400" lvl="1" indent="-365760">
              <a:spcAft>
                <a:spcPts val="600"/>
              </a:spcAft>
              <a:buFont typeface="+mj-lt"/>
              <a:buAutoNum type="arabicPeriod"/>
            </a:pPr>
            <a:r>
              <a:rPr lang="en-US" sz="1950" b="0" dirty="0"/>
              <a:t>Patient experience: </a:t>
            </a:r>
            <a:r>
              <a:rPr lang="en-US" sz="1950" dirty="0"/>
              <a:t>CG-CAHPS (MHQP Version)</a:t>
            </a:r>
          </a:p>
          <a:p>
            <a:pPr marL="1291590" lvl="2" indent="-285750">
              <a:spcBef>
                <a:spcPts val="0"/>
              </a:spcBef>
              <a:spcAft>
                <a:spcPts val="1200"/>
              </a:spcAft>
              <a:buFont typeface="Arial" panose="020B0604020202020204" pitchFamily="34" charset="0"/>
              <a:buChar char="‒"/>
            </a:pPr>
            <a:r>
              <a:rPr lang="en-US" sz="1750" i="1" dirty="0">
                <a:latin typeface="Book Antiqua" panose="02040602050305030304" pitchFamily="18" charset="0"/>
              </a:rPr>
              <a:t>Select one or more composites</a:t>
            </a:r>
            <a:endParaRPr lang="en-US" sz="1750" i="1" dirty="0"/>
          </a:p>
          <a:p>
            <a:pPr marL="914400" lvl="1" indent="-365760">
              <a:spcAft>
                <a:spcPts val="600"/>
              </a:spcAft>
              <a:buFont typeface="+mj-lt"/>
              <a:buAutoNum type="arabicPeriod"/>
            </a:pPr>
            <a:r>
              <a:rPr lang="en-US" sz="1950" b="0" dirty="0"/>
              <a:t>Behavioral health: </a:t>
            </a:r>
            <a:r>
              <a:rPr lang="en-US" sz="1950" dirty="0"/>
              <a:t>Depression Screening and Follow-up for Adolescents and Adults</a:t>
            </a:r>
          </a:p>
          <a:p>
            <a:pPr marL="1291590" lvl="2" indent="-285750">
              <a:spcBef>
                <a:spcPts val="0"/>
              </a:spcBef>
              <a:spcAft>
                <a:spcPts val="1200"/>
              </a:spcAft>
              <a:buFont typeface="Arial" panose="020B0604020202020204" pitchFamily="34" charset="0"/>
              <a:buChar char="‒"/>
            </a:pPr>
            <a:r>
              <a:rPr lang="en-US" sz="1750" i="1" dirty="0">
                <a:latin typeface="Book Antiqua" panose="02040602050305030304" pitchFamily="18" charset="0"/>
              </a:rPr>
              <a:t>Reporting-only for 2019, payment for 2020</a:t>
            </a:r>
          </a:p>
          <a:p>
            <a:pPr marL="914400" lvl="1" indent="-365760">
              <a:buFont typeface="+mj-lt"/>
              <a:buAutoNum type="arabicPeriod"/>
            </a:pPr>
            <a:r>
              <a:rPr lang="en-US" sz="1950" b="0" dirty="0"/>
              <a:t>Behavioral health: </a:t>
            </a:r>
            <a:r>
              <a:rPr lang="en-US" sz="1950" dirty="0"/>
              <a:t>Initiation and Engagement of Alcohol and Other Drug Abuse or Dependence Treatment – Initiation &amp; Engagement</a:t>
            </a:r>
          </a:p>
        </p:txBody>
      </p:sp>
    </p:spTree>
    <p:extLst>
      <p:ext uri="{BB962C8B-B14F-4D97-AF65-F5344CB8AC3E}">
        <p14:creationId xmlns:p14="http://schemas.microsoft.com/office/powerpoint/2010/main" val="2812618598"/>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STYLE" val="AcnSubjectTitle"/>
  <p:tag name="DATE" val="8/4/2008 11:33:24 AM"/>
</p:tagLst>
</file>

<file path=ppt/tags/tag3.xml><?xml version="1.0" encoding="utf-8"?>
<p:tagLst xmlns:a="http://schemas.openxmlformats.org/drawingml/2006/main" xmlns:r="http://schemas.openxmlformats.org/officeDocument/2006/relationships" xmlns:p="http://schemas.openxmlformats.org/presentationml/2006/main">
  <p:tag name="STYLE" val="AcnFootnote"/>
  <p:tag name="DATE" val="8/4/2008 11:33:25 AM"/>
</p:tagLst>
</file>

<file path=ppt/theme/theme1.xml><?xml version="1.0" encoding="utf-8"?>
<a:theme xmlns:a="http://schemas.openxmlformats.org/drawingml/2006/main" name="EOHHS">
  <a:themeElements>
    <a:clrScheme name="">
      <a:dk1>
        <a:srgbClr val="000000"/>
      </a:dk1>
      <a:lt1>
        <a:srgbClr val="FFFFFF"/>
      </a:lt1>
      <a:dk2>
        <a:srgbClr val="003366"/>
      </a:dk2>
      <a:lt2>
        <a:srgbClr val="B4B4B4"/>
      </a:lt2>
      <a:accent1>
        <a:srgbClr val="FFFFCC"/>
      </a:accent1>
      <a:accent2>
        <a:srgbClr val="003399"/>
      </a:accent2>
      <a:accent3>
        <a:srgbClr val="FFFFFF"/>
      </a:accent3>
      <a:accent4>
        <a:srgbClr val="000000"/>
      </a:accent4>
      <a:accent5>
        <a:srgbClr val="FFFFE2"/>
      </a:accent5>
      <a:accent6>
        <a:srgbClr val="002D8A"/>
      </a:accent6>
      <a:hlink>
        <a:srgbClr val="CCCCFF"/>
      </a:hlink>
      <a:folHlink>
        <a:srgbClr val="FFFFFF"/>
      </a:folHlink>
    </a:clrScheme>
    <a:fontScheme name="1_Blue Presentation Template - MA HHS - small logo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1_Blue Presentation Template - MA HHS - small logo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ue Presentation Template - MA HHS - small logo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ue Presentation Template - MA HHS - small logo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ue Presentation Template - MA HHS - small logo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ue Presentation Template - MA HHS - small logo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ue Presentation Template - MA HHS - small logo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ue Presentation Template - MA HHS - small logo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d29a8555-db37-4257-91ea-e6d336cdedf2">
      <UserInfo>
        <DisplayName>Michael Bailit</DisplayName>
        <AccountId>22</AccountId>
        <AccountType/>
      </UserInfo>
      <UserInfo>
        <DisplayName>Deepti Kanneganti</DisplayName>
        <AccountId>15</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3F9B95F2EE52B4E9FB130DEE3F78C09" ma:contentTypeVersion="4" ma:contentTypeDescription="Create a new document." ma:contentTypeScope="" ma:versionID="bbea1032490aa0461f96750d679ca1ce">
  <xsd:schema xmlns:xsd="http://www.w3.org/2001/XMLSchema" xmlns:xs="http://www.w3.org/2001/XMLSchema" xmlns:p="http://schemas.microsoft.com/office/2006/metadata/properties" xmlns:ns2="d29a8555-db37-4257-91ea-e6d336cdedf2" xmlns:ns3="34dc536f-1af3-405a-935d-0fb3b6674883" targetNamespace="http://schemas.microsoft.com/office/2006/metadata/properties" ma:root="true" ma:fieldsID="60fe8ce23685696432a4a438cad5c38f" ns2:_="" ns3:_="">
    <xsd:import namespace="d29a8555-db37-4257-91ea-e6d336cdedf2"/>
    <xsd:import namespace="34dc536f-1af3-405a-935d-0fb3b667488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9a8555-db37-4257-91ea-e6d336cdedf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dc536f-1af3-405a-935d-0fb3b6674883"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3D51BB9-DEB6-4460-8125-E187CA6439EC}">
  <ds:schemaRefs>
    <ds:schemaRef ds:uri="http://schemas.microsoft.com/office/2006/metadata/properties"/>
    <ds:schemaRef ds:uri="http://schemas.microsoft.com/office/infopath/2007/PartnerControls"/>
    <ds:schemaRef ds:uri="d29a8555-db37-4257-91ea-e6d336cdedf2"/>
  </ds:schemaRefs>
</ds:datastoreItem>
</file>

<file path=customXml/itemProps2.xml><?xml version="1.0" encoding="utf-8"?>
<ds:datastoreItem xmlns:ds="http://schemas.openxmlformats.org/officeDocument/2006/customXml" ds:itemID="{224E1050-AF03-4A77-ABE0-A07C76C0E8A1}"/>
</file>

<file path=customXml/itemProps3.xml><?xml version="1.0" encoding="utf-8"?>
<ds:datastoreItem xmlns:ds="http://schemas.openxmlformats.org/officeDocument/2006/customXml" ds:itemID="{7462C3C6-3E64-4F66-8292-8DAEACA6EE6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Quality Measurement Taskforce Meeting 16</Template>
  <TotalTime>413</TotalTime>
  <Words>3682</Words>
  <Application>Microsoft Office PowerPoint</Application>
  <PresentationFormat>On-screen Show (4:3)</PresentationFormat>
  <Paragraphs>575</Paragraphs>
  <Slides>47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47</vt:i4>
      </vt:variant>
    </vt:vector>
  </HeadingPairs>
  <TitlesOfParts>
    <vt:vector size="56" baseType="lpstr">
      <vt:lpstr>ＭＳ Ｐゴシック</vt:lpstr>
      <vt:lpstr>Arial</vt:lpstr>
      <vt:lpstr>Book Antiqua</vt:lpstr>
      <vt:lpstr>Calibri</vt:lpstr>
      <vt:lpstr>Symbol</vt:lpstr>
      <vt:lpstr>Times New Roman</vt:lpstr>
      <vt:lpstr>Wingdings</vt:lpstr>
      <vt:lpstr>Wingdings 2</vt:lpstr>
      <vt:lpstr>EOHHS</vt:lpstr>
      <vt:lpstr>PowerPoint Presentation</vt:lpstr>
      <vt:lpstr>Agenda</vt:lpstr>
      <vt:lpstr>Agenda</vt:lpstr>
      <vt:lpstr>Recap of 6-5-18 Meeting Decisions</vt:lpstr>
      <vt:lpstr>Recap of 6-5-18 Meeting Decisions (Cont’d)</vt:lpstr>
      <vt:lpstr>Recap of 6-5-18 Meeting Decisions (Cont’d)</vt:lpstr>
      <vt:lpstr>Recap of 6-5-18 Meeting Decisions (Cont’d)</vt:lpstr>
      <vt:lpstr>Agenda</vt:lpstr>
      <vt:lpstr>Discuss Small Set of Candidate Core Measures</vt:lpstr>
      <vt:lpstr>Discuss Small Set of Candidate Core Measures (Cont’d)</vt:lpstr>
      <vt:lpstr>Discuss Small Set of Candidate Core Measures (Cont’d)</vt:lpstr>
      <vt:lpstr>Discuss Small Set of Candidate Core Measures (Cont’d)</vt:lpstr>
      <vt:lpstr>Discuss Small Set of Candidate Core Measures (Cont’d)</vt:lpstr>
      <vt:lpstr>Discuss Small Set of Candidate Core Measures (Cont’d)</vt:lpstr>
      <vt:lpstr>Discuss Small Set of Candidate Core Measures (Cont’d)</vt:lpstr>
      <vt:lpstr>Agenda</vt:lpstr>
      <vt:lpstr>Discuss Implementation of Measure Set</vt:lpstr>
      <vt:lpstr>Discuss Implementation of Measure Set Measure Categories</vt:lpstr>
      <vt:lpstr>Discuss Implementation of Measure Set Measure Categories (Cont’d)</vt:lpstr>
      <vt:lpstr>Discuss Implementation of Measure Set Measure Categories (Cont’d)</vt:lpstr>
      <vt:lpstr>Discuss Implementation of Measure Set Measure Categories (Cont’d)</vt:lpstr>
      <vt:lpstr>Discuss Implementation of Measure Set Measure Categories (Cont’d)</vt:lpstr>
      <vt:lpstr>Discuss Implementation of Measure Set Measure Categories (Cont’d)</vt:lpstr>
      <vt:lpstr>Discuss Public Comment Process</vt:lpstr>
      <vt:lpstr>Revisit “Timeliness of Prenatal Care” for MassHealth</vt:lpstr>
      <vt:lpstr>Revisit “Timeliness of Prenatal Care” for MassHealth (Cont’d)</vt:lpstr>
      <vt:lpstr>Agenda</vt:lpstr>
      <vt:lpstr>Revisit On Deck Measures</vt:lpstr>
      <vt:lpstr>Revisit Monitoring Measures</vt:lpstr>
      <vt:lpstr>Agenda</vt:lpstr>
      <vt:lpstr>Identify Measure Set Gaps</vt:lpstr>
      <vt:lpstr>Prioritize Developmental Measures</vt:lpstr>
      <vt:lpstr>Prioritize Developmental Measures (Cont’d)</vt:lpstr>
      <vt:lpstr>Prioritize Developmental Measures (Cont’d)</vt:lpstr>
      <vt:lpstr>Prioritize Developmental Measures (Cont’d)</vt:lpstr>
      <vt:lpstr>Prioritize Developmental Measures (Cont’d)</vt:lpstr>
      <vt:lpstr>Agenda</vt:lpstr>
      <vt:lpstr>Next Steps: Meeting Schedule</vt:lpstr>
      <vt:lpstr>Reference Slides</vt:lpstr>
      <vt:lpstr>Prevention and Early Detection –  Physical Health</vt:lpstr>
      <vt:lpstr>Prevention and Early Detection –  Mental Health and Oral Health</vt:lpstr>
      <vt:lpstr>Chronic Illness Care –  Physical Health</vt:lpstr>
      <vt:lpstr>Chronic Illness Care –  Mental Health</vt:lpstr>
      <vt:lpstr>Chronic Illness Care –  Substance Use Disorder</vt:lpstr>
      <vt:lpstr>Acute Care and Maternity Care</vt:lpstr>
      <vt:lpstr>Patient Experience and Integration</vt:lpstr>
      <vt:lpstr>Equity and  Social Determinants of Health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Deepti Kanneganti</dc:creator>
  <cp:lastModifiedBy>Deepti Kanneganti</cp:lastModifiedBy>
  <cp:revision>18</cp:revision>
  <cp:lastPrinted>2017-05-30T14:59:29Z</cp:lastPrinted>
  <dcterms:created xsi:type="dcterms:W3CDTF">2018-05-30T20:18:22Z</dcterms:created>
  <dcterms:modified xsi:type="dcterms:W3CDTF">2018-06-19T18:29:48Z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0x010100F3F9B95F2EE52B4E9FB130DEE3F78C09</vt:lpwstr>
  </property>
</Properties>
</file>