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ags/tag2.xml" ContentType="application/vnd.openxmlformats-officedocument.presentationml.tags+xml"/>
  <Override PartName="/ppt/tags/tag3.xml" ContentType="application/vnd.openxmlformats-officedocument.presentationml.tags+xml"/>
  <Override PartName="/ppt/theme/theme2.xml" ContentType="application/vnd.openxmlformats-officedocument.theme+xml"/>
  <Override PartName="/ppt/theme/theme3.xml" ContentType="application/vnd.openxmlformats-officedocument.them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3" r:id="rId4"/>
  </p:sldMasterIdLst>
  <p:notesMasterIdLst>
    <p:notesMasterId r:id="rId44"/>
  </p:notesMasterIdLst>
  <p:handoutMasterIdLst>
    <p:handoutMasterId r:id="rId45"/>
  </p:handoutMasterIdLst>
  <p:sldIdLst>
    <p:sldId id="483" r:id="rId5"/>
    <p:sldId id="853" r:id="rId6"/>
    <p:sldId id="680" r:id="rId7"/>
    <p:sldId id="719" r:id="rId8"/>
    <p:sldId id="796" r:id="rId9"/>
    <p:sldId id="883" r:id="rId10"/>
    <p:sldId id="884" r:id="rId11"/>
    <p:sldId id="885" r:id="rId12"/>
    <p:sldId id="681" r:id="rId13"/>
    <p:sldId id="849" r:id="rId14"/>
    <p:sldId id="878" r:id="rId15"/>
    <p:sldId id="892" r:id="rId16"/>
    <p:sldId id="833" r:id="rId17"/>
    <p:sldId id="870" r:id="rId18"/>
    <p:sldId id="834" r:id="rId19"/>
    <p:sldId id="867" r:id="rId20"/>
    <p:sldId id="848" r:id="rId21"/>
    <p:sldId id="858" r:id="rId22"/>
    <p:sldId id="854" r:id="rId23"/>
    <p:sldId id="859" r:id="rId24"/>
    <p:sldId id="860" r:id="rId25"/>
    <p:sldId id="861" r:id="rId26"/>
    <p:sldId id="862" r:id="rId27"/>
    <p:sldId id="863" r:id="rId28"/>
    <p:sldId id="864" r:id="rId29"/>
    <p:sldId id="893" r:id="rId30"/>
    <p:sldId id="879" r:id="rId31"/>
    <p:sldId id="894" r:id="rId32"/>
    <p:sldId id="880" r:id="rId33"/>
    <p:sldId id="706" r:id="rId34"/>
    <p:sldId id="607" r:id="rId35"/>
    <p:sldId id="803" r:id="rId36"/>
    <p:sldId id="816" r:id="rId37"/>
    <p:sldId id="806" r:id="rId38"/>
    <p:sldId id="817" r:id="rId39"/>
    <p:sldId id="871" r:id="rId40"/>
    <p:sldId id="819" r:id="rId41"/>
    <p:sldId id="820" r:id="rId42"/>
    <p:sldId id="813" r:id="rId43"/>
  </p:sldIdLst>
  <p:sldSz cx="9144000" cy="6858000" type="screen4x3"/>
  <p:notesSz cx="7010400" cy="9296400"/>
  <p:custDataLst>
    <p:tags r:id="rId46"/>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928">
          <p15:clr>
            <a:srgbClr val="A4A3A4"/>
          </p15:clr>
        </p15:guide>
        <p15:guide id="2" pos="2208">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Chow, Yvonne (HPC)" initials="YC" lastIdx="2" clrIdx="0"/>
  <p:cmAuthor id="7" name="KSB" initials="KSB" lastIdx="5" clrIdx="7"/>
  <p:cmAuthor id="1" name="user" initials="u" lastIdx="2" clrIdx="1"/>
  <p:cmAuthor id="8" name="lshaughnessy" initials="ls" lastIdx="3" clrIdx="8"/>
  <p:cmAuthor id="2" name="Michael Bailit" initials="MB" lastIdx="230" clrIdx="2">
    <p:extLst/>
  </p:cmAuthor>
  <p:cmAuthor id="3" name="Cristi Carman" initials="CC" lastIdx="0" clrIdx="3"/>
  <p:cmAuthor id="4" name="Deepti Kanneganti" initials="DK" lastIdx="316" clrIdx="4">
    <p:extLst/>
  </p:cmAuthor>
  <p:cmAuthor id="5" name="Deepti Kanneganti" initials="DK [2]" lastIdx="1" clrIdx="5">
    <p:extLst/>
  </p:cmAuthor>
  <p:cmAuthor id="6" name="Vivian Haime" initials="VH" lastIdx="1" clrIdx="6"/>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3399"/>
    <a:srgbClr val="6A2D97"/>
    <a:srgbClr val="FFC000"/>
    <a:srgbClr val="000000"/>
    <a:srgbClr val="FEEDD3"/>
    <a:srgbClr val="8E0000"/>
    <a:srgbClr val="005480"/>
    <a:srgbClr val="336699"/>
    <a:srgbClr val="8C3FC5"/>
    <a:srgbClr val="225E9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68D230F3-CF80-4859-8CE7-A43EE81993B5}" styleName="Light Style 1 - Accent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D113A9D2-9D6B-4929-AA2D-F23B5EE8CBE7}" styleName="Themed Style 2 - Accent 1">
    <a:tblBg>
      <a:fillRef idx="3">
        <a:schemeClr val="accent1"/>
      </a:fillRef>
      <a:effectRef idx="3">
        <a:schemeClr val="accent1"/>
      </a:effectRef>
    </a:tblBg>
    <a:wholeTbl>
      <a:tcTxStyle>
        <a:fontRef idx="minor">
          <a:scrgbClr r="0" g="0" b="0"/>
        </a:fontRef>
        <a:schemeClr val="lt1"/>
      </a:tcTxStyle>
      <a:tcStyle>
        <a:tcBdr>
          <a:left>
            <a:lnRef idx="1">
              <a:schemeClr val="accent1">
                <a:tint val="50000"/>
              </a:schemeClr>
            </a:lnRef>
          </a:left>
          <a:right>
            <a:lnRef idx="1">
              <a:schemeClr val="accent1">
                <a:tint val="50000"/>
              </a:schemeClr>
            </a:lnRef>
          </a:right>
          <a:top>
            <a:lnRef idx="1">
              <a:schemeClr val="accent1">
                <a:tint val="50000"/>
              </a:schemeClr>
            </a:lnRef>
          </a:top>
          <a:bottom>
            <a:lnRef idx="1">
              <a:schemeClr val="accent1">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85BE263C-DBD7-4A20-BB59-AAB30ACAA65A}" styleName="Medium Style 3 - Accent 2">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2"/>
          </a:solidFill>
        </a:fill>
      </a:tcStyle>
    </a:lastCol>
    <a:firstCol>
      <a:tcTxStyle b="on">
        <a:fontRef idx="minor">
          <a:scrgbClr r="0" g="0" b="0"/>
        </a:fontRef>
        <a:schemeClr val="lt1"/>
      </a:tcTxStyle>
      <a:tcStyle>
        <a:tcBdr/>
        <a:fill>
          <a:solidFill>
            <a:schemeClr val="accent2"/>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2"/>
          </a:solidFill>
        </a:fill>
      </a:tcStyle>
    </a:firstRow>
  </a:tblStyle>
  <a:tblStyle styleId="{2A488322-F2BA-4B5B-9748-0D474271808F}" styleName="Medium Style 3 - Accent 6">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6"/>
          </a:solidFill>
        </a:fill>
      </a:tcStyle>
    </a:lastCol>
    <a:firstCol>
      <a:tcTxStyle b="on">
        <a:fontRef idx="minor">
          <a:scrgbClr r="0" g="0" b="0"/>
        </a:fontRef>
        <a:schemeClr val="lt1"/>
      </a:tcTxStyle>
      <a:tcStyle>
        <a:tcBdr/>
        <a:fill>
          <a:solidFill>
            <a:schemeClr val="accent6"/>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6"/>
          </a:solidFill>
        </a:fill>
      </a:tcStyle>
    </a:firstRow>
  </a:tblStyle>
  <a:tblStyle styleId="{46F890A9-2807-4EBB-B81D-B2AA78EC7F39}" styleName="Dark Style 2 - Accent 5/Accent 6">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5">
              <a:tint val="20000"/>
            </a:schemeClr>
          </a:solidFill>
        </a:fill>
      </a:tcStyle>
    </a:lastRow>
    <a:firstRow>
      <a:tcTxStyle b="on">
        <a:fontRef idx="minor">
          <a:scrgbClr r="0" g="0" b="0"/>
        </a:fontRef>
        <a:schemeClr val="lt1"/>
      </a:tcTxStyle>
      <a:tcStyle>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964" autoAdjust="0"/>
    <p:restoredTop sz="95407" autoAdjust="0"/>
  </p:normalViewPr>
  <p:slideViewPr>
    <p:cSldViewPr>
      <p:cViewPr varScale="1">
        <p:scale>
          <a:sx n="90" d="100"/>
          <a:sy n="90" d="100"/>
        </p:scale>
        <p:origin x="714" y="90"/>
      </p:cViewPr>
      <p:guideLst>
        <p:guide orient="horz" pos="2160"/>
        <p:guide pos="2880"/>
      </p:guideLst>
    </p:cSldViewPr>
  </p:slideViewPr>
  <p:outlineViewPr>
    <p:cViewPr>
      <p:scale>
        <a:sx n="33" d="100"/>
        <a:sy n="33" d="100"/>
      </p:scale>
      <p:origin x="0" y="3534"/>
    </p:cViewPr>
  </p:outlineViewPr>
  <p:notesTextViewPr>
    <p:cViewPr>
      <p:scale>
        <a:sx n="3" d="2"/>
        <a:sy n="3" d="2"/>
      </p:scale>
      <p:origin x="0" y="0"/>
    </p:cViewPr>
  </p:notesTextViewPr>
  <p:sorterViewPr>
    <p:cViewPr>
      <p:scale>
        <a:sx n="200" d="100"/>
        <a:sy n="200" d="100"/>
      </p:scale>
      <p:origin x="0" y="-2388"/>
    </p:cViewPr>
  </p:sorterViewPr>
  <p:notesViewPr>
    <p:cSldViewPr>
      <p:cViewPr varScale="1">
        <p:scale>
          <a:sx n="99" d="100"/>
          <a:sy n="99" d="100"/>
        </p:scale>
        <p:origin x="-3576" y="-102"/>
      </p:cViewPr>
      <p:guideLst>
        <p:guide orient="horz" pos="2928"/>
        <p:guide pos="2208"/>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commentAuthors" Target="commentAuthors.xml"/><Relationship Id="rId50" Type="http://schemas.openxmlformats.org/officeDocument/2006/relationships/theme" Target="theme/theme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tags" Target="tags/tag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slide" Target="slides/slide37.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handoutMaster" Target="handoutMasters/handoutMaster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notesMaster" Target="notesMasters/notesMaster1.xml"/><Relationship Id="rId52" Type="http://schemas.microsoft.com/office/2016/11/relationships/changesInfo" Target="changesInfos/changesInfo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presProps" Target="presProps.xml"/><Relationship Id="rId8" Type="http://schemas.openxmlformats.org/officeDocument/2006/relationships/slide" Target="slides/slide4.xml"/><Relationship Id="rId51"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Deepti Kanneganti" userId="b73d4027-7210-4d24-a644-944b43c9971f" providerId="ADAL" clId="{9F638B1F-5CA2-429F-9BBA-CE6E498C2617}"/>
    <pc:docChg chg="modSld">
      <pc:chgData name="Deepti Kanneganti" userId="b73d4027-7210-4d24-a644-944b43c9971f" providerId="ADAL" clId="{9F638B1F-5CA2-429F-9BBA-CE6E498C2617}" dt="2018-07-18T16:44:45.356" v="24"/>
      <pc:docMkLst>
        <pc:docMk/>
      </pc:docMkLst>
      <pc:sldChg chg="modSp">
        <pc:chgData name="Deepti Kanneganti" userId="b73d4027-7210-4d24-a644-944b43c9971f" providerId="ADAL" clId="{9F638B1F-5CA2-429F-9BBA-CE6E498C2617}" dt="2018-07-18T16:42:11.852" v="6"/>
        <pc:sldMkLst>
          <pc:docMk/>
          <pc:sldMk cId="3050948734" sldId="680"/>
        </pc:sldMkLst>
        <pc:spChg chg="mod">
          <ac:chgData name="Deepti Kanneganti" userId="b73d4027-7210-4d24-a644-944b43c9971f" providerId="ADAL" clId="{9F638B1F-5CA2-429F-9BBA-CE6E498C2617}" dt="2018-07-18T16:42:11.852" v="6"/>
          <ac:spMkLst>
            <pc:docMk/>
            <pc:sldMk cId="3050948734" sldId="680"/>
            <ac:spMk id="3" creationId="{00000000-0000-0000-0000-000000000000}"/>
          </ac:spMkLst>
        </pc:spChg>
      </pc:sldChg>
      <pc:sldChg chg="modSp">
        <pc:chgData name="Deepti Kanneganti" userId="b73d4027-7210-4d24-a644-944b43c9971f" providerId="ADAL" clId="{9F638B1F-5CA2-429F-9BBA-CE6E498C2617}" dt="2018-07-18T16:42:15.138" v="7"/>
        <pc:sldMkLst>
          <pc:docMk/>
          <pc:sldMk cId="1019602856" sldId="681"/>
        </pc:sldMkLst>
        <pc:spChg chg="mod">
          <ac:chgData name="Deepti Kanneganti" userId="b73d4027-7210-4d24-a644-944b43c9971f" providerId="ADAL" clId="{9F638B1F-5CA2-429F-9BBA-CE6E498C2617}" dt="2018-07-18T16:42:15.138" v="7"/>
          <ac:spMkLst>
            <pc:docMk/>
            <pc:sldMk cId="1019602856" sldId="681"/>
            <ac:spMk id="3" creationId="{00000000-0000-0000-0000-000000000000}"/>
          </ac:spMkLst>
        </pc:spChg>
      </pc:sldChg>
      <pc:sldChg chg="modSp delCm">
        <pc:chgData name="Deepti Kanneganti" userId="b73d4027-7210-4d24-a644-944b43c9971f" providerId="ADAL" clId="{9F638B1F-5CA2-429F-9BBA-CE6E498C2617}" dt="2018-07-18T16:44:45.356" v="24"/>
        <pc:sldMkLst>
          <pc:docMk/>
          <pc:sldMk cId="105482073" sldId="706"/>
        </pc:sldMkLst>
        <pc:spChg chg="mod">
          <ac:chgData name="Deepti Kanneganti" userId="b73d4027-7210-4d24-a644-944b43c9971f" providerId="ADAL" clId="{9F638B1F-5CA2-429F-9BBA-CE6E498C2617}" dt="2018-07-18T16:44:37.035" v="22" actId="20577"/>
          <ac:spMkLst>
            <pc:docMk/>
            <pc:sldMk cId="105482073" sldId="706"/>
            <ac:spMk id="5" creationId="{9A11860A-0F48-4660-A65F-97FCD93D7D33}"/>
          </ac:spMkLst>
        </pc:spChg>
      </pc:sldChg>
      <pc:sldChg chg="delCm">
        <pc:chgData name="Deepti Kanneganti" userId="b73d4027-7210-4d24-a644-944b43c9971f" providerId="ADAL" clId="{9F638B1F-5CA2-429F-9BBA-CE6E498C2617}" dt="2018-07-18T16:44:23.008" v="21"/>
        <pc:sldMkLst>
          <pc:docMk/>
          <pc:sldMk cId="2304188359" sldId="796"/>
        </pc:sldMkLst>
      </pc:sldChg>
      <pc:sldChg chg="modSp">
        <pc:chgData name="Deepti Kanneganti" userId="b73d4027-7210-4d24-a644-944b43c9971f" providerId="ADAL" clId="{9F638B1F-5CA2-429F-9BBA-CE6E498C2617}" dt="2018-07-18T16:42:20.686" v="9"/>
        <pc:sldMkLst>
          <pc:docMk/>
          <pc:sldMk cId="2662724962" sldId="848"/>
        </pc:sldMkLst>
        <pc:spChg chg="mod">
          <ac:chgData name="Deepti Kanneganti" userId="b73d4027-7210-4d24-a644-944b43c9971f" providerId="ADAL" clId="{9F638B1F-5CA2-429F-9BBA-CE6E498C2617}" dt="2018-07-18T16:42:20.686" v="9"/>
          <ac:spMkLst>
            <pc:docMk/>
            <pc:sldMk cId="2662724962" sldId="848"/>
            <ac:spMk id="3" creationId="{00000000-0000-0000-0000-000000000000}"/>
          </ac:spMkLst>
        </pc:spChg>
      </pc:sldChg>
      <pc:sldChg chg="delCm">
        <pc:chgData name="Deepti Kanneganti" userId="b73d4027-7210-4d24-a644-944b43c9971f" providerId="ADAL" clId="{9F638B1F-5CA2-429F-9BBA-CE6E498C2617}" dt="2018-07-18T16:44:17.645" v="20"/>
        <pc:sldMkLst>
          <pc:docMk/>
          <pc:sldMk cId="2030389397" sldId="849"/>
        </pc:sldMkLst>
      </pc:sldChg>
      <pc:sldChg chg="modSp">
        <pc:chgData name="Deepti Kanneganti" userId="b73d4027-7210-4d24-a644-944b43c9971f" providerId="ADAL" clId="{9F638B1F-5CA2-429F-9BBA-CE6E498C2617}" dt="2018-07-18T16:42:07.284" v="5" actId="20577"/>
        <pc:sldMkLst>
          <pc:docMk/>
          <pc:sldMk cId="636089155" sldId="853"/>
        </pc:sldMkLst>
        <pc:spChg chg="mod">
          <ac:chgData name="Deepti Kanneganti" userId="b73d4027-7210-4d24-a644-944b43c9971f" providerId="ADAL" clId="{9F638B1F-5CA2-429F-9BBA-CE6E498C2617}" dt="2018-07-18T16:42:07.284" v="5" actId="20577"/>
          <ac:spMkLst>
            <pc:docMk/>
            <pc:sldMk cId="636089155" sldId="853"/>
            <ac:spMk id="3" creationId="{00000000-0000-0000-0000-000000000000}"/>
          </ac:spMkLst>
        </pc:spChg>
      </pc:sldChg>
      <pc:sldChg chg="modSp">
        <pc:chgData name="Deepti Kanneganti" userId="b73d4027-7210-4d24-a644-944b43c9971f" providerId="ADAL" clId="{9F638B1F-5CA2-429F-9BBA-CE6E498C2617}" dt="2018-07-18T16:42:22.643" v="10"/>
        <pc:sldMkLst>
          <pc:docMk/>
          <pc:sldMk cId="544823954" sldId="854"/>
        </pc:sldMkLst>
        <pc:spChg chg="mod">
          <ac:chgData name="Deepti Kanneganti" userId="b73d4027-7210-4d24-a644-944b43c9971f" providerId="ADAL" clId="{9F638B1F-5CA2-429F-9BBA-CE6E498C2617}" dt="2018-07-18T16:42:22.643" v="10"/>
          <ac:spMkLst>
            <pc:docMk/>
            <pc:sldMk cId="544823954" sldId="854"/>
            <ac:spMk id="3" creationId="{00000000-0000-0000-0000-000000000000}"/>
          </ac:spMkLst>
        </pc:spChg>
      </pc:sldChg>
      <pc:sldChg chg="modSp">
        <pc:chgData name="Deepti Kanneganti" userId="b73d4027-7210-4d24-a644-944b43c9971f" providerId="ADAL" clId="{9F638B1F-5CA2-429F-9BBA-CE6E498C2617}" dt="2018-07-18T16:42:17.681" v="8"/>
        <pc:sldMkLst>
          <pc:docMk/>
          <pc:sldMk cId="3563264573" sldId="878"/>
        </pc:sldMkLst>
        <pc:spChg chg="mod">
          <ac:chgData name="Deepti Kanneganti" userId="b73d4027-7210-4d24-a644-944b43c9971f" providerId="ADAL" clId="{9F638B1F-5CA2-429F-9BBA-CE6E498C2617}" dt="2018-07-18T16:42:17.681" v="8"/>
          <ac:spMkLst>
            <pc:docMk/>
            <pc:sldMk cId="3563264573" sldId="878"/>
            <ac:spMk id="3" creationId="{00000000-0000-0000-0000-000000000000}"/>
          </ac:spMkLst>
        </pc:spChg>
      </pc:sldChg>
      <pc:sldChg chg="modSp">
        <pc:chgData name="Deepti Kanneganti" userId="b73d4027-7210-4d24-a644-944b43c9971f" providerId="ADAL" clId="{9F638B1F-5CA2-429F-9BBA-CE6E498C2617}" dt="2018-07-18T16:42:27.333" v="11"/>
        <pc:sldMkLst>
          <pc:docMk/>
          <pc:sldMk cId="1105846551" sldId="879"/>
        </pc:sldMkLst>
        <pc:spChg chg="mod">
          <ac:chgData name="Deepti Kanneganti" userId="b73d4027-7210-4d24-a644-944b43c9971f" providerId="ADAL" clId="{9F638B1F-5CA2-429F-9BBA-CE6E498C2617}" dt="2018-07-18T16:42:27.333" v="11"/>
          <ac:spMkLst>
            <pc:docMk/>
            <pc:sldMk cId="1105846551" sldId="879"/>
            <ac:spMk id="3" creationId="{00000000-0000-0000-0000-000000000000}"/>
          </ac:spMkLst>
        </pc:spChg>
      </pc:sldChg>
      <pc:sldChg chg="modSp">
        <pc:chgData name="Deepti Kanneganti" userId="b73d4027-7210-4d24-a644-944b43c9971f" providerId="ADAL" clId="{9F638B1F-5CA2-429F-9BBA-CE6E498C2617}" dt="2018-07-18T16:42:29.133" v="12"/>
        <pc:sldMkLst>
          <pc:docMk/>
          <pc:sldMk cId="1579553813" sldId="880"/>
        </pc:sldMkLst>
        <pc:spChg chg="mod">
          <ac:chgData name="Deepti Kanneganti" userId="b73d4027-7210-4d24-a644-944b43c9971f" providerId="ADAL" clId="{9F638B1F-5CA2-429F-9BBA-CE6E498C2617}" dt="2018-07-18T16:42:29.133" v="12"/>
          <ac:spMkLst>
            <pc:docMk/>
            <pc:sldMk cId="1579553813" sldId="880"/>
            <ac:spMk id="3" creationId="{00000000-0000-0000-0000-000000000000}"/>
          </ac:spMkLst>
        </pc:spChg>
      </pc:sldChg>
      <pc:sldChg chg="delCm">
        <pc:chgData name="Deepti Kanneganti" userId="b73d4027-7210-4d24-a644-944b43c9971f" providerId="ADAL" clId="{9F638B1F-5CA2-429F-9BBA-CE6E498C2617}" dt="2018-07-18T16:43:36.061" v="19"/>
        <pc:sldMkLst>
          <pc:docMk/>
          <pc:sldMk cId="1071450508" sldId="892"/>
        </pc:sldMkLst>
      </pc:sldChg>
      <pc:sldChg chg="modSp">
        <pc:chgData name="Deepti Kanneganti" userId="b73d4027-7210-4d24-a644-944b43c9971f" providerId="ADAL" clId="{9F638B1F-5CA2-429F-9BBA-CE6E498C2617}" dt="2018-07-18T16:42:38.374" v="18" actId="20577"/>
        <pc:sldMkLst>
          <pc:docMk/>
          <pc:sldMk cId="606180136" sldId="894"/>
        </pc:sldMkLst>
        <pc:spChg chg="mod">
          <ac:chgData name="Deepti Kanneganti" userId="b73d4027-7210-4d24-a644-944b43c9971f" providerId="ADAL" clId="{9F638B1F-5CA2-429F-9BBA-CE6E498C2617}" dt="2018-07-18T16:42:38.374" v="18" actId="20577"/>
          <ac:spMkLst>
            <pc:docMk/>
            <pc:sldMk cId="606180136" sldId="894"/>
            <ac:spMk id="2" creationId="{EA842818-DE4E-425B-80AE-EBE558B7ABAC}"/>
          </ac:spMkLst>
        </pc:spChg>
      </pc:sldChg>
    </pc:docChg>
  </pc:docChgLst>
  <pc:docChgLst>
    <pc:chgData name="Michael Bailit" userId="6e5c4604-85bf-41ef-8e97-4724b7d56589" providerId="ADAL" clId="{10EF58FF-1D6A-45F9-9598-396753B14347}"/>
    <pc:docChg chg="modSld">
      <pc:chgData name="Michael Bailit" userId="6e5c4604-85bf-41ef-8e97-4724b7d56589" providerId="ADAL" clId="{10EF58FF-1D6A-45F9-9598-396753B14347}" dt="2018-07-16T22:45:26.676" v="576" actId="20577"/>
      <pc:docMkLst>
        <pc:docMk/>
      </pc:docMkLst>
      <pc:sldChg chg="modSp addCm">
        <pc:chgData name="Michael Bailit" userId="6e5c4604-85bf-41ef-8e97-4724b7d56589" providerId="ADAL" clId="{10EF58FF-1D6A-45F9-9598-396753B14347}" dt="2018-07-16T22:45:26.676" v="576" actId="20577"/>
        <pc:sldMkLst>
          <pc:docMk/>
          <pc:sldMk cId="105482073" sldId="706"/>
        </pc:sldMkLst>
        <pc:spChg chg="mod">
          <ac:chgData name="Michael Bailit" userId="6e5c4604-85bf-41ef-8e97-4724b7d56589" providerId="ADAL" clId="{10EF58FF-1D6A-45F9-9598-396753B14347}" dt="2018-07-16T22:45:26.676" v="576" actId="20577"/>
          <ac:spMkLst>
            <pc:docMk/>
            <pc:sldMk cId="105482073" sldId="706"/>
            <ac:spMk id="5" creationId="{9A11860A-0F48-4660-A65F-97FCD93D7D33}"/>
          </ac:spMkLst>
        </pc:spChg>
      </pc:sldChg>
      <pc:sldChg chg="addCm">
        <pc:chgData name="Michael Bailit" userId="6e5c4604-85bf-41ef-8e97-4724b7d56589" providerId="ADAL" clId="{10EF58FF-1D6A-45F9-9598-396753B14347}" dt="2018-07-16T22:27:46.663" v="0" actId="20577"/>
        <pc:sldMkLst>
          <pc:docMk/>
          <pc:sldMk cId="2304188359" sldId="796"/>
        </pc:sldMkLst>
      </pc:sldChg>
      <pc:sldChg chg="modSp">
        <pc:chgData name="Michael Bailit" userId="6e5c4604-85bf-41ef-8e97-4724b7d56589" providerId="ADAL" clId="{10EF58FF-1D6A-45F9-9598-396753B14347}" dt="2018-07-16T22:39:09.398" v="441" actId="20577"/>
        <pc:sldMkLst>
          <pc:docMk/>
          <pc:sldMk cId="581375938" sldId="833"/>
        </pc:sldMkLst>
        <pc:spChg chg="mod">
          <ac:chgData name="Michael Bailit" userId="6e5c4604-85bf-41ef-8e97-4724b7d56589" providerId="ADAL" clId="{10EF58FF-1D6A-45F9-9598-396753B14347}" dt="2018-07-16T22:39:09.398" v="441" actId="20577"/>
          <ac:spMkLst>
            <pc:docMk/>
            <pc:sldMk cId="581375938" sldId="833"/>
            <ac:spMk id="4" creationId="{DC00CD1A-62C6-437E-A148-605BEE2EA4D6}"/>
          </ac:spMkLst>
        </pc:spChg>
      </pc:sldChg>
      <pc:sldChg chg="modSp">
        <pc:chgData name="Michael Bailit" userId="6e5c4604-85bf-41ef-8e97-4724b7d56589" providerId="ADAL" clId="{10EF58FF-1D6A-45F9-9598-396753B14347}" dt="2018-07-16T22:42:04.332" v="499" actId="20577"/>
        <pc:sldMkLst>
          <pc:docMk/>
          <pc:sldMk cId="3414596433" sldId="834"/>
        </pc:sldMkLst>
        <pc:spChg chg="mod">
          <ac:chgData name="Michael Bailit" userId="6e5c4604-85bf-41ef-8e97-4724b7d56589" providerId="ADAL" clId="{10EF58FF-1D6A-45F9-9598-396753B14347}" dt="2018-07-16T22:42:04.332" v="499" actId="20577"/>
          <ac:spMkLst>
            <pc:docMk/>
            <pc:sldMk cId="3414596433" sldId="834"/>
            <ac:spMk id="4" creationId="{DC00CD1A-62C6-437E-A148-605BEE2EA4D6}"/>
          </ac:spMkLst>
        </pc:spChg>
      </pc:sldChg>
      <pc:sldChg chg="modSp addCm modCm">
        <pc:chgData name="Michael Bailit" userId="6e5c4604-85bf-41ef-8e97-4724b7d56589" providerId="ADAL" clId="{10EF58FF-1D6A-45F9-9598-396753B14347}" dt="2018-07-16T22:33:10.496" v="252" actId="20577"/>
        <pc:sldMkLst>
          <pc:docMk/>
          <pc:sldMk cId="2030389397" sldId="849"/>
        </pc:sldMkLst>
        <pc:spChg chg="mod">
          <ac:chgData name="Michael Bailit" userId="6e5c4604-85bf-41ef-8e97-4724b7d56589" providerId="ADAL" clId="{10EF58FF-1D6A-45F9-9598-396753B14347}" dt="2018-07-16T22:31:52.284" v="251" actId="14100"/>
          <ac:spMkLst>
            <pc:docMk/>
            <pc:sldMk cId="2030389397" sldId="849"/>
            <ac:spMk id="4" creationId="{B15E2E87-74B6-4780-93BA-2F0B6143D80A}"/>
          </ac:spMkLst>
        </pc:spChg>
      </pc:sldChg>
      <pc:sldChg chg="modSp">
        <pc:chgData name="Michael Bailit" userId="6e5c4604-85bf-41ef-8e97-4724b7d56589" providerId="ADAL" clId="{10EF58FF-1D6A-45F9-9598-396753B14347}" dt="2018-07-16T22:43:01.128" v="509" actId="20577"/>
        <pc:sldMkLst>
          <pc:docMk/>
          <pc:sldMk cId="2036441193" sldId="863"/>
        </pc:sldMkLst>
        <pc:spChg chg="mod">
          <ac:chgData name="Michael Bailit" userId="6e5c4604-85bf-41ef-8e97-4724b7d56589" providerId="ADAL" clId="{10EF58FF-1D6A-45F9-9598-396753B14347}" dt="2018-07-16T22:43:01.128" v="509" actId="20577"/>
          <ac:spMkLst>
            <pc:docMk/>
            <pc:sldMk cId="2036441193" sldId="863"/>
            <ac:spMk id="4" creationId="{AB3262E5-23AB-46F3-8806-176C79D967E9}"/>
          </ac:spMkLst>
        </pc:spChg>
      </pc:sldChg>
      <pc:sldChg chg="modSp delCm">
        <pc:chgData name="Michael Bailit" userId="6e5c4604-85bf-41ef-8e97-4724b7d56589" providerId="ADAL" clId="{10EF58FF-1D6A-45F9-9598-396753B14347}" dt="2018-07-16T22:40:46.339" v="455" actId="20577"/>
        <pc:sldMkLst>
          <pc:docMk/>
          <pc:sldMk cId="3801386806" sldId="870"/>
        </pc:sldMkLst>
        <pc:spChg chg="mod">
          <ac:chgData name="Michael Bailit" userId="6e5c4604-85bf-41ef-8e97-4724b7d56589" providerId="ADAL" clId="{10EF58FF-1D6A-45F9-9598-396753B14347}" dt="2018-07-16T22:39:33.629" v="454" actId="20577"/>
          <ac:spMkLst>
            <pc:docMk/>
            <pc:sldMk cId="3801386806" sldId="870"/>
            <ac:spMk id="4" creationId="{DC00CD1A-62C6-437E-A148-605BEE2EA4D6}"/>
          </ac:spMkLst>
        </pc:spChg>
      </pc:sldChg>
      <pc:sldChg chg="modSp addCm delCm modCm">
        <pc:chgData name="Michael Bailit" userId="6e5c4604-85bf-41ef-8e97-4724b7d56589" providerId="ADAL" clId="{10EF58FF-1D6A-45F9-9598-396753B14347}" dt="2018-07-16T22:37:53.116" v="397" actId="20577"/>
        <pc:sldMkLst>
          <pc:docMk/>
          <pc:sldMk cId="1071450508" sldId="892"/>
        </pc:sldMkLst>
        <pc:spChg chg="mod">
          <ac:chgData name="Michael Bailit" userId="6e5c4604-85bf-41ef-8e97-4724b7d56589" providerId="ADAL" clId="{10EF58FF-1D6A-45F9-9598-396753B14347}" dt="2018-07-16T22:35:39.762" v="269" actId="20577"/>
          <ac:spMkLst>
            <pc:docMk/>
            <pc:sldMk cId="1071450508" sldId="892"/>
            <ac:spMk id="2" creationId="{FED5C50C-B029-418A-A978-73C015B9E585}"/>
          </ac:spMkLst>
        </pc:spChg>
        <pc:spChg chg="mod">
          <ac:chgData name="Michael Bailit" userId="6e5c4604-85bf-41ef-8e97-4724b7d56589" providerId="ADAL" clId="{10EF58FF-1D6A-45F9-9598-396753B14347}" dt="2018-07-16T22:37:28.921" v="395" actId="20577"/>
          <ac:spMkLst>
            <pc:docMk/>
            <pc:sldMk cId="1071450508" sldId="892"/>
            <ac:spMk id="4" creationId="{B8FA2214-2917-48D5-B01B-A230DB063AE2}"/>
          </ac:spMkLst>
        </pc:spChg>
      </pc:sldChg>
      <pc:sldChg chg="modSp">
        <pc:chgData name="Michael Bailit" userId="6e5c4604-85bf-41ef-8e97-4724b7d56589" providerId="ADAL" clId="{10EF58FF-1D6A-45F9-9598-396753B14347}" dt="2018-07-16T22:43:18.449" v="539" actId="20577"/>
        <pc:sldMkLst>
          <pc:docMk/>
          <pc:sldMk cId="3901935620" sldId="893"/>
        </pc:sldMkLst>
        <pc:spChg chg="mod">
          <ac:chgData name="Michael Bailit" userId="6e5c4604-85bf-41ef-8e97-4724b7d56589" providerId="ADAL" clId="{10EF58FF-1D6A-45F9-9598-396753B14347}" dt="2018-07-16T22:43:18.449" v="539" actId="20577"/>
          <ac:spMkLst>
            <pc:docMk/>
            <pc:sldMk cId="3901935620" sldId="893"/>
            <ac:spMk id="4" creationId="{9C1079B2-8610-49D3-9296-65068EFC1536}"/>
          </ac:spMkLst>
        </pc:spChg>
      </pc:sldChg>
      <pc:sldChg chg="modSp delCm">
        <pc:chgData name="Michael Bailit" userId="6e5c4604-85bf-41ef-8e97-4724b7d56589" providerId="ADAL" clId="{10EF58FF-1D6A-45F9-9598-396753B14347}" dt="2018-07-16T22:44:00.811" v="545" actId="20577"/>
        <pc:sldMkLst>
          <pc:docMk/>
          <pc:sldMk cId="606180136" sldId="894"/>
        </pc:sldMkLst>
        <pc:spChg chg="mod">
          <ac:chgData name="Michael Bailit" userId="6e5c4604-85bf-41ef-8e97-4724b7d56589" providerId="ADAL" clId="{10EF58FF-1D6A-45F9-9598-396753B14347}" dt="2018-07-16T22:43:38.407" v="544" actId="20577"/>
          <ac:spMkLst>
            <pc:docMk/>
            <pc:sldMk cId="606180136" sldId="894"/>
            <ac:spMk id="3" creationId="{21FD113B-F8A0-4617-A3DB-B733EFB4662C}"/>
          </ac:spMkLst>
        </pc:spChg>
      </pc:sldChg>
    </pc:docChg>
  </pc:docChgLst>
  <pc:docChgLst>
    <pc:chgData name="Deepti Kanneganti" userId="b73d4027-7210-4d24-a644-944b43c9971f" providerId="ADAL" clId="{D8A60CF4-AF78-4FAF-9F3F-0F7244FCE57D}"/>
    <pc:docChg chg="custSel modSld">
      <pc:chgData name="Deepti Kanneganti" userId="b73d4027-7210-4d24-a644-944b43c9971f" providerId="ADAL" clId="{D8A60CF4-AF78-4FAF-9F3F-0F7244FCE57D}" dt="2018-07-16T20:53:34.521" v="771" actId="20577"/>
      <pc:docMkLst>
        <pc:docMk/>
      </pc:docMkLst>
      <pc:sldChg chg="modSp addCm modCm">
        <pc:chgData name="Deepti Kanneganti" userId="b73d4027-7210-4d24-a644-944b43c9971f" providerId="ADAL" clId="{D8A60CF4-AF78-4FAF-9F3F-0F7244FCE57D}" dt="2018-07-16T20:53:34.521" v="771" actId="20577"/>
        <pc:sldMkLst>
          <pc:docMk/>
          <pc:sldMk cId="105482073" sldId="706"/>
        </pc:sldMkLst>
        <pc:spChg chg="mod">
          <ac:chgData name="Deepti Kanneganti" userId="b73d4027-7210-4d24-a644-944b43c9971f" providerId="ADAL" clId="{D8A60CF4-AF78-4FAF-9F3F-0F7244FCE57D}" dt="2018-07-16T20:53:34.521" v="771" actId="20577"/>
          <ac:spMkLst>
            <pc:docMk/>
            <pc:sldMk cId="105482073" sldId="706"/>
            <ac:spMk id="5" creationId="{9A11860A-0F48-4660-A65F-97FCD93D7D33}"/>
          </ac:spMkLst>
        </pc:spChg>
      </pc:sldChg>
      <pc:sldChg chg="modSp">
        <pc:chgData name="Deepti Kanneganti" userId="b73d4027-7210-4d24-a644-944b43c9971f" providerId="ADAL" clId="{D8A60CF4-AF78-4FAF-9F3F-0F7244FCE57D}" dt="2018-07-16T20:50:59.125" v="635" actId="20577"/>
        <pc:sldMkLst>
          <pc:docMk/>
          <pc:sldMk cId="2304188359" sldId="796"/>
        </pc:sldMkLst>
        <pc:spChg chg="mod">
          <ac:chgData name="Deepti Kanneganti" userId="b73d4027-7210-4d24-a644-944b43c9971f" providerId="ADAL" clId="{D8A60CF4-AF78-4FAF-9F3F-0F7244FCE57D}" dt="2018-07-16T20:50:59.125" v="635" actId="20577"/>
          <ac:spMkLst>
            <pc:docMk/>
            <pc:sldMk cId="2304188359" sldId="796"/>
            <ac:spMk id="2" creationId="{80DEE196-70C2-48F2-8C48-CE0DAFF60F14}"/>
          </ac:spMkLst>
        </pc:spChg>
      </pc:sldChg>
      <pc:sldChg chg="modAnim">
        <pc:chgData name="Deepti Kanneganti" userId="b73d4027-7210-4d24-a644-944b43c9971f" providerId="ADAL" clId="{D8A60CF4-AF78-4FAF-9F3F-0F7244FCE57D}" dt="2018-07-16T20:52:01.381" v="643" actId="20577"/>
        <pc:sldMkLst>
          <pc:docMk/>
          <pc:sldMk cId="3414596433" sldId="834"/>
        </pc:sldMkLst>
      </pc:sldChg>
      <pc:sldChg chg="modSp modAnim">
        <pc:chgData name="Deepti Kanneganti" userId="b73d4027-7210-4d24-a644-944b43c9971f" providerId="ADAL" clId="{D8A60CF4-AF78-4FAF-9F3F-0F7244FCE57D}" dt="2018-07-16T20:51:16.582" v="639" actId="255"/>
        <pc:sldMkLst>
          <pc:docMk/>
          <pc:sldMk cId="2030389397" sldId="849"/>
        </pc:sldMkLst>
        <pc:spChg chg="mod">
          <ac:chgData name="Deepti Kanneganti" userId="b73d4027-7210-4d24-a644-944b43c9971f" providerId="ADAL" clId="{D8A60CF4-AF78-4FAF-9F3F-0F7244FCE57D}" dt="2018-07-16T20:51:16.582" v="639" actId="255"/>
          <ac:spMkLst>
            <pc:docMk/>
            <pc:sldMk cId="2030389397" sldId="849"/>
            <ac:spMk id="4" creationId="{B15E2E87-74B6-4780-93BA-2F0B6143D80A}"/>
          </ac:spMkLst>
        </pc:spChg>
      </pc:sldChg>
      <pc:sldChg chg="modAnim">
        <pc:chgData name="Deepti Kanneganti" userId="b73d4027-7210-4d24-a644-944b43c9971f" providerId="ADAL" clId="{D8A60CF4-AF78-4FAF-9F3F-0F7244FCE57D}" dt="2018-07-16T20:52:18.533" v="646" actId="20577"/>
        <pc:sldMkLst>
          <pc:docMk/>
          <pc:sldMk cId="3801386806" sldId="870"/>
        </pc:sldMkLst>
      </pc:sldChg>
      <pc:sldChg chg="addSp modSp modAnim addCm modCm">
        <pc:chgData name="Deepti Kanneganti" userId="b73d4027-7210-4d24-a644-944b43c9971f" providerId="ADAL" clId="{D8A60CF4-AF78-4FAF-9F3F-0F7244FCE57D}" dt="2018-07-16T20:50:23.508" v="634" actId="20577"/>
        <pc:sldMkLst>
          <pc:docMk/>
          <pc:sldMk cId="606180136" sldId="894"/>
        </pc:sldMkLst>
        <pc:spChg chg="mod">
          <ac:chgData name="Deepti Kanneganti" userId="b73d4027-7210-4d24-a644-944b43c9971f" providerId="ADAL" clId="{D8A60CF4-AF78-4FAF-9F3F-0F7244FCE57D}" dt="2018-07-16T20:49:31.631" v="602" actId="255"/>
          <ac:spMkLst>
            <pc:docMk/>
            <pc:sldMk cId="606180136" sldId="894"/>
            <ac:spMk id="3" creationId="{21FD113B-F8A0-4617-A3DB-B733EFB4662C}"/>
          </ac:spMkLst>
        </pc:spChg>
        <pc:spChg chg="add mod ord">
          <ac:chgData name="Deepti Kanneganti" userId="b73d4027-7210-4d24-a644-944b43c9971f" providerId="ADAL" clId="{D8A60CF4-AF78-4FAF-9F3F-0F7244FCE57D}" dt="2018-07-16T20:50:06.631" v="631" actId="14100"/>
          <ac:spMkLst>
            <pc:docMk/>
            <pc:sldMk cId="606180136" sldId="894"/>
            <ac:spMk id="4" creationId="{5008CF21-E6B0-414A-BEF1-C0D5518E181F}"/>
          </ac:spMkLst>
        </pc:sp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dirty="0"/>
          </a:p>
        </p:txBody>
      </p:sp>
      <p:sp>
        <p:nvSpPr>
          <p:cNvPr id="3" name="Date Placeholder 2"/>
          <p:cNvSpPr>
            <a:spLocks noGrp="1"/>
          </p:cNvSpPr>
          <p:nvPr>
            <p:ph type="dt" sz="quarter" idx="1"/>
          </p:nvPr>
        </p:nvSpPr>
        <p:spPr>
          <a:xfrm>
            <a:off x="3970938" y="0"/>
            <a:ext cx="3037840" cy="464820"/>
          </a:xfrm>
          <a:prstGeom prst="rect">
            <a:avLst/>
          </a:prstGeom>
        </p:spPr>
        <p:txBody>
          <a:bodyPr vert="horz" lIns="93177" tIns="46589" rIns="93177" bIns="46589" rtlCol="0"/>
          <a:lstStyle>
            <a:lvl1pPr algn="r">
              <a:defRPr sz="1200"/>
            </a:lvl1pPr>
          </a:lstStyle>
          <a:p>
            <a:fld id="{4B481253-7591-4523-955E-F80A848495CF}" type="datetimeFigureOut">
              <a:rPr lang="en-US" smtClean="0"/>
              <a:t>7/18/2018</a:t>
            </a:fld>
            <a:endParaRPr lang="en-US" dirty="0"/>
          </a:p>
        </p:txBody>
      </p:sp>
      <p:sp>
        <p:nvSpPr>
          <p:cNvPr id="4" name="Footer Placeholder 3"/>
          <p:cNvSpPr>
            <a:spLocks noGrp="1"/>
          </p:cNvSpPr>
          <p:nvPr>
            <p:ph type="ftr" sz="quarter" idx="2"/>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dirty="0"/>
          </a:p>
        </p:txBody>
      </p:sp>
      <p:sp>
        <p:nvSpPr>
          <p:cNvPr id="5" name="Slide Number Placeholder 4"/>
          <p:cNvSpPr>
            <a:spLocks noGrp="1"/>
          </p:cNvSpPr>
          <p:nvPr>
            <p:ph type="sldNum" sz="quarter" idx="3"/>
          </p:nvPr>
        </p:nvSpPr>
        <p:spPr>
          <a:xfrm>
            <a:off x="3970938" y="8829967"/>
            <a:ext cx="3037840" cy="464820"/>
          </a:xfrm>
          <a:prstGeom prst="rect">
            <a:avLst/>
          </a:prstGeom>
        </p:spPr>
        <p:txBody>
          <a:bodyPr vert="horz" lIns="93177" tIns="46589" rIns="93177" bIns="46589" rtlCol="0" anchor="b"/>
          <a:lstStyle>
            <a:lvl1pPr algn="r">
              <a:defRPr sz="1200"/>
            </a:lvl1pPr>
          </a:lstStyle>
          <a:p>
            <a:fld id="{09DC8BEB-EE67-441D-A873-0468255F46D5}" type="slidenum">
              <a:rPr lang="en-US" smtClean="0"/>
              <a:t>‹#›</a:t>
            </a:fld>
            <a:endParaRPr lang="en-US" dirty="0"/>
          </a:p>
        </p:txBody>
      </p:sp>
    </p:spTree>
    <p:extLst>
      <p:ext uri="{BB962C8B-B14F-4D97-AF65-F5344CB8AC3E}">
        <p14:creationId xmlns:p14="http://schemas.microsoft.com/office/powerpoint/2010/main" val="260985970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dirty="0"/>
          </a:p>
        </p:txBody>
      </p:sp>
      <p:sp>
        <p:nvSpPr>
          <p:cNvPr id="3" name="Date Placeholder 2"/>
          <p:cNvSpPr>
            <a:spLocks noGrp="1"/>
          </p:cNvSpPr>
          <p:nvPr>
            <p:ph type="dt" idx="1"/>
          </p:nvPr>
        </p:nvSpPr>
        <p:spPr>
          <a:xfrm>
            <a:off x="3970938" y="0"/>
            <a:ext cx="3037840" cy="464820"/>
          </a:xfrm>
          <a:prstGeom prst="rect">
            <a:avLst/>
          </a:prstGeom>
        </p:spPr>
        <p:txBody>
          <a:bodyPr vert="horz" lIns="93177" tIns="46589" rIns="93177" bIns="46589" rtlCol="0"/>
          <a:lstStyle>
            <a:lvl1pPr algn="r">
              <a:defRPr sz="1200"/>
            </a:lvl1pPr>
          </a:lstStyle>
          <a:p>
            <a:fld id="{6E87F2B8-DAB1-4BB7-AA03-13CA34FE8FA5}" type="datetimeFigureOut">
              <a:rPr lang="en-US" smtClean="0"/>
              <a:t>7/18/2018</a:t>
            </a:fld>
            <a:endParaRPr lang="en-US" dirty="0"/>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7" tIns="46589" rIns="93177" bIns="46589" rtlCol="0" anchor="ctr"/>
          <a:lstStyle/>
          <a:p>
            <a:endParaRPr lang="en-US" dirty="0"/>
          </a:p>
        </p:txBody>
      </p:sp>
      <p:sp>
        <p:nvSpPr>
          <p:cNvPr id="5" name="Notes Placeholder 4"/>
          <p:cNvSpPr>
            <a:spLocks noGrp="1"/>
          </p:cNvSpPr>
          <p:nvPr>
            <p:ph type="body" sz="quarter" idx="3"/>
          </p:nvPr>
        </p:nvSpPr>
        <p:spPr>
          <a:xfrm>
            <a:off x="701040" y="4415791"/>
            <a:ext cx="5608320" cy="4183380"/>
          </a:xfrm>
          <a:prstGeom prst="rect">
            <a:avLst/>
          </a:prstGeom>
        </p:spPr>
        <p:txBody>
          <a:bodyPr vert="horz" lIns="93177" tIns="46589" rIns="93177" bIns="4658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a:defRPr sz="1200"/>
            </a:lvl1pPr>
          </a:lstStyle>
          <a:p>
            <a:fld id="{99B7833D-D0AA-4DCD-A1FD-49E43A30758C}" type="slidenum">
              <a:rPr lang="en-US" smtClean="0"/>
              <a:t>‹#›</a:t>
            </a:fld>
            <a:endParaRPr lang="en-US" dirty="0"/>
          </a:p>
        </p:txBody>
      </p:sp>
    </p:spTree>
    <p:extLst>
      <p:ext uri="{BB962C8B-B14F-4D97-AF65-F5344CB8AC3E}">
        <p14:creationId xmlns:p14="http://schemas.microsoft.com/office/powerpoint/2010/main" val="221080481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chor="ctr"/>
          <a:lstStyle>
            <a:lvl1pPr>
              <a:defRPr sz="2400">
                <a:latin typeface="Book Antiqua" pitchFamily="18" charset="0"/>
                <a:cs typeface="Book Antiqua" pitchFamily="18" charset="0"/>
              </a:defRPr>
            </a:lvl1pPr>
          </a:lstStyle>
          <a:p>
            <a:r>
              <a:rPr lang="en-US"/>
              <a:t>Click to edit Master title style</a:t>
            </a:r>
            <a:endParaRPr lang="en-US" dirty="0"/>
          </a:p>
        </p:txBody>
      </p:sp>
      <p:sp>
        <p:nvSpPr>
          <p:cNvPr id="6" name="Content Placeholder 7"/>
          <p:cNvSpPr>
            <a:spLocks noGrp="1"/>
          </p:cNvSpPr>
          <p:nvPr>
            <p:ph sz="half" idx="1"/>
          </p:nvPr>
        </p:nvSpPr>
        <p:spPr>
          <a:xfrm>
            <a:off x="533400" y="1371600"/>
            <a:ext cx="8077200" cy="4556234"/>
          </a:xfrm>
          <a:ln w="6350" cmpd="sng"/>
        </p:spPr>
        <p:txBody>
          <a:bodyPr/>
          <a:lstStyle>
            <a:lvl1pPr>
              <a:buClrTx/>
              <a:buSzPct val="100000"/>
              <a:defRPr sz="2000">
                <a:solidFill>
                  <a:schemeClr val="tx1"/>
                </a:solidFill>
                <a:latin typeface="Book Antiqua" pitchFamily="18" charset="0"/>
              </a:defRPr>
            </a:lvl1pPr>
            <a:lvl2pPr>
              <a:buClrTx/>
              <a:buSzPct val="100000"/>
              <a:buFont typeface="Arial" pitchFamily="34" charset="0"/>
              <a:buChar char="•"/>
              <a:defRPr sz="2000">
                <a:solidFill>
                  <a:schemeClr val="tx1"/>
                </a:solidFill>
                <a:latin typeface="Book Antiqua" pitchFamily="18" charset="0"/>
              </a:defRPr>
            </a:lvl2pPr>
            <a:lvl3pPr>
              <a:buNone/>
              <a:defRPr/>
            </a:lvl3pPr>
          </a:lstStyle>
          <a:p>
            <a:pPr lvl="0"/>
            <a:r>
              <a:rPr lang="en-US"/>
              <a:t>Edit Master text styles</a:t>
            </a:r>
          </a:p>
          <a:p>
            <a:pPr lvl="1"/>
            <a:r>
              <a:rPr lang="en-US"/>
              <a:t>Second level</a:t>
            </a:r>
          </a:p>
        </p:txBody>
      </p:sp>
      <p:sp>
        <p:nvSpPr>
          <p:cNvPr id="4" name="TextBox 3"/>
          <p:cNvSpPr txBox="1"/>
          <p:nvPr userDrawn="1"/>
        </p:nvSpPr>
        <p:spPr>
          <a:xfrm rot="16200000">
            <a:off x="-2008187" y="2961790"/>
            <a:ext cx="4254500" cy="215444"/>
          </a:xfrm>
          <a:prstGeom prst="rect">
            <a:avLst/>
          </a:prstGeom>
          <a:noFill/>
        </p:spPr>
        <p:txBody>
          <a:bodyPr wrap="square" rtlCol="0">
            <a:spAutoFit/>
          </a:bodyPr>
          <a:lstStyle/>
          <a:p>
            <a:pPr algn="ctr"/>
            <a:r>
              <a:rPr lang="en-US" sz="800" b="0" cap="all" baseline="0" dirty="0"/>
              <a:t>Confidential WORKING draft – policy IN DEVELOPMENT</a:t>
            </a:r>
          </a:p>
        </p:txBody>
      </p:sp>
    </p:spTree>
    <p:extLst>
      <p:ext uri="{BB962C8B-B14F-4D97-AF65-F5344CB8AC3E}">
        <p14:creationId xmlns:p14="http://schemas.microsoft.com/office/powerpoint/2010/main" val="1223803224"/>
      </p:ext>
    </p:extLst>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title">
  <p:cSld name="1_Title Slide">
    <p:bg>
      <p:bgPr>
        <a:solidFill>
          <a:schemeClr val="bg1"/>
        </a:solidFill>
        <a:effectLst/>
      </p:bgPr>
    </p:bg>
    <p:spTree>
      <p:nvGrpSpPr>
        <p:cNvPr id="1" name=""/>
        <p:cNvGrpSpPr/>
        <p:nvPr/>
      </p:nvGrpSpPr>
      <p:grpSpPr>
        <a:xfrm>
          <a:off x="0" y="0"/>
          <a:ext cx="0" cy="0"/>
          <a:chOff x="0" y="0"/>
          <a:chExt cx="0" cy="0"/>
        </a:xfrm>
      </p:grpSpPr>
      <p:pic>
        <p:nvPicPr>
          <p:cNvPr id="3200002" name="Picture 2" descr="Picture2"/>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0638" y="-6350"/>
            <a:ext cx="9188451" cy="6864350"/>
          </a:xfrm>
          <a:prstGeom prst="rect">
            <a:avLst/>
          </a:prstGeom>
          <a:noFill/>
          <a:extLst>
            <a:ext uri="{909E8E84-426E-40DD-AFC4-6F175D3DCCD1}">
              <a14:hiddenFill xmlns:a14="http://schemas.microsoft.com/office/drawing/2010/main">
                <a:solidFill>
                  <a:srgbClr val="FFFFFF"/>
                </a:solidFill>
              </a14:hiddenFill>
            </a:ext>
          </a:extLst>
        </p:spPr>
      </p:pic>
      <p:sp>
        <p:nvSpPr>
          <p:cNvPr id="3200003" name="Rectangle 3"/>
          <p:cNvSpPr>
            <a:spLocks noGrp="1" noChangeArrowheads="1"/>
          </p:cNvSpPr>
          <p:nvPr>
            <p:ph type="subTitle" sz="quarter" idx="1"/>
          </p:nvPr>
        </p:nvSpPr>
        <p:spPr>
          <a:xfrm>
            <a:off x="4267201" y="3124200"/>
            <a:ext cx="4667250" cy="1568257"/>
          </a:xfrm>
        </p:spPr>
        <p:txBody>
          <a:bodyPr lIns="91430" tIns="45716" rIns="91430" bIns="45716"/>
          <a:lstStyle>
            <a:lvl1pPr marL="0" indent="0" algn="r">
              <a:defRPr sz="2800">
                <a:solidFill>
                  <a:srgbClr val="003366"/>
                </a:solidFill>
              </a:defRPr>
            </a:lvl1pPr>
            <a:lvl2pPr lvl="1" algn="r">
              <a:defRPr sz="2000">
                <a:solidFill>
                  <a:schemeClr val="tx2"/>
                </a:solidFill>
              </a:defRPr>
            </a:lvl2pPr>
            <a:lvl3pPr lvl="2" algn="r">
              <a:defRPr sz="2000">
                <a:solidFill>
                  <a:schemeClr val="tx2"/>
                </a:solidFill>
              </a:defRPr>
            </a:lvl3pPr>
          </a:lstStyle>
          <a:p>
            <a:pPr lvl="0"/>
            <a:r>
              <a:rPr lang="en-US" noProof="0"/>
              <a:t>Click to edit Master subtitle style</a:t>
            </a:r>
          </a:p>
        </p:txBody>
      </p:sp>
      <p:sp>
        <p:nvSpPr>
          <p:cNvPr id="3200006" name="Rectangle 6"/>
          <p:cNvSpPr>
            <a:spLocks noChangeArrowheads="1"/>
          </p:cNvSpPr>
          <p:nvPr userDrawn="1"/>
        </p:nvSpPr>
        <p:spPr bwMode="white">
          <a:xfrm>
            <a:off x="152400" y="1143000"/>
            <a:ext cx="4495800" cy="205740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430" tIns="45716" rIns="91430" bIns="45716" anchor="b"/>
          <a:lstStyle/>
          <a:p>
            <a:pPr eaLnBrk="0" fontAlgn="base" hangingPunct="0">
              <a:spcBef>
                <a:spcPct val="20000"/>
              </a:spcBef>
              <a:spcAft>
                <a:spcPct val="0"/>
              </a:spcAft>
              <a:tabLst>
                <a:tab pos="915891" algn="l"/>
              </a:tabLst>
            </a:pPr>
            <a:r>
              <a:rPr lang="en-US" altLang="en-US" sz="2800" b="1" dirty="0">
                <a:solidFill>
                  <a:srgbClr val="F8F8F8"/>
                </a:solidFill>
              </a:rPr>
              <a:t>Commonwealth of Massachusetts</a:t>
            </a:r>
            <a:br>
              <a:rPr lang="en-US" altLang="en-US" sz="2800" b="1" dirty="0">
                <a:solidFill>
                  <a:srgbClr val="F8F8F8"/>
                </a:solidFill>
              </a:rPr>
            </a:br>
            <a:r>
              <a:rPr lang="en-US" altLang="en-US" sz="1900" b="1" dirty="0">
                <a:solidFill>
                  <a:srgbClr val="F8F8F8"/>
                </a:solidFill>
              </a:rPr>
              <a:t>Executive Office of Health and Human Services</a:t>
            </a:r>
            <a:br>
              <a:rPr lang="en-US" altLang="en-US" sz="1900" b="1" dirty="0">
                <a:solidFill>
                  <a:srgbClr val="F8F8F8"/>
                </a:solidFill>
              </a:rPr>
            </a:br>
            <a:br>
              <a:rPr lang="en-US" altLang="en-US" sz="1900" b="1" dirty="0">
                <a:solidFill>
                  <a:srgbClr val="F8F8F8"/>
                </a:solidFill>
              </a:rPr>
            </a:br>
            <a:endParaRPr lang="en-US" sz="2800" b="1" dirty="0">
              <a:solidFill>
                <a:srgbClr val="F8F8F8"/>
              </a:solidFill>
            </a:endParaRPr>
          </a:p>
        </p:txBody>
      </p:sp>
      <p:pic>
        <p:nvPicPr>
          <p:cNvPr id="6" name="Picture 5"/>
          <p:cNvPicPr>
            <a:picLocks noChangeAspect="1"/>
          </p:cNvPicPr>
          <p:nvPr userDrawn="1"/>
        </p:nvPicPr>
        <p:blipFill>
          <a:blip r:embed="rId3"/>
          <a:stretch>
            <a:fillRect/>
          </a:stretch>
        </p:blipFill>
        <p:spPr>
          <a:xfrm>
            <a:off x="7189955" y="457200"/>
            <a:ext cx="1934480" cy="1934480"/>
          </a:xfrm>
          <a:prstGeom prst="rect">
            <a:avLst/>
          </a:prstGeom>
        </p:spPr>
      </p:pic>
    </p:spTree>
    <p:extLst>
      <p:ext uri="{BB962C8B-B14F-4D97-AF65-F5344CB8AC3E}">
        <p14:creationId xmlns:p14="http://schemas.microsoft.com/office/powerpoint/2010/main" val="2805093751"/>
      </p:ext>
    </p:extLst>
  </p:cSld>
  <p:clrMapOvr>
    <a:masterClrMapping/>
  </p:clrMapOvr>
  <p:transition/>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7" Type="http://schemas.openxmlformats.org/officeDocument/2006/relationships/image" Target="../media/image2.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1.jpeg"/><Relationship Id="rId5" Type="http://schemas.openxmlformats.org/officeDocument/2006/relationships/tags" Target="../tags/tag3.xml"/><Relationship Id="rId4" Type="http://schemas.openxmlformats.org/officeDocument/2006/relationships/tags" Target="../tags/tag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bwMode="gray">
      <p:bgPr>
        <a:solidFill>
          <a:schemeClr val="bg1"/>
        </a:solidFill>
        <a:effectLst/>
      </p:bgPr>
    </p:bg>
    <p:spTree>
      <p:nvGrpSpPr>
        <p:cNvPr id="1" name=""/>
        <p:cNvGrpSpPr/>
        <p:nvPr/>
      </p:nvGrpSpPr>
      <p:grpSpPr>
        <a:xfrm>
          <a:off x="0" y="0"/>
          <a:ext cx="0" cy="0"/>
          <a:chOff x="0" y="0"/>
          <a:chExt cx="0" cy="0"/>
        </a:xfrm>
      </p:grpSpPr>
      <p:pic>
        <p:nvPicPr>
          <p:cNvPr id="1026" name="Picture 2" descr="top blue"/>
          <p:cNvPicPr>
            <a:picLocks noChangeAspect="1" noChangeArrowheads="1"/>
          </p:cNvPicPr>
          <p:nvPr/>
        </p:nvPicPr>
        <p:blipFill>
          <a:blip r:embed="rId6"/>
          <a:srcRect l="23065"/>
          <a:stretch>
            <a:fillRect/>
          </a:stretch>
        </p:blipFill>
        <p:spPr bwMode="auto">
          <a:xfrm>
            <a:off x="0" y="0"/>
            <a:ext cx="9150350" cy="930275"/>
          </a:xfrm>
          <a:prstGeom prst="rect">
            <a:avLst/>
          </a:prstGeom>
          <a:noFill/>
          <a:ln w="9525">
            <a:noFill/>
            <a:miter lim="800000"/>
            <a:headEnd/>
            <a:tailEnd/>
          </a:ln>
        </p:spPr>
      </p:pic>
      <p:sp>
        <p:nvSpPr>
          <p:cNvPr id="1027" name="Rectangle 3"/>
          <p:cNvSpPr>
            <a:spLocks noGrp="1" noChangeArrowheads="1"/>
          </p:cNvSpPr>
          <p:nvPr>
            <p:ph type="title"/>
          </p:nvPr>
        </p:nvSpPr>
        <p:spPr bwMode="white">
          <a:xfrm>
            <a:off x="736600" y="109538"/>
            <a:ext cx="5664200" cy="762000"/>
          </a:xfrm>
          <a:prstGeom prst="rect">
            <a:avLst/>
          </a:prstGeom>
          <a:noFill/>
          <a:ln w="9525" algn="ctr">
            <a:noFill/>
            <a:miter lim="800000"/>
            <a:headEnd/>
            <a:tailEnd/>
          </a:ln>
        </p:spPr>
        <p:txBody>
          <a:bodyPr vert="horz" wrap="square" lIns="91440" tIns="45720" rIns="91440" bIns="45720" numCol="1" anchor="b" anchorCtr="0" compatLnSpc="1">
            <a:prstTxWarp prst="textNoShape">
              <a:avLst/>
            </a:prstTxWarp>
          </a:bodyPr>
          <a:lstStyle/>
          <a:p>
            <a:pPr lvl="0"/>
            <a:r>
              <a:rPr lang="en-US"/>
              <a:t>Click to edit Master title style</a:t>
            </a:r>
          </a:p>
        </p:txBody>
      </p:sp>
      <p:sp>
        <p:nvSpPr>
          <p:cNvPr id="1028" name="Rectangle 4"/>
          <p:cNvSpPr>
            <a:spLocks noGrp="1" noChangeArrowheads="1"/>
          </p:cNvSpPr>
          <p:nvPr>
            <p:ph type="body" idx="1"/>
          </p:nvPr>
        </p:nvSpPr>
        <p:spPr bwMode="auto">
          <a:xfrm>
            <a:off x="533400" y="1219200"/>
            <a:ext cx="8153400" cy="5181600"/>
          </a:xfrm>
          <a:prstGeom prst="rect">
            <a:avLst/>
          </a:prstGeom>
          <a:noFill/>
          <a:ln w="9525">
            <a:noFill/>
            <a:miter lim="800000"/>
            <a:headEnd/>
            <a:tailEnd/>
          </a:ln>
        </p:spPr>
        <p:txBody>
          <a:bodyPr vert="horz" wrap="square" lIns="45720" tIns="46038" rIns="45720" bIns="46038" numCol="1" anchor="t" anchorCtr="0" compatLnSpc="1">
            <a:prstTxWarp prst="textNoShape">
              <a:avLst/>
            </a:prstTxWarp>
          </a:bodyPr>
          <a:lstStyle/>
          <a:p>
            <a:pPr lvl="0"/>
            <a:r>
              <a:rPr lang="en-US" altLang="en-US"/>
              <a:t>Click to edit Master text styles</a:t>
            </a:r>
          </a:p>
          <a:p>
            <a:pPr lvl="1"/>
            <a:r>
              <a:rPr lang="en-US" altLang="en-US"/>
              <a:t>Second level</a:t>
            </a:r>
          </a:p>
          <a:p>
            <a:pPr lvl="3"/>
            <a:r>
              <a:rPr lang="en-US" altLang="en-US"/>
              <a:t>Third level</a:t>
            </a:r>
          </a:p>
        </p:txBody>
      </p:sp>
      <p:sp>
        <p:nvSpPr>
          <p:cNvPr id="3198981" name="Line 5"/>
          <p:cNvSpPr>
            <a:spLocks noChangeShapeType="1"/>
          </p:cNvSpPr>
          <p:nvPr/>
        </p:nvSpPr>
        <p:spPr bwMode="auto">
          <a:xfrm>
            <a:off x="-17463" y="6856413"/>
            <a:ext cx="9161463" cy="0"/>
          </a:xfrm>
          <a:prstGeom prst="line">
            <a:avLst/>
          </a:prstGeom>
          <a:noFill/>
          <a:ln w="9525">
            <a:solidFill>
              <a:schemeClr val="bg2"/>
            </a:solidFill>
            <a:round/>
            <a:headEnd/>
            <a:tailEnd/>
          </a:ln>
          <a:effectLst/>
        </p:spPr>
        <p:txBody>
          <a:bodyPr lIns="45720" rIns="45720" anchor="ctr"/>
          <a:lstStyle/>
          <a:p>
            <a:pPr algn="ctr" eaLnBrk="0" fontAlgn="base" hangingPunct="0">
              <a:spcBef>
                <a:spcPct val="0"/>
              </a:spcBef>
              <a:spcAft>
                <a:spcPct val="0"/>
              </a:spcAft>
              <a:defRPr/>
            </a:pPr>
            <a:endParaRPr lang="en-US" sz="1600" dirty="0">
              <a:solidFill>
                <a:srgbClr val="000000"/>
              </a:solidFill>
            </a:endParaRPr>
          </a:p>
        </p:txBody>
      </p:sp>
      <p:pic>
        <p:nvPicPr>
          <p:cNvPr id="1030" name="Picture 6" descr="best ver2b seal"/>
          <p:cNvPicPr>
            <a:picLocks noChangeAspect="1" noChangeArrowheads="1"/>
          </p:cNvPicPr>
          <p:nvPr/>
        </p:nvPicPr>
        <p:blipFill>
          <a:blip r:embed="rId7">
            <a:clrChange>
              <a:clrFrom>
                <a:srgbClr val="003264"/>
              </a:clrFrom>
              <a:clrTo>
                <a:srgbClr val="003264">
                  <a:alpha val="0"/>
                </a:srgbClr>
              </a:clrTo>
            </a:clrChange>
          </a:blip>
          <a:srcRect/>
          <a:stretch>
            <a:fillRect/>
          </a:stretch>
        </p:blipFill>
        <p:spPr bwMode="auto">
          <a:xfrm>
            <a:off x="25400" y="157163"/>
            <a:ext cx="762000" cy="731837"/>
          </a:xfrm>
          <a:prstGeom prst="rect">
            <a:avLst/>
          </a:prstGeom>
          <a:noFill/>
          <a:ln w="9525">
            <a:noFill/>
            <a:miter lim="800000"/>
            <a:headEnd/>
            <a:tailEnd/>
          </a:ln>
        </p:spPr>
      </p:pic>
      <p:sp>
        <p:nvSpPr>
          <p:cNvPr id="3198985" name="Text Box 9"/>
          <p:cNvSpPr txBox="1">
            <a:spLocks noChangeArrowheads="1"/>
          </p:cNvSpPr>
          <p:nvPr/>
        </p:nvSpPr>
        <p:spPr bwMode="auto">
          <a:xfrm>
            <a:off x="4038600" y="6613525"/>
            <a:ext cx="1066800" cy="244475"/>
          </a:xfrm>
          <a:prstGeom prst="rect">
            <a:avLst/>
          </a:prstGeom>
          <a:noFill/>
          <a:ln w="9525">
            <a:noFill/>
            <a:miter lim="800000"/>
            <a:headEnd/>
            <a:tailEnd/>
          </a:ln>
          <a:effectLst/>
        </p:spPr>
        <p:txBody>
          <a:bodyPr lIns="45720" rIns="45720">
            <a:spAutoFit/>
          </a:bodyPr>
          <a:lstStyle/>
          <a:p>
            <a:pPr algn="ctr" eaLnBrk="0" fontAlgn="base" hangingPunct="0">
              <a:spcBef>
                <a:spcPct val="50000"/>
              </a:spcBef>
              <a:spcAft>
                <a:spcPct val="0"/>
              </a:spcAft>
              <a:defRPr/>
            </a:pPr>
            <a:fld id="{74C11B1E-D27A-4545-9113-CFB59631C2EA}" type="slidenum">
              <a:rPr lang="en-US" sz="1000">
                <a:solidFill>
                  <a:srgbClr val="000000"/>
                </a:solidFill>
              </a:rPr>
              <a:pPr algn="ctr" eaLnBrk="0" fontAlgn="base" hangingPunct="0">
                <a:spcBef>
                  <a:spcPct val="50000"/>
                </a:spcBef>
                <a:spcAft>
                  <a:spcPct val="0"/>
                </a:spcAft>
                <a:defRPr/>
              </a:pPr>
              <a:t>‹#›</a:t>
            </a:fld>
            <a:endParaRPr lang="en-US" sz="1000" dirty="0">
              <a:solidFill>
                <a:srgbClr val="000000"/>
              </a:solidFill>
            </a:endParaRPr>
          </a:p>
        </p:txBody>
      </p:sp>
      <p:sp>
        <p:nvSpPr>
          <p:cNvPr id="3198987" name="AcnSubjectTitle_ID_3198987" hidden="1"/>
          <p:cNvSpPr txBox="1">
            <a:spLocks noChangeArrowheads="1"/>
          </p:cNvSpPr>
          <p:nvPr>
            <p:custDataLst>
              <p:tags r:id="rId4"/>
            </p:custDataLst>
          </p:nvPr>
        </p:nvSpPr>
        <p:spPr bwMode="gray">
          <a:xfrm>
            <a:off x="836613" y="1420813"/>
            <a:ext cx="6985000" cy="244475"/>
          </a:xfrm>
          <a:prstGeom prst="rect">
            <a:avLst/>
          </a:prstGeom>
          <a:noFill/>
          <a:ln w="9525" algn="ctr">
            <a:noFill/>
            <a:miter lim="800000"/>
            <a:headEnd/>
            <a:tailEnd/>
          </a:ln>
          <a:effectLst/>
        </p:spPr>
        <p:txBody>
          <a:bodyPr lIns="0" tIns="0" rIns="0" bIns="0">
            <a:spAutoFit/>
          </a:bodyPr>
          <a:lstStyle/>
          <a:p>
            <a:pPr fontAlgn="base">
              <a:spcBef>
                <a:spcPct val="0"/>
              </a:spcBef>
              <a:spcAft>
                <a:spcPct val="0"/>
              </a:spcAft>
              <a:buClr>
                <a:srgbClr val="000000"/>
              </a:buClr>
              <a:defRPr/>
            </a:pPr>
            <a:r>
              <a:rPr lang="en-US" sz="1600" b="1" dirty="0">
                <a:solidFill>
                  <a:srgbClr val="000000"/>
                </a:solidFill>
              </a:rPr>
              <a:t>Subject Title</a:t>
            </a:r>
          </a:p>
        </p:txBody>
      </p:sp>
      <p:sp>
        <p:nvSpPr>
          <p:cNvPr id="3198988" name="AcnFootnote_ID_3198988" hidden="1"/>
          <p:cNvSpPr txBox="1">
            <a:spLocks noChangeArrowheads="1"/>
          </p:cNvSpPr>
          <p:nvPr>
            <p:custDataLst>
              <p:tags r:id="rId5"/>
            </p:custDataLst>
          </p:nvPr>
        </p:nvSpPr>
        <p:spPr bwMode="gray">
          <a:xfrm>
            <a:off x="836613" y="6254750"/>
            <a:ext cx="5564187" cy="334963"/>
          </a:xfrm>
          <a:prstGeom prst="rect">
            <a:avLst/>
          </a:prstGeom>
          <a:noFill/>
          <a:ln w="9525" algn="ctr">
            <a:noFill/>
            <a:miter lim="800000"/>
            <a:headEnd/>
            <a:tailEnd/>
          </a:ln>
          <a:effectLst/>
        </p:spPr>
        <p:txBody>
          <a:bodyPr lIns="0" tIns="0" rIns="0" bIns="0" anchor="b">
            <a:spAutoFit/>
          </a:bodyPr>
          <a:lstStyle/>
          <a:p>
            <a:pPr marL="538163" indent="-538163" fontAlgn="base">
              <a:spcBef>
                <a:spcPct val="0"/>
              </a:spcBef>
              <a:spcAft>
                <a:spcPct val="0"/>
              </a:spcAft>
              <a:buClr>
                <a:srgbClr val="000000"/>
              </a:buClr>
              <a:defRPr/>
            </a:pPr>
            <a:r>
              <a:rPr lang="en-US" sz="1000" dirty="0">
                <a:solidFill>
                  <a:srgbClr val="000000"/>
                </a:solidFill>
              </a:rPr>
              <a:t>*	Footnote</a:t>
            </a:r>
          </a:p>
          <a:p>
            <a:pPr marL="538163" indent="-538163" fontAlgn="base">
              <a:spcBef>
                <a:spcPct val="20000"/>
              </a:spcBef>
              <a:spcAft>
                <a:spcPct val="0"/>
              </a:spcAft>
              <a:buClr>
                <a:srgbClr val="000000"/>
              </a:buClr>
              <a:defRPr/>
            </a:pPr>
            <a:r>
              <a:rPr lang="en-US" sz="1000" dirty="0">
                <a:solidFill>
                  <a:srgbClr val="000000"/>
                </a:solidFill>
              </a:rPr>
              <a:t>Source:	Source</a:t>
            </a:r>
          </a:p>
        </p:txBody>
      </p:sp>
    </p:spTree>
    <p:extLst>
      <p:ext uri="{BB962C8B-B14F-4D97-AF65-F5344CB8AC3E}">
        <p14:creationId xmlns:p14="http://schemas.microsoft.com/office/powerpoint/2010/main" val="1838582338"/>
      </p:ext>
    </p:extLst>
  </p:cSld>
  <p:clrMap bg1="lt1" tx1="dk1" bg2="lt2" tx2="dk2" accent1="accent1" accent2="accent2" accent3="accent3" accent4="accent4" accent5="accent5" accent6="accent6" hlink="hlink" folHlink="folHlink"/>
  <p:sldLayoutIdLst>
    <p:sldLayoutId id="2147483664" r:id="rId1"/>
    <p:sldLayoutId id="2147483823" r:id="rId2"/>
  </p:sldLayoutIdLst>
  <p:transition/>
  <p:txStyles>
    <p:titleStyle>
      <a:lvl1pPr algn="l" rtl="0" eaLnBrk="1" fontAlgn="base" hangingPunct="1">
        <a:spcBef>
          <a:spcPct val="20000"/>
        </a:spcBef>
        <a:spcAft>
          <a:spcPct val="0"/>
        </a:spcAft>
        <a:tabLst>
          <a:tab pos="915988" algn="l"/>
        </a:tabLst>
        <a:defRPr sz="2400" b="1">
          <a:solidFill>
            <a:srgbClr val="FFC000"/>
          </a:solidFill>
          <a:latin typeface="+mj-lt"/>
          <a:ea typeface="+mj-ea"/>
          <a:cs typeface="+mj-cs"/>
        </a:defRPr>
      </a:lvl1pPr>
      <a:lvl2pPr algn="l" rtl="0" eaLnBrk="1" fontAlgn="base" hangingPunct="1">
        <a:spcBef>
          <a:spcPct val="20000"/>
        </a:spcBef>
        <a:spcAft>
          <a:spcPct val="0"/>
        </a:spcAft>
        <a:tabLst>
          <a:tab pos="915988" algn="l"/>
        </a:tabLst>
        <a:defRPr sz="2400" b="1">
          <a:solidFill>
            <a:srgbClr val="FFC000"/>
          </a:solidFill>
          <a:latin typeface="Arial" pitchFamily="34" charset="0"/>
        </a:defRPr>
      </a:lvl2pPr>
      <a:lvl3pPr algn="l" rtl="0" eaLnBrk="1" fontAlgn="base" hangingPunct="1">
        <a:spcBef>
          <a:spcPct val="20000"/>
        </a:spcBef>
        <a:spcAft>
          <a:spcPct val="0"/>
        </a:spcAft>
        <a:tabLst>
          <a:tab pos="915988" algn="l"/>
        </a:tabLst>
        <a:defRPr sz="2400" b="1">
          <a:solidFill>
            <a:srgbClr val="FFC000"/>
          </a:solidFill>
          <a:latin typeface="Arial" pitchFamily="34" charset="0"/>
        </a:defRPr>
      </a:lvl3pPr>
      <a:lvl4pPr algn="l" rtl="0" eaLnBrk="1" fontAlgn="base" hangingPunct="1">
        <a:spcBef>
          <a:spcPct val="20000"/>
        </a:spcBef>
        <a:spcAft>
          <a:spcPct val="0"/>
        </a:spcAft>
        <a:tabLst>
          <a:tab pos="915988" algn="l"/>
        </a:tabLst>
        <a:defRPr sz="2400" b="1">
          <a:solidFill>
            <a:srgbClr val="FFC000"/>
          </a:solidFill>
          <a:latin typeface="Arial" pitchFamily="34" charset="0"/>
        </a:defRPr>
      </a:lvl4pPr>
      <a:lvl5pPr algn="l" rtl="0" eaLnBrk="1" fontAlgn="base" hangingPunct="1">
        <a:spcBef>
          <a:spcPct val="20000"/>
        </a:spcBef>
        <a:spcAft>
          <a:spcPct val="0"/>
        </a:spcAft>
        <a:tabLst>
          <a:tab pos="915988" algn="l"/>
        </a:tabLst>
        <a:defRPr sz="2400" b="1">
          <a:solidFill>
            <a:srgbClr val="FFC000"/>
          </a:solidFill>
          <a:latin typeface="Arial" pitchFamily="34" charset="0"/>
        </a:defRPr>
      </a:lvl5pPr>
      <a:lvl6pPr marL="457200" algn="l" rtl="0" eaLnBrk="1" fontAlgn="base" hangingPunct="1">
        <a:spcBef>
          <a:spcPct val="20000"/>
        </a:spcBef>
        <a:spcAft>
          <a:spcPct val="0"/>
        </a:spcAft>
        <a:tabLst>
          <a:tab pos="915988" algn="l"/>
        </a:tabLst>
        <a:defRPr sz="2400" b="1">
          <a:solidFill>
            <a:schemeClr val="accent1"/>
          </a:solidFill>
          <a:latin typeface="Arial" pitchFamily="34" charset="0"/>
        </a:defRPr>
      </a:lvl6pPr>
      <a:lvl7pPr marL="914400" algn="l" rtl="0" eaLnBrk="1" fontAlgn="base" hangingPunct="1">
        <a:spcBef>
          <a:spcPct val="20000"/>
        </a:spcBef>
        <a:spcAft>
          <a:spcPct val="0"/>
        </a:spcAft>
        <a:tabLst>
          <a:tab pos="915988" algn="l"/>
        </a:tabLst>
        <a:defRPr sz="2400" b="1">
          <a:solidFill>
            <a:schemeClr val="accent1"/>
          </a:solidFill>
          <a:latin typeface="Arial" pitchFamily="34" charset="0"/>
        </a:defRPr>
      </a:lvl7pPr>
      <a:lvl8pPr marL="1371600" algn="l" rtl="0" eaLnBrk="1" fontAlgn="base" hangingPunct="1">
        <a:spcBef>
          <a:spcPct val="20000"/>
        </a:spcBef>
        <a:spcAft>
          <a:spcPct val="0"/>
        </a:spcAft>
        <a:tabLst>
          <a:tab pos="915988" algn="l"/>
        </a:tabLst>
        <a:defRPr sz="2400" b="1">
          <a:solidFill>
            <a:schemeClr val="accent1"/>
          </a:solidFill>
          <a:latin typeface="Arial" pitchFamily="34" charset="0"/>
        </a:defRPr>
      </a:lvl8pPr>
      <a:lvl9pPr marL="1828800" algn="l" rtl="0" eaLnBrk="1" fontAlgn="base" hangingPunct="1">
        <a:spcBef>
          <a:spcPct val="20000"/>
        </a:spcBef>
        <a:spcAft>
          <a:spcPct val="0"/>
        </a:spcAft>
        <a:tabLst>
          <a:tab pos="915988" algn="l"/>
        </a:tabLst>
        <a:defRPr sz="2400" b="1">
          <a:solidFill>
            <a:schemeClr val="accent1"/>
          </a:solidFill>
          <a:latin typeface="Arial" pitchFamily="34" charset="0"/>
        </a:defRPr>
      </a:lvl9pPr>
    </p:titleStyle>
    <p:bodyStyle>
      <a:lvl1pPr marL="381000" indent="-381000" algn="l" rtl="0" eaLnBrk="1" fontAlgn="base" hangingPunct="1">
        <a:spcBef>
          <a:spcPct val="0"/>
        </a:spcBef>
        <a:spcAft>
          <a:spcPts val="1200"/>
        </a:spcAft>
        <a:buClr>
          <a:srgbClr val="FFC000"/>
        </a:buClr>
        <a:buSzPct val="80000"/>
        <a:buFont typeface="Wingdings" pitchFamily="2" charset="2"/>
        <a:buChar char="n"/>
        <a:defRPr b="1">
          <a:solidFill>
            <a:srgbClr val="003366"/>
          </a:solidFill>
          <a:latin typeface="Calibri" pitchFamily="34" charset="0"/>
          <a:ea typeface="Calibri" pitchFamily="34" charset="0"/>
          <a:cs typeface="Calibri" pitchFamily="34" charset="0"/>
        </a:defRPr>
      </a:lvl1pPr>
      <a:lvl2pPr marL="568325" indent="-222250" algn="l" rtl="0" eaLnBrk="1" fontAlgn="base" hangingPunct="1">
        <a:spcBef>
          <a:spcPct val="0"/>
        </a:spcBef>
        <a:spcAft>
          <a:spcPts val="1200"/>
        </a:spcAft>
        <a:buClr>
          <a:srgbClr val="FFC000"/>
        </a:buClr>
        <a:buSzPct val="115000"/>
        <a:buFont typeface="Calibri" pitchFamily="34" charset="0"/>
        <a:buChar char="•"/>
        <a:defRPr b="1">
          <a:solidFill>
            <a:srgbClr val="003366"/>
          </a:solidFill>
          <a:latin typeface="Calibri" pitchFamily="34" charset="0"/>
          <a:ea typeface="Calibri" pitchFamily="34" charset="0"/>
          <a:cs typeface="Calibri" pitchFamily="34" charset="0"/>
        </a:defRPr>
      </a:lvl2pPr>
      <a:lvl3pPr marL="739775" indent="-342900" algn="l" rtl="0" eaLnBrk="1" fontAlgn="base" hangingPunct="1">
        <a:lnSpc>
          <a:spcPct val="90000"/>
        </a:lnSpc>
        <a:spcBef>
          <a:spcPct val="25000"/>
        </a:spcBef>
        <a:spcAft>
          <a:spcPct val="0"/>
        </a:spcAft>
        <a:buClr>
          <a:schemeClr val="tx1"/>
        </a:buClr>
        <a:buAutoNum type="alphaUcPeriod"/>
        <a:defRPr>
          <a:solidFill>
            <a:schemeClr val="tx1"/>
          </a:solidFill>
          <a:latin typeface="+mn-lt"/>
          <a:ea typeface="Calibri" pitchFamily="34" charset="0"/>
          <a:cs typeface="Calibri" pitchFamily="34" charset="0"/>
        </a:defRPr>
      </a:lvl3pPr>
      <a:lvl4pPr marL="914400" indent="-346075" algn="l" rtl="0" eaLnBrk="1" fontAlgn="base" hangingPunct="1">
        <a:spcBef>
          <a:spcPct val="0"/>
        </a:spcBef>
        <a:spcAft>
          <a:spcPts val="1200"/>
        </a:spcAft>
        <a:buClr>
          <a:srgbClr val="FFC000"/>
        </a:buClr>
        <a:buFont typeface="Symbol" pitchFamily="18" charset="2"/>
        <a:buChar char=""/>
        <a:defRPr b="1">
          <a:solidFill>
            <a:srgbClr val="003366"/>
          </a:solidFill>
          <a:latin typeface="Calibri" pitchFamily="34" charset="0"/>
          <a:ea typeface="Calibri" pitchFamily="34" charset="0"/>
          <a:cs typeface="Calibri" pitchFamily="34" charset="0"/>
        </a:defRPr>
      </a:lvl4pPr>
      <a:lvl5pPr marL="1333500" indent="-304800" algn="l" rtl="0" eaLnBrk="1" fontAlgn="base" hangingPunct="1">
        <a:spcBef>
          <a:spcPct val="0"/>
        </a:spcBef>
        <a:spcAft>
          <a:spcPts val="1200"/>
        </a:spcAft>
        <a:buClr>
          <a:schemeClr val="tx1"/>
        </a:buClr>
        <a:buChar char="–"/>
        <a:defRPr sz="1600" b="1">
          <a:solidFill>
            <a:srgbClr val="003366"/>
          </a:solidFill>
          <a:latin typeface="Calibri" pitchFamily="34" charset="0"/>
          <a:ea typeface="Calibri" pitchFamily="34" charset="0"/>
          <a:cs typeface="Calibri" pitchFamily="34" charset="0"/>
        </a:defRPr>
      </a:lvl5pPr>
      <a:lvl6pPr marL="1790700" indent="-304800" algn="l" rtl="0" eaLnBrk="1" fontAlgn="base" hangingPunct="1">
        <a:lnSpc>
          <a:spcPct val="90000"/>
        </a:lnSpc>
        <a:spcBef>
          <a:spcPct val="25000"/>
        </a:spcBef>
        <a:spcAft>
          <a:spcPct val="0"/>
        </a:spcAft>
        <a:buClr>
          <a:schemeClr val="tx1"/>
        </a:buClr>
        <a:buChar char="–"/>
        <a:defRPr sz="1600">
          <a:solidFill>
            <a:schemeClr val="tx1"/>
          </a:solidFill>
          <a:latin typeface="+mn-lt"/>
        </a:defRPr>
      </a:lvl6pPr>
      <a:lvl7pPr marL="2247900" indent="-304800" algn="l" rtl="0" eaLnBrk="1" fontAlgn="base" hangingPunct="1">
        <a:lnSpc>
          <a:spcPct val="90000"/>
        </a:lnSpc>
        <a:spcBef>
          <a:spcPct val="25000"/>
        </a:spcBef>
        <a:spcAft>
          <a:spcPct val="0"/>
        </a:spcAft>
        <a:buClr>
          <a:schemeClr val="tx1"/>
        </a:buClr>
        <a:buChar char="–"/>
        <a:defRPr sz="1600">
          <a:solidFill>
            <a:schemeClr val="tx1"/>
          </a:solidFill>
          <a:latin typeface="+mn-lt"/>
        </a:defRPr>
      </a:lvl7pPr>
      <a:lvl8pPr marL="2705100" indent="-304800" algn="l" rtl="0" eaLnBrk="1" fontAlgn="base" hangingPunct="1">
        <a:lnSpc>
          <a:spcPct val="90000"/>
        </a:lnSpc>
        <a:spcBef>
          <a:spcPct val="25000"/>
        </a:spcBef>
        <a:spcAft>
          <a:spcPct val="0"/>
        </a:spcAft>
        <a:buClr>
          <a:schemeClr val="tx1"/>
        </a:buClr>
        <a:buChar char="–"/>
        <a:defRPr sz="1600">
          <a:solidFill>
            <a:schemeClr val="tx1"/>
          </a:solidFill>
          <a:latin typeface="+mn-lt"/>
        </a:defRPr>
      </a:lvl8pPr>
      <a:lvl9pPr marL="3162300" indent="-304800" algn="l" rtl="0" eaLnBrk="1" fontAlgn="base" hangingPunct="1">
        <a:lnSpc>
          <a:spcPct val="90000"/>
        </a:lnSpc>
        <a:spcBef>
          <a:spcPct val="25000"/>
        </a:spcBef>
        <a:spcAft>
          <a:spcPct val="0"/>
        </a:spcAft>
        <a:buClr>
          <a:schemeClr val="tx1"/>
        </a:buClr>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p:cNvSpPr>
            <a:spLocks noGrp="1"/>
          </p:cNvSpPr>
          <p:nvPr>
            <p:ph type="subTitle" sz="quarter" idx="1"/>
          </p:nvPr>
        </p:nvSpPr>
        <p:spPr/>
        <p:txBody>
          <a:bodyPr>
            <a:normAutofit/>
          </a:bodyPr>
          <a:lstStyle/>
          <a:p>
            <a:pPr>
              <a:buNone/>
            </a:pPr>
            <a:r>
              <a:rPr lang="en-US" b="1" cap="all" dirty="0"/>
              <a:t>EOHHS Quality Measurement alignment taskforce </a:t>
            </a:r>
          </a:p>
          <a:p>
            <a:endParaRPr lang="en-US" dirty="0"/>
          </a:p>
        </p:txBody>
      </p:sp>
      <p:sp>
        <p:nvSpPr>
          <p:cNvPr id="3" name="Text Placeholder 1"/>
          <p:cNvSpPr txBox="1">
            <a:spLocks/>
          </p:cNvSpPr>
          <p:nvPr/>
        </p:nvSpPr>
        <p:spPr>
          <a:xfrm>
            <a:off x="4515416" y="5943600"/>
            <a:ext cx="3923168" cy="533401"/>
          </a:xfrm>
          <a:prstGeom prst="rect">
            <a:avLst/>
          </a:prstGeom>
        </p:spPr>
        <p:txBody>
          <a:bodyPr>
            <a:normAutofit fontScale="62500" lnSpcReduction="20000"/>
          </a:bodyPr>
          <a:lst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a:lstStyle>
          <a:p>
            <a:pPr marL="0" indent="0" algn="ctr">
              <a:buNone/>
            </a:pPr>
            <a:r>
              <a:rPr lang="en-US" dirty="0"/>
              <a:t>Meeting #19</a:t>
            </a:r>
          </a:p>
          <a:p>
            <a:pPr marL="0" indent="0" algn="ctr">
              <a:buNone/>
            </a:pPr>
            <a:r>
              <a:rPr lang="en-US" dirty="0"/>
              <a:t>July 24, 2018</a:t>
            </a:r>
          </a:p>
        </p:txBody>
      </p:sp>
    </p:spTree>
    <p:extLst>
      <p:ext uri="{BB962C8B-B14F-4D97-AF65-F5344CB8AC3E}">
        <p14:creationId xmlns:p14="http://schemas.microsoft.com/office/powerpoint/2010/main" val="1210250860"/>
      </p:ext>
    </p:extLst>
  </p:cSld>
  <p:clrMapOvr>
    <a:masterClrMapping/>
  </p:clrMapOvr>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E24070EF-40AF-471B-BD89-50B96D9FC399}"/>
              </a:ext>
            </a:extLst>
          </p:cNvPr>
          <p:cNvSpPr>
            <a:spLocks noGrp="1"/>
          </p:cNvSpPr>
          <p:nvPr>
            <p:ph type="title"/>
          </p:nvPr>
        </p:nvSpPr>
        <p:spPr>
          <a:xfrm>
            <a:off x="736600" y="109538"/>
            <a:ext cx="5816600" cy="762000"/>
          </a:xfrm>
        </p:spPr>
        <p:txBody>
          <a:bodyPr/>
          <a:lstStyle/>
          <a:p>
            <a:r>
              <a:rPr lang="en-US" dirty="0"/>
              <a:t>Revisit Timeline for Measure Set Implementation</a:t>
            </a:r>
          </a:p>
        </p:txBody>
      </p:sp>
      <p:sp>
        <p:nvSpPr>
          <p:cNvPr id="4" name="Content Placeholder 3">
            <a:extLst>
              <a:ext uri="{FF2B5EF4-FFF2-40B4-BE49-F238E27FC236}">
                <a16:creationId xmlns:a16="http://schemas.microsoft.com/office/drawing/2014/main" id="{B15E2E87-74B6-4780-93BA-2F0B6143D80A}"/>
              </a:ext>
            </a:extLst>
          </p:cNvPr>
          <p:cNvSpPr>
            <a:spLocks noGrp="1"/>
          </p:cNvSpPr>
          <p:nvPr>
            <p:ph sz="half" idx="1"/>
          </p:nvPr>
        </p:nvSpPr>
        <p:spPr>
          <a:xfrm>
            <a:off x="533400" y="1219200"/>
            <a:ext cx="8077200" cy="5334000"/>
          </a:xfrm>
        </p:spPr>
        <p:txBody>
          <a:bodyPr/>
          <a:lstStyle/>
          <a:p>
            <a:r>
              <a:rPr lang="en-US" dirty="0"/>
              <a:t>The Taskforce began to discuss a timeline for implementation of the Massachusetts Aligned Measure set during the 6-19-18 meeting.  Some Taskforce members expressed concern about the feasibility of implementing the measure set by 1-1-19 due to a) the extended time period required to negotiate contract measures, and b) the difficulty of opening up multi-year contracts to make measure changes.</a:t>
            </a:r>
          </a:p>
          <a:p>
            <a:endParaRPr lang="en-US" sz="200" dirty="0"/>
          </a:p>
          <a:p>
            <a:r>
              <a:rPr lang="en-US" dirty="0"/>
              <a:t>Taskforce staff reached out to payers following the meeting and received feedback from BCBSMA, Harvard Pilgrim, and Health New England and Tufts.  </a:t>
            </a:r>
          </a:p>
          <a:p>
            <a:endParaRPr lang="en-US" sz="200" dirty="0"/>
          </a:p>
          <a:p>
            <a:r>
              <a:rPr lang="en-US" dirty="0"/>
              <a:t>Given pending legislation to be resolved in the next week that could impact the implementation timeline, Taskforce staff will communicate the legislative outcome to Taskforce members and the Taskforce will resume this conversation during the September meeting.</a:t>
            </a:r>
          </a:p>
        </p:txBody>
      </p:sp>
    </p:spTree>
    <p:extLst>
      <p:ext uri="{BB962C8B-B14F-4D97-AF65-F5344CB8AC3E}">
        <p14:creationId xmlns:p14="http://schemas.microsoft.com/office/powerpoint/2010/main" val="2030389397"/>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Agenda</a:t>
            </a:r>
          </a:p>
        </p:txBody>
      </p:sp>
      <p:sp>
        <p:nvSpPr>
          <p:cNvPr id="3" name="Content Placeholder 2"/>
          <p:cNvSpPr>
            <a:spLocks noGrp="1"/>
          </p:cNvSpPr>
          <p:nvPr>
            <p:ph sz="half" idx="1"/>
          </p:nvPr>
        </p:nvSpPr>
        <p:spPr>
          <a:xfrm>
            <a:off x="533400" y="1508760"/>
            <a:ext cx="8074152" cy="4556234"/>
          </a:xfrm>
        </p:spPr>
        <p:txBody>
          <a:bodyPr/>
          <a:lstStyle/>
          <a:p>
            <a:r>
              <a:rPr lang="en-US" dirty="0"/>
              <a:t>Welcome</a:t>
            </a:r>
          </a:p>
          <a:p>
            <a:r>
              <a:rPr lang="en-US" dirty="0"/>
              <a:t>Recap of 6-19-18 Meeting Decisions &amp; Discussion of Follow-up Items</a:t>
            </a:r>
          </a:p>
          <a:p>
            <a:pPr marL="685800" lvl="1" indent="-228600"/>
            <a:r>
              <a:rPr lang="en-US" dirty="0"/>
              <a:t>Revisit Timeline for Measure Set Implementation</a:t>
            </a:r>
          </a:p>
          <a:p>
            <a:pPr marL="685800" lvl="1" indent="-228600"/>
            <a:r>
              <a:rPr lang="en-US" dirty="0"/>
              <a:t>Revisit Measure Set Categories</a:t>
            </a:r>
          </a:p>
          <a:p>
            <a:r>
              <a:rPr lang="en-US" dirty="0"/>
              <a:t>Revisit Monitoring Measures</a:t>
            </a:r>
          </a:p>
          <a:p>
            <a:r>
              <a:rPr lang="en-US" dirty="0"/>
              <a:t>Identify Measure Gaps and Prioritize Developmental Measures</a:t>
            </a:r>
          </a:p>
          <a:p>
            <a:r>
              <a:rPr lang="en-US" dirty="0"/>
              <a:t>Review Summary of HEDIS 2019 Changes</a:t>
            </a:r>
          </a:p>
          <a:p>
            <a:r>
              <a:rPr lang="en-US" dirty="0"/>
              <a:t>Next Steps</a:t>
            </a:r>
          </a:p>
        </p:txBody>
      </p:sp>
      <p:sp>
        <p:nvSpPr>
          <p:cNvPr id="4" name="Rectangle 3"/>
          <p:cNvSpPr/>
          <p:nvPr/>
        </p:nvSpPr>
        <p:spPr>
          <a:xfrm>
            <a:off x="-152400" y="3124200"/>
            <a:ext cx="9448800" cy="533400"/>
          </a:xfrm>
          <a:prstGeom prst="rect">
            <a:avLst/>
          </a:prstGeom>
          <a:solidFill>
            <a:srgbClr val="FFC000">
              <a:alpha val="32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563264573"/>
      </p:ext>
    </p:extLst>
  </p:cSld>
  <p:clrMapOvr>
    <a:masterClrMapping/>
  </p:clrMapOvr>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E9D88A5-9230-4D99-9129-D31E8690A2EC}"/>
              </a:ext>
            </a:extLst>
          </p:cNvPr>
          <p:cNvSpPr>
            <a:spLocks noGrp="1"/>
          </p:cNvSpPr>
          <p:nvPr>
            <p:ph type="title"/>
          </p:nvPr>
        </p:nvSpPr>
        <p:spPr/>
        <p:txBody>
          <a:bodyPr/>
          <a:lstStyle/>
          <a:p>
            <a:r>
              <a:rPr lang="en-US" dirty="0"/>
              <a:t>Revisit Measure Set Categories</a:t>
            </a:r>
          </a:p>
        </p:txBody>
      </p:sp>
      <p:sp>
        <p:nvSpPr>
          <p:cNvPr id="4" name="Content Placeholder 3">
            <a:extLst>
              <a:ext uri="{FF2B5EF4-FFF2-40B4-BE49-F238E27FC236}">
                <a16:creationId xmlns:a16="http://schemas.microsoft.com/office/drawing/2014/main" id="{B8FA2214-2917-48D5-B01B-A230DB063AE2}"/>
              </a:ext>
            </a:extLst>
          </p:cNvPr>
          <p:cNvSpPr>
            <a:spLocks noGrp="1"/>
          </p:cNvSpPr>
          <p:nvPr>
            <p:ph sz="half" idx="1"/>
          </p:nvPr>
        </p:nvSpPr>
        <p:spPr>
          <a:xfrm>
            <a:off x="533400" y="1371600"/>
            <a:ext cx="8077200" cy="4368225"/>
          </a:xfrm>
        </p:spPr>
        <p:txBody>
          <a:bodyPr/>
          <a:lstStyle/>
          <a:p>
            <a:r>
              <a:rPr lang="en-US" dirty="0"/>
              <a:t>The Taskforce has reached consensus on the use of five different measure sets plus Innovation measures.  Some of the measures are for contractual use and some for non-contractual use.</a:t>
            </a:r>
          </a:p>
        </p:txBody>
      </p:sp>
      <p:sp>
        <p:nvSpPr>
          <p:cNvPr id="5" name="Content Placeholder 3">
            <a:extLst>
              <a:ext uri="{FF2B5EF4-FFF2-40B4-BE49-F238E27FC236}">
                <a16:creationId xmlns:a16="http://schemas.microsoft.com/office/drawing/2014/main" id="{2A5CD971-BA51-429E-9101-78EBDF50525A}"/>
              </a:ext>
            </a:extLst>
          </p:cNvPr>
          <p:cNvSpPr txBox="1">
            <a:spLocks/>
          </p:cNvSpPr>
          <p:nvPr/>
        </p:nvSpPr>
        <p:spPr bwMode="auto">
          <a:xfrm>
            <a:off x="533400" y="2667000"/>
            <a:ext cx="8077200" cy="3291840"/>
          </a:xfrm>
          <a:prstGeom prst="rect">
            <a:avLst/>
          </a:prstGeom>
          <a:noFill/>
          <a:ln w="6350" cmpd="sng">
            <a:noFill/>
            <a:miter lim="800000"/>
            <a:headEnd/>
            <a:tailEnd/>
          </a:ln>
        </p:spPr>
        <p:txBody>
          <a:bodyPr vert="horz" wrap="square" lIns="45720" tIns="46038" rIns="45720" bIns="46038" numCol="2" anchor="t" anchorCtr="0" compatLnSpc="1">
            <a:prstTxWarp prst="textNoShape">
              <a:avLst/>
            </a:prstTxWarp>
          </a:bodyPr>
          <a:lstStyle>
            <a:lvl1pPr marL="381000" indent="-381000" algn="l" rtl="0" eaLnBrk="1" fontAlgn="base" hangingPunct="1">
              <a:spcBef>
                <a:spcPct val="0"/>
              </a:spcBef>
              <a:spcAft>
                <a:spcPts val="1200"/>
              </a:spcAft>
              <a:buClrTx/>
              <a:buSzPct val="100000"/>
              <a:buFont typeface="Wingdings" pitchFamily="2" charset="2"/>
              <a:buChar char="n"/>
              <a:defRPr sz="2000" b="1">
                <a:solidFill>
                  <a:schemeClr val="tx1"/>
                </a:solidFill>
                <a:latin typeface="Book Antiqua" pitchFamily="18" charset="0"/>
                <a:ea typeface="Calibri" pitchFamily="34" charset="0"/>
                <a:cs typeface="Calibri" pitchFamily="34" charset="0"/>
              </a:defRPr>
            </a:lvl1pPr>
            <a:lvl2pPr marL="568325" indent="-222250" algn="l" rtl="0" eaLnBrk="1" fontAlgn="base" hangingPunct="1">
              <a:spcBef>
                <a:spcPct val="0"/>
              </a:spcBef>
              <a:spcAft>
                <a:spcPts val="1200"/>
              </a:spcAft>
              <a:buClrTx/>
              <a:buSzPct val="100000"/>
              <a:buFont typeface="Arial" pitchFamily="34" charset="0"/>
              <a:buChar char="•"/>
              <a:defRPr sz="2000" b="1">
                <a:solidFill>
                  <a:schemeClr val="tx1"/>
                </a:solidFill>
                <a:latin typeface="Book Antiqua" pitchFamily="18" charset="0"/>
                <a:ea typeface="Calibri" pitchFamily="34" charset="0"/>
                <a:cs typeface="Calibri" pitchFamily="34" charset="0"/>
              </a:defRPr>
            </a:lvl2pPr>
            <a:lvl3pPr marL="739775" indent="-342900" algn="l" rtl="0" eaLnBrk="1" fontAlgn="base" hangingPunct="1">
              <a:lnSpc>
                <a:spcPct val="90000"/>
              </a:lnSpc>
              <a:spcBef>
                <a:spcPct val="25000"/>
              </a:spcBef>
              <a:spcAft>
                <a:spcPct val="0"/>
              </a:spcAft>
              <a:buClr>
                <a:schemeClr val="tx1"/>
              </a:buClr>
              <a:buNone/>
              <a:defRPr>
                <a:solidFill>
                  <a:schemeClr val="tx1"/>
                </a:solidFill>
                <a:latin typeface="+mn-lt"/>
                <a:ea typeface="Calibri" pitchFamily="34" charset="0"/>
                <a:cs typeface="Calibri" pitchFamily="34" charset="0"/>
              </a:defRPr>
            </a:lvl3pPr>
            <a:lvl4pPr marL="914400" indent="-346075" algn="l" rtl="0" eaLnBrk="1" fontAlgn="base" hangingPunct="1">
              <a:spcBef>
                <a:spcPct val="0"/>
              </a:spcBef>
              <a:spcAft>
                <a:spcPts val="1200"/>
              </a:spcAft>
              <a:buClr>
                <a:srgbClr val="FFC000"/>
              </a:buClr>
              <a:buFont typeface="Symbol" pitchFamily="18" charset="2"/>
              <a:buChar char=""/>
              <a:defRPr b="1">
                <a:solidFill>
                  <a:srgbClr val="003366"/>
                </a:solidFill>
                <a:latin typeface="Calibri" pitchFamily="34" charset="0"/>
                <a:ea typeface="Calibri" pitchFamily="34" charset="0"/>
                <a:cs typeface="Calibri" pitchFamily="34" charset="0"/>
              </a:defRPr>
            </a:lvl4pPr>
            <a:lvl5pPr marL="1333500" indent="-304800" algn="l" rtl="0" eaLnBrk="1" fontAlgn="base" hangingPunct="1">
              <a:spcBef>
                <a:spcPct val="0"/>
              </a:spcBef>
              <a:spcAft>
                <a:spcPts val="1200"/>
              </a:spcAft>
              <a:buClr>
                <a:schemeClr val="tx1"/>
              </a:buClr>
              <a:buChar char="–"/>
              <a:defRPr sz="1600" b="1">
                <a:solidFill>
                  <a:srgbClr val="003366"/>
                </a:solidFill>
                <a:latin typeface="Calibri" pitchFamily="34" charset="0"/>
                <a:ea typeface="Calibri" pitchFamily="34" charset="0"/>
                <a:cs typeface="Calibri" pitchFamily="34" charset="0"/>
              </a:defRPr>
            </a:lvl5pPr>
            <a:lvl6pPr marL="1790700" indent="-304800" algn="l" rtl="0" eaLnBrk="1" fontAlgn="base" hangingPunct="1">
              <a:lnSpc>
                <a:spcPct val="90000"/>
              </a:lnSpc>
              <a:spcBef>
                <a:spcPct val="25000"/>
              </a:spcBef>
              <a:spcAft>
                <a:spcPct val="0"/>
              </a:spcAft>
              <a:buClr>
                <a:schemeClr val="tx1"/>
              </a:buClr>
              <a:buChar char="–"/>
              <a:defRPr sz="1600">
                <a:solidFill>
                  <a:schemeClr val="tx1"/>
                </a:solidFill>
                <a:latin typeface="+mn-lt"/>
              </a:defRPr>
            </a:lvl6pPr>
            <a:lvl7pPr marL="2247900" indent="-304800" algn="l" rtl="0" eaLnBrk="1" fontAlgn="base" hangingPunct="1">
              <a:lnSpc>
                <a:spcPct val="90000"/>
              </a:lnSpc>
              <a:spcBef>
                <a:spcPct val="25000"/>
              </a:spcBef>
              <a:spcAft>
                <a:spcPct val="0"/>
              </a:spcAft>
              <a:buClr>
                <a:schemeClr val="tx1"/>
              </a:buClr>
              <a:buChar char="–"/>
              <a:defRPr sz="1600">
                <a:solidFill>
                  <a:schemeClr val="tx1"/>
                </a:solidFill>
                <a:latin typeface="+mn-lt"/>
              </a:defRPr>
            </a:lvl7pPr>
            <a:lvl8pPr marL="2705100" indent="-304800" algn="l" rtl="0" eaLnBrk="1" fontAlgn="base" hangingPunct="1">
              <a:lnSpc>
                <a:spcPct val="90000"/>
              </a:lnSpc>
              <a:spcBef>
                <a:spcPct val="25000"/>
              </a:spcBef>
              <a:spcAft>
                <a:spcPct val="0"/>
              </a:spcAft>
              <a:buClr>
                <a:schemeClr val="tx1"/>
              </a:buClr>
              <a:buChar char="–"/>
              <a:defRPr sz="1600">
                <a:solidFill>
                  <a:schemeClr val="tx1"/>
                </a:solidFill>
                <a:latin typeface="+mn-lt"/>
              </a:defRPr>
            </a:lvl8pPr>
            <a:lvl9pPr marL="3162300" indent="-304800" algn="l" rtl="0" eaLnBrk="1" fontAlgn="base" hangingPunct="1">
              <a:lnSpc>
                <a:spcPct val="90000"/>
              </a:lnSpc>
              <a:spcBef>
                <a:spcPct val="25000"/>
              </a:spcBef>
              <a:spcAft>
                <a:spcPct val="0"/>
              </a:spcAft>
              <a:buClr>
                <a:schemeClr val="tx1"/>
              </a:buClr>
              <a:buChar char="–"/>
              <a:defRPr sz="1600">
                <a:solidFill>
                  <a:schemeClr val="tx1"/>
                </a:solidFill>
                <a:latin typeface="+mn-lt"/>
              </a:defRPr>
            </a:lvl9pPr>
          </a:lstStyle>
          <a:p>
            <a:pPr marL="0" indent="0">
              <a:buNone/>
            </a:pPr>
            <a:r>
              <a:rPr lang="en-US" u="sng" kern="0" dirty="0"/>
              <a:t>Contractual Measures</a:t>
            </a:r>
          </a:p>
          <a:p>
            <a:pPr marL="803275" lvl="1" indent="-457200">
              <a:buFont typeface="+mj-lt"/>
              <a:buAutoNum type="arabicPeriod"/>
            </a:pPr>
            <a:r>
              <a:rPr lang="en-US" b="0" kern="0" dirty="0"/>
              <a:t>Core Set</a:t>
            </a:r>
          </a:p>
          <a:p>
            <a:pPr marL="803275" lvl="1" indent="-457200">
              <a:buFont typeface="+mj-lt"/>
              <a:buAutoNum type="arabicPeriod"/>
            </a:pPr>
            <a:r>
              <a:rPr lang="en-US" b="0" kern="0" dirty="0"/>
              <a:t>Menu Set</a:t>
            </a:r>
          </a:p>
          <a:p>
            <a:pPr marL="803275" lvl="1" indent="-457200">
              <a:buFont typeface="+mj-lt"/>
              <a:buAutoNum type="arabicPeriod"/>
            </a:pPr>
            <a:r>
              <a:rPr lang="en-US" b="0" kern="0" dirty="0"/>
              <a:t>Innovation</a:t>
            </a:r>
          </a:p>
          <a:p>
            <a:pPr lvl="1"/>
            <a:endParaRPr lang="en-US" kern="0" dirty="0"/>
          </a:p>
          <a:p>
            <a:pPr lvl="1"/>
            <a:endParaRPr lang="en-US" kern="0" dirty="0"/>
          </a:p>
          <a:p>
            <a:pPr lvl="1"/>
            <a:endParaRPr lang="en-US" kern="0" dirty="0"/>
          </a:p>
          <a:p>
            <a:pPr marL="346075" lvl="1" indent="0">
              <a:buNone/>
            </a:pPr>
            <a:r>
              <a:rPr lang="en-US" u="sng" kern="0" dirty="0"/>
              <a:t>Non-Contractual Measures</a:t>
            </a:r>
          </a:p>
          <a:p>
            <a:pPr marL="803275" lvl="1" indent="-457200">
              <a:buFont typeface="+mj-lt"/>
              <a:buAutoNum type="arabicPeriod" startAt="4"/>
            </a:pPr>
            <a:r>
              <a:rPr lang="en-US" b="0" kern="0" dirty="0"/>
              <a:t>Monitoring Set</a:t>
            </a:r>
          </a:p>
          <a:p>
            <a:pPr marL="803275" lvl="1" indent="-457200">
              <a:buFont typeface="+mj-lt"/>
              <a:buAutoNum type="arabicPeriod" startAt="4"/>
            </a:pPr>
            <a:r>
              <a:rPr lang="en-US" b="0" kern="0" dirty="0"/>
              <a:t>Developmental Set*</a:t>
            </a:r>
          </a:p>
          <a:p>
            <a:pPr marL="803275" lvl="1" indent="-457200">
              <a:buFont typeface="+mj-lt"/>
              <a:buAutoNum type="arabicPeriod" startAt="4"/>
            </a:pPr>
            <a:r>
              <a:rPr lang="en-US" b="0" kern="0" dirty="0"/>
              <a:t>On Deck Set*</a:t>
            </a:r>
          </a:p>
        </p:txBody>
      </p:sp>
      <p:sp>
        <p:nvSpPr>
          <p:cNvPr id="2" name="TextBox 1">
            <a:extLst>
              <a:ext uri="{FF2B5EF4-FFF2-40B4-BE49-F238E27FC236}">
                <a16:creationId xmlns:a16="http://schemas.microsoft.com/office/drawing/2014/main" id="{FED5C50C-B029-418A-A978-73C015B9E585}"/>
              </a:ext>
            </a:extLst>
          </p:cNvPr>
          <p:cNvSpPr txBox="1"/>
          <p:nvPr/>
        </p:nvSpPr>
        <p:spPr>
          <a:xfrm>
            <a:off x="533400" y="5739825"/>
            <a:ext cx="8077200" cy="584775"/>
          </a:xfrm>
          <a:prstGeom prst="rect">
            <a:avLst/>
          </a:prstGeom>
          <a:noFill/>
        </p:spPr>
        <p:txBody>
          <a:bodyPr wrap="square" rtlCol="0">
            <a:spAutoFit/>
          </a:bodyPr>
          <a:lstStyle/>
          <a:p>
            <a:r>
              <a:rPr lang="en-US" sz="1600" i="1" dirty="0">
                <a:latin typeface="Book Antiqua" panose="02040602050305030304" pitchFamily="18" charset="0"/>
              </a:rPr>
              <a:t>*Payers and providers could potentially elect to utilize these measures in their contracts as Innovation measures.</a:t>
            </a:r>
          </a:p>
        </p:txBody>
      </p:sp>
    </p:spTree>
    <p:extLst>
      <p:ext uri="{BB962C8B-B14F-4D97-AF65-F5344CB8AC3E}">
        <p14:creationId xmlns:p14="http://schemas.microsoft.com/office/powerpoint/2010/main" val="1071450508"/>
      </p:ext>
    </p:extLst>
  </p:cSld>
  <p:clrMapOvr>
    <a:masterClrMapping/>
  </p:clrMapOvr>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EAEDE85F-2556-4D0E-928E-7D197961E345}"/>
              </a:ext>
            </a:extLst>
          </p:cNvPr>
          <p:cNvSpPr>
            <a:spLocks noGrp="1"/>
          </p:cNvSpPr>
          <p:nvPr>
            <p:ph type="title"/>
          </p:nvPr>
        </p:nvSpPr>
        <p:spPr>
          <a:xfrm>
            <a:off x="736600" y="109538"/>
            <a:ext cx="5816600" cy="762000"/>
          </a:xfrm>
        </p:spPr>
        <p:txBody>
          <a:bodyPr/>
          <a:lstStyle/>
          <a:p>
            <a:r>
              <a:rPr lang="en-US" dirty="0"/>
              <a:t>Revisit Measure Set Categories (Cont’d)</a:t>
            </a:r>
            <a:endParaRPr lang="en-US" i="1" dirty="0"/>
          </a:p>
        </p:txBody>
      </p:sp>
      <p:sp>
        <p:nvSpPr>
          <p:cNvPr id="4" name="Content Placeholder 3">
            <a:extLst>
              <a:ext uri="{FF2B5EF4-FFF2-40B4-BE49-F238E27FC236}">
                <a16:creationId xmlns:a16="http://schemas.microsoft.com/office/drawing/2014/main" id="{DC00CD1A-62C6-437E-A148-605BEE2EA4D6}"/>
              </a:ext>
            </a:extLst>
          </p:cNvPr>
          <p:cNvSpPr>
            <a:spLocks noGrp="1"/>
          </p:cNvSpPr>
          <p:nvPr>
            <p:ph sz="half" idx="1"/>
          </p:nvPr>
        </p:nvSpPr>
        <p:spPr>
          <a:xfrm>
            <a:off x="530352" y="1371600"/>
            <a:ext cx="8077200" cy="5105400"/>
          </a:xfrm>
        </p:spPr>
        <p:txBody>
          <a:bodyPr/>
          <a:lstStyle/>
          <a:p>
            <a:pPr marL="803275" lvl="1" indent="-457200">
              <a:spcAft>
                <a:spcPts val="600"/>
              </a:spcAft>
              <a:buFont typeface="+mj-lt"/>
              <a:buAutoNum type="arabicPeriod"/>
            </a:pPr>
            <a:r>
              <a:rPr lang="en-US" u="sng" dirty="0"/>
              <a:t>Core</a:t>
            </a:r>
            <a:r>
              <a:rPr lang="en-US" sz="1800" b="0" dirty="0"/>
              <a:t> – Measures that all payers and ACOs are expected to use, and adhere to the following criteria:</a:t>
            </a:r>
          </a:p>
          <a:p>
            <a:pPr marL="1085850" lvl="2" indent="-285750">
              <a:spcBef>
                <a:spcPts val="0"/>
              </a:spcBef>
              <a:spcAft>
                <a:spcPts val="600"/>
              </a:spcAft>
              <a:buFont typeface="Arial" pitchFamily="34" charset="0"/>
              <a:buChar char="–"/>
            </a:pPr>
            <a:r>
              <a:rPr lang="en-US" kern="1200" dirty="0">
                <a:latin typeface="Book Antiqua" panose="02040602050305030304" pitchFamily="18" charset="0"/>
              </a:rPr>
              <a:t>no more than five in number</a:t>
            </a:r>
          </a:p>
          <a:p>
            <a:pPr marL="1085850" lvl="2" indent="-285750">
              <a:spcBef>
                <a:spcPts val="0"/>
              </a:spcBef>
              <a:spcAft>
                <a:spcPts val="600"/>
              </a:spcAft>
              <a:buFont typeface="Arial" pitchFamily="34" charset="0"/>
              <a:buChar char="–"/>
            </a:pPr>
            <a:r>
              <a:rPr lang="en-US" kern="1200" dirty="0">
                <a:latin typeface="Book Antiqua" panose="02040602050305030304" pitchFamily="18" charset="0"/>
              </a:rPr>
              <a:t>outcomes-oriented</a:t>
            </a:r>
          </a:p>
          <a:p>
            <a:pPr marL="1085850" lvl="2" indent="-285750">
              <a:spcBef>
                <a:spcPts val="0"/>
              </a:spcBef>
              <a:spcAft>
                <a:spcPts val="600"/>
              </a:spcAft>
              <a:buFont typeface="Arial" pitchFamily="34" charset="0"/>
              <a:buChar char="–"/>
            </a:pPr>
            <a:r>
              <a:rPr lang="en-US" kern="1200" dirty="0">
                <a:latin typeface="Book Antiqua" panose="02040602050305030304" pitchFamily="18" charset="0"/>
              </a:rPr>
              <a:t>include at least one measure focused on behavioral health</a:t>
            </a:r>
          </a:p>
          <a:p>
            <a:pPr marL="1085850" lvl="2" indent="-285750">
              <a:spcBef>
                <a:spcPts val="0"/>
              </a:spcBef>
              <a:spcAft>
                <a:spcPts val="600"/>
              </a:spcAft>
              <a:buFont typeface="Arial" pitchFamily="34" charset="0"/>
              <a:buChar char="–"/>
            </a:pPr>
            <a:r>
              <a:rPr lang="en-US" kern="1200" dirty="0">
                <a:latin typeface="Book Antiqua" panose="02040602050305030304" pitchFamily="18" charset="0"/>
              </a:rPr>
              <a:t>universally applicable to the greatest extent possible</a:t>
            </a:r>
          </a:p>
          <a:p>
            <a:pPr marL="1085850" lvl="2" indent="-285750">
              <a:spcBef>
                <a:spcPts val="0"/>
              </a:spcBef>
              <a:spcAft>
                <a:spcPts val="600"/>
              </a:spcAft>
              <a:buFont typeface="Arial" pitchFamily="34" charset="0"/>
              <a:buChar char="–"/>
            </a:pPr>
            <a:r>
              <a:rPr lang="en-US" kern="1200" dirty="0">
                <a:latin typeface="Book Antiqua" panose="02040602050305030304" pitchFamily="18" charset="0"/>
              </a:rPr>
              <a:t>crucial from a public health perspective</a:t>
            </a:r>
          </a:p>
          <a:p>
            <a:pPr marL="1085850" lvl="2" indent="-285750">
              <a:spcBef>
                <a:spcPts val="0"/>
              </a:spcBef>
              <a:spcAft>
                <a:spcPts val="600"/>
              </a:spcAft>
              <a:buFont typeface="Arial" pitchFamily="34" charset="0"/>
              <a:buChar char="–"/>
            </a:pPr>
            <a:r>
              <a:rPr lang="en-US" kern="1200" dirty="0">
                <a:latin typeface="Book Antiqua" panose="02040602050305030304" pitchFamily="18" charset="0"/>
              </a:rPr>
              <a:t>comprised of measures that are highly aligned across existing payer ACO contract measures</a:t>
            </a:r>
          </a:p>
          <a:p>
            <a:pPr marL="1085850" lvl="2" indent="-285750">
              <a:spcBef>
                <a:spcPts val="0"/>
              </a:spcBef>
              <a:spcAft>
                <a:spcPts val="1200"/>
              </a:spcAft>
              <a:buFont typeface="Arial" pitchFamily="34" charset="0"/>
              <a:buChar char="–"/>
            </a:pPr>
            <a:r>
              <a:rPr lang="en-US" kern="1200" dirty="0">
                <a:latin typeface="Book Antiqua" panose="02040602050305030304" pitchFamily="18" charset="0"/>
              </a:rPr>
              <a:t>enhance value</a:t>
            </a:r>
          </a:p>
          <a:p>
            <a:pPr marL="1085850" lvl="2" indent="-285750">
              <a:spcBef>
                <a:spcPts val="0"/>
              </a:spcBef>
              <a:spcAft>
                <a:spcPts val="600"/>
              </a:spcAft>
              <a:buFont typeface="Arial" pitchFamily="34" charset="0"/>
              <a:buChar char="–"/>
            </a:pPr>
            <a:endParaRPr lang="en-US" sz="200" b="0" dirty="0"/>
          </a:p>
          <a:p>
            <a:pPr marL="803275" lvl="1" indent="-457200">
              <a:spcAft>
                <a:spcPts val="600"/>
              </a:spcAft>
              <a:buFont typeface="+mj-lt"/>
              <a:buAutoNum type="arabicPeriod"/>
            </a:pPr>
            <a:r>
              <a:rPr lang="en-US" u="sng" dirty="0"/>
              <a:t>Menu</a:t>
            </a:r>
            <a:r>
              <a:rPr lang="en-US" b="0" dirty="0"/>
              <a:t> </a:t>
            </a:r>
            <a:r>
              <a:rPr lang="en-US" sz="1800" b="0" dirty="0"/>
              <a:t>– Measures from which payers and ACOs are expected to choose for the balance of their contractual measure set (with the possible exception of Innovation measures)</a:t>
            </a:r>
            <a:endParaRPr lang="en-US" dirty="0"/>
          </a:p>
        </p:txBody>
      </p:sp>
    </p:spTree>
    <p:extLst>
      <p:ext uri="{BB962C8B-B14F-4D97-AF65-F5344CB8AC3E}">
        <p14:creationId xmlns:p14="http://schemas.microsoft.com/office/powerpoint/2010/main" val="581375938"/>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EAEDE85F-2556-4D0E-928E-7D197961E345}"/>
              </a:ext>
            </a:extLst>
          </p:cNvPr>
          <p:cNvSpPr>
            <a:spLocks noGrp="1"/>
          </p:cNvSpPr>
          <p:nvPr>
            <p:ph type="title"/>
          </p:nvPr>
        </p:nvSpPr>
        <p:spPr>
          <a:xfrm>
            <a:off x="736600" y="109538"/>
            <a:ext cx="5816600" cy="762000"/>
          </a:xfrm>
        </p:spPr>
        <p:txBody>
          <a:bodyPr/>
          <a:lstStyle/>
          <a:p>
            <a:r>
              <a:rPr lang="en-US" dirty="0"/>
              <a:t>Revisit Measure Set Categories (Cont’d)</a:t>
            </a:r>
          </a:p>
        </p:txBody>
      </p:sp>
      <p:sp>
        <p:nvSpPr>
          <p:cNvPr id="4" name="Content Placeholder 3">
            <a:extLst>
              <a:ext uri="{FF2B5EF4-FFF2-40B4-BE49-F238E27FC236}">
                <a16:creationId xmlns:a16="http://schemas.microsoft.com/office/drawing/2014/main" id="{DC00CD1A-62C6-437E-A148-605BEE2EA4D6}"/>
              </a:ext>
            </a:extLst>
          </p:cNvPr>
          <p:cNvSpPr>
            <a:spLocks noGrp="1"/>
          </p:cNvSpPr>
          <p:nvPr>
            <p:ph sz="half" idx="1"/>
          </p:nvPr>
        </p:nvSpPr>
        <p:spPr>
          <a:xfrm>
            <a:off x="530352" y="1295400"/>
            <a:ext cx="8156448" cy="5105400"/>
          </a:xfrm>
        </p:spPr>
        <p:txBody>
          <a:bodyPr/>
          <a:lstStyle/>
          <a:p>
            <a:r>
              <a:rPr lang="en-US" dirty="0"/>
              <a:t>Taskforce staff revised the definition of the following measure category to respond to 6-19-18 feedback from Taskforce members: </a:t>
            </a:r>
            <a:endParaRPr lang="en-US" sz="500" dirty="0"/>
          </a:p>
          <a:p>
            <a:pPr marL="803275" lvl="1" indent="-457200">
              <a:spcBef>
                <a:spcPts val="0"/>
              </a:spcBef>
              <a:spcAft>
                <a:spcPts val="600"/>
              </a:spcAft>
              <a:buFont typeface="+mj-lt"/>
              <a:buAutoNum type="arabicPeriod" startAt="3"/>
            </a:pPr>
            <a:r>
              <a:rPr lang="en-US" u="sng" dirty="0"/>
              <a:t>Innovation</a:t>
            </a:r>
            <a:r>
              <a:rPr lang="en-US" b="0" dirty="0"/>
              <a:t> – </a:t>
            </a:r>
            <a:r>
              <a:rPr lang="en-US" sz="1800" b="0" kern="1200" dirty="0"/>
              <a:t>Measures which address a) clinical topics or clinical outcomes in the Core or Menu Sets utilizing a novel approach </a:t>
            </a:r>
            <a:r>
              <a:rPr lang="en-US" sz="1800" u="sng" kern="1200" dirty="0"/>
              <a:t>or</a:t>
            </a:r>
            <a:r>
              <a:rPr lang="en-US" sz="1800" b="0" kern="1200" dirty="0"/>
              <a:t> b) clinical topics that are not addressed in the Core or Menu Sets.  Measures cannot have been previously considered and rejected by the Taskforce as Core or Menu measures.</a:t>
            </a:r>
          </a:p>
          <a:p>
            <a:pPr marL="1085850" lvl="2" indent="-285750">
              <a:lnSpc>
                <a:spcPct val="100000"/>
              </a:lnSpc>
              <a:spcBef>
                <a:spcPts val="0"/>
              </a:spcBef>
              <a:spcAft>
                <a:spcPts val="600"/>
              </a:spcAft>
              <a:buFont typeface="Arial" pitchFamily="34" charset="0"/>
              <a:buChar char="–"/>
            </a:pPr>
            <a:r>
              <a:rPr lang="en-US" kern="1200" dirty="0">
                <a:latin typeface="Book Antiqua" panose="02040602050305030304" pitchFamily="18" charset="0"/>
              </a:rPr>
              <a:t>Innovation measures can be used as pay-for-performance </a:t>
            </a:r>
            <a:r>
              <a:rPr lang="en-US" b="1" i="1" kern="1200" dirty="0">
                <a:latin typeface="Book Antiqua" panose="02040602050305030304" pitchFamily="18" charset="0"/>
              </a:rPr>
              <a:t>or</a:t>
            </a:r>
            <a:r>
              <a:rPr lang="en-US" kern="1200" dirty="0">
                <a:latin typeface="Book Antiqua" panose="02040602050305030304" pitchFamily="18" charset="0"/>
              </a:rPr>
              <a:t> pay-for-reporting at the mutual agreement of the payer and ACO.</a:t>
            </a:r>
          </a:p>
          <a:p>
            <a:pPr marL="1085850" lvl="2" indent="-285750">
              <a:lnSpc>
                <a:spcPct val="100000"/>
              </a:lnSpc>
              <a:spcBef>
                <a:spcPts val="0"/>
              </a:spcBef>
              <a:spcAft>
                <a:spcPts val="600"/>
              </a:spcAft>
              <a:buFont typeface="Arial" pitchFamily="34" charset="0"/>
              <a:buChar char="–"/>
            </a:pPr>
            <a:r>
              <a:rPr lang="en-US" kern="1200" dirty="0">
                <a:latin typeface="Book Antiqua" panose="02040602050305030304" pitchFamily="18" charset="0"/>
              </a:rPr>
              <a:t>Payer use of Innovation measures, at the outset, will not be limited in number.</a:t>
            </a:r>
          </a:p>
          <a:p>
            <a:pPr marL="800100" lvl="2" indent="0">
              <a:lnSpc>
                <a:spcPct val="100000"/>
              </a:lnSpc>
              <a:spcBef>
                <a:spcPts val="0"/>
              </a:spcBef>
              <a:spcAft>
                <a:spcPts val="600"/>
              </a:spcAft>
            </a:pPr>
            <a:r>
              <a:rPr lang="en-US" kern="1200" dirty="0">
                <a:latin typeface="Book Antiqua" panose="02040602050305030304" pitchFamily="18" charset="0"/>
              </a:rPr>
              <a:t>During 2020 the Taskforce will revisit the decision to not limit use of Innovation measures to ensure the measure category is not undermining the goal of alignment.  In the meantime, Taskforce staff will develop a process for payers to submit information on use of Innovation measures to support Taskforce understanding.</a:t>
            </a:r>
          </a:p>
        </p:txBody>
      </p:sp>
    </p:spTree>
    <p:extLst>
      <p:ext uri="{BB962C8B-B14F-4D97-AF65-F5344CB8AC3E}">
        <p14:creationId xmlns:p14="http://schemas.microsoft.com/office/powerpoint/2010/main" val="3801386806"/>
      </p:ext>
    </p:extLst>
  </p:cSld>
  <p:clrMapOvr>
    <a:masterClrMapping/>
  </p:clrMapOvr>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EAEDE85F-2556-4D0E-928E-7D197961E345}"/>
              </a:ext>
            </a:extLst>
          </p:cNvPr>
          <p:cNvSpPr>
            <a:spLocks noGrp="1"/>
          </p:cNvSpPr>
          <p:nvPr>
            <p:ph type="title"/>
          </p:nvPr>
        </p:nvSpPr>
        <p:spPr>
          <a:xfrm>
            <a:off x="736600" y="109538"/>
            <a:ext cx="5816600" cy="762000"/>
          </a:xfrm>
        </p:spPr>
        <p:txBody>
          <a:bodyPr/>
          <a:lstStyle/>
          <a:p>
            <a:r>
              <a:rPr lang="en-US" dirty="0"/>
              <a:t>Revisit Measure Set Categories (Cont’d)</a:t>
            </a:r>
          </a:p>
        </p:txBody>
      </p:sp>
      <p:sp>
        <p:nvSpPr>
          <p:cNvPr id="4" name="Content Placeholder 3">
            <a:extLst>
              <a:ext uri="{FF2B5EF4-FFF2-40B4-BE49-F238E27FC236}">
                <a16:creationId xmlns:a16="http://schemas.microsoft.com/office/drawing/2014/main" id="{DC00CD1A-62C6-437E-A148-605BEE2EA4D6}"/>
              </a:ext>
            </a:extLst>
          </p:cNvPr>
          <p:cNvSpPr>
            <a:spLocks noGrp="1"/>
          </p:cNvSpPr>
          <p:nvPr>
            <p:ph sz="half" idx="1"/>
          </p:nvPr>
        </p:nvSpPr>
        <p:spPr>
          <a:xfrm>
            <a:off x="455676" y="1066800"/>
            <a:ext cx="8232648" cy="5562600"/>
          </a:xfrm>
        </p:spPr>
        <p:txBody>
          <a:bodyPr/>
          <a:lstStyle/>
          <a:p>
            <a:pPr marL="1085850" lvl="2" indent="-285750">
              <a:spcBef>
                <a:spcPts val="0"/>
              </a:spcBef>
              <a:spcAft>
                <a:spcPts val="0"/>
              </a:spcAft>
              <a:buFont typeface="Arial" pitchFamily="34" charset="0"/>
              <a:buChar char="–"/>
            </a:pPr>
            <a:endParaRPr lang="en-US" sz="500" kern="1200" dirty="0">
              <a:latin typeface="Book Antiqua" panose="02040602050305030304" pitchFamily="18" charset="0"/>
            </a:endParaRPr>
          </a:p>
          <a:p>
            <a:pPr marL="803275" lvl="1" indent="-457200">
              <a:spcBef>
                <a:spcPts val="0"/>
              </a:spcBef>
              <a:spcAft>
                <a:spcPts val="600"/>
              </a:spcAft>
              <a:buFont typeface="+mj-lt"/>
              <a:buAutoNum type="arabicPeriod" startAt="4"/>
            </a:pPr>
            <a:r>
              <a:rPr lang="en-US" u="sng" dirty="0"/>
              <a:t>Monitoring</a:t>
            </a:r>
            <a:r>
              <a:rPr lang="en-US" b="0" dirty="0"/>
              <a:t> – </a:t>
            </a:r>
            <a:r>
              <a:rPr lang="en-US" sz="1800" b="0" dirty="0"/>
              <a:t>Measures for which performance will be tracked by the Taskforce, either because a) recent performance is high or b) data are not currently available (</a:t>
            </a:r>
            <a:r>
              <a:rPr lang="en-US" sz="1800" b="0" kern="1200" dirty="0"/>
              <a:t>e.g., some opioid measures).  These include:</a:t>
            </a:r>
          </a:p>
          <a:p>
            <a:pPr marL="1085850" lvl="2" indent="-285750">
              <a:lnSpc>
                <a:spcPct val="100000"/>
              </a:lnSpc>
              <a:spcBef>
                <a:spcPts val="0"/>
              </a:spcBef>
              <a:spcAft>
                <a:spcPts val="600"/>
              </a:spcAft>
              <a:buFont typeface="Arial" pitchFamily="34" charset="0"/>
              <a:buChar char="–"/>
            </a:pPr>
            <a:r>
              <a:rPr lang="en-US" kern="1200" dirty="0">
                <a:latin typeface="Book Antiqua" panose="02040602050305030304" pitchFamily="18" charset="0"/>
              </a:rPr>
              <a:t>measures that utilize claims data will be calculated at the ACO level</a:t>
            </a:r>
          </a:p>
          <a:p>
            <a:pPr marL="1085850" lvl="2" indent="-285750">
              <a:lnSpc>
                <a:spcPct val="100000"/>
              </a:lnSpc>
              <a:spcBef>
                <a:spcPts val="0"/>
              </a:spcBef>
              <a:spcAft>
                <a:spcPts val="0"/>
              </a:spcAft>
              <a:buFont typeface="Arial" pitchFamily="34" charset="0"/>
              <a:buChar char="–"/>
            </a:pPr>
            <a:r>
              <a:rPr lang="en-US" kern="1200" dirty="0">
                <a:latin typeface="Book Antiqua" panose="02040602050305030304" pitchFamily="18" charset="0"/>
              </a:rPr>
              <a:t>measures that utilize clinical data will be calculated at alternative levels (e.g., hospital, state)</a:t>
            </a:r>
          </a:p>
          <a:p>
            <a:pPr marL="800100" lvl="2" indent="0">
              <a:lnSpc>
                <a:spcPct val="100000"/>
              </a:lnSpc>
              <a:spcBef>
                <a:spcPts val="0"/>
              </a:spcBef>
              <a:spcAft>
                <a:spcPts val="0"/>
              </a:spcAft>
            </a:pPr>
            <a:endParaRPr lang="en-US" sz="800" dirty="0"/>
          </a:p>
          <a:p>
            <a:pPr marL="803275" lvl="1" indent="-457200">
              <a:spcBef>
                <a:spcPts val="0"/>
              </a:spcBef>
              <a:spcAft>
                <a:spcPts val="600"/>
              </a:spcAft>
              <a:buFont typeface="+mj-lt"/>
              <a:buAutoNum type="arabicPeriod" startAt="4"/>
            </a:pPr>
            <a:r>
              <a:rPr lang="en-US" u="sng" dirty="0"/>
              <a:t>Developmental</a:t>
            </a:r>
          </a:p>
          <a:p>
            <a:pPr marL="1085850" lvl="2" indent="-285750">
              <a:lnSpc>
                <a:spcPct val="100000"/>
              </a:lnSpc>
              <a:spcBef>
                <a:spcPts val="0"/>
              </a:spcBef>
              <a:spcAft>
                <a:spcPts val="600"/>
              </a:spcAft>
              <a:buFont typeface="Arial" pitchFamily="34" charset="0"/>
              <a:buChar char="–"/>
            </a:pPr>
            <a:r>
              <a:rPr lang="en-US" i="1" kern="1200" dirty="0">
                <a:latin typeface="Book Antiqua" panose="02040602050305030304" pitchFamily="18" charset="0"/>
              </a:rPr>
              <a:t>Measure concepts </a:t>
            </a:r>
            <a:r>
              <a:rPr lang="en-US" kern="1200" dirty="0">
                <a:latin typeface="Book Antiqua" panose="02040602050305030304" pitchFamily="18" charset="0"/>
              </a:rPr>
              <a:t>that address important areas of health or outcomes, but for which a specific measure has not been defined, and </a:t>
            </a:r>
          </a:p>
          <a:p>
            <a:pPr marL="1085850" lvl="2" indent="-285750">
              <a:lnSpc>
                <a:spcPct val="100000"/>
              </a:lnSpc>
              <a:spcBef>
                <a:spcPts val="0"/>
              </a:spcBef>
              <a:spcAft>
                <a:spcPts val="0"/>
              </a:spcAft>
              <a:buFont typeface="Arial" pitchFamily="34" charset="0"/>
              <a:buChar char="–"/>
            </a:pPr>
            <a:r>
              <a:rPr lang="en-US" i="1" kern="1200" dirty="0">
                <a:latin typeface="Book Antiqua" panose="02040602050305030304" pitchFamily="18" charset="0"/>
              </a:rPr>
              <a:t>Measures</a:t>
            </a:r>
            <a:r>
              <a:rPr lang="en-US" kern="1200" dirty="0">
                <a:latin typeface="Book Antiqua" panose="02040602050305030304" pitchFamily="18" charset="0"/>
              </a:rPr>
              <a:t> that address important areas of health or outcomes but are not yet validated and/or tested for implementation (e.g., weight loss, tobacco quit rate)</a:t>
            </a:r>
          </a:p>
          <a:p>
            <a:pPr marL="800100" lvl="2" indent="0">
              <a:lnSpc>
                <a:spcPct val="100000"/>
              </a:lnSpc>
              <a:spcBef>
                <a:spcPts val="0"/>
              </a:spcBef>
              <a:spcAft>
                <a:spcPts val="0"/>
              </a:spcAft>
            </a:pPr>
            <a:endParaRPr lang="en-US" sz="800" kern="1200" dirty="0">
              <a:latin typeface="Book Antiqua" panose="02040602050305030304" pitchFamily="18" charset="0"/>
            </a:endParaRPr>
          </a:p>
          <a:p>
            <a:pPr marL="803275" lvl="1" indent="-457200">
              <a:spcAft>
                <a:spcPts val="600"/>
              </a:spcAft>
              <a:buFont typeface="+mj-lt"/>
              <a:buAutoNum type="arabicPeriod" startAt="6"/>
            </a:pPr>
            <a:r>
              <a:rPr lang="en-US" u="sng" dirty="0"/>
              <a:t>On Deck</a:t>
            </a:r>
            <a:r>
              <a:rPr lang="en-US" sz="1800" b="0" dirty="0"/>
              <a:t> – Measures that will be moved into the contractual measure set in the next two (or three) years, including:</a:t>
            </a:r>
          </a:p>
          <a:p>
            <a:pPr marL="1085850" lvl="2" indent="-285750">
              <a:lnSpc>
                <a:spcPct val="100000"/>
              </a:lnSpc>
              <a:spcBef>
                <a:spcPts val="0"/>
              </a:spcBef>
              <a:spcAft>
                <a:spcPts val="0"/>
              </a:spcAft>
              <a:buFont typeface="Arial" pitchFamily="34" charset="0"/>
              <a:buChar char="–"/>
            </a:pPr>
            <a:r>
              <a:rPr lang="en-US" kern="1200" dirty="0">
                <a:latin typeface="Book Antiqua" panose="02040602050305030304" pitchFamily="18" charset="0"/>
              </a:rPr>
              <a:t>measures endorsed by the Taskforce, but not ready for implementation.  The measures do not require testing or further refinement (i.e., they are not developmental).</a:t>
            </a:r>
          </a:p>
          <a:p>
            <a:pPr marL="1085850" lvl="2" indent="-285750">
              <a:lnSpc>
                <a:spcPct val="100000"/>
              </a:lnSpc>
              <a:spcBef>
                <a:spcPts val="0"/>
              </a:spcBef>
              <a:spcAft>
                <a:spcPts val="0"/>
              </a:spcAft>
              <a:buFont typeface="Arial" pitchFamily="34" charset="0"/>
              <a:buChar char="–"/>
            </a:pPr>
            <a:endParaRPr lang="en-US" sz="500" kern="1200" dirty="0">
              <a:latin typeface="Book Antiqua" panose="02040602050305030304" pitchFamily="18" charset="0"/>
            </a:endParaRPr>
          </a:p>
          <a:p>
            <a:pPr marL="1085850" lvl="2" indent="-285750">
              <a:lnSpc>
                <a:spcPct val="100000"/>
              </a:lnSpc>
              <a:spcBef>
                <a:spcPts val="0"/>
              </a:spcBef>
              <a:spcAft>
                <a:spcPts val="0"/>
              </a:spcAft>
              <a:buFont typeface="Arial" pitchFamily="34" charset="0"/>
              <a:buChar char="–"/>
            </a:pPr>
            <a:endParaRPr lang="en-US" sz="500" kern="1200" dirty="0">
              <a:latin typeface="Book Antiqua" panose="02040602050305030304" pitchFamily="18" charset="0"/>
            </a:endParaRPr>
          </a:p>
        </p:txBody>
      </p:sp>
    </p:spTree>
    <p:extLst>
      <p:ext uri="{BB962C8B-B14F-4D97-AF65-F5344CB8AC3E}">
        <p14:creationId xmlns:p14="http://schemas.microsoft.com/office/powerpoint/2010/main" val="3414596433"/>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5" end="5"/>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
                                            <p:txEl>
                                              <p:pRg st="6" end="6"/>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4">
                                            <p:txEl>
                                              <p:pRg st="7" end="7"/>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xEl>
                                              <p:pRg st="9" end="9"/>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4">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Arc 5">
            <a:extLst>
              <a:ext uri="{FF2B5EF4-FFF2-40B4-BE49-F238E27FC236}">
                <a16:creationId xmlns:a16="http://schemas.microsoft.com/office/drawing/2014/main" id="{526CD24F-0AE9-494B-8166-C9BF3DA98765}"/>
              </a:ext>
            </a:extLst>
          </p:cNvPr>
          <p:cNvSpPr/>
          <p:nvPr/>
        </p:nvSpPr>
        <p:spPr bwMode="auto">
          <a:xfrm rot="17629231">
            <a:off x="1838603" y="1110088"/>
            <a:ext cx="2743200" cy="3963349"/>
          </a:xfrm>
          <a:prstGeom prst="arc">
            <a:avLst>
              <a:gd name="adj1" fmla="val 16200000"/>
              <a:gd name="adj2" fmla="val 2423234"/>
            </a:avLst>
          </a:prstGeom>
          <a:solidFill>
            <a:schemeClr val="bg1"/>
          </a:solidFill>
          <a:ln w="41275" cap="flat" cmpd="sng" algn="ctr">
            <a:solidFill>
              <a:schemeClr val="tx2">
                <a:lumMod val="75000"/>
              </a:schemeClr>
            </a:solidFill>
            <a:prstDash val="solid"/>
            <a:round/>
            <a:headEnd type="none" w="med" len="med"/>
            <a:tailEnd type="triangle" w="med" len="med"/>
          </a:ln>
          <a:effectLst/>
        </p:spPr>
        <p:txBody>
          <a:bodyPr vert="horz" wrap="square" lIns="45720" tIns="45720" rIns="4572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1600" b="0" i="0" u="none" strike="noStrike" cap="none" normalizeH="0" baseline="0">
              <a:ln>
                <a:noFill/>
              </a:ln>
              <a:solidFill>
                <a:schemeClr val="tx1"/>
              </a:solidFill>
              <a:effectLst/>
              <a:latin typeface="Arial" pitchFamily="34" charset="0"/>
            </a:endParaRPr>
          </a:p>
        </p:txBody>
      </p:sp>
      <p:sp>
        <p:nvSpPr>
          <p:cNvPr id="27" name="Content Placeholder 3">
            <a:extLst>
              <a:ext uri="{FF2B5EF4-FFF2-40B4-BE49-F238E27FC236}">
                <a16:creationId xmlns:a16="http://schemas.microsoft.com/office/drawing/2014/main" id="{D7CD6FAD-E3D1-4048-84FA-4FA9CB9685EF}"/>
              </a:ext>
            </a:extLst>
          </p:cNvPr>
          <p:cNvSpPr>
            <a:spLocks noGrp="1"/>
          </p:cNvSpPr>
          <p:nvPr>
            <p:ph sz="half" idx="1"/>
          </p:nvPr>
        </p:nvSpPr>
        <p:spPr>
          <a:xfrm>
            <a:off x="530352" y="1066800"/>
            <a:ext cx="8156448" cy="4663440"/>
          </a:xfrm>
        </p:spPr>
        <p:txBody>
          <a:bodyPr/>
          <a:lstStyle/>
          <a:p>
            <a:pPr marL="0" indent="0">
              <a:buNone/>
            </a:pPr>
            <a:r>
              <a:rPr lang="en-US" i="1" u="sng" dirty="0"/>
              <a:t>Possible</a:t>
            </a:r>
            <a:r>
              <a:rPr lang="en-US" u="sng" dirty="0"/>
              <a:t> Evolution of Measure Set Categories</a:t>
            </a:r>
            <a:endParaRPr lang="en-US" sz="500" u="sng" dirty="0"/>
          </a:p>
        </p:txBody>
      </p:sp>
      <p:sp>
        <p:nvSpPr>
          <p:cNvPr id="3" name="Title 2"/>
          <p:cNvSpPr>
            <a:spLocks noGrp="1"/>
          </p:cNvSpPr>
          <p:nvPr>
            <p:ph type="title"/>
          </p:nvPr>
        </p:nvSpPr>
        <p:spPr>
          <a:xfrm>
            <a:off x="736600" y="109538"/>
            <a:ext cx="5903696" cy="762000"/>
          </a:xfrm>
        </p:spPr>
        <p:txBody>
          <a:bodyPr/>
          <a:lstStyle/>
          <a:p>
            <a:r>
              <a:rPr lang="en-US" dirty="0"/>
              <a:t>Revisit Measure Set Categories (Cont’d)</a:t>
            </a:r>
          </a:p>
        </p:txBody>
      </p:sp>
      <p:grpSp>
        <p:nvGrpSpPr>
          <p:cNvPr id="7" name="Group 6"/>
          <p:cNvGrpSpPr/>
          <p:nvPr/>
        </p:nvGrpSpPr>
        <p:grpSpPr>
          <a:xfrm>
            <a:off x="4559375" y="2133600"/>
            <a:ext cx="2527225" cy="2527225"/>
            <a:chOff x="2774987" y="1014449"/>
            <a:chExt cx="2527225" cy="2527225"/>
          </a:xfrm>
          <a:solidFill>
            <a:schemeClr val="accent6">
              <a:lumMod val="20000"/>
              <a:lumOff val="80000"/>
            </a:schemeClr>
          </a:solidFill>
        </p:grpSpPr>
        <p:sp>
          <p:nvSpPr>
            <p:cNvPr id="20" name="Oval 19"/>
            <p:cNvSpPr/>
            <p:nvPr/>
          </p:nvSpPr>
          <p:spPr>
            <a:xfrm>
              <a:off x="2774987" y="1014449"/>
              <a:ext cx="2527225" cy="2527225"/>
            </a:xfrm>
            <a:prstGeom prst="ellipse">
              <a:avLst/>
            </a:prstGeom>
            <a:grpFill/>
            <a:ln w="38100">
              <a:solidFill>
                <a:schemeClr val="accent2">
                  <a:lumMod val="75000"/>
                </a:schemeClr>
              </a:solidFill>
            </a:ln>
          </p:spPr>
          <p:style>
            <a:lnRef idx="2">
              <a:schemeClr val="lt1">
                <a:hueOff val="0"/>
                <a:satOff val="0"/>
                <a:lumOff val="0"/>
                <a:alphaOff val="0"/>
              </a:schemeClr>
            </a:lnRef>
            <a:fillRef idx="1">
              <a:schemeClr val="accent1">
                <a:alpha val="50000"/>
                <a:hueOff val="0"/>
                <a:satOff val="0"/>
                <a:lumOff val="0"/>
                <a:alphaOff val="0"/>
              </a:schemeClr>
            </a:fillRef>
            <a:effectRef idx="0">
              <a:schemeClr val="accent1">
                <a:alpha val="50000"/>
                <a:hueOff val="0"/>
                <a:satOff val="0"/>
                <a:lumOff val="0"/>
                <a:alphaOff val="0"/>
              </a:schemeClr>
            </a:effectRef>
            <a:fontRef idx="minor">
              <a:schemeClr val="tx1"/>
            </a:fontRef>
          </p:style>
          <p:txBody>
            <a:bodyPr/>
            <a:lstStyle/>
            <a:p>
              <a:pPr algn="r"/>
              <a:endParaRPr lang="en-US" dirty="0">
                <a:ln w="57150">
                  <a:solidFill>
                    <a:schemeClr val="tx1"/>
                  </a:solidFill>
                </a:ln>
              </a:endParaRPr>
            </a:p>
            <a:p>
              <a:pPr algn="r"/>
              <a:endParaRPr lang="en-US" dirty="0"/>
            </a:p>
            <a:p>
              <a:pPr algn="r"/>
              <a:endParaRPr lang="en-US" dirty="0"/>
            </a:p>
            <a:p>
              <a:pPr algn="r"/>
              <a:endParaRPr lang="en-US" dirty="0"/>
            </a:p>
            <a:p>
              <a:pPr algn="r"/>
              <a:endParaRPr lang="en-US" dirty="0"/>
            </a:p>
            <a:p>
              <a:r>
                <a:rPr lang="en-US" dirty="0"/>
                <a:t>4. Menu</a:t>
              </a:r>
            </a:p>
          </p:txBody>
        </p:sp>
        <p:sp>
          <p:nvSpPr>
            <p:cNvPr id="21" name="Oval 4"/>
            <p:cNvSpPr/>
            <p:nvPr/>
          </p:nvSpPr>
          <p:spPr>
            <a:xfrm>
              <a:off x="3145091" y="1384553"/>
              <a:ext cx="1787017" cy="1787017"/>
            </a:xfrm>
            <a:prstGeom prst="rect">
              <a:avLst/>
            </a:prstGeom>
            <a:noFill/>
            <a:ln>
              <a:noFill/>
            </a:ln>
          </p:spPr>
          <p:style>
            <a:lnRef idx="0">
              <a:scrgbClr r="0" g="0" b="0"/>
            </a:lnRef>
            <a:fillRef idx="0">
              <a:scrgbClr r="0" g="0" b="0"/>
            </a:fillRef>
            <a:effectRef idx="0">
              <a:scrgbClr r="0" g="0" b="0"/>
            </a:effectRef>
            <a:fontRef idx="minor">
              <a:schemeClr val="tx1"/>
            </a:fontRef>
          </p:style>
          <p:txBody>
            <a:bodyPr spcFirstLastPara="0" vert="horz" wrap="square" lIns="68580" tIns="68580" rIns="68580" bIns="68580" numCol="1" spcCol="1270" anchor="ctr" anchorCtr="0">
              <a:noAutofit/>
            </a:bodyPr>
            <a:lstStyle/>
            <a:p>
              <a:pPr lvl="0" algn="r" defTabSz="2400300">
                <a:lnSpc>
                  <a:spcPct val="90000"/>
                </a:lnSpc>
                <a:spcBef>
                  <a:spcPct val="0"/>
                </a:spcBef>
                <a:spcAft>
                  <a:spcPct val="35000"/>
                </a:spcAft>
              </a:pPr>
              <a:endParaRPr lang="en-US" sz="5400" kern="1200" dirty="0"/>
            </a:p>
          </p:txBody>
        </p:sp>
      </p:grpSp>
      <p:grpSp>
        <p:nvGrpSpPr>
          <p:cNvPr id="9" name="Group 8"/>
          <p:cNvGrpSpPr/>
          <p:nvPr/>
        </p:nvGrpSpPr>
        <p:grpSpPr>
          <a:xfrm>
            <a:off x="7162800" y="2427948"/>
            <a:ext cx="1938528" cy="1938528"/>
            <a:chOff x="5052598" y="1646256"/>
            <a:chExt cx="1263612" cy="1263612"/>
          </a:xfrm>
          <a:solidFill>
            <a:srgbClr val="FFC000"/>
          </a:solidFill>
        </p:grpSpPr>
        <p:sp>
          <p:nvSpPr>
            <p:cNvPr id="16" name="Oval 15"/>
            <p:cNvSpPr/>
            <p:nvPr/>
          </p:nvSpPr>
          <p:spPr>
            <a:xfrm>
              <a:off x="5052598" y="1646256"/>
              <a:ext cx="1263612" cy="1263612"/>
            </a:xfrm>
            <a:prstGeom prst="ellipse">
              <a:avLst/>
            </a:prstGeom>
            <a:grpFill/>
          </p:spPr>
          <p:style>
            <a:lnRef idx="2">
              <a:schemeClr val="lt1">
                <a:hueOff val="0"/>
                <a:satOff val="0"/>
                <a:lumOff val="0"/>
                <a:alphaOff val="0"/>
              </a:schemeClr>
            </a:lnRef>
            <a:fillRef idx="1">
              <a:schemeClr val="accent1">
                <a:alpha val="50000"/>
                <a:hueOff val="0"/>
                <a:satOff val="0"/>
                <a:lumOff val="0"/>
                <a:alphaOff val="0"/>
              </a:schemeClr>
            </a:fillRef>
            <a:effectRef idx="0">
              <a:schemeClr val="accent1">
                <a:alpha val="50000"/>
                <a:hueOff val="0"/>
                <a:satOff val="0"/>
                <a:lumOff val="0"/>
                <a:alphaOff val="0"/>
              </a:schemeClr>
            </a:effectRef>
            <a:fontRef idx="minor">
              <a:schemeClr val="tx1"/>
            </a:fontRef>
          </p:style>
        </p:sp>
        <p:sp>
          <p:nvSpPr>
            <p:cNvPr id="17" name="Oval 8"/>
            <p:cNvSpPr/>
            <p:nvPr/>
          </p:nvSpPr>
          <p:spPr>
            <a:xfrm>
              <a:off x="5052598" y="1831308"/>
              <a:ext cx="1263612" cy="893508"/>
            </a:xfrm>
            <a:prstGeom prst="rect">
              <a:avLst/>
            </a:prstGeom>
            <a:noFill/>
            <a:ln>
              <a:noFill/>
            </a:ln>
          </p:spPr>
          <p:style>
            <a:lnRef idx="0">
              <a:scrgbClr r="0" g="0" b="0"/>
            </a:lnRef>
            <a:fillRef idx="0">
              <a:scrgbClr r="0" g="0" b="0"/>
            </a:fillRef>
            <a:effectRef idx="0">
              <a:scrgbClr r="0" g="0" b="0"/>
            </a:effectRef>
            <a:fontRef idx="minor">
              <a:schemeClr val="tx1"/>
            </a:fontRef>
          </p:style>
          <p:txBody>
            <a:bodyPr spcFirstLastPara="0" vert="horz" wrap="square" lIns="34290" tIns="34290" rIns="34290" bIns="34290" numCol="1" spcCol="1270" anchor="ctr" anchorCtr="0">
              <a:noAutofit/>
            </a:bodyPr>
            <a:lstStyle/>
            <a:p>
              <a:pPr lvl="0" algn="ctr" defTabSz="1200150">
                <a:lnSpc>
                  <a:spcPct val="90000"/>
                </a:lnSpc>
                <a:spcBef>
                  <a:spcPct val="0"/>
                </a:spcBef>
                <a:spcAft>
                  <a:spcPct val="35000"/>
                </a:spcAft>
              </a:pPr>
              <a:r>
                <a:rPr lang="en-US" dirty="0"/>
                <a:t>6</a:t>
              </a:r>
              <a:r>
                <a:rPr lang="en-US" kern="1200" dirty="0"/>
                <a:t>. Monitoring</a:t>
              </a:r>
            </a:p>
          </p:txBody>
        </p:sp>
      </p:grpSp>
      <p:grpSp>
        <p:nvGrpSpPr>
          <p:cNvPr id="11" name="Group 10"/>
          <p:cNvGrpSpPr/>
          <p:nvPr/>
        </p:nvGrpSpPr>
        <p:grpSpPr>
          <a:xfrm>
            <a:off x="5334000" y="2514600"/>
            <a:ext cx="1945496" cy="1753654"/>
            <a:chOff x="1155238" y="1202207"/>
            <a:chExt cx="1684310" cy="1522609"/>
          </a:xfrm>
          <a:solidFill>
            <a:schemeClr val="accent6">
              <a:lumMod val="60000"/>
              <a:lumOff val="40000"/>
            </a:schemeClr>
          </a:solidFill>
        </p:grpSpPr>
        <p:sp>
          <p:nvSpPr>
            <p:cNvPr id="12" name="Oval 11"/>
            <p:cNvSpPr/>
            <p:nvPr/>
          </p:nvSpPr>
          <p:spPr>
            <a:xfrm>
              <a:off x="1155238" y="1202207"/>
              <a:ext cx="1237556" cy="1163682"/>
            </a:xfrm>
            <a:prstGeom prst="ellipse">
              <a:avLst/>
            </a:prstGeom>
            <a:solidFill>
              <a:schemeClr val="tx2">
                <a:lumMod val="75000"/>
              </a:schemeClr>
            </a:solidFill>
          </p:spPr>
          <p:style>
            <a:lnRef idx="2">
              <a:schemeClr val="lt1">
                <a:hueOff val="0"/>
                <a:satOff val="0"/>
                <a:lumOff val="0"/>
                <a:alphaOff val="0"/>
              </a:schemeClr>
            </a:lnRef>
            <a:fillRef idx="1">
              <a:schemeClr val="accent1">
                <a:alpha val="50000"/>
                <a:hueOff val="0"/>
                <a:satOff val="0"/>
                <a:lumOff val="0"/>
                <a:alphaOff val="0"/>
              </a:schemeClr>
            </a:fillRef>
            <a:effectRef idx="0">
              <a:schemeClr val="accent1">
                <a:alpha val="50000"/>
                <a:hueOff val="0"/>
                <a:satOff val="0"/>
                <a:lumOff val="0"/>
                <a:alphaOff val="0"/>
              </a:schemeClr>
            </a:effectRef>
            <a:fontRef idx="minor">
              <a:schemeClr val="tx1"/>
            </a:fontRef>
          </p:style>
          <p:txBody>
            <a:bodyPr/>
            <a:lstStyle/>
            <a:p>
              <a:endParaRPr lang="en-US" dirty="0">
                <a:solidFill>
                  <a:schemeClr val="bg1"/>
                </a:solidFill>
              </a:endParaRPr>
            </a:p>
            <a:p>
              <a:pPr algn="ctr"/>
              <a:r>
                <a:rPr lang="en-US" dirty="0">
                  <a:solidFill>
                    <a:schemeClr val="bg1"/>
                  </a:solidFill>
                </a:rPr>
                <a:t>5. Core</a:t>
              </a:r>
            </a:p>
          </p:txBody>
        </p:sp>
        <p:sp>
          <p:nvSpPr>
            <p:cNvPr id="13" name="Oval 12"/>
            <p:cNvSpPr/>
            <p:nvPr/>
          </p:nvSpPr>
          <p:spPr>
            <a:xfrm>
              <a:off x="1946040" y="1831308"/>
              <a:ext cx="893508" cy="893508"/>
            </a:xfrm>
            <a:prstGeom prst="rect">
              <a:avLst/>
            </a:prstGeom>
            <a:noFill/>
          </p:spPr>
          <p:style>
            <a:lnRef idx="0">
              <a:scrgbClr r="0" g="0" b="0"/>
            </a:lnRef>
            <a:fillRef idx="0">
              <a:scrgbClr r="0" g="0" b="0"/>
            </a:fillRef>
            <a:effectRef idx="0">
              <a:scrgbClr r="0" g="0" b="0"/>
            </a:effectRef>
            <a:fontRef idx="minor">
              <a:schemeClr val="tx1"/>
            </a:fontRef>
          </p:style>
          <p:txBody>
            <a:bodyPr spcFirstLastPara="0" vert="horz" wrap="square" lIns="34290" tIns="34290" rIns="34290" bIns="34290" numCol="1" spcCol="1270" anchor="ctr" anchorCtr="0">
              <a:noAutofit/>
            </a:bodyPr>
            <a:lstStyle/>
            <a:p>
              <a:pPr lvl="0" algn="ctr" defTabSz="1200150">
                <a:lnSpc>
                  <a:spcPct val="90000"/>
                </a:lnSpc>
                <a:spcBef>
                  <a:spcPct val="0"/>
                </a:spcBef>
                <a:spcAft>
                  <a:spcPct val="35000"/>
                </a:spcAft>
              </a:pPr>
              <a:endParaRPr lang="en-US" sz="2700" kern="1200" dirty="0"/>
            </a:p>
          </p:txBody>
        </p:sp>
      </p:grpSp>
      <p:grpSp>
        <p:nvGrpSpPr>
          <p:cNvPr id="53" name="Group 52"/>
          <p:cNvGrpSpPr/>
          <p:nvPr/>
        </p:nvGrpSpPr>
        <p:grpSpPr>
          <a:xfrm>
            <a:off x="2209800" y="2427948"/>
            <a:ext cx="1938528" cy="1938528"/>
            <a:chOff x="5052598" y="1646256"/>
            <a:chExt cx="1263612" cy="1263612"/>
          </a:xfrm>
          <a:solidFill>
            <a:srgbClr val="FFC000"/>
          </a:solidFill>
        </p:grpSpPr>
        <p:sp>
          <p:nvSpPr>
            <p:cNvPr id="54" name="Oval 53"/>
            <p:cNvSpPr/>
            <p:nvPr/>
          </p:nvSpPr>
          <p:spPr>
            <a:xfrm>
              <a:off x="5052598" y="1646256"/>
              <a:ext cx="1263612" cy="1263612"/>
            </a:xfrm>
            <a:prstGeom prst="ellipse">
              <a:avLst/>
            </a:prstGeom>
            <a:pattFill prst="dkDnDiag">
              <a:fgClr>
                <a:schemeClr val="accent1"/>
              </a:fgClr>
              <a:bgClr>
                <a:srgbClr val="FFC000"/>
              </a:bgClr>
            </a:pattFill>
          </p:spPr>
          <p:style>
            <a:lnRef idx="2">
              <a:schemeClr val="lt1">
                <a:hueOff val="0"/>
                <a:satOff val="0"/>
                <a:lumOff val="0"/>
                <a:alphaOff val="0"/>
              </a:schemeClr>
            </a:lnRef>
            <a:fillRef idx="1">
              <a:schemeClr val="accent1">
                <a:alpha val="50000"/>
                <a:hueOff val="0"/>
                <a:satOff val="0"/>
                <a:lumOff val="0"/>
                <a:alphaOff val="0"/>
              </a:schemeClr>
            </a:fillRef>
            <a:effectRef idx="0">
              <a:schemeClr val="accent1">
                <a:alpha val="50000"/>
                <a:hueOff val="0"/>
                <a:satOff val="0"/>
                <a:lumOff val="0"/>
                <a:alphaOff val="0"/>
              </a:schemeClr>
            </a:effectRef>
            <a:fontRef idx="minor">
              <a:schemeClr val="tx1"/>
            </a:fontRef>
          </p:style>
        </p:sp>
        <p:sp>
          <p:nvSpPr>
            <p:cNvPr id="55" name="Oval 8"/>
            <p:cNvSpPr/>
            <p:nvPr/>
          </p:nvSpPr>
          <p:spPr>
            <a:xfrm>
              <a:off x="5052598" y="1831308"/>
              <a:ext cx="1263612" cy="893508"/>
            </a:xfrm>
            <a:prstGeom prst="rect">
              <a:avLst/>
            </a:prstGeom>
            <a:noFill/>
            <a:ln>
              <a:noFill/>
            </a:ln>
          </p:spPr>
          <p:style>
            <a:lnRef idx="0">
              <a:scrgbClr r="0" g="0" b="0"/>
            </a:lnRef>
            <a:fillRef idx="0">
              <a:scrgbClr r="0" g="0" b="0"/>
            </a:fillRef>
            <a:effectRef idx="0">
              <a:scrgbClr r="0" g="0" b="0"/>
            </a:effectRef>
            <a:fontRef idx="minor">
              <a:schemeClr val="tx1"/>
            </a:fontRef>
          </p:style>
          <p:txBody>
            <a:bodyPr spcFirstLastPara="0" vert="horz" wrap="square" lIns="34290" tIns="34290" rIns="34290" bIns="34290" numCol="1" spcCol="1270" anchor="ctr" anchorCtr="0">
              <a:noAutofit/>
            </a:bodyPr>
            <a:lstStyle/>
            <a:p>
              <a:pPr lvl="0" algn="ctr" defTabSz="1200150">
                <a:lnSpc>
                  <a:spcPct val="90000"/>
                </a:lnSpc>
                <a:spcBef>
                  <a:spcPct val="0"/>
                </a:spcBef>
                <a:spcAft>
                  <a:spcPct val="35000"/>
                </a:spcAft>
              </a:pPr>
              <a:r>
                <a:rPr lang="en-US" kern="1200" dirty="0"/>
                <a:t>2. On Deck</a:t>
              </a:r>
            </a:p>
          </p:txBody>
        </p:sp>
      </p:grpSp>
      <p:grpSp>
        <p:nvGrpSpPr>
          <p:cNvPr id="56" name="Group 55"/>
          <p:cNvGrpSpPr/>
          <p:nvPr/>
        </p:nvGrpSpPr>
        <p:grpSpPr>
          <a:xfrm>
            <a:off x="228600" y="2427948"/>
            <a:ext cx="1942368" cy="1938528"/>
            <a:chOff x="5052598" y="1646256"/>
            <a:chExt cx="1263612" cy="1263612"/>
          </a:xfrm>
          <a:solidFill>
            <a:srgbClr val="FFC000"/>
          </a:solidFill>
        </p:grpSpPr>
        <p:sp>
          <p:nvSpPr>
            <p:cNvPr id="57" name="Oval 56"/>
            <p:cNvSpPr/>
            <p:nvPr/>
          </p:nvSpPr>
          <p:spPr>
            <a:xfrm>
              <a:off x="5052598" y="1646256"/>
              <a:ext cx="1263612" cy="1263612"/>
            </a:xfrm>
            <a:prstGeom prst="ellipse">
              <a:avLst/>
            </a:prstGeom>
            <a:pattFill prst="dkUpDiag">
              <a:fgClr>
                <a:schemeClr val="accent1"/>
              </a:fgClr>
              <a:bgClr>
                <a:srgbClr val="FFC000"/>
              </a:bgClr>
            </a:pattFill>
          </p:spPr>
          <p:style>
            <a:lnRef idx="2">
              <a:schemeClr val="lt1">
                <a:hueOff val="0"/>
                <a:satOff val="0"/>
                <a:lumOff val="0"/>
                <a:alphaOff val="0"/>
              </a:schemeClr>
            </a:lnRef>
            <a:fillRef idx="1">
              <a:schemeClr val="accent1">
                <a:alpha val="50000"/>
                <a:hueOff val="0"/>
                <a:satOff val="0"/>
                <a:lumOff val="0"/>
                <a:alphaOff val="0"/>
              </a:schemeClr>
            </a:fillRef>
            <a:effectRef idx="0">
              <a:schemeClr val="accent1">
                <a:alpha val="50000"/>
                <a:hueOff val="0"/>
                <a:satOff val="0"/>
                <a:lumOff val="0"/>
                <a:alphaOff val="0"/>
              </a:schemeClr>
            </a:effectRef>
            <a:fontRef idx="minor">
              <a:schemeClr val="tx1"/>
            </a:fontRef>
          </p:style>
        </p:sp>
        <p:sp>
          <p:nvSpPr>
            <p:cNvPr id="58" name="Oval 8"/>
            <p:cNvSpPr/>
            <p:nvPr/>
          </p:nvSpPr>
          <p:spPr>
            <a:xfrm>
              <a:off x="5052598" y="1831308"/>
              <a:ext cx="1263612" cy="893508"/>
            </a:xfrm>
            <a:prstGeom prst="rect">
              <a:avLst/>
            </a:prstGeom>
            <a:noFill/>
            <a:ln>
              <a:noFill/>
            </a:ln>
          </p:spPr>
          <p:style>
            <a:lnRef idx="0">
              <a:scrgbClr r="0" g="0" b="0"/>
            </a:lnRef>
            <a:fillRef idx="0">
              <a:scrgbClr r="0" g="0" b="0"/>
            </a:fillRef>
            <a:effectRef idx="0">
              <a:scrgbClr r="0" g="0" b="0"/>
            </a:effectRef>
            <a:fontRef idx="minor">
              <a:schemeClr val="tx1"/>
            </a:fontRef>
          </p:style>
          <p:txBody>
            <a:bodyPr spcFirstLastPara="0" vert="horz" wrap="square" lIns="34290" tIns="34290" rIns="34290" bIns="34290" numCol="1" spcCol="1270" anchor="ctr" anchorCtr="0">
              <a:noAutofit/>
            </a:bodyPr>
            <a:lstStyle/>
            <a:p>
              <a:pPr lvl="0" algn="ctr" defTabSz="1200150">
                <a:lnSpc>
                  <a:spcPct val="90000"/>
                </a:lnSpc>
                <a:spcBef>
                  <a:spcPct val="0"/>
                </a:spcBef>
                <a:spcAft>
                  <a:spcPct val="35000"/>
                </a:spcAft>
              </a:pPr>
              <a:r>
                <a:rPr lang="en-US" kern="1200" dirty="0"/>
                <a:t>1. Developmental</a:t>
              </a:r>
            </a:p>
          </p:txBody>
        </p:sp>
      </p:grpSp>
      <p:sp>
        <p:nvSpPr>
          <p:cNvPr id="26" name="Shape 25">
            <a:extLst>
              <a:ext uri="{FF2B5EF4-FFF2-40B4-BE49-F238E27FC236}">
                <a16:creationId xmlns:a16="http://schemas.microsoft.com/office/drawing/2014/main" id="{7CF5B516-6C56-4203-9DD5-B6A3189476C4}"/>
              </a:ext>
            </a:extLst>
          </p:cNvPr>
          <p:cNvSpPr/>
          <p:nvPr/>
        </p:nvSpPr>
        <p:spPr>
          <a:xfrm rot="10800000" flipH="1">
            <a:off x="1220584" y="1828800"/>
            <a:ext cx="1767229" cy="1767229"/>
          </a:xfrm>
          <a:prstGeom prst="leftCircularArrow">
            <a:avLst>
              <a:gd name="adj1" fmla="val 2550"/>
              <a:gd name="adj2" fmla="val 309429"/>
              <a:gd name="adj3" fmla="val 2084940"/>
              <a:gd name="adj4" fmla="val 9024489"/>
              <a:gd name="adj5" fmla="val 2975"/>
            </a:avLst>
          </a:prstGeom>
          <a:solidFill>
            <a:schemeClr val="tx2">
              <a:lumMod val="75000"/>
            </a:schemeClr>
          </a:solidFill>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sp>
      <p:grpSp>
        <p:nvGrpSpPr>
          <p:cNvPr id="23" name="Group 22">
            <a:extLst>
              <a:ext uri="{FF2B5EF4-FFF2-40B4-BE49-F238E27FC236}">
                <a16:creationId xmlns:a16="http://schemas.microsoft.com/office/drawing/2014/main" id="{039D1C5F-AD49-4367-A2F0-97ACBAAFBE38}"/>
              </a:ext>
            </a:extLst>
          </p:cNvPr>
          <p:cNvGrpSpPr/>
          <p:nvPr/>
        </p:nvGrpSpPr>
        <p:grpSpPr>
          <a:xfrm>
            <a:off x="838200" y="4591354"/>
            <a:ext cx="1942368" cy="1938528"/>
            <a:chOff x="5052598" y="1646256"/>
            <a:chExt cx="1263612" cy="1263612"/>
          </a:xfrm>
          <a:solidFill>
            <a:srgbClr val="FFC000"/>
          </a:solidFill>
        </p:grpSpPr>
        <p:sp>
          <p:nvSpPr>
            <p:cNvPr id="25" name="Oval 24">
              <a:extLst>
                <a:ext uri="{FF2B5EF4-FFF2-40B4-BE49-F238E27FC236}">
                  <a16:creationId xmlns:a16="http://schemas.microsoft.com/office/drawing/2014/main" id="{E006D699-4F95-4D3E-871A-513EF3D63F88}"/>
                </a:ext>
              </a:extLst>
            </p:cNvPr>
            <p:cNvSpPr/>
            <p:nvPr/>
          </p:nvSpPr>
          <p:spPr>
            <a:xfrm>
              <a:off x="5052598" y="1646256"/>
              <a:ext cx="1263612" cy="1263612"/>
            </a:xfrm>
            <a:prstGeom prst="ellipse">
              <a:avLst/>
            </a:prstGeom>
            <a:pattFill prst="dkUpDiag">
              <a:fgClr>
                <a:schemeClr val="accent1"/>
              </a:fgClr>
              <a:bgClr>
                <a:srgbClr val="FFC000"/>
              </a:bgClr>
            </a:pattFill>
          </p:spPr>
          <p:style>
            <a:lnRef idx="2">
              <a:schemeClr val="lt1">
                <a:hueOff val="0"/>
                <a:satOff val="0"/>
                <a:lumOff val="0"/>
                <a:alphaOff val="0"/>
              </a:schemeClr>
            </a:lnRef>
            <a:fillRef idx="1">
              <a:schemeClr val="accent1">
                <a:alpha val="50000"/>
                <a:hueOff val="0"/>
                <a:satOff val="0"/>
                <a:lumOff val="0"/>
                <a:alphaOff val="0"/>
              </a:schemeClr>
            </a:fillRef>
            <a:effectRef idx="0">
              <a:schemeClr val="accent1">
                <a:alpha val="50000"/>
                <a:hueOff val="0"/>
                <a:satOff val="0"/>
                <a:lumOff val="0"/>
                <a:alphaOff val="0"/>
              </a:schemeClr>
            </a:effectRef>
            <a:fontRef idx="minor">
              <a:schemeClr val="tx1"/>
            </a:fontRef>
          </p:style>
        </p:sp>
        <p:sp>
          <p:nvSpPr>
            <p:cNvPr id="28" name="Oval 8">
              <a:extLst>
                <a:ext uri="{FF2B5EF4-FFF2-40B4-BE49-F238E27FC236}">
                  <a16:creationId xmlns:a16="http://schemas.microsoft.com/office/drawing/2014/main" id="{12943C21-35E6-43A7-81B4-93E2485F4C02}"/>
                </a:ext>
              </a:extLst>
            </p:cNvPr>
            <p:cNvSpPr/>
            <p:nvPr/>
          </p:nvSpPr>
          <p:spPr>
            <a:xfrm>
              <a:off x="5052598" y="1831308"/>
              <a:ext cx="1263612" cy="893508"/>
            </a:xfrm>
            <a:prstGeom prst="rect">
              <a:avLst/>
            </a:prstGeom>
            <a:noFill/>
            <a:ln>
              <a:noFill/>
            </a:ln>
          </p:spPr>
          <p:style>
            <a:lnRef idx="0">
              <a:scrgbClr r="0" g="0" b="0"/>
            </a:lnRef>
            <a:fillRef idx="0">
              <a:scrgbClr r="0" g="0" b="0"/>
            </a:fillRef>
            <a:effectRef idx="0">
              <a:scrgbClr r="0" g="0" b="0"/>
            </a:effectRef>
            <a:fontRef idx="minor">
              <a:schemeClr val="tx1"/>
            </a:fontRef>
          </p:style>
          <p:txBody>
            <a:bodyPr spcFirstLastPara="0" vert="horz" wrap="square" lIns="34290" tIns="34290" rIns="34290" bIns="34290" numCol="1" spcCol="1270" anchor="ctr" anchorCtr="0">
              <a:noAutofit/>
            </a:bodyPr>
            <a:lstStyle/>
            <a:p>
              <a:pPr lvl="0" algn="ctr" defTabSz="1200150">
                <a:lnSpc>
                  <a:spcPct val="90000"/>
                </a:lnSpc>
                <a:spcBef>
                  <a:spcPct val="0"/>
                </a:spcBef>
                <a:spcAft>
                  <a:spcPct val="35000"/>
                </a:spcAft>
              </a:pPr>
              <a:r>
                <a:rPr lang="en-US" dirty="0"/>
                <a:t>3</a:t>
              </a:r>
              <a:r>
                <a:rPr lang="en-US" kern="1200" dirty="0"/>
                <a:t>. Innovation</a:t>
              </a:r>
            </a:p>
          </p:txBody>
        </p:sp>
      </p:grpSp>
      <p:grpSp>
        <p:nvGrpSpPr>
          <p:cNvPr id="2" name="Group 1">
            <a:extLst>
              <a:ext uri="{FF2B5EF4-FFF2-40B4-BE49-F238E27FC236}">
                <a16:creationId xmlns:a16="http://schemas.microsoft.com/office/drawing/2014/main" id="{63614B22-69CB-4DCA-98E2-FFC8C4BDB043}"/>
              </a:ext>
            </a:extLst>
          </p:cNvPr>
          <p:cNvGrpSpPr/>
          <p:nvPr/>
        </p:nvGrpSpPr>
        <p:grpSpPr>
          <a:xfrm>
            <a:off x="6614771" y="1843295"/>
            <a:ext cx="1767229" cy="1767229"/>
            <a:chOff x="6538571" y="1843295"/>
            <a:chExt cx="1767229" cy="1767229"/>
          </a:xfrm>
        </p:grpSpPr>
        <p:sp>
          <p:nvSpPr>
            <p:cNvPr id="29" name="Shape 28">
              <a:extLst>
                <a:ext uri="{FF2B5EF4-FFF2-40B4-BE49-F238E27FC236}">
                  <a16:creationId xmlns:a16="http://schemas.microsoft.com/office/drawing/2014/main" id="{8AE2C9E5-B8B2-4458-821F-F9AA341BA2B1}"/>
                </a:ext>
              </a:extLst>
            </p:cNvPr>
            <p:cNvSpPr/>
            <p:nvPr/>
          </p:nvSpPr>
          <p:spPr>
            <a:xfrm rot="10800000" flipH="1">
              <a:off x="6538571" y="1843295"/>
              <a:ext cx="1767229" cy="1767229"/>
            </a:xfrm>
            <a:prstGeom prst="leftCircularArrow">
              <a:avLst>
                <a:gd name="adj1" fmla="val 2550"/>
                <a:gd name="adj2" fmla="val 309429"/>
                <a:gd name="adj3" fmla="val 2084940"/>
                <a:gd name="adj4" fmla="val 8527048"/>
                <a:gd name="adj5" fmla="val 2975"/>
              </a:avLst>
            </a:prstGeom>
            <a:solidFill>
              <a:schemeClr val="tx2">
                <a:lumMod val="75000"/>
              </a:schemeClr>
            </a:solidFill>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sp>
        <p:sp>
          <p:nvSpPr>
            <p:cNvPr id="31" name="Shape 30">
              <a:extLst>
                <a:ext uri="{FF2B5EF4-FFF2-40B4-BE49-F238E27FC236}">
                  <a16:creationId xmlns:a16="http://schemas.microsoft.com/office/drawing/2014/main" id="{F35DECE9-1FC4-4EDC-9DFB-1A559633DD95}"/>
                </a:ext>
              </a:extLst>
            </p:cNvPr>
            <p:cNvSpPr/>
            <p:nvPr/>
          </p:nvSpPr>
          <p:spPr>
            <a:xfrm rot="10800000">
              <a:off x="6538571" y="1843295"/>
              <a:ext cx="1767229" cy="1767229"/>
            </a:xfrm>
            <a:prstGeom prst="leftCircularArrow">
              <a:avLst>
                <a:gd name="adj1" fmla="val 2550"/>
                <a:gd name="adj2" fmla="val 309429"/>
                <a:gd name="adj3" fmla="val 2084940"/>
                <a:gd name="adj4" fmla="val 8527048"/>
                <a:gd name="adj5" fmla="val 2975"/>
              </a:avLst>
            </a:prstGeom>
            <a:solidFill>
              <a:schemeClr val="tx2">
                <a:lumMod val="75000"/>
              </a:schemeClr>
            </a:solidFill>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sp>
      </p:grpSp>
      <p:sp>
        <p:nvSpPr>
          <p:cNvPr id="35" name="Arc 34">
            <a:extLst>
              <a:ext uri="{FF2B5EF4-FFF2-40B4-BE49-F238E27FC236}">
                <a16:creationId xmlns:a16="http://schemas.microsoft.com/office/drawing/2014/main" id="{9DE9DD94-769B-407A-93B1-7381D19A710F}"/>
              </a:ext>
            </a:extLst>
          </p:cNvPr>
          <p:cNvSpPr/>
          <p:nvPr/>
        </p:nvSpPr>
        <p:spPr bwMode="auto">
          <a:xfrm rot="13520591" flipH="1">
            <a:off x="2546933" y="2951633"/>
            <a:ext cx="2743200" cy="3042152"/>
          </a:xfrm>
          <a:prstGeom prst="arc">
            <a:avLst>
              <a:gd name="adj1" fmla="val 16200000"/>
              <a:gd name="adj2" fmla="val 1926743"/>
            </a:avLst>
          </a:prstGeom>
          <a:solidFill>
            <a:schemeClr val="bg1"/>
          </a:solidFill>
          <a:ln w="41275" cap="flat" cmpd="sng" algn="ctr">
            <a:solidFill>
              <a:schemeClr val="tx2">
                <a:lumMod val="75000"/>
              </a:schemeClr>
            </a:solidFill>
            <a:prstDash val="solid"/>
            <a:round/>
            <a:headEnd type="none" w="med" len="med"/>
            <a:tailEnd type="triangle" w="med" len="med"/>
          </a:ln>
          <a:effectLst/>
        </p:spPr>
        <p:txBody>
          <a:bodyPr vert="horz" wrap="square" lIns="45720" tIns="45720" rIns="4572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1600" b="0" i="0" u="none" strike="noStrike" cap="none" normalizeH="0" baseline="0">
              <a:ln>
                <a:noFill/>
              </a:ln>
              <a:solidFill>
                <a:schemeClr val="tx1"/>
              </a:solidFill>
              <a:effectLst/>
              <a:latin typeface="Arial" pitchFamily="34" charset="0"/>
            </a:endParaRPr>
          </a:p>
        </p:txBody>
      </p:sp>
      <p:sp>
        <p:nvSpPr>
          <p:cNvPr id="36" name="Shape 35">
            <a:extLst>
              <a:ext uri="{FF2B5EF4-FFF2-40B4-BE49-F238E27FC236}">
                <a16:creationId xmlns:a16="http://schemas.microsoft.com/office/drawing/2014/main" id="{916D94D0-9A7A-4556-9AAA-32922AE021D1}"/>
              </a:ext>
            </a:extLst>
          </p:cNvPr>
          <p:cNvSpPr/>
          <p:nvPr/>
        </p:nvSpPr>
        <p:spPr>
          <a:xfrm rot="18128568">
            <a:off x="1973494" y="3823599"/>
            <a:ext cx="1767229" cy="1767229"/>
          </a:xfrm>
          <a:prstGeom prst="leftCircularArrow">
            <a:avLst>
              <a:gd name="adj1" fmla="val 2550"/>
              <a:gd name="adj2" fmla="val 309429"/>
              <a:gd name="adj3" fmla="val 2084940"/>
              <a:gd name="adj4" fmla="val 9024489"/>
              <a:gd name="adj5" fmla="val 2975"/>
            </a:avLst>
          </a:prstGeom>
          <a:solidFill>
            <a:schemeClr val="tx2">
              <a:lumMod val="75000"/>
            </a:schemeClr>
          </a:solidFill>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sp>
      <p:cxnSp>
        <p:nvCxnSpPr>
          <p:cNvPr id="10" name="Straight Arrow Connector 9">
            <a:extLst>
              <a:ext uri="{FF2B5EF4-FFF2-40B4-BE49-F238E27FC236}">
                <a16:creationId xmlns:a16="http://schemas.microsoft.com/office/drawing/2014/main" id="{4CEF5224-756B-4A09-8F8A-ADA58171BE54}"/>
              </a:ext>
            </a:extLst>
          </p:cNvPr>
          <p:cNvCxnSpPr>
            <a:cxnSpLocks/>
          </p:cNvCxnSpPr>
          <p:nvPr/>
        </p:nvCxnSpPr>
        <p:spPr bwMode="auto">
          <a:xfrm flipV="1">
            <a:off x="4163038" y="3397211"/>
            <a:ext cx="365760" cy="1"/>
          </a:xfrm>
          <a:prstGeom prst="straightConnector1">
            <a:avLst/>
          </a:prstGeom>
          <a:solidFill>
            <a:schemeClr val="accent1"/>
          </a:solidFill>
          <a:ln w="41275" cap="flat" cmpd="sng" algn="ctr">
            <a:solidFill>
              <a:schemeClr val="accent2"/>
            </a:solidFill>
            <a:prstDash val="solid"/>
            <a:round/>
            <a:headEnd type="none" w="med" len="med"/>
            <a:tailEnd type="triangle"/>
          </a:ln>
          <a:effectLst/>
        </p:spPr>
      </p:cxnSp>
    </p:spTree>
    <p:extLst>
      <p:ext uri="{BB962C8B-B14F-4D97-AF65-F5344CB8AC3E}">
        <p14:creationId xmlns:p14="http://schemas.microsoft.com/office/powerpoint/2010/main" val="1413365473"/>
      </p:ext>
    </p:extLst>
  </p:cSld>
  <p:clrMapOvr>
    <a:masterClrMapping/>
  </p:clrMapOvr>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Agenda</a:t>
            </a:r>
          </a:p>
        </p:txBody>
      </p:sp>
      <p:sp>
        <p:nvSpPr>
          <p:cNvPr id="3" name="Content Placeholder 2"/>
          <p:cNvSpPr>
            <a:spLocks noGrp="1"/>
          </p:cNvSpPr>
          <p:nvPr>
            <p:ph sz="half" idx="1"/>
          </p:nvPr>
        </p:nvSpPr>
        <p:spPr>
          <a:xfrm>
            <a:off x="533400" y="1508760"/>
            <a:ext cx="8074152" cy="4556234"/>
          </a:xfrm>
        </p:spPr>
        <p:txBody>
          <a:bodyPr/>
          <a:lstStyle/>
          <a:p>
            <a:r>
              <a:rPr lang="en-US" dirty="0"/>
              <a:t>Welcome</a:t>
            </a:r>
          </a:p>
          <a:p>
            <a:r>
              <a:rPr lang="en-US" dirty="0"/>
              <a:t>Recap of 6-19-18 Meeting Decisions &amp; Discussion of Follow-up Items</a:t>
            </a:r>
          </a:p>
          <a:p>
            <a:pPr marL="685800" lvl="1" indent="-228600"/>
            <a:r>
              <a:rPr lang="en-US" dirty="0"/>
              <a:t>Revisit Timeline for Measure Set Implementation</a:t>
            </a:r>
          </a:p>
          <a:p>
            <a:pPr marL="685800" lvl="1" indent="-228600"/>
            <a:r>
              <a:rPr lang="en-US" dirty="0"/>
              <a:t>Revisit Measure Set Categories</a:t>
            </a:r>
          </a:p>
          <a:p>
            <a:r>
              <a:rPr lang="en-US" dirty="0"/>
              <a:t>Revisit Monitoring Measures</a:t>
            </a:r>
          </a:p>
          <a:p>
            <a:r>
              <a:rPr lang="en-US" dirty="0"/>
              <a:t>Identify Measure Gaps and Prioritize Developmental Measures</a:t>
            </a:r>
          </a:p>
          <a:p>
            <a:r>
              <a:rPr lang="en-US" dirty="0"/>
              <a:t>Review Summary of HEDIS 2019 Changes</a:t>
            </a:r>
          </a:p>
          <a:p>
            <a:r>
              <a:rPr lang="en-US" dirty="0"/>
              <a:t>Next Steps</a:t>
            </a:r>
          </a:p>
        </p:txBody>
      </p:sp>
      <p:sp>
        <p:nvSpPr>
          <p:cNvPr id="4" name="Rectangle 3"/>
          <p:cNvSpPr/>
          <p:nvPr/>
        </p:nvSpPr>
        <p:spPr>
          <a:xfrm>
            <a:off x="-152400" y="3581400"/>
            <a:ext cx="9448800" cy="533400"/>
          </a:xfrm>
          <a:prstGeom prst="rect">
            <a:avLst/>
          </a:prstGeom>
          <a:solidFill>
            <a:srgbClr val="FFC000">
              <a:alpha val="32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662724962"/>
      </p:ext>
    </p:extLst>
  </p:cSld>
  <p:clrMapOvr>
    <a:masterClrMapping/>
  </p:clrMapOvr>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CED4066-7BCF-4F0D-A8E2-C2F770B75E5B}"/>
              </a:ext>
            </a:extLst>
          </p:cNvPr>
          <p:cNvSpPr>
            <a:spLocks noGrp="1"/>
          </p:cNvSpPr>
          <p:nvPr>
            <p:ph type="title"/>
          </p:nvPr>
        </p:nvSpPr>
        <p:spPr/>
        <p:txBody>
          <a:bodyPr/>
          <a:lstStyle/>
          <a:p>
            <a:r>
              <a:rPr lang="en-US" dirty="0"/>
              <a:t>Revisit Monitoring Measures</a:t>
            </a:r>
          </a:p>
        </p:txBody>
      </p:sp>
      <p:sp>
        <p:nvSpPr>
          <p:cNvPr id="4" name="Content Placeholder 3">
            <a:extLst>
              <a:ext uri="{FF2B5EF4-FFF2-40B4-BE49-F238E27FC236}">
                <a16:creationId xmlns:a16="http://schemas.microsoft.com/office/drawing/2014/main" id="{A638371E-ACCA-4B71-9B88-B51E2344EF42}"/>
              </a:ext>
            </a:extLst>
          </p:cNvPr>
          <p:cNvSpPr>
            <a:spLocks noGrp="1"/>
          </p:cNvSpPr>
          <p:nvPr>
            <p:ph sz="half" idx="1"/>
          </p:nvPr>
        </p:nvSpPr>
        <p:spPr>
          <a:xfrm>
            <a:off x="533400" y="1371600"/>
            <a:ext cx="8077200" cy="5029200"/>
          </a:xfrm>
        </p:spPr>
        <p:txBody>
          <a:bodyPr/>
          <a:lstStyle/>
          <a:p>
            <a:r>
              <a:rPr lang="en-US" dirty="0"/>
              <a:t>As a reminder, the Taskforce has tentatively endorsed the following eight Monitoring measures:</a:t>
            </a:r>
          </a:p>
          <a:p>
            <a:pPr marL="803275" lvl="1" indent="-457200">
              <a:spcAft>
                <a:spcPts val="600"/>
              </a:spcAft>
              <a:buFont typeface="+mj-lt"/>
              <a:buAutoNum type="arabicPeriod"/>
            </a:pPr>
            <a:r>
              <a:rPr lang="en-US" b="0" dirty="0"/>
              <a:t>Well-Child Visits in the First 15 Months of Life</a:t>
            </a:r>
          </a:p>
          <a:p>
            <a:pPr marL="803275" lvl="1" indent="-457200">
              <a:spcAft>
                <a:spcPts val="600"/>
              </a:spcAft>
              <a:buFont typeface="+mj-lt"/>
              <a:buAutoNum type="arabicPeriod"/>
            </a:pPr>
            <a:r>
              <a:rPr lang="en-US" b="0" dirty="0"/>
              <a:t>Well-Child Visits in the 3rd, 4th, 5th, and 6th Years of Life</a:t>
            </a:r>
          </a:p>
          <a:p>
            <a:pPr marL="803275" lvl="1" indent="-457200">
              <a:spcAft>
                <a:spcPts val="600"/>
              </a:spcAft>
              <a:buFont typeface="+mj-lt"/>
              <a:buAutoNum type="arabicPeriod"/>
            </a:pPr>
            <a:r>
              <a:rPr lang="en-US" b="0" dirty="0"/>
              <a:t>Adolescent Well-Care Visit</a:t>
            </a:r>
          </a:p>
          <a:p>
            <a:pPr marL="803275" lvl="1" indent="-457200">
              <a:spcAft>
                <a:spcPts val="600"/>
              </a:spcAft>
              <a:buFont typeface="+mj-lt"/>
              <a:buAutoNum type="arabicPeriod"/>
            </a:pPr>
            <a:r>
              <a:rPr lang="en-US" b="0" dirty="0"/>
              <a:t>Comprehensive Diabetes Care: Hemoglobin A1c Testing </a:t>
            </a:r>
          </a:p>
          <a:p>
            <a:pPr marL="803275" lvl="1" indent="-457200">
              <a:spcAft>
                <a:spcPts val="600"/>
              </a:spcAft>
              <a:buFont typeface="+mj-lt"/>
              <a:buAutoNum type="arabicPeriod"/>
            </a:pPr>
            <a:r>
              <a:rPr lang="en-US" b="0" dirty="0"/>
              <a:t>Comprehensive Diabetes Care: Medical Attention for Nephropathy</a:t>
            </a:r>
          </a:p>
          <a:p>
            <a:pPr marL="803275" lvl="1" indent="-457200">
              <a:spcAft>
                <a:spcPts val="600"/>
              </a:spcAft>
              <a:buFont typeface="+mj-lt"/>
              <a:buAutoNum type="arabicPeriod"/>
            </a:pPr>
            <a:r>
              <a:rPr lang="en-US" b="0" dirty="0"/>
              <a:t>Contraceptive Care – Postpartum</a:t>
            </a:r>
          </a:p>
          <a:p>
            <a:pPr marL="803275" lvl="1" indent="-457200">
              <a:spcAft>
                <a:spcPts val="600"/>
              </a:spcAft>
              <a:buFont typeface="+mj-lt"/>
              <a:buAutoNum type="arabicPeriod"/>
            </a:pPr>
            <a:r>
              <a:rPr lang="en-US" b="0" dirty="0"/>
              <a:t>Prenatal &amp; Postpartum Care - Timeliness of Prenatal Care</a:t>
            </a:r>
          </a:p>
          <a:p>
            <a:pPr marL="803275" lvl="1" indent="-457200">
              <a:buFont typeface="+mj-lt"/>
              <a:buAutoNum type="arabicPeriod"/>
            </a:pPr>
            <a:r>
              <a:rPr lang="en-US" b="0" dirty="0"/>
              <a:t>Incidence of Episiotomy</a:t>
            </a:r>
          </a:p>
          <a:p>
            <a:pPr lvl="1"/>
            <a:endParaRPr lang="en-US" dirty="0"/>
          </a:p>
        </p:txBody>
      </p:sp>
      <p:sp>
        <p:nvSpPr>
          <p:cNvPr id="5" name="Content Placeholder 3">
            <a:extLst>
              <a:ext uri="{FF2B5EF4-FFF2-40B4-BE49-F238E27FC236}">
                <a16:creationId xmlns:a16="http://schemas.microsoft.com/office/drawing/2014/main" id="{5502859D-3586-4FC2-9B6C-983A8F13C092}"/>
              </a:ext>
            </a:extLst>
          </p:cNvPr>
          <p:cNvSpPr txBox="1">
            <a:spLocks/>
          </p:cNvSpPr>
          <p:nvPr/>
        </p:nvSpPr>
        <p:spPr bwMode="auto">
          <a:xfrm>
            <a:off x="533400" y="5638800"/>
            <a:ext cx="8267700" cy="762000"/>
          </a:xfrm>
          <a:prstGeom prst="rect">
            <a:avLst/>
          </a:prstGeom>
          <a:solidFill>
            <a:srgbClr val="FFC000"/>
          </a:solidFill>
          <a:ln w="6350" cmpd="sng">
            <a:solidFill>
              <a:srgbClr val="FFC000"/>
            </a:solidFill>
            <a:miter lim="800000"/>
            <a:headEnd/>
            <a:tailEnd/>
          </a:ln>
        </p:spPr>
        <p:txBody>
          <a:bodyPr vert="horz" wrap="square" lIns="45720" tIns="46038" rIns="45720" bIns="46038" numCol="1" anchor="ctr" anchorCtr="0" compatLnSpc="1">
            <a:prstTxWarp prst="textNoShape">
              <a:avLst/>
            </a:prstTxWarp>
          </a:bodyPr>
          <a:lstStyle>
            <a:lvl1pPr marL="381000" indent="-381000" algn="l" rtl="0" eaLnBrk="1" fontAlgn="base" hangingPunct="1">
              <a:spcBef>
                <a:spcPct val="0"/>
              </a:spcBef>
              <a:spcAft>
                <a:spcPts val="1200"/>
              </a:spcAft>
              <a:buClrTx/>
              <a:buSzPct val="100000"/>
              <a:buFont typeface="Wingdings" pitchFamily="2" charset="2"/>
              <a:buChar char="n"/>
              <a:defRPr sz="2000" b="1">
                <a:solidFill>
                  <a:schemeClr val="tx1"/>
                </a:solidFill>
                <a:latin typeface="Book Antiqua" pitchFamily="18" charset="0"/>
                <a:ea typeface="Calibri" pitchFamily="34" charset="0"/>
                <a:cs typeface="Calibri" pitchFamily="34" charset="0"/>
              </a:defRPr>
            </a:lvl1pPr>
            <a:lvl2pPr marL="568325" indent="-222250" algn="l" rtl="0" eaLnBrk="1" fontAlgn="base" hangingPunct="1">
              <a:spcBef>
                <a:spcPct val="0"/>
              </a:spcBef>
              <a:spcAft>
                <a:spcPts val="1200"/>
              </a:spcAft>
              <a:buClrTx/>
              <a:buSzPct val="100000"/>
              <a:buFont typeface="Arial" pitchFamily="34" charset="0"/>
              <a:buChar char="•"/>
              <a:defRPr sz="2000" b="1">
                <a:solidFill>
                  <a:schemeClr val="tx1"/>
                </a:solidFill>
                <a:latin typeface="Book Antiqua" pitchFamily="18" charset="0"/>
                <a:ea typeface="Calibri" pitchFamily="34" charset="0"/>
                <a:cs typeface="Calibri" pitchFamily="34" charset="0"/>
              </a:defRPr>
            </a:lvl2pPr>
            <a:lvl3pPr marL="739775" indent="-342900" algn="l" rtl="0" eaLnBrk="1" fontAlgn="base" hangingPunct="1">
              <a:lnSpc>
                <a:spcPct val="90000"/>
              </a:lnSpc>
              <a:spcBef>
                <a:spcPct val="25000"/>
              </a:spcBef>
              <a:spcAft>
                <a:spcPct val="0"/>
              </a:spcAft>
              <a:buClr>
                <a:schemeClr val="tx1"/>
              </a:buClr>
              <a:buNone/>
              <a:defRPr>
                <a:solidFill>
                  <a:schemeClr val="tx1"/>
                </a:solidFill>
                <a:latin typeface="+mn-lt"/>
                <a:ea typeface="Calibri" pitchFamily="34" charset="0"/>
                <a:cs typeface="Calibri" pitchFamily="34" charset="0"/>
              </a:defRPr>
            </a:lvl3pPr>
            <a:lvl4pPr marL="914400" indent="-346075" algn="l" rtl="0" eaLnBrk="1" fontAlgn="base" hangingPunct="1">
              <a:spcBef>
                <a:spcPct val="0"/>
              </a:spcBef>
              <a:spcAft>
                <a:spcPts val="1200"/>
              </a:spcAft>
              <a:buClr>
                <a:srgbClr val="FFC000"/>
              </a:buClr>
              <a:buFont typeface="Symbol" pitchFamily="18" charset="2"/>
              <a:buChar char=""/>
              <a:defRPr b="1">
                <a:solidFill>
                  <a:srgbClr val="003366"/>
                </a:solidFill>
                <a:latin typeface="Calibri" pitchFamily="34" charset="0"/>
                <a:ea typeface="Calibri" pitchFamily="34" charset="0"/>
                <a:cs typeface="Calibri" pitchFamily="34" charset="0"/>
              </a:defRPr>
            </a:lvl4pPr>
            <a:lvl5pPr marL="1333500" indent="-304800" algn="l" rtl="0" eaLnBrk="1" fontAlgn="base" hangingPunct="1">
              <a:spcBef>
                <a:spcPct val="0"/>
              </a:spcBef>
              <a:spcAft>
                <a:spcPts val="1200"/>
              </a:spcAft>
              <a:buClr>
                <a:schemeClr val="tx1"/>
              </a:buClr>
              <a:buChar char="–"/>
              <a:defRPr sz="1600" b="1">
                <a:solidFill>
                  <a:srgbClr val="003366"/>
                </a:solidFill>
                <a:latin typeface="Calibri" pitchFamily="34" charset="0"/>
                <a:ea typeface="Calibri" pitchFamily="34" charset="0"/>
                <a:cs typeface="Calibri" pitchFamily="34" charset="0"/>
              </a:defRPr>
            </a:lvl5pPr>
            <a:lvl6pPr marL="1790700" indent="-304800" algn="l" rtl="0" eaLnBrk="1" fontAlgn="base" hangingPunct="1">
              <a:lnSpc>
                <a:spcPct val="90000"/>
              </a:lnSpc>
              <a:spcBef>
                <a:spcPct val="25000"/>
              </a:spcBef>
              <a:spcAft>
                <a:spcPct val="0"/>
              </a:spcAft>
              <a:buClr>
                <a:schemeClr val="tx1"/>
              </a:buClr>
              <a:buChar char="–"/>
              <a:defRPr sz="1600">
                <a:solidFill>
                  <a:schemeClr val="tx1"/>
                </a:solidFill>
                <a:latin typeface="+mn-lt"/>
              </a:defRPr>
            </a:lvl6pPr>
            <a:lvl7pPr marL="2247900" indent="-304800" algn="l" rtl="0" eaLnBrk="1" fontAlgn="base" hangingPunct="1">
              <a:lnSpc>
                <a:spcPct val="90000"/>
              </a:lnSpc>
              <a:spcBef>
                <a:spcPct val="25000"/>
              </a:spcBef>
              <a:spcAft>
                <a:spcPct val="0"/>
              </a:spcAft>
              <a:buClr>
                <a:schemeClr val="tx1"/>
              </a:buClr>
              <a:buChar char="–"/>
              <a:defRPr sz="1600">
                <a:solidFill>
                  <a:schemeClr val="tx1"/>
                </a:solidFill>
                <a:latin typeface="+mn-lt"/>
              </a:defRPr>
            </a:lvl7pPr>
            <a:lvl8pPr marL="2705100" indent="-304800" algn="l" rtl="0" eaLnBrk="1" fontAlgn="base" hangingPunct="1">
              <a:lnSpc>
                <a:spcPct val="90000"/>
              </a:lnSpc>
              <a:spcBef>
                <a:spcPct val="25000"/>
              </a:spcBef>
              <a:spcAft>
                <a:spcPct val="0"/>
              </a:spcAft>
              <a:buClr>
                <a:schemeClr val="tx1"/>
              </a:buClr>
              <a:buChar char="–"/>
              <a:defRPr sz="1600">
                <a:solidFill>
                  <a:schemeClr val="tx1"/>
                </a:solidFill>
                <a:latin typeface="+mn-lt"/>
              </a:defRPr>
            </a:lvl8pPr>
            <a:lvl9pPr marL="3162300" indent="-304800" algn="l" rtl="0" eaLnBrk="1" fontAlgn="base" hangingPunct="1">
              <a:lnSpc>
                <a:spcPct val="90000"/>
              </a:lnSpc>
              <a:spcBef>
                <a:spcPct val="25000"/>
              </a:spcBef>
              <a:spcAft>
                <a:spcPct val="0"/>
              </a:spcAft>
              <a:buClr>
                <a:schemeClr val="tx1"/>
              </a:buClr>
              <a:buChar char="–"/>
              <a:defRPr sz="1600">
                <a:solidFill>
                  <a:schemeClr val="tx1"/>
                </a:solidFill>
                <a:latin typeface="+mn-lt"/>
              </a:defRPr>
            </a:lvl9pPr>
          </a:lstStyle>
          <a:p>
            <a:r>
              <a:rPr lang="en-US" dirty="0"/>
              <a:t>Does the Taskforce want to reconsider inclusion of any of these measures as Monitoring measures?</a:t>
            </a:r>
          </a:p>
        </p:txBody>
      </p:sp>
    </p:spTree>
    <p:extLst>
      <p:ext uri="{BB962C8B-B14F-4D97-AF65-F5344CB8AC3E}">
        <p14:creationId xmlns:p14="http://schemas.microsoft.com/office/powerpoint/2010/main" val="1723081057"/>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Agenda</a:t>
            </a:r>
          </a:p>
        </p:txBody>
      </p:sp>
      <p:sp>
        <p:nvSpPr>
          <p:cNvPr id="3" name="Content Placeholder 2"/>
          <p:cNvSpPr>
            <a:spLocks noGrp="1"/>
          </p:cNvSpPr>
          <p:nvPr>
            <p:ph sz="half" idx="1"/>
          </p:nvPr>
        </p:nvSpPr>
        <p:spPr>
          <a:xfrm>
            <a:off x="533400" y="1508760"/>
            <a:ext cx="8074152" cy="4556234"/>
          </a:xfrm>
        </p:spPr>
        <p:txBody>
          <a:bodyPr/>
          <a:lstStyle/>
          <a:p>
            <a:r>
              <a:rPr lang="en-US" dirty="0"/>
              <a:t>Welcome</a:t>
            </a:r>
          </a:p>
          <a:p>
            <a:r>
              <a:rPr lang="en-US" dirty="0"/>
              <a:t>Recap of 6-19-18 Meeting Decisions &amp; Discussion of Follow-up Items</a:t>
            </a:r>
          </a:p>
          <a:p>
            <a:pPr marL="685800" lvl="1" indent="-228600"/>
            <a:r>
              <a:rPr lang="en-US" dirty="0"/>
              <a:t>Revisit Timeline for Measure Set Implementation</a:t>
            </a:r>
          </a:p>
          <a:p>
            <a:pPr marL="685800" lvl="1" indent="-228600"/>
            <a:r>
              <a:rPr lang="en-US" dirty="0"/>
              <a:t>Revisit Measure Set Categories</a:t>
            </a:r>
          </a:p>
          <a:p>
            <a:r>
              <a:rPr lang="en-US" dirty="0"/>
              <a:t>Revisit Monitoring Measures</a:t>
            </a:r>
          </a:p>
          <a:p>
            <a:r>
              <a:rPr lang="en-US" dirty="0"/>
              <a:t>Identify Measure Gaps and Prioritize Developmental Measures</a:t>
            </a:r>
          </a:p>
          <a:p>
            <a:r>
              <a:rPr lang="en-US" dirty="0"/>
              <a:t>Review Summary of HEDIS 2019 Changes</a:t>
            </a:r>
          </a:p>
          <a:p>
            <a:r>
              <a:rPr lang="en-US" dirty="0"/>
              <a:t>Next Steps</a:t>
            </a:r>
          </a:p>
        </p:txBody>
      </p:sp>
      <p:sp>
        <p:nvSpPr>
          <p:cNvPr id="5" name="Rectangle 4">
            <a:extLst>
              <a:ext uri="{FF2B5EF4-FFF2-40B4-BE49-F238E27FC236}">
                <a16:creationId xmlns:a16="http://schemas.microsoft.com/office/drawing/2014/main" id="{DB6F03F9-4769-445F-9E23-C8AAD45104E7}"/>
              </a:ext>
            </a:extLst>
          </p:cNvPr>
          <p:cNvSpPr/>
          <p:nvPr/>
        </p:nvSpPr>
        <p:spPr>
          <a:xfrm>
            <a:off x="-152400" y="4038600"/>
            <a:ext cx="9448800" cy="533400"/>
          </a:xfrm>
          <a:prstGeom prst="rect">
            <a:avLst/>
          </a:prstGeom>
          <a:solidFill>
            <a:srgbClr val="FFC000">
              <a:alpha val="32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544823954"/>
      </p:ext>
    </p:extLst>
  </p:cSld>
  <p:clrMapOvr>
    <a:masterClrMapping/>
  </p:clrMapOvr>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Agenda</a:t>
            </a:r>
          </a:p>
        </p:txBody>
      </p:sp>
      <p:sp>
        <p:nvSpPr>
          <p:cNvPr id="3" name="Content Placeholder 2"/>
          <p:cNvSpPr>
            <a:spLocks noGrp="1"/>
          </p:cNvSpPr>
          <p:nvPr>
            <p:ph sz="half" idx="1"/>
          </p:nvPr>
        </p:nvSpPr>
        <p:spPr>
          <a:xfrm>
            <a:off x="533400" y="1508760"/>
            <a:ext cx="8074152" cy="4556234"/>
          </a:xfrm>
        </p:spPr>
        <p:txBody>
          <a:bodyPr/>
          <a:lstStyle/>
          <a:p>
            <a:r>
              <a:rPr lang="en-US" dirty="0"/>
              <a:t>Welcome</a:t>
            </a:r>
          </a:p>
          <a:p>
            <a:r>
              <a:rPr lang="en-US" dirty="0"/>
              <a:t>Recap of 6-19-18 Meeting Decisions &amp; Discussion of Follow-up Items</a:t>
            </a:r>
          </a:p>
          <a:p>
            <a:pPr marL="685800" lvl="1" indent="-228600"/>
            <a:r>
              <a:rPr lang="en-US" dirty="0"/>
              <a:t>Revisit Timeline for Measure Set Implementation</a:t>
            </a:r>
          </a:p>
          <a:p>
            <a:pPr marL="685800" lvl="1" indent="-228600"/>
            <a:r>
              <a:rPr lang="en-US" dirty="0"/>
              <a:t>Revisit Measure Set Categories</a:t>
            </a:r>
          </a:p>
          <a:p>
            <a:r>
              <a:rPr lang="en-US" dirty="0"/>
              <a:t>Revisit Monitoring Measures</a:t>
            </a:r>
          </a:p>
          <a:p>
            <a:r>
              <a:rPr lang="en-US" dirty="0"/>
              <a:t>Identify Measure Gaps and Prioritize Developmental Measures</a:t>
            </a:r>
          </a:p>
          <a:p>
            <a:r>
              <a:rPr lang="en-US" dirty="0"/>
              <a:t>Review Summary of HEDIS 2019 Changes</a:t>
            </a:r>
          </a:p>
          <a:p>
            <a:r>
              <a:rPr lang="en-US" dirty="0"/>
              <a:t>Next Steps</a:t>
            </a:r>
          </a:p>
        </p:txBody>
      </p:sp>
      <p:sp>
        <p:nvSpPr>
          <p:cNvPr id="4" name="Rectangle 3"/>
          <p:cNvSpPr/>
          <p:nvPr/>
        </p:nvSpPr>
        <p:spPr>
          <a:xfrm>
            <a:off x="-152400" y="1447800"/>
            <a:ext cx="9448800" cy="533400"/>
          </a:xfrm>
          <a:prstGeom prst="rect">
            <a:avLst/>
          </a:prstGeom>
          <a:solidFill>
            <a:srgbClr val="FFC000">
              <a:alpha val="32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636089155"/>
      </p:ext>
    </p:extLst>
  </p:cSld>
  <p:clrMapOvr>
    <a:masterClrMapping/>
  </p:clrMapOvr>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B0174E-3294-455D-A324-692C21A8356E}"/>
              </a:ext>
            </a:extLst>
          </p:cNvPr>
          <p:cNvSpPr>
            <a:spLocks noGrp="1"/>
          </p:cNvSpPr>
          <p:nvPr>
            <p:ph type="title"/>
          </p:nvPr>
        </p:nvSpPr>
        <p:spPr/>
        <p:txBody>
          <a:bodyPr/>
          <a:lstStyle/>
          <a:p>
            <a:r>
              <a:rPr lang="en-US" dirty="0"/>
              <a:t>Identify Measure Set Gaps</a:t>
            </a:r>
          </a:p>
        </p:txBody>
      </p:sp>
      <p:sp>
        <p:nvSpPr>
          <p:cNvPr id="3" name="Content Placeholder 2">
            <a:extLst>
              <a:ext uri="{FF2B5EF4-FFF2-40B4-BE49-F238E27FC236}">
                <a16:creationId xmlns:a16="http://schemas.microsoft.com/office/drawing/2014/main" id="{7F48FCEC-A5DF-4E8E-809F-6D52149B7D26}"/>
              </a:ext>
            </a:extLst>
          </p:cNvPr>
          <p:cNvSpPr>
            <a:spLocks noGrp="1"/>
          </p:cNvSpPr>
          <p:nvPr>
            <p:ph sz="half" idx="1"/>
          </p:nvPr>
        </p:nvSpPr>
        <p:spPr>
          <a:xfrm>
            <a:off x="533400" y="1371600"/>
            <a:ext cx="8077200" cy="4876800"/>
          </a:xfrm>
        </p:spPr>
        <p:txBody>
          <a:bodyPr/>
          <a:lstStyle/>
          <a:p>
            <a:r>
              <a:rPr lang="en-US" dirty="0"/>
              <a:t>A “measure gap” is a priority aspect of ACO performance for which the endorsed measure set lacks a robust measure.</a:t>
            </a:r>
          </a:p>
          <a:p>
            <a:pPr lvl="1"/>
            <a:r>
              <a:rPr lang="en-US" b="0" dirty="0"/>
              <a:t>The gap may be specific to a condition, a treatment, a population or a dimension of care (e.g., outcome).</a:t>
            </a:r>
          </a:p>
          <a:p>
            <a:pPr lvl="1"/>
            <a:endParaRPr lang="en-US" sz="500" b="0" dirty="0"/>
          </a:p>
          <a:p>
            <a:r>
              <a:rPr lang="en-US" dirty="0"/>
              <a:t>Identification of measure gaps can help:</a:t>
            </a:r>
          </a:p>
          <a:p>
            <a:pPr lvl="1">
              <a:spcAft>
                <a:spcPts val="600"/>
              </a:spcAft>
            </a:pPr>
            <a:r>
              <a:rPr lang="en-US" b="0" dirty="0"/>
              <a:t>Affirm Developmental measure endorsement </a:t>
            </a:r>
          </a:p>
          <a:p>
            <a:pPr lvl="1">
              <a:spcAft>
                <a:spcPts val="600"/>
              </a:spcAft>
            </a:pPr>
            <a:r>
              <a:rPr lang="en-US" b="0" dirty="0"/>
              <a:t>Identify as-yet unidentified areas for developmental work</a:t>
            </a:r>
          </a:p>
          <a:p>
            <a:pPr lvl="1">
              <a:spcAft>
                <a:spcPts val="600"/>
              </a:spcAft>
            </a:pPr>
            <a:r>
              <a:rPr lang="en-US" b="0" dirty="0"/>
              <a:t>Prioritize work on Developmental measures</a:t>
            </a:r>
          </a:p>
        </p:txBody>
      </p:sp>
      <p:sp>
        <p:nvSpPr>
          <p:cNvPr id="4" name="Content Placeholder 3">
            <a:extLst>
              <a:ext uri="{FF2B5EF4-FFF2-40B4-BE49-F238E27FC236}">
                <a16:creationId xmlns:a16="http://schemas.microsoft.com/office/drawing/2014/main" id="{40C783E9-283E-48F9-8680-73DD92928A41}"/>
              </a:ext>
            </a:extLst>
          </p:cNvPr>
          <p:cNvSpPr txBox="1">
            <a:spLocks/>
          </p:cNvSpPr>
          <p:nvPr/>
        </p:nvSpPr>
        <p:spPr bwMode="auto">
          <a:xfrm>
            <a:off x="533400" y="5181600"/>
            <a:ext cx="8267700" cy="914400"/>
          </a:xfrm>
          <a:prstGeom prst="rect">
            <a:avLst/>
          </a:prstGeom>
          <a:solidFill>
            <a:srgbClr val="FFC000"/>
          </a:solidFill>
          <a:ln w="6350" cmpd="sng">
            <a:solidFill>
              <a:srgbClr val="FFC000"/>
            </a:solidFill>
            <a:miter lim="800000"/>
            <a:headEnd/>
            <a:tailEnd/>
          </a:ln>
        </p:spPr>
        <p:txBody>
          <a:bodyPr vert="horz" wrap="square" lIns="45720" tIns="46038" rIns="45720" bIns="46038" numCol="1" anchor="ctr" anchorCtr="0" compatLnSpc="1">
            <a:prstTxWarp prst="textNoShape">
              <a:avLst/>
            </a:prstTxWarp>
          </a:bodyPr>
          <a:lstStyle>
            <a:lvl1pPr marL="381000" indent="-381000" algn="l" rtl="0" eaLnBrk="1" fontAlgn="base" hangingPunct="1">
              <a:spcBef>
                <a:spcPct val="0"/>
              </a:spcBef>
              <a:spcAft>
                <a:spcPts val="1200"/>
              </a:spcAft>
              <a:buClrTx/>
              <a:buSzPct val="100000"/>
              <a:buFont typeface="Wingdings" pitchFamily="2" charset="2"/>
              <a:buChar char="n"/>
              <a:defRPr sz="2000" b="1">
                <a:solidFill>
                  <a:schemeClr val="tx1"/>
                </a:solidFill>
                <a:latin typeface="Book Antiqua" pitchFamily="18" charset="0"/>
                <a:ea typeface="Calibri" pitchFamily="34" charset="0"/>
                <a:cs typeface="Calibri" pitchFamily="34" charset="0"/>
              </a:defRPr>
            </a:lvl1pPr>
            <a:lvl2pPr marL="568325" indent="-222250" algn="l" rtl="0" eaLnBrk="1" fontAlgn="base" hangingPunct="1">
              <a:spcBef>
                <a:spcPct val="0"/>
              </a:spcBef>
              <a:spcAft>
                <a:spcPts val="1200"/>
              </a:spcAft>
              <a:buClrTx/>
              <a:buSzPct val="100000"/>
              <a:buFont typeface="Arial" pitchFamily="34" charset="0"/>
              <a:buChar char="•"/>
              <a:defRPr sz="2000" b="1">
                <a:solidFill>
                  <a:schemeClr val="tx1"/>
                </a:solidFill>
                <a:latin typeface="Book Antiqua" pitchFamily="18" charset="0"/>
                <a:ea typeface="Calibri" pitchFamily="34" charset="0"/>
                <a:cs typeface="Calibri" pitchFamily="34" charset="0"/>
              </a:defRPr>
            </a:lvl2pPr>
            <a:lvl3pPr marL="739775" indent="-342900" algn="l" rtl="0" eaLnBrk="1" fontAlgn="base" hangingPunct="1">
              <a:lnSpc>
                <a:spcPct val="90000"/>
              </a:lnSpc>
              <a:spcBef>
                <a:spcPct val="25000"/>
              </a:spcBef>
              <a:spcAft>
                <a:spcPct val="0"/>
              </a:spcAft>
              <a:buClr>
                <a:schemeClr val="tx1"/>
              </a:buClr>
              <a:buNone/>
              <a:defRPr>
                <a:solidFill>
                  <a:schemeClr val="tx1"/>
                </a:solidFill>
                <a:latin typeface="+mn-lt"/>
                <a:ea typeface="Calibri" pitchFamily="34" charset="0"/>
                <a:cs typeface="Calibri" pitchFamily="34" charset="0"/>
              </a:defRPr>
            </a:lvl3pPr>
            <a:lvl4pPr marL="914400" indent="-346075" algn="l" rtl="0" eaLnBrk="1" fontAlgn="base" hangingPunct="1">
              <a:spcBef>
                <a:spcPct val="0"/>
              </a:spcBef>
              <a:spcAft>
                <a:spcPts val="1200"/>
              </a:spcAft>
              <a:buClr>
                <a:srgbClr val="FFC000"/>
              </a:buClr>
              <a:buFont typeface="Symbol" pitchFamily="18" charset="2"/>
              <a:buChar char=""/>
              <a:defRPr b="1">
                <a:solidFill>
                  <a:srgbClr val="003366"/>
                </a:solidFill>
                <a:latin typeface="Calibri" pitchFamily="34" charset="0"/>
                <a:ea typeface="Calibri" pitchFamily="34" charset="0"/>
                <a:cs typeface="Calibri" pitchFamily="34" charset="0"/>
              </a:defRPr>
            </a:lvl4pPr>
            <a:lvl5pPr marL="1333500" indent="-304800" algn="l" rtl="0" eaLnBrk="1" fontAlgn="base" hangingPunct="1">
              <a:spcBef>
                <a:spcPct val="0"/>
              </a:spcBef>
              <a:spcAft>
                <a:spcPts val="1200"/>
              </a:spcAft>
              <a:buClr>
                <a:schemeClr val="tx1"/>
              </a:buClr>
              <a:buChar char="–"/>
              <a:defRPr sz="1600" b="1">
                <a:solidFill>
                  <a:srgbClr val="003366"/>
                </a:solidFill>
                <a:latin typeface="Calibri" pitchFamily="34" charset="0"/>
                <a:ea typeface="Calibri" pitchFamily="34" charset="0"/>
                <a:cs typeface="Calibri" pitchFamily="34" charset="0"/>
              </a:defRPr>
            </a:lvl5pPr>
            <a:lvl6pPr marL="1790700" indent="-304800" algn="l" rtl="0" eaLnBrk="1" fontAlgn="base" hangingPunct="1">
              <a:lnSpc>
                <a:spcPct val="90000"/>
              </a:lnSpc>
              <a:spcBef>
                <a:spcPct val="25000"/>
              </a:spcBef>
              <a:spcAft>
                <a:spcPct val="0"/>
              </a:spcAft>
              <a:buClr>
                <a:schemeClr val="tx1"/>
              </a:buClr>
              <a:buChar char="–"/>
              <a:defRPr sz="1600">
                <a:solidFill>
                  <a:schemeClr val="tx1"/>
                </a:solidFill>
                <a:latin typeface="+mn-lt"/>
              </a:defRPr>
            </a:lvl6pPr>
            <a:lvl7pPr marL="2247900" indent="-304800" algn="l" rtl="0" eaLnBrk="1" fontAlgn="base" hangingPunct="1">
              <a:lnSpc>
                <a:spcPct val="90000"/>
              </a:lnSpc>
              <a:spcBef>
                <a:spcPct val="25000"/>
              </a:spcBef>
              <a:spcAft>
                <a:spcPct val="0"/>
              </a:spcAft>
              <a:buClr>
                <a:schemeClr val="tx1"/>
              </a:buClr>
              <a:buChar char="–"/>
              <a:defRPr sz="1600">
                <a:solidFill>
                  <a:schemeClr val="tx1"/>
                </a:solidFill>
                <a:latin typeface="+mn-lt"/>
              </a:defRPr>
            </a:lvl7pPr>
            <a:lvl8pPr marL="2705100" indent="-304800" algn="l" rtl="0" eaLnBrk="1" fontAlgn="base" hangingPunct="1">
              <a:lnSpc>
                <a:spcPct val="90000"/>
              </a:lnSpc>
              <a:spcBef>
                <a:spcPct val="25000"/>
              </a:spcBef>
              <a:spcAft>
                <a:spcPct val="0"/>
              </a:spcAft>
              <a:buClr>
                <a:schemeClr val="tx1"/>
              </a:buClr>
              <a:buChar char="–"/>
              <a:defRPr sz="1600">
                <a:solidFill>
                  <a:schemeClr val="tx1"/>
                </a:solidFill>
                <a:latin typeface="+mn-lt"/>
              </a:defRPr>
            </a:lvl8pPr>
            <a:lvl9pPr marL="3162300" indent="-304800" algn="l" rtl="0" eaLnBrk="1" fontAlgn="base" hangingPunct="1">
              <a:lnSpc>
                <a:spcPct val="90000"/>
              </a:lnSpc>
              <a:spcBef>
                <a:spcPct val="25000"/>
              </a:spcBef>
              <a:spcAft>
                <a:spcPct val="0"/>
              </a:spcAft>
              <a:buClr>
                <a:schemeClr val="tx1"/>
              </a:buClr>
              <a:buChar char="–"/>
              <a:defRPr sz="1600">
                <a:solidFill>
                  <a:schemeClr val="tx1"/>
                </a:solidFill>
                <a:latin typeface="+mn-lt"/>
              </a:defRPr>
            </a:lvl9pPr>
          </a:lstStyle>
          <a:p>
            <a:r>
              <a:rPr lang="en-US" dirty="0"/>
              <a:t>As you consider the final Core, Menu, and Monitoring Measure Sets, what measure gaps do you identify?</a:t>
            </a:r>
          </a:p>
        </p:txBody>
      </p:sp>
    </p:spTree>
    <p:extLst>
      <p:ext uri="{BB962C8B-B14F-4D97-AF65-F5344CB8AC3E}">
        <p14:creationId xmlns:p14="http://schemas.microsoft.com/office/powerpoint/2010/main" val="489160507"/>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E80E3C-8DD4-49B3-870F-223AB279CBD6}"/>
              </a:ext>
            </a:extLst>
          </p:cNvPr>
          <p:cNvSpPr>
            <a:spLocks noGrp="1"/>
          </p:cNvSpPr>
          <p:nvPr>
            <p:ph type="title"/>
          </p:nvPr>
        </p:nvSpPr>
        <p:spPr/>
        <p:txBody>
          <a:bodyPr/>
          <a:lstStyle/>
          <a:p>
            <a:r>
              <a:rPr lang="en-US" dirty="0"/>
              <a:t>Prioritize Developmental Measures</a:t>
            </a:r>
          </a:p>
        </p:txBody>
      </p:sp>
      <p:sp>
        <p:nvSpPr>
          <p:cNvPr id="3" name="Content Placeholder 2">
            <a:extLst>
              <a:ext uri="{FF2B5EF4-FFF2-40B4-BE49-F238E27FC236}">
                <a16:creationId xmlns:a16="http://schemas.microsoft.com/office/drawing/2014/main" id="{298CCA5F-2CEA-41BB-97E8-1F9725795BC8}"/>
              </a:ext>
            </a:extLst>
          </p:cNvPr>
          <p:cNvSpPr>
            <a:spLocks noGrp="1"/>
          </p:cNvSpPr>
          <p:nvPr>
            <p:ph sz="half" idx="1"/>
          </p:nvPr>
        </p:nvSpPr>
        <p:spPr>
          <a:xfrm>
            <a:off x="533400" y="1371600"/>
            <a:ext cx="8077200" cy="5181600"/>
          </a:xfrm>
        </p:spPr>
        <p:txBody>
          <a:bodyPr/>
          <a:lstStyle/>
          <a:p>
            <a:r>
              <a:rPr lang="en-US" dirty="0"/>
              <a:t>The tentatively endorsed Developmental measures appear to fall into three categories. </a:t>
            </a:r>
          </a:p>
          <a:p>
            <a:endParaRPr lang="en-US" dirty="0"/>
          </a:p>
        </p:txBody>
      </p:sp>
      <p:graphicFrame>
        <p:nvGraphicFramePr>
          <p:cNvPr id="4" name="Content Placeholder 4">
            <a:extLst>
              <a:ext uri="{FF2B5EF4-FFF2-40B4-BE49-F238E27FC236}">
                <a16:creationId xmlns:a16="http://schemas.microsoft.com/office/drawing/2014/main" id="{7C79CD46-32C9-406A-AB9B-A63C308C559C}"/>
              </a:ext>
            </a:extLst>
          </p:cNvPr>
          <p:cNvGraphicFramePr>
            <a:graphicFrameLocks/>
          </p:cNvGraphicFramePr>
          <p:nvPr>
            <p:extLst>
              <p:ext uri="{D42A27DB-BD31-4B8C-83A1-F6EECF244321}">
                <p14:modId xmlns:p14="http://schemas.microsoft.com/office/powerpoint/2010/main" val="1902229933"/>
              </p:ext>
            </p:extLst>
          </p:nvPr>
        </p:nvGraphicFramePr>
        <p:xfrm>
          <a:off x="579120" y="2219960"/>
          <a:ext cx="7985760" cy="4333240"/>
        </p:xfrm>
        <a:graphic>
          <a:graphicData uri="http://schemas.openxmlformats.org/drawingml/2006/table">
            <a:tbl>
              <a:tblPr firstRow="1" bandRow="1">
                <a:tableStyleId>{5C22544A-7EE6-4342-B048-85BDC9FD1C3A}</a:tableStyleId>
              </a:tblPr>
              <a:tblGrid>
                <a:gridCol w="2240280">
                  <a:extLst>
                    <a:ext uri="{9D8B030D-6E8A-4147-A177-3AD203B41FA5}">
                      <a16:colId xmlns:a16="http://schemas.microsoft.com/office/drawing/2014/main" val="3268327414"/>
                    </a:ext>
                  </a:extLst>
                </a:gridCol>
                <a:gridCol w="1915160">
                  <a:extLst>
                    <a:ext uri="{9D8B030D-6E8A-4147-A177-3AD203B41FA5}">
                      <a16:colId xmlns:a16="http://schemas.microsoft.com/office/drawing/2014/main" val="1941883358"/>
                    </a:ext>
                  </a:extLst>
                </a:gridCol>
                <a:gridCol w="1915160">
                  <a:extLst>
                    <a:ext uri="{9D8B030D-6E8A-4147-A177-3AD203B41FA5}">
                      <a16:colId xmlns:a16="http://schemas.microsoft.com/office/drawing/2014/main" val="3220931256"/>
                    </a:ext>
                  </a:extLst>
                </a:gridCol>
                <a:gridCol w="1915160">
                  <a:extLst>
                    <a:ext uri="{9D8B030D-6E8A-4147-A177-3AD203B41FA5}">
                      <a16:colId xmlns:a16="http://schemas.microsoft.com/office/drawing/2014/main" val="2526944859"/>
                    </a:ext>
                  </a:extLst>
                </a:gridCol>
              </a:tblGrid>
              <a:tr h="370840">
                <a:tc>
                  <a:txBody>
                    <a:bodyPr/>
                    <a:lstStyle/>
                    <a:p>
                      <a:endParaRPr lang="en-US" sz="1600" b="1" dirty="0">
                        <a:solidFill>
                          <a:srgbClr val="FFC000"/>
                        </a:solidFill>
                        <a:latin typeface="Book Antiqua" panose="0204060205030503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25325B"/>
                    </a:solidFill>
                  </a:tcPr>
                </a:tc>
                <a:tc gridSpan="3">
                  <a:txBody>
                    <a:bodyPr/>
                    <a:lstStyle/>
                    <a:p>
                      <a:pPr algn="ctr"/>
                      <a:r>
                        <a:rPr lang="en-US" sz="1600" b="1" dirty="0">
                          <a:solidFill>
                            <a:srgbClr val="FFC000"/>
                          </a:solidFill>
                          <a:latin typeface="Book Antiqua" panose="02040602050305030304" pitchFamily="18" charset="0"/>
                        </a:rPr>
                        <a:t>Number of Measures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25325B"/>
                    </a:solidFill>
                  </a:tcPr>
                </a:tc>
                <a:tc hMerge="1">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25325B"/>
                    </a:solidFill>
                  </a:tcPr>
                </a:tc>
                <a:tc hMerge="1">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25325B"/>
                    </a:solidFill>
                  </a:tcPr>
                </a:tc>
                <a:extLst>
                  <a:ext uri="{0D108BD9-81ED-4DB2-BD59-A6C34878D82A}">
                    <a16:rowId xmlns:a16="http://schemas.microsoft.com/office/drawing/2014/main" val="2901302015"/>
                  </a:ext>
                </a:extLst>
              </a:tr>
              <a:tr h="370840">
                <a:tc>
                  <a:txBody>
                    <a:bodyPr/>
                    <a:lstStyle/>
                    <a:p>
                      <a:r>
                        <a:rPr lang="en-US" sz="1600" b="1" dirty="0">
                          <a:solidFill>
                            <a:srgbClr val="FFC000"/>
                          </a:solidFill>
                          <a:latin typeface="Book Antiqua" panose="02040602050305030304" pitchFamily="18" charset="0"/>
                        </a:rPr>
                        <a:t>Domain</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25325B"/>
                    </a:solidFill>
                  </a:tcPr>
                </a:tc>
                <a:tc>
                  <a:txBody>
                    <a:bodyPr/>
                    <a:lstStyle/>
                    <a:p>
                      <a:pPr algn="ctr"/>
                      <a:r>
                        <a:rPr lang="en-US" sz="1600" b="1" dirty="0">
                          <a:solidFill>
                            <a:srgbClr val="FFC000"/>
                          </a:solidFill>
                          <a:latin typeface="Book Antiqua" panose="02040602050305030304" pitchFamily="18" charset="0"/>
                        </a:rPr>
                        <a:t>Fully Developed Specifications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25325B"/>
                    </a:solidFill>
                  </a:tcPr>
                </a:tc>
                <a:tc>
                  <a:txBody>
                    <a:bodyPr/>
                    <a:lstStyle/>
                    <a:p>
                      <a:pPr algn="ctr"/>
                      <a:r>
                        <a:rPr lang="en-US" sz="1600" b="1" dirty="0">
                          <a:solidFill>
                            <a:srgbClr val="FFC000"/>
                          </a:solidFill>
                          <a:latin typeface="Book Antiqua" panose="02040602050305030304" pitchFamily="18" charset="0"/>
                        </a:rPr>
                        <a:t>Early Stages of Development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25325B"/>
                    </a:solidFill>
                  </a:tcPr>
                </a:tc>
                <a:tc>
                  <a:txBody>
                    <a:bodyPr/>
                    <a:lstStyle/>
                    <a:p>
                      <a:pPr algn="ctr"/>
                      <a:r>
                        <a:rPr lang="en-US" sz="1600" b="1" dirty="0">
                          <a:solidFill>
                            <a:srgbClr val="FFC000"/>
                          </a:solidFill>
                          <a:latin typeface="Book Antiqua" panose="02040602050305030304" pitchFamily="18" charset="0"/>
                        </a:rPr>
                        <a:t>Measure Concept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25325B"/>
                    </a:solidFill>
                  </a:tcPr>
                </a:tc>
                <a:extLst>
                  <a:ext uri="{0D108BD9-81ED-4DB2-BD59-A6C34878D82A}">
                    <a16:rowId xmlns:a16="http://schemas.microsoft.com/office/drawing/2014/main" val="3913474532"/>
                  </a:ext>
                </a:extLst>
              </a:tr>
              <a:tr h="370840">
                <a:tc>
                  <a:txBody>
                    <a:bodyPr/>
                    <a:lstStyle/>
                    <a:p>
                      <a:r>
                        <a:rPr lang="en-US" sz="1600" dirty="0">
                          <a:latin typeface="Book Antiqua" panose="02040602050305030304" pitchFamily="18" charset="0"/>
                        </a:rPr>
                        <a:t>Prevention/Early Detection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20000"/>
                        <a:lumOff val="80000"/>
                      </a:schemeClr>
                    </a:solidFill>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sz="1600" dirty="0">
                          <a:latin typeface="Book Antiqua" panose="02040602050305030304" pitchFamily="18" charset="0"/>
                        </a:rPr>
                        <a:t>2</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20000"/>
                        <a:lumOff val="80000"/>
                      </a:schemeClr>
                    </a:solidFill>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sz="1600" dirty="0">
                          <a:latin typeface="Book Antiqua" panose="02040602050305030304" pitchFamily="18" charset="0"/>
                        </a:rPr>
                        <a:t>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20000"/>
                        <a:lumOff val="80000"/>
                      </a:schemeClr>
                    </a:solidFill>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sz="1600" dirty="0">
                          <a:latin typeface="Book Antiqua" panose="02040602050305030304" pitchFamily="18" charset="0"/>
                        </a:rPr>
                        <a:t>2</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20000"/>
                        <a:lumOff val="80000"/>
                      </a:schemeClr>
                    </a:solidFill>
                  </a:tcPr>
                </a:tc>
                <a:extLst>
                  <a:ext uri="{0D108BD9-81ED-4DB2-BD59-A6C34878D82A}">
                    <a16:rowId xmlns:a16="http://schemas.microsoft.com/office/drawing/2014/main" val="3889699715"/>
                  </a:ext>
                </a:extLst>
              </a:tr>
              <a:tr h="370840">
                <a:tc>
                  <a:txBody>
                    <a:bodyPr/>
                    <a:lstStyle/>
                    <a:p>
                      <a:r>
                        <a:rPr lang="en-US" sz="1600" dirty="0">
                          <a:latin typeface="Book Antiqua" panose="02040602050305030304" pitchFamily="18" charset="0"/>
                        </a:rPr>
                        <a:t>Chronic Illness Care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indent="0" algn="ctr">
                        <a:buFont typeface="Arial" panose="020B0604020202020204" pitchFamily="34" charset="0"/>
                        <a:buNone/>
                      </a:pPr>
                      <a:r>
                        <a:rPr lang="en-US" sz="1600" dirty="0">
                          <a:latin typeface="Book Antiqua" panose="02040602050305030304" pitchFamily="18" charset="0"/>
                        </a:rPr>
                        <a:t>2</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indent="0" algn="ctr">
                        <a:buFont typeface="Arial" panose="020B0604020202020204" pitchFamily="34" charset="0"/>
                        <a:buNone/>
                      </a:pPr>
                      <a:r>
                        <a:rPr lang="en-US" sz="1600" dirty="0">
                          <a:latin typeface="Book Antiqua" panose="02040602050305030304" pitchFamily="18" charset="0"/>
                        </a:rPr>
                        <a:t>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indent="0" algn="ctr">
                        <a:buFont typeface="Arial" panose="020B0604020202020204" pitchFamily="34" charset="0"/>
                        <a:buNone/>
                      </a:pPr>
                      <a:r>
                        <a:rPr lang="en-US" sz="1600" dirty="0">
                          <a:latin typeface="Book Antiqua" panose="02040602050305030304" pitchFamily="18" charset="0"/>
                        </a:rPr>
                        <a:t>2</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664214319"/>
                  </a:ext>
                </a:extLst>
              </a:tr>
              <a:tr h="370840">
                <a:tc>
                  <a:txBody>
                    <a:bodyPr/>
                    <a:lstStyle/>
                    <a:p>
                      <a:r>
                        <a:rPr lang="en-US" sz="1600" dirty="0">
                          <a:latin typeface="Book Antiqua" panose="02040602050305030304" pitchFamily="18" charset="0"/>
                        </a:rPr>
                        <a:t>Acute Care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20000"/>
                        <a:lumOff val="80000"/>
                      </a:schemeClr>
                    </a:solidFill>
                  </a:tcPr>
                </a:tc>
                <a:tc>
                  <a:txBody>
                    <a:bodyPr/>
                    <a:lstStyle/>
                    <a:p>
                      <a:pPr algn="ctr"/>
                      <a:r>
                        <a:rPr lang="en-US" sz="1600" dirty="0">
                          <a:latin typeface="Book Antiqua" panose="02040602050305030304" pitchFamily="18" charset="0"/>
                        </a:rPr>
                        <a:t>2</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20000"/>
                        <a:lumOff val="80000"/>
                      </a:schemeClr>
                    </a:solidFill>
                  </a:tcPr>
                </a:tc>
                <a:tc>
                  <a:txBody>
                    <a:bodyPr/>
                    <a:lstStyle/>
                    <a:p>
                      <a:pPr algn="ctr"/>
                      <a:r>
                        <a:rPr lang="en-US" sz="1600" dirty="0">
                          <a:latin typeface="Book Antiqua" panose="02040602050305030304" pitchFamily="18" charset="0"/>
                        </a:rPr>
                        <a:t>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20000"/>
                        <a:lumOff val="80000"/>
                      </a:schemeClr>
                    </a:solidFill>
                  </a:tcPr>
                </a:tc>
                <a:tc>
                  <a:txBody>
                    <a:bodyPr/>
                    <a:lstStyle/>
                    <a:p>
                      <a:pPr algn="ctr"/>
                      <a:r>
                        <a:rPr lang="en-US" sz="1600" dirty="0">
                          <a:latin typeface="Book Antiqua" panose="02040602050305030304" pitchFamily="18" charset="0"/>
                        </a:rPr>
                        <a:t>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20000"/>
                        <a:lumOff val="80000"/>
                      </a:schemeClr>
                    </a:solidFill>
                  </a:tcPr>
                </a:tc>
                <a:extLst>
                  <a:ext uri="{0D108BD9-81ED-4DB2-BD59-A6C34878D82A}">
                    <a16:rowId xmlns:a16="http://schemas.microsoft.com/office/drawing/2014/main" val="2708096850"/>
                  </a:ext>
                </a:extLst>
              </a:tr>
              <a:tr h="370840">
                <a:tc>
                  <a:txBody>
                    <a:bodyPr/>
                    <a:lstStyle/>
                    <a:p>
                      <a:r>
                        <a:rPr lang="en-US" sz="1600" dirty="0">
                          <a:latin typeface="Book Antiqua" panose="02040602050305030304" pitchFamily="18" charset="0"/>
                        </a:rPr>
                        <a:t>Equity</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600" dirty="0">
                          <a:latin typeface="Book Antiqua" panose="02040602050305030304" pitchFamily="18" charset="0"/>
                        </a:rPr>
                        <a:t>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600" dirty="0">
                          <a:latin typeface="Book Antiqua" panose="02040602050305030304" pitchFamily="18" charset="0"/>
                        </a:rPr>
                        <a:t>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600" dirty="0">
                          <a:latin typeface="Book Antiqua" panose="02040602050305030304" pitchFamily="18" charset="0"/>
                        </a:rPr>
                        <a:t>2</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520404080"/>
                  </a:ext>
                </a:extLst>
              </a:tr>
              <a:tr h="370840">
                <a:tc>
                  <a:txBody>
                    <a:bodyPr/>
                    <a:lstStyle/>
                    <a:p>
                      <a:r>
                        <a:rPr lang="en-US" sz="1600" dirty="0">
                          <a:latin typeface="Book Antiqua" panose="02040602050305030304" pitchFamily="18" charset="0"/>
                        </a:rPr>
                        <a:t>Social Determinants of Health</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a:r>
                        <a:rPr lang="en-US" sz="1600" dirty="0">
                          <a:latin typeface="Book Antiqua" panose="02040602050305030304" pitchFamily="18" charset="0"/>
                        </a:rPr>
                        <a:t>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a:r>
                        <a:rPr lang="en-US" sz="1600" dirty="0">
                          <a:latin typeface="Book Antiqua" panose="02040602050305030304" pitchFamily="18" charset="0"/>
                        </a:rPr>
                        <a:t>1</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a:r>
                        <a:rPr lang="en-US" sz="1600" dirty="0">
                          <a:latin typeface="Book Antiqua" panose="02040602050305030304" pitchFamily="18" charset="0"/>
                        </a:rPr>
                        <a:t>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388920178"/>
                  </a:ext>
                </a:extLst>
              </a:tr>
              <a:tr h="370840">
                <a:tc>
                  <a:txBody>
                    <a:bodyPr/>
                    <a:lstStyle/>
                    <a:p>
                      <a:r>
                        <a:rPr lang="en-US" sz="1600" dirty="0">
                          <a:latin typeface="Book Antiqua" panose="02040602050305030304" pitchFamily="18" charset="0"/>
                        </a:rPr>
                        <a:t>Patient Experience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600" dirty="0">
                          <a:latin typeface="Book Antiqua" panose="02040602050305030304" pitchFamily="18" charset="0"/>
                        </a:rPr>
                        <a:t>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600" dirty="0">
                          <a:latin typeface="Book Antiqua" panose="02040602050305030304" pitchFamily="18" charset="0"/>
                        </a:rPr>
                        <a:t>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600" dirty="0">
                          <a:latin typeface="Book Antiqua" panose="02040602050305030304" pitchFamily="18" charset="0"/>
                        </a:rPr>
                        <a:t>2</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287522288"/>
                  </a:ext>
                </a:extLst>
              </a:tr>
              <a:tr h="370840">
                <a:tc>
                  <a:txBody>
                    <a:bodyPr/>
                    <a:lstStyle/>
                    <a:p>
                      <a:r>
                        <a:rPr lang="en-US" sz="1600" dirty="0">
                          <a:latin typeface="Book Antiqua" panose="02040602050305030304" pitchFamily="18" charset="0"/>
                        </a:rPr>
                        <a:t>Integration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a:r>
                        <a:rPr lang="en-US" sz="1600" dirty="0">
                          <a:latin typeface="Book Antiqua" panose="02040602050305030304" pitchFamily="18" charset="0"/>
                        </a:rPr>
                        <a:t>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a:r>
                        <a:rPr lang="en-US" sz="1600" dirty="0">
                          <a:latin typeface="Book Antiqua" panose="02040602050305030304" pitchFamily="18" charset="0"/>
                        </a:rPr>
                        <a:t>1</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a:r>
                        <a:rPr lang="en-US" sz="1600" dirty="0">
                          <a:latin typeface="Book Antiqua" panose="02040602050305030304" pitchFamily="18" charset="0"/>
                        </a:rPr>
                        <a:t>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43180031"/>
                  </a:ext>
                </a:extLst>
              </a:tr>
              <a:tr h="370840">
                <a:tc>
                  <a:txBody>
                    <a:bodyPr/>
                    <a:lstStyle/>
                    <a:p>
                      <a:r>
                        <a:rPr lang="en-US" sz="1500" b="1" dirty="0">
                          <a:solidFill>
                            <a:schemeClr val="bg1"/>
                          </a:solidFill>
                          <a:latin typeface="Book Antiqua" panose="02040602050305030304" pitchFamily="18" charset="0"/>
                        </a:rPr>
                        <a:t>Total</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75000"/>
                        <a:lumOff val="25000"/>
                      </a:schemeClr>
                    </a:solidFill>
                  </a:tcPr>
                </a:tc>
                <a:tc>
                  <a:txBody>
                    <a:bodyPr/>
                    <a:lstStyle/>
                    <a:p>
                      <a:pPr algn="ctr"/>
                      <a:r>
                        <a:rPr lang="en-US" sz="1500" b="1" dirty="0">
                          <a:solidFill>
                            <a:schemeClr val="bg1"/>
                          </a:solidFill>
                          <a:latin typeface="Book Antiqua" panose="02040602050305030304" pitchFamily="18" charset="0"/>
                        </a:rPr>
                        <a:t>6</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75000"/>
                        <a:lumOff val="25000"/>
                      </a:schemeClr>
                    </a:solidFill>
                  </a:tcPr>
                </a:tc>
                <a:tc>
                  <a:txBody>
                    <a:bodyPr/>
                    <a:lstStyle/>
                    <a:p>
                      <a:pPr algn="ctr"/>
                      <a:r>
                        <a:rPr lang="en-US" sz="1500" b="1" dirty="0">
                          <a:solidFill>
                            <a:schemeClr val="bg1"/>
                          </a:solidFill>
                          <a:latin typeface="Book Antiqua" panose="02040602050305030304" pitchFamily="18" charset="0"/>
                        </a:rPr>
                        <a:t>2</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75000"/>
                        <a:lumOff val="25000"/>
                      </a:schemeClr>
                    </a:solidFill>
                  </a:tcPr>
                </a:tc>
                <a:tc>
                  <a:txBody>
                    <a:bodyPr/>
                    <a:lstStyle/>
                    <a:p>
                      <a:pPr algn="ctr"/>
                      <a:r>
                        <a:rPr lang="en-US" sz="1500" b="1" dirty="0">
                          <a:solidFill>
                            <a:schemeClr val="bg1"/>
                          </a:solidFill>
                          <a:latin typeface="Book Antiqua" panose="02040602050305030304" pitchFamily="18" charset="0"/>
                        </a:rPr>
                        <a:t>8</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75000"/>
                        <a:lumOff val="25000"/>
                      </a:schemeClr>
                    </a:solidFill>
                  </a:tcPr>
                </a:tc>
                <a:extLst>
                  <a:ext uri="{0D108BD9-81ED-4DB2-BD59-A6C34878D82A}">
                    <a16:rowId xmlns:a16="http://schemas.microsoft.com/office/drawing/2014/main" val="3182546348"/>
                  </a:ext>
                </a:extLst>
              </a:tr>
            </a:tbl>
          </a:graphicData>
        </a:graphic>
      </p:graphicFrame>
    </p:spTree>
    <p:extLst>
      <p:ext uri="{BB962C8B-B14F-4D97-AF65-F5344CB8AC3E}">
        <p14:creationId xmlns:p14="http://schemas.microsoft.com/office/powerpoint/2010/main" val="2247849173"/>
      </p:ext>
    </p:extLst>
  </p:cSld>
  <p:clrMapOvr>
    <a:masterClrMapping/>
  </p:clrMapOvr>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F22036-8716-4086-AE45-89D622F4CB48}"/>
              </a:ext>
            </a:extLst>
          </p:cNvPr>
          <p:cNvSpPr>
            <a:spLocks noGrp="1"/>
          </p:cNvSpPr>
          <p:nvPr>
            <p:ph type="title"/>
          </p:nvPr>
        </p:nvSpPr>
        <p:spPr/>
        <p:txBody>
          <a:bodyPr/>
          <a:lstStyle/>
          <a:p>
            <a:r>
              <a:rPr lang="en-US" dirty="0"/>
              <a:t>Prioritize Developmental Measures (Cont’d)</a:t>
            </a:r>
          </a:p>
        </p:txBody>
      </p:sp>
      <p:sp>
        <p:nvSpPr>
          <p:cNvPr id="3" name="Content Placeholder 2">
            <a:extLst>
              <a:ext uri="{FF2B5EF4-FFF2-40B4-BE49-F238E27FC236}">
                <a16:creationId xmlns:a16="http://schemas.microsoft.com/office/drawing/2014/main" id="{9D383F3E-CB3E-478F-85FA-488B78801AA5}"/>
              </a:ext>
            </a:extLst>
          </p:cNvPr>
          <p:cNvSpPr>
            <a:spLocks noGrp="1"/>
          </p:cNvSpPr>
          <p:nvPr>
            <p:ph sz="half" idx="1"/>
          </p:nvPr>
        </p:nvSpPr>
        <p:spPr>
          <a:xfrm>
            <a:off x="533400" y="1141447"/>
            <a:ext cx="8077200" cy="4800600"/>
          </a:xfrm>
        </p:spPr>
        <p:txBody>
          <a:bodyPr/>
          <a:lstStyle/>
          <a:p>
            <a:pPr marL="0" indent="0">
              <a:buNone/>
            </a:pPr>
            <a:r>
              <a:rPr lang="en-US" dirty="0"/>
              <a:t>The following measures have </a:t>
            </a:r>
            <a:r>
              <a:rPr lang="en-US" u="sng" dirty="0"/>
              <a:t>fully developed specifications</a:t>
            </a:r>
            <a:r>
              <a:rPr lang="en-US" dirty="0"/>
              <a:t>.</a:t>
            </a:r>
          </a:p>
          <a:p>
            <a:pPr marL="0" indent="0">
              <a:spcAft>
                <a:spcPts val="600"/>
              </a:spcAft>
              <a:buNone/>
            </a:pPr>
            <a:endParaRPr lang="en-US" sz="100" dirty="0"/>
          </a:p>
          <a:p>
            <a:pPr>
              <a:spcAft>
                <a:spcPts val="600"/>
              </a:spcAft>
            </a:pPr>
            <a:r>
              <a:rPr lang="en-US" i="1" u="sng" dirty="0"/>
              <a:t>Prevention/Early Detection</a:t>
            </a:r>
          </a:p>
          <a:p>
            <a:pPr lvl="1">
              <a:spcAft>
                <a:spcPts val="600"/>
              </a:spcAft>
            </a:pPr>
            <a:r>
              <a:rPr lang="en-US" b="0" dirty="0"/>
              <a:t>Developmental Screening for Behavioral Health Needs: Under Age 21*</a:t>
            </a:r>
          </a:p>
          <a:p>
            <a:pPr lvl="1"/>
            <a:r>
              <a:rPr lang="en-US" b="0" dirty="0"/>
              <a:t>Primary Caries Prevention Intervention as Offered by Primary Care Providers, including Dentist</a:t>
            </a:r>
          </a:p>
          <a:p>
            <a:pPr>
              <a:spcAft>
                <a:spcPts val="600"/>
              </a:spcAft>
            </a:pPr>
            <a:r>
              <a:rPr lang="en-US" i="1" u="sng" dirty="0"/>
              <a:t>Chronic Illness Care</a:t>
            </a:r>
          </a:p>
          <a:p>
            <a:pPr lvl="1">
              <a:spcAft>
                <a:spcPts val="600"/>
              </a:spcAft>
            </a:pPr>
            <a:r>
              <a:rPr lang="en-US" b="0" dirty="0"/>
              <a:t>Optimal Asthma Control </a:t>
            </a:r>
          </a:p>
          <a:p>
            <a:pPr lvl="1"/>
            <a:r>
              <a:rPr lang="en-US" b="0" dirty="0"/>
              <a:t>Optimal Diabetes Care</a:t>
            </a:r>
          </a:p>
          <a:p>
            <a:pPr>
              <a:spcAft>
                <a:spcPts val="600"/>
              </a:spcAft>
            </a:pPr>
            <a:r>
              <a:rPr lang="en-US" i="1" u="sng" dirty="0"/>
              <a:t>Acute Care</a:t>
            </a:r>
          </a:p>
          <a:p>
            <a:pPr lvl="1">
              <a:spcAft>
                <a:spcPts val="600"/>
              </a:spcAft>
            </a:pPr>
            <a:r>
              <a:rPr lang="en-US" b="0" dirty="0"/>
              <a:t>Functional Status Assessment for Total Knee Replacement</a:t>
            </a:r>
          </a:p>
          <a:p>
            <a:pPr lvl="1"/>
            <a:r>
              <a:rPr lang="en-US" b="0" dirty="0"/>
              <a:t>Functional Status Assessment for Total Hip Replacement</a:t>
            </a:r>
          </a:p>
        </p:txBody>
      </p:sp>
      <p:sp>
        <p:nvSpPr>
          <p:cNvPr id="4" name="TextBox 3">
            <a:extLst>
              <a:ext uri="{FF2B5EF4-FFF2-40B4-BE49-F238E27FC236}">
                <a16:creationId xmlns:a16="http://schemas.microsoft.com/office/drawing/2014/main" id="{8AF3BBD8-C9A0-4B4F-A66E-D74D9C5DBD79}"/>
              </a:ext>
            </a:extLst>
          </p:cNvPr>
          <p:cNvSpPr txBox="1"/>
          <p:nvPr/>
        </p:nvSpPr>
        <p:spPr>
          <a:xfrm>
            <a:off x="838200" y="6172200"/>
            <a:ext cx="7315200" cy="461665"/>
          </a:xfrm>
          <a:prstGeom prst="rect">
            <a:avLst/>
          </a:prstGeom>
          <a:noFill/>
        </p:spPr>
        <p:txBody>
          <a:bodyPr wrap="square" rtlCol="0">
            <a:spAutoFit/>
          </a:bodyPr>
          <a:lstStyle/>
          <a:p>
            <a:r>
              <a:rPr lang="en-US" sz="1200" dirty="0">
                <a:latin typeface="Book Antiqua" panose="02040602050305030304" pitchFamily="18" charset="0"/>
              </a:rPr>
              <a:t>*When the Taskforce first considered this measure, it was a MassHealth ACO (DSRIP) payment measure.  It is now a DSRIP monitoring measure.</a:t>
            </a:r>
          </a:p>
        </p:txBody>
      </p:sp>
    </p:spTree>
    <p:extLst>
      <p:ext uri="{BB962C8B-B14F-4D97-AF65-F5344CB8AC3E}">
        <p14:creationId xmlns:p14="http://schemas.microsoft.com/office/powerpoint/2010/main" val="1829098820"/>
      </p:ext>
    </p:extLst>
  </p:cSld>
  <p:clrMapOvr>
    <a:masterClrMapping/>
  </p:clrMapOvr>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F22036-8716-4086-AE45-89D622F4CB48}"/>
              </a:ext>
            </a:extLst>
          </p:cNvPr>
          <p:cNvSpPr>
            <a:spLocks noGrp="1"/>
          </p:cNvSpPr>
          <p:nvPr>
            <p:ph type="title"/>
          </p:nvPr>
        </p:nvSpPr>
        <p:spPr/>
        <p:txBody>
          <a:bodyPr/>
          <a:lstStyle/>
          <a:p>
            <a:r>
              <a:rPr lang="en-US" dirty="0"/>
              <a:t>Prioritize Developmental Measures (Cont’d)</a:t>
            </a:r>
          </a:p>
        </p:txBody>
      </p:sp>
      <p:sp>
        <p:nvSpPr>
          <p:cNvPr id="3" name="Content Placeholder 2">
            <a:extLst>
              <a:ext uri="{FF2B5EF4-FFF2-40B4-BE49-F238E27FC236}">
                <a16:creationId xmlns:a16="http://schemas.microsoft.com/office/drawing/2014/main" id="{9D383F3E-CB3E-478F-85FA-488B78801AA5}"/>
              </a:ext>
            </a:extLst>
          </p:cNvPr>
          <p:cNvSpPr>
            <a:spLocks noGrp="1"/>
          </p:cNvSpPr>
          <p:nvPr>
            <p:ph sz="half" idx="1"/>
          </p:nvPr>
        </p:nvSpPr>
        <p:spPr/>
        <p:txBody>
          <a:bodyPr/>
          <a:lstStyle/>
          <a:p>
            <a:pPr marL="0" indent="0">
              <a:buNone/>
            </a:pPr>
            <a:r>
              <a:rPr lang="en-US" dirty="0"/>
              <a:t>The following measures have </a:t>
            </a:r>
            <a:r>
              <a:rPr lang="en-US" u="sng" dirty="0"/>
              <a:t>specifications in the early stages of development</a:t>
            </a:r>
            <a:r>
              <a:rPr lang="en-US" dirty="0"/>
              <a:t>.</a:t>
            </a:r>
          </a:p>
          <a:p>
            <a:pPr marL="0" indent="0">
              <a:buNone/>
            </a:pPr>
            <a:endParaRPr lang="en-US" sz="500" dirty="0"/>
          </a:p>
          <a:p>
            <a:r>
              <a:rPr lang="en-US" i="1" u="sng" dirty="0"/>
              <a:t>Social Determinants of Health</a:t>
            </a:r>
          </a:p>
          <a:p>
            <a:pPr lvl="1"/>
            <a:r>
              <a:rPr lang="en-US" b="0" dirty="0"/>
              <a:t>Social Services Screening</a:t>
            </a:r>
          </a:p>
          <a:p>
            <a:pPr lvl="1"/>
            <a:endParaRPr lang="en-US" sz="500" dirty="0"/>
          </a:p>
          <a:p>
            <a:r>
              <a:rPr lang="en-US" i="1" u="sng" dirty="0"/>
              <a:t>Integration</a:t>
            </a:r>
          </a:p>
          <a:p>
            <a:pPr lvl="1"/>
            <a:r>
              <a:rPr lang="en-US" b="0" dirty="0"/>
              <a:t>Community Tenure</a:t>
            </a:r>
          </a:p>
          <a:p>
            <a:endParaRPr lang="en-US" dirty="0"/>
          </a:p>
        </p:txBody>
      </p:sp>
    </p:spTree>
    <p:extLst>
      <p:ext uri="{BB962C8B-B14F-4D97-AF65-F5344CB8AC3E}">
        <p14:creationId xmlns:p14="http://schemas.microsoft.com/office/powerpoint/2010/main" val="2525021582"/>
      </p:ext>
    </p:extLst>
  </p:cSld>
  <p:clrMapOvr>
    <a:masterClrMapping/>
  </p:clrMapOvr>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F22036-8716-4086-AE45-89D622F4CB48}"/>
              </a:ext>
            </a:extLst>
          </p:cNvPr>
          <p:cNvSpPr>
            <a:spLocks noGrp="1"/>
          </p:cNvSpPr>
          <p:nvPr>
            <p:ph type="title"/>
          </p:nvPr>
        </p:nvSpPr>
        <p:spPr/>
        <p:txBody>
          <a:bodyPr/>
          <a:lstStyle/>
          <a:p>
            <a:r>
              <a:rPr lang="en-US" dirty="0"/>
              <a:t>Prioritize Developmental Measures (Cont’d)</a:t>
            </a:r>
          </a:p>
        </p:txBody>
      </p:sp>
      <p:sp>
        <p:nvSpPr>
          <p:cNvPr id="3" name="Content Placeholder 2">
            <a:extLst>
              <a:ext uri="{FF2B5EF4-FFF2-40B4-BE49-F238E27FC236}">
                <a16:creationId xmlns:a16="http://schemas.microsoft.com/office/drawing/2014/main" id="{9D383F3E-CB3E-478F-85FA-488B78801AA5}"/>
              </a:ext>
            </a:extLst>
          </p:cNvPr>
          <p:cNvSpPr>
            <a:spLocks noGrp="1"/>
          </p:cNvSpPr>
          <p:nvPr>
            <p:ph sz="half" idx="1"/>
          </p:nvPr>
        </p:nvSpPr>
        <p:spPr/>
        <p:txBody>
          <a:bodyPr/>
          <a:lstStyle/>
          <a:p>
            <a:pPr marL="0" indent="0">
              <a:buNone/>
            </a:pPr>
            <a:r>
              <a:rPr lang="en-US" dirty="0"/>
              <a:t>The following measures are </a:t>
            </a:r>
            <a:r>
              <a:rPr lang="en-US" u="sng" dirty="0"/>
              <a:t>measure concepts</a:t>
            </a:r>
            <a:r>
              <a:rPr lang="en-US" dirty="0"/>
              <a:t>.</a:t>
            </a:r>
          </a:p>
          <a:p>
            <a:pPr marL="0" indent="0">
              <a:buNone/>
            </a:pPr>
            <a:endParaRPr lang="en-US" sz="500" dirty="0"/>
          </a:p>
          <a:p>
            <a:pPr>
              <a:spcAft>
                <a:spcPts val="600"/>
              </a:spcAft>
            </a:pPr>
            <a:r>
              <a:rPr lang="en-US" i="1" u="sng" dirty="0"/>
              <a:t>Prevention/Early Detection</a:t>
            </a:r>
          </a:p>
          <a:p>
            <a:pPr lvl="1">
              <a:spcAft>
                <a:spcPts val="600"/>
              </a:spcAft>
            </a:pPr>
            <a:r>
              <a:rPr lang="en-US" b="0" dirty="0"/>
              <a:t>Obesity Reduction</a:t>
            </a:r>
          </a:p>
          <a:p>
            <a:pPr lvl="1"/>
            <a:r>
              <a:rPr lang="en-US" b="0" dirty="0"/>
              <a:t>Tobacco Quit Rate</a:t>
            </a:r>
          </a:p>
          <a:p>
            <a:pPr lvl="1"/>
            <a:endParaRPr lang="en-US" sz="500" b="0" dirty="0"/>
          </a:p>
          <a:p>
            <a:pPr>
              <a:spcAft>
                <a:spcPts val="600"/>
              </a:spcAft>
            </a:pPr>
            <a:r>
              <a:rPr lang="en-US" i="1" u="sng" dirty="0"/>
              <a:t>Chronic Illness Care</a:t>
            </a:r>
          </a:p>
          <a:p>
            <a:pPr lvl="1">
              <a:spcAft>
                <a:spcPts val="600"/>
              </a:spcAft>
            </a:pPr>
            <a:r>
              <a:rPr lang="en-US" b="0" dirty="0"/>
              <a:t>Blood Pressure Control*</a:t>
            </a:r>
          </a:p>
          <a:p>
            <a:pPr lvl="1"/>
            <a:r>
              <a:rPr lang="en-US" b="0" dirty="0"/>
              <a:t>Statin Therapy (Medication Intensity or Medical/LDL Goal) for Patients with Diabetes</a:t>
            </a:r>
          </a:p>
        </p:txBody>
      </p:sp>
      <p:sp>
        <p:nvSpPr>
          <p:cNvPr id="4" name="Rectangle 3">
            <a:extLst>
              <a:ext uri="{FF2B5EF4-FFF2-40B4-BE49-F238E27FC236}">
                <a16:creationId xmlns:a16="http://schemas.microsoft.com/office/drawing/2014/main" id="{AB3262E5-23AB-46F3-8806-176C79D967E9}"/>
              </a:ext>
            </a:extLst>
          </p:cNvPr>
          <p:cNvSpPr/>
          <p:nvPr/>
        </p:nvSpPr>
        <p:spPr>
          <a:xfrm>
            <a:off x="838200" y="5791200"/>
            <a:ext cx="7467600" cy="461665"/>
          </a:xfrm>
          <a:prstGeom prst="rect">
            <a:avLst/>
          </a:prstGeom>
        </p:spPr>
        <p:txBody>
          <a:bodyPr wrap="square">
            <a:spAutoFit/>
          </a:bodyPr>
          <a:lstStyle/>
          <a:p>
            <a:r>
              <a:rPr lang="en-US" sz="1200" dirty="0">
                <a:latin typeface="Book Antiqua" panose="02040602050305030304" pitchFamily="18" charset="0"/>
              </a:rPr>
              <a:t>*There is currently a HEDIS blood pressure control measure.  The Taskforce adopted blood pressure control as a measure concept for developmental work based on Taskforce dissatisfaction with the existing measure.</a:t>
            </a:r>
          </a:p>
        </p:txBody>
      </p:sp>
    </p:spTree>
    <p:extLst>
      <p:ext uri="{BB962C8B-B14F-4D97-AF65-F5344CB8AC3E}">
        <p14:creationId xmlns:p14="http://schemas.microsoft.com/office/powerpoint/2010/main" val="2036441193"/>
      </p:ext>
    </p:extLst>
  </p:cSld>
  <p:clrMapOvr>
    <a:masterClrMapping/>
  </p:clrMapOvr>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F22036-8716-4086-AE45-89D622F4CB48}"/>
              </a:ext>
            </a:extLst>
          </p:cNvPr>
          <p:cNvSpPr>
            <a:spLocks noGrp="1"/>
          </p:cNvSpPr>
          <p:nvPr>
            <p:ph type="title"/>
          </p:nvPr>
        </p:nvSpPr>
        <p:spPr/>
        <p:txBody>
          <a:bodyPr/>
          <a:lstStyle/>
          <a:p>
            <a:r>
              <a:rPr lang="en-US" dirty="0"/>
              <a:t>Prioritize Developmental Measures (Cont’d)</a:t>
            </a:r>
          </a:p>
        </p:txBody>
      </p:sp>
      <p:sp>
        <p:nvSpPr>
          <p:cNvPr id="3" name="Content Placeholder 2">
            <a:extLst>
              <a:ext uri="{FF2B5EF4-FFF2-40B4-BE49-F238E27FC236}">
                <a16:creationId xmlns:a16="http://schemas.microsoft.com/office/drawing/2014/main" id="{9D383F3E-CB3E-478F-85FA-488B78801AA5}"/>
              </a:ext>
            </a:extLst>
          </p:cNvPr>
          <p:cNvSpPr>
            <a:spLocks noGrp="1"/>
          </p:cNvSpPr>
          <p:nvPr>
            <p:ph sz="half" idx="1"/>
          </p:nvPr>
        </p:nvSpPr>
        <p:spPr>
          <a:xfrm>
            <a:off x="533400" y="1371600"/>
            <a:ext cx="8077200" cy="4953000"/>
          </a:xfrm>
        </p:spPr>
        <p:txBody>
          <a:bodyPr/>
          <a:lstStyle/>
          <a:p>
            <a:pPr marL="0" indent="0">
              <a:buNone/>
            </a:pPr>
            <a:r>
              <a:rPr lang="en-US" dirty="0"/>
              <a:t>The following measures are </a:t>
            </a:r>
            <a:r>
              <a:rPr lang="en-US" u="sng" dirty="0"/>
              <a:t>measure concepts (cont’d)</a:t>
            </a:r>
            <a:r>
              <a:rPr lang="en-US" dirty="0"/>
              <a:t>.</a:t>
            </a:r>
          </a:p>
          <a:p>
            <a:pPr marL="0" indent="0">
              <a:buNone/>
            </a:pPr>
            <a:endParaRPr lang="en-US" sz="500" dirty="0"/>
          </a:p>
          <a:p>
            <a:pPr>
              <a:spcAft>
                <a:spcPts val="600"/>
              </a:spcAft>
            </a:pPr>
            <a:r>
              <a:rPr lang="en-US" dirty="0"/>
              <a:t>Equity</a:t>
            </a:r>
          </a:p>
          <a:p>
            <a:pPr lvl="1">
              <a:spcAft>
                <a:spcPts val="600"/>
              </a:spcAft>
            </a:pPr>
            <a:r>
              <a:rPr lang="en-US" b="0" dirty="0"/>
              <a:t>Stratify existing measures by race/ethnicity, age, gender, language, disability status, etc.</a:t>
            </a:r>
          </a:p>
          <a:p>
            <a:pPr lvl="1"/>
            <a:r>
              <a:rPr lang="en-US" b="0" dirty="0"/>
              <a:t>Stratifying measures, to the extent that data systems allow, by subpopulations, to be defined at a later time, as a Developmental measure </a:t>
            </a:r>
            <a:r>
              <a:rPr lang="en-US" b="0" i="1" dirty="0"/>
              <a:t>for monitoring purposes</a:t>
            </a:r>
          </a:p>
          <a:p>
            <a:pPr lvl="1"/>
            <a:endParaRPr lang="en-US" sz="500" b="0" dirty="0"/>
          </a:p>
          <a:p>
            <a:pPr>
              <a:spcAft>
                <a:spcPts val="600"/>
              </a:spcAft>
            </a:pPr>
            <a:r>
              <a:rPr lang="en-US" dirty="0"/>
              <a:t>Patient Experience</a:t>
            </a:r>
          </a:p>
          <a:p>
            <a:pPr lvl="1">
              <a:spcAft>
                <a:spcPts val="600"/>
              </a:spcAft>
            </a:pPr>
            <a:r>
              <a:rPr lang="en-US" b="0" dirty="0"/>
              <a:t>A modified version of CG-CAHPS that supplements, modifies, or substitutes questions (including, potentially, the PPIC and PICS)</a:t>
            </a:r>
          </a:p>
          <a:p>
            <a:pPr lvl="1"/>
            <a:r>
              <a:rPr lang="en-US" b="0" dirty="0"/>
              <a:t>A modified version of CG-CAHPS for a non-primary care attributed population</a:t>
            </a:r>
          </a:p>
        </p:txBody>
      </p:sp>
    </p:spTree>
    <p:extLst>
      <p:ext uri="{BB962C8B-B14F-4D97-AF65-F5344CB8AC3E}">
        <p14:creationId xmlns:p14="http://schemas.microsoft.com/office/powerpoint/2010/main" val="1229030388"/>
      </p:ext>
    </p:extLst>
  </p:cSld>
  <p:clrMapOvr>
    <a:masterClrMapping/>
  </p:clrMapOvr>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70D1B7E2-2476-46EA-994C-02B02E075320}"/>
              </a:ext>
            </a:extLst>
          </p:cNvPr>
          <p:cNvSpPr>
            <a:spLocks noGrp="1"/>
          </p:cNvSpPr>
          <p:nvPr>
            <p:ph type="title"/>
          </p:nvPr>
        </p:nvSpPr>
        <p:spPr/>
        <p:txBody>
          <a:bodyPr/>
          <a:lstStyle/>
          <a:p>
            <a:r>
              <a:rPr lang="en-US" dirty="0"/>
              <a:t>Prioritize Developmental Measures (Cont’d)</a:t>
            </a:r>
          </a:p>
        </p:txBody>
      </p:sp>
      <p:sp>
        <p:nvSpPr>
          <p:cNvPr id="4" name="Content Placeholder 3">
            <a:extLst>
              <a:ext uri="{FF2B5EF4-FFF2-40B4-BE49-F238E27FC236}">
                <a16:creationId xmlns:a16="http://schemas.microsoft.com/office/drawing/2014/main" id="{9C1079B2-8610-49D3-9296-65068EFC1536}"/>
              </a:ext>
            </a:extLst>
          </p:cNvPr>
          <p:cNvSpPr>
            <a:spLocks noGrp="1"/>
          </p:cNvSpPr>
          <p:nvPr>
            <p:ph sz="half" idx="1"/>
          </p:nvPr>
        </p:nvSpPr>
        <p:spPr/>
        <p:txBody>
          <a:bodyPr/>
          <a:lstStyle/>
          <a:p>
            <a:r>
              <a:rPr lang="en-US" dirty="0"/>
              <a:t>Which Developmental measures and measure gaps does the Taskforce want to prioritize for future developmental work?</a:t>
            </a:r>
          </a:p>
        </p:txBody>
      </p:sp>
    </p:spTree>
    <p:extLst>
      <p:ext uri="{BB962C8B-B14F-4D97-AF65-F5344CB8AC3E}">
        <p14:creationId xmlns:p14="http://schemas.microsoft.com/office/powerpoint/2010/main" val="3901935620"/>
      </p:ext>
    </p:extLst>
  </p:cSld>
  <p:clrMapOvr>
    <a:masterClrMapping/>
  </p:clrMapOvr>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Agenda</a:t>
            </a:r>
          </a:p>
        </p:txBody>
      </p:sp>
      <p:sp>
        <p:nvSpPr>
          <p:cNvPr id="3" name="Content Placeholder 2"/>
          <p:cNvSpPr>
            <a:spLocks noGrp="1"/>
          </p:cNvSpPr>
          <p:nvPr>
            <p:ph sz="half" idx="1"/>
          </p:nvPr>
        </p:nvSpPr>
        <p:spPr>
          <a:xfrm>
            <a:off x="533400" y="1508760"/>
            <a:ext cx="8074152" cy="4556234"/>
          </a:xfrm>
        </p:spPr>
        <p:txBody>
          <a:bodyPr/>
          <a:lstStyle/>
          <a:p>
            <a:r>
              <a:rPr lang="en-US" dirty="0"/>
              <a:t>Welcome</a:t>
            </a:r>
          </a:p>
          <a:p>
            <a:r>
              <a:rPr lang="en-US" dirty="0"/>
              <a:t>Recap of 6-19-18 Meeting Decisions &amp; Discussion of Follow-up Items</a:t>
            </a:r>
          </a:p>
          <a:p>
            <a:pPr marL="685800" lvl="1" indent="-228600"/>
            <a:r>
              <a:rPr lang="en-US" dirty="0"/>
              <a:t>Revisit Timeline for Measure Set Implementation</a:t>
            </a:r>
          </a:p>
          <a:p>
            <a:pPr marL="685800" lvl="1" indent="-228600"/>
            <a:r>
              <a:rPr lang="en-US" dirty="0"/>
              <a:t>Revisit Measure Set Categories</a:t>
            </a:r>
          </a:p>
          <a:p>
            <a:r>
              <a:rPr lang="en-US" dirty="0"/>
              <a:t>Revisit Monitoring Measures</a:t>
            </a:r>
          </a:p>
          <a:p>
            <a:r>
              <a:rPr lang="en-US" dirty="0"/>
              <a:t>Identify Measure Gaps and Prioritize Developmental Measures</a:t>
            </a:r>
          </a:p>
          <a:p>
            <a:r>
              <a:rPr lang="en-US" dirty="0"/>
              <a:t>Review Summary of HEDIS 2019 Changes</a:t>
            </a:r>
          </a:p>
          <a:p>
            <a:r>
              <a:rPr lang="en-US" dirty="0"/>
              <a:t>Next Steps</a:t>
            </a:r>
          </a:p>
        </p:txBody>
      </p:sp>
      <p:sp>
        <p:nvSpPr>
          <p:cNvPr id="5" name="Rectangle 4">
            <a:extLst>
              <a:ext uri="{FF2B5EF4-FFF2-40B4-BE49-F238E27FC236}">
                <a16:creationId xmlns:a16="http://schemas.microsoft.com/office/drawing/2014/main" id="{DB6F03F9-4769-445F-9E23-C8AAD45104E7}"/>
              </a:ext>
            </a:extLst>
          </p:cNvPr>
          <p:cNvSpPr/>
          <p:nvPr/>
        </p:nvSpPr>
        <p:spPr>
          <a:xfrm>
            <a:off x="-152400" y="4495800"/>
            <a:ext cx="9448800" cy="533400"/>
          </a:xfrm>
          <a:prstGeom prst="rect">
            <a:avLst/>
          </a:prstGeom>
          <a:solidFill>
            <a:srgbClr val="FFC000">
              <a:alpha val="32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105846551"/>
      </p:ext>
    </p:extLst>
  </p:cSld>
  <p:clrMapOvr>
    <a:masterClrMapping/>
  </p:clrMapOvr>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5008CF21-E6B0-414A-BEF1-C0D5518E181F}"/>
              </a:ext>
            </a:extLst>
          </p:cNvPr>
          <p:cNvSpPr txBox="1">
            <a:spLocks/>
          </p:cNvSpPr>
          <p:nvPr/>
        </p:nvSpPr>
        <p:spPr bwMode="auto">
          <a:xfrm>
            <a:off x="533400" y="3962400"/>
            <a:ext cx="8267700" cy="685800"/>
          </a:xfrm>
          <a:prstGeom prst="rect">
            <a:avLst/>
          </a:prstGeom>
          <a:solidFill>
            <a:srgbClr val="FFC000"/>
          </a:solidFill>
          <a:ln w="6350" cmpd="sng">
            <a:solidFill>
              <a:srgbClr val="FFC000"/>
            </a:solidFill>
            <a:miter lim="800000"/>
            <a:headEnd/>
            <a:tailEnd/>
          </a:ln>
        </p:spPr>
        <p:txBody>
          <a:bodyPr vert="horz" wrap="square" lIns="45720" tIns="46038" rIns="45720" bIns="46038" numCol="1" anchor="ctr" anchorCtr="0" compatLnSpc="1">
            <a:prstTxWarp prst="textNoShape">
              <a:avLst/>
            </a:prstTxWarp>
          </a:bodyPr>
          <a:lstStyle>
            <a:lvl1pPr marL="381000" indent="-381000" algn="l" rtl="0" eaLnBrk="1" fontAlgn="base" hangingPunct="1">
              <a:spcBef>
                <a:spcPct val="0"/>
              </a:spcBef>
              <a:spcAft>
                <a:spcPts val="1200"/>
              </a:spcAft>
              <a:buClrTx/>
              <a:buSzPct val="100000"/>
              <a:buFont typeface="Wingdings" pitchFamily="2" charset="2"/>
              <a:buChar char="n"/>
              <a:defRPr sz="2000" b="1">
                <a:solidFill>
                  <a:schemeClr val="tx1"/>
                </a:solidFill>
                <a:latin typeface="Book Antiqua" pitchFamily="18" charset="0"/>
                <a:ea typeface="Calibri" pitchFamily="34" charset="0"/>
                <a:cs typeface="Calibri" pitchFamily="34" charset="0"/>
              </a:defRPr>
            </a:lvl1pPr>
            <a:lvl2pPr marL="568325" indent="-222250" algn="l" rtl="0" eaLnBrk="1" fontAlgn="base" hangingPunct="1">
              <a:spcBef>
                <a:spcPct val="0"/>
              </a:spcBef>
              <a:spcAft>
                <a:spcPts val="1200"/>
              </a:spcAft>
              <a:buClrTx/>
              <a:buSzPct val="100000"/>
              <a:buFont typeface="Arial" pitchFamily="34" charset="0"/>
              <a:buChar char="•"/>
              <a:defRPr sz="2000" b="1">
                <a:solidFill>
                  <a:schemeClr val="tx1"/>
                </a:solidFill>
                <a:latin typeface="Book Antiqua" pitchFamily="18" charset="0"/>
                <a:ea typeface="Calibri" pitchFamily="34" charset="0"/>
                <a:cs typeface="Calibri" pitchFamily="34" charset="0"/>
              </a:defRPr>
            </a:lvl2pPr>
            <a:lvl3pPr marL="739775" indent="-342900" algn="l" rtl="0" eaLnBrk="1" fontAlgn="base" hangingPunct="1">
              <a:lnSpc>
                <a:spcPct val="90000"/>
              </a:lnSpc>
              <a:spcBef>
                <a:spcPct val="25000"/>
              </a:spcBef>
              <a:spcAft>
                <a:spcPct val="0"/>
              </a:spcAft>
              <a:buClr>
                <a:schemeClr val="tx1"/>
              </a:buClr>
              <a:buNone/>
              <a:defRPr>
                <a:solidFill>
                  <a:schemeClr val="tx1"/>
                </a:solidFill>
                <a:latin typeface="+mn-lt"/>
                <a:ea typeface="Calibri" pitchFamily="34" charset="0"/>
                <a:cs typeface="Calibri" pitchFamily="34" charset="0"/>
              </a:defRPr>
            </a:lvl3pPr>
            <a:lvl4pPr marL="914400" indent="-346075" algn="l" rtl="0" eaLnBrk="1" fontAlgn="base" hangingPunct="1">
              <a:spcBef>
                <a:spcPct val="0"/>
              </a:spcBef>
              <a:spcAft>
                <a:spcPts val="1200"/>
              </a:spcAft>
              <a:buClr>
                <a:srgbClr val="FFC000"/>
              </a:buClr>
              <a:buFont typeface="Symbol" pitchFamily="18" charset="2"/>
              <a:buChar char=""/>
              <a:defRPr b="1">
                <a:solidFill>
                  <a:srgbClr val="003366"/>
                </a:solidFill>
                <a:latin typeface="Calibri" pitchFamily="34" charset="0"/>
                <a:ea typeface="Calibri" pitchFamily="34" charset="0"/>
                <a:cs typeface="Calibri" pitchFamily="34" charset="0"/>
              </a:defRPr>
            </a:lvl4pPr>
            <a:lvl5pPr marL="1333500" indent="-304800" algn="l" rtl="0" eaLnBrk="1" fontAlgn="base" hangingPunct="1">
              <a:spcBef>
                <a:spcPct val="0"/>
              </a:spcBef>
              <a:spcAft>
                <a:spcPts val="1200"/>
              </a:spcAft>
              <a:buClr>
                <a:schemeClr val="tx1"/>
              </a:buClr>
              <a:buChar char="–"/>
              <a:defRPr sz="1600" b="1">
                <a:solidFill>
                  <a:srgbClr val="003366"/>
                </a:solidFill>
                <a:latin typeface="Calibri" pitchFamily="34" charset="0"/>
                <a:ea typeface="Calibri" pitchFamily="34" charset="0"/>
                <a:cs typeface="Calibri" pitchFamily="34" charset="0"/>
              </a:defRPr>
            </a:lvl5pPr>
            <a:lvl6pPr marL="1790700" indent="-304800" algn="l" rtl="0" eaLnBrk="1" fontAlgn="base" hangingPunct="1">
              <a:lnSpc>
                <a:spcPct val="90000"/>
              </a:lnSpc>
              <a:spcBef>
                <a:spcPct val="25000"/>
              </a:spcBef>
              <a:spcAft>
                <a:spcPct val="0"/>
              </a:spcAft>
              <a:buClr>
                <a:schemeClr val="tx1"/>
              </a:buClr>
              <a:buChar char="–"/>
              <a:defRPr sz="1600">
                <a:solidFill>
                  <a:schemeClr val="tx1"/>
                </a:solidFill>
                <a:latin typeface="+mn-lt"/>
              </a:defRPr>
            </a:lvl6pPr>
            <a:lvl7pPr marL="2247900" indent="-304800" algn="l" rtl="0" eaLnBrk="1" fontAlgn="base" hangingPunct="1">
              <a:lnSpc>
                <a:spcPct val="90000"/>
              </a:lnSpc>
              <a:spcBef>
                <a:spcPct val="25000"/>
              </a:spcBef>
              <a:spcAft>
                <a:spcPct val="0"/>
              </a:spcAft>
              <a:buClr>
                <a:schemeClr val="tx1"/>
              </a:buClr>
              <a:buChar char="–"/>
              <a:defRPr sz="1600">
                <a:solidFill>
                  <a:schemeClr val="tx1"/>
                </a:solidFill>
                <a:latin typeface="+mn-lt"/>
              </a:defRPr>
            </a:lvl7pPr>
            <a:lvl8pPr marL="2705100" indent="-304800" algn="l" rtl="0" eaLnBrk="1" fontAlgn="base" hangingPunct="1">
              <a:lnSpc>
                <a:spcPct val="90000"/>
              </a:lnSpc>
              <a:spcBef>
                <a:spcPct val="25000"/>
              </a:spcBef>
              <a:spcAft>
                <a:spcPct val="0"/>
              </a:spcAft>
              <a:buClr>
                <a:schemeClr val="tx1"/>
              </a:buClr>
              <a:buChar char="–"/>
              <a:defRPr sz="1600">
                <a:solidFill>
                  <a:schemeClr val="tx1"/>
                </a:solidFill>
                <a:latin typeface="+mn-lt"/>
              </a:defRPr>
            </a:lvl8pPr>
            <a:lvl9pPr marL="3162300" indent="-304800" algn="l" rtl="0" eaLnBrk="1" fontAlgn="base" hangingPunct="1">
              <a:lnSpc>
                <a:spcPct val="90000"/>
              </a:lnSpc>
              <a:spcBef>
                <a:spcPct val="25000"/>
              </a:spcBef>
              <a:spcAft>
                <a:spcPct val="0"/>
              </a:spcAft>
              <a:buClr>
                <a:schemeClr val="tx1"/>
              </a:buClr>
              <a:buChar char="–"/>
              <a:defRPr sz="1600">
                <a:solidFill>
                  <a:schemeClr val="tx1"/>
                </a:solidFill>
                <a:latin typeface="+mn-lt"/>
              </a:defRPr>
            </a:lvl9pPr>
          </a:lstStyle>
          <a:p>
            <a:endParaRPr lang="en-US" dirty="0"/>
          </a:p>
        </p:txBody>
      </p:sp>
      <p:sp>
        <p:nvSpPr>
          <p:cNvPr id="2" name="Title 1">
            <a:extLst>
              <a:ext uri="{FF2B5EF4-FFF2-40B4-BE49-F238E27FC236}">
                <a16:creationId xmlns:a16="http://schemas.microsoft.com/office/drawing/2014/main" id="{EA842818-DE4E-425B-80AE-EBE558B7ABAC}"/>
              </a:ext>
            </a:extLst>
          </p:cNvPr>
          <p:cNvSpPr>
            <a:spLocks noGrp="1"/>
          </p:cNvSpPr>
          <p:nvPr>
            <p:ph type="title"/>
          </p:nvPr>
        </p:nvSpPr>
        <p:spPr/>
        <p:txBody>
          <a:bodyPr/>
          <a:lstStyle/>
          <a:p>
            <a:r>
              <a:rPr lang="en-US" dirty="0"/>
              <a:t>Review Summary of HEDIS 2019 Changes</a:t>
            </a:r>
          </a:p>
        </p:txBody>
      </p:sp>
      <p:sp>
        <p:nvSpPr>
          <p:cNvPr id="3" name="Content Placeholder 2">
            <a:extLst>
              <a:ext uri="{FF2B5EF4-FFF2-40B4-BE49-F238E27FC236}">
                <a16:creationId xmlns:a16="http://schemas.microsoft.com/office/drawing/2014/main" id="{21FD113B-F8A0-4617-A3DB-B733EFB4662C}"/>
              </a:ext>
            </a:extLst>
          </p:cNvPr>
          <p:cNvSpPr>
            <a:spLocks noGrp="1"/>
          </p:cNvSpPr>
          <p:nvPr>
            <p:ph sz="half" idx="1"/>
          </p:nvPr>
        </p:nvSpPr>
        <p:spPr/>
        <p:txBody>
          <a:bodyPr/>
          <a:lstStyle/>
          <a:p>
            <a:r>
              <a:rPr lang="en-US" dirty="0"/>
              <a:t>NCQA released specifications for its HEDIS 2019 measures in early July.</a:t>
            </a:r>
          </a:p>
          <a:p>
            <a:endParaRPr lang="en-US" sz="500" dirty="0"/>
          </a:p>
          <a:p>
            <a:r>
              <a:rPr lang="en-US" dirty="0"/>
              <a:t>A summary of changes to measures in the Massachusetts Aligned Measure Set impacted by HEDIS 2019 changes is included in the “HEDIS 2019 Changes to the Massachusetts Aligned Meausre Set” document.</a:t>
            </a:r>
          </a:p>
          <a:p>
            <a:endParaRPr lang="en-US" sz="500" dirty="0"/>
          </a:p>
          <a:p>
            <a:pPr>
              <a:spcAft>
                <a:spcPts val="600"/>
              </a:spcAft>
            </a:pPr>
            <a:r>
              <a:rPr lang="en-US" dirty="0"/>
              <a:t>Does the Taskforce wish to adopt these changes for its Massachusetts Aligned Measure Set?</a:t>
            </a:r>
          </a:p>
          <a:p>
            <a:pPr lvl="1"/>
            <a:r>
              <a:rPr lang="en-US" b="0" dirty="0"/>
              <a:t>Please note, the Taskforce already endorsed the changes to “Controlling High Blood Pressure.”</a:t>
            </a:r>
          </a:p>
        </p:txBody>
      </p:sp>
    </p:spTree>
    <p:extLst>
      <p:ext uri="{BB962C8B-B14F-4D97-AF65-F5344CB8AC3E}">
        <p14:creationId xmlns:p14="http://schemas.microsoft.com/office/powerpoint/2010/main" val="606180136"/>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5" end="5"/>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Agenda</a:t>
            </a:r>
          </a:p>
        </p:txBody>
      </p:sp>
      <p:sp>
        <p:nvSpPr>
          <p:cNvPr id="3" name="Content Placeholder 2"/>
          <p:cNvSpPr>
            <a:spLocks noGrp="1"/>
          </p:cNvSpPr>
          <p:nvPr>
            <p:ph sz="half" idx="1"/>
          </p:nvPr>
        </p:nvSpPr>
        <p:spPr>
          <a:xfrm>
            <a:off x="533400" y="1508760"/>
            <a:ext cx="8074152" cy="4556234"/>
          </a:xfrm>
        </p:spPr>
        <p:txBody>
          <a:bodyPr/>
          <a:lstStyle/>
          <a:p>
            <a:r>
              <a:rPr lang="en-US" dirty="0"/>
              <a:t>Welcome</a:t>
            </a:r>
          </a:p>
          <a:p>
            <a:r>
              <a:rPr lang="en-US" dirty="0"/>
              <a:t>Recap of 6-19-18 Meeting Decisions &amp; Discussion of Follow-up Items</a:t>
            </a:r>
          </a:p>
          <a:p>
            <a:pPr marL="685800" lvl="1" indent="-228600"/>
            <a:r>
              <a:rPr lang="en-US" dirty="0"/>
              <a:t>Revisit Timeline for Measure Set Implementation</a:t>
            </a:r>
          </a:p>
          <a:p>
            <a:pPr marL="685800" lvl="1" indent="-228600"/>
            <a:r>
              <a:rPr lang="en-US" dirty="0"/>
              <a:t>Revisit Measure Set Categories</a:t>
            </a:r>
          </a:p>
          <a:p>
            <a:r>
              <a:rPr lang="en-US" dirty="0"/>
              <a:t>Revisit Monitoring Measures</a:t>
            </a:r>
          </a:p>
          <a:p>
            <a:r>
              <a:rPr lang="en-US" dirty="0"/>
              <a:t>Identify Measure Gaps and Prioritize Developmental Measures</a:t>
            </a:r>
          </a:p>
          <a:p>
            <a:r>
              <a:rPr lang="en-US" dirty="0"/>
              <a:t>Review Summary of HEDIS 2019 Changes</a:t>
            </a:r>
          </a:p>
          <a:p>
            <a:r>
              <a:rPr lang="en-US" dirty="0"/>
              <a:t>Next Steps</a:t>
            </a:r>
          </a:p>
        </p:txBody>
      </p:sp>
      <p:sp>
        <p:nvSpPr>
          <p:cNvPr id="5" name="Rectangle 4">
            <a:extLst>
              <a:ext uri="{FF2B5EF4-FFF2-40B4-BE49-F238E27FC236}">
                <a16:creationId xmlns:a16="http://schemas.microsoft.com/office/drawing/2014/main" id="{DB6F03F9-4769-445F-9E23-C8AAD45104E7}"/>
              </a:ext>
            </a:extLst>
          </p:cNvPr>
          <p:cNvSpPr/>
          <p:nvPr/>
        </p:nvSpPr>
        <p:spPr>
          <a:xfrm>
            <a:off x="-152400" y="4953000"/>
            <a:ext cx="9448800" cy="533400"/>
          </a:xfrm>
          <a:prstGeom prst="rect">
            <a:avLst/>
          </a:prstGeom>
          <a:solidFill>
            <a:srgbClr val="FFC000">
              <a:alpha val="32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579553813"/>
      </p:ext>
    </p:extLst>
  </p:cSld>
  <p:clrMapOvr>
    <a:masterClrMapping/>
  </p:clrMapOvr>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Agenda</a:t>
            </a:r>
          </a:p>
        </p:txBody>
      </p:sp>
      <p:sp>
        <p:nvSpPr>
          <p:cNvPr id="3" name="Content Placeholder 2"/>
          <p:cNvSpPr>
            <a:spLocks noGrp="1"/>
          </p:cNvSpPr>
          <p:nvPr>
            <p:ph sz="half" idx="1"/>
          </p:nvPr>
        </p:nvSpPr>
        <p:spPr>
          <a:xfrm>
            <a:off x="533400" y="1508760"/>
            <a:ext cx="8074152" cy="4556234"/>
          </a:xfrm>
        </p:spPr>
        <p:txBody>
          <a:bodyPr/>
          <a:lstStyle/>
          <a:p>
            <a:r>
              <a:rPr lang="en-US" dirty="0"/>
              <a:t>Welcome</a:t>
            </a:r>
          </a:p>
          <a:p>
            <a:r>
              <a:rPr lang="en-US" dirty="0"/>
              <a:t>Recap of 6-19-18 Meeting Decisions &amp; Discussion of Follow-up Items</a:t>
            </a:r>
          </a:p>
          <a:p>
            <a:pPr marL="685800" lvl="1" indent="-228600"/>
            <a:r>
              <a:rPr lang="en-US" dirty="0"/>
              <a:t>Revisit Timeline for Measure Set Implementation</a:t>
            </a:r>
          </a:p>
          <a:p>
            <a:pPr marL="685800" lvl="1" indent="-228600"/>
            <a:r>
              <a:rPr lang="en-US" dirty="0"/>
              <a:t>Revisit Measure Set Categories</a:t>
            </a:r>
          </a:p>
          <a:p>
            <a:r>
              <a:rPr lang="en-US" dirty="0"/>
              <a:t>Revisit Monitoring Measures</a:t>
            </a:r>
          </a:p>
          <a:p>
            <a:r>
              <a:rPr lang="en-US" dirty="0"/>
              <a:t>Identify Measure Gaps and Prioritize Developmental Measures</a:t>
            </a:r>
          </a:p>
          <a:p>
            <a:r>
              <a:rPr lang="en-US" dirty="0"/>
              <a:t>Review Summary of HEDIS 2019 Changes</a:t>
            </a:r>
          </a:p>
          <a:p>
            <a:r>
              <a:rPr lang="en-US" dirty="0"/>
              <a:t>Next Steps</a:t>
            </a:r>
          </a:p>
        </p:txBody>
      </p:sp>
      <p:sp>
        <p:nvSpPr>
          <p:cNvPr id="4" name="Rectangle 3"/>
          <p:cNvSpPr/>
          <p:nvPr/>
        </p:nvSpPr>
        <p:spPr>
          <a:xfrm>
            <a:off x="-152400" y="1981200"/>
            <a:ext cx="9448800" cy="685800"/>
          </a:xfrm>
          <a:prstGeom prst="rect">
            <a:avLst/>
          </a:prstGeom>
          <a:solidFill>
            <a:srgbClr val="FFC000">
              <a:alpha val="32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050948734"/>
      </p:ext>
    </p:extLst>
  </p:cSld>
  <p:clrMapOvr>
    <a:masterClrMapping/>
  </p:clrMapOvr>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Next Steps: Meeting Schedule</a:t>
            </a:r>
          </a:p>
        </p:txBody>
      </p:sp>
      <p:sp>
        <p:nvSpPr>
          <p:cNvPr id="5" name="Content Placeholder 2">
            <a:extLst>
              <a:ext uri="{FF2B5EF4-FFF2-40B4-BE49-F238E27FC236}">
                <a16:creationId xmlns:a16="http://schemas.microsoft.com/office/drawing/2014/main" id="{9A11860A-0F48-4660-A65F-97FCD93D7D33}"/>
              </a:ext>
            </a:extLst>
          </p:cNvPr>
          <p:cNvSpPr>
            <a:spLocks noGrp="1"/>
          </p:cNvSpPr>
          <p:nvPr>
            <p:ph idx="1"/>
          </p:nvPr>
        </p:nvSpPr>
        <p:spPr>
          <a:xfrm>
            <a:off x="533400" y="1371600"/>
            <a:ext cx="6740142" cy="4556234"/>
          </a:xfrm>
        </p:spPr>
        <p:txBody>
          <a:bodyPr/>
          <a:lstStyle/>
          <a:p>
            <a:pPr lvl="1">
              <a:spcAft>
                <a:spcPts val="300"/>
              </a:spcAft>
            </a:pPr>
            <a:endParaRPr lang="en-US" dirty="0"/>
          </a:p>
          <a:p>
            <a:pPr lvl="1">
              <a:spcAft>
                <a:spcPts val="300"/>
              </a:spcAft>
            </a:pPr>
            <a:r>
              <a:rPr lang="en-US" dirty="0"/>
              <a:t>Meeting #20</a:t>
            </a:r>
          </a:p>
          <a:p>
            <a:pPr marL="914400" lvl="2">
              <a:spcBef>
                <a:spcPts val="0"/>
              </a:spcBef>
              <a:spcAft>
                <a:spcPts val="300"/>
              </a:spcAft>
              <a:buFont typeface="Book Antiqua" panose="02040602050305030304" pitchFamily="18" charset="0"/>
              <a:buChar char="−"/>
            </a:pPr>
            <a:r>
              <a:rPr lang="en-US" sz="2000" kern="1200" dirty="0">
                <a:latin typeface="Book Antiqua" panose="02040602050305030304" pitchFamily="18" charset="0"/>
              </a:rPr>
              <a:t>Revisit implementation of the Massachusetts Aligned Measure Set</a:t>
            </a:r>
          </a:p>
          <a:p>
            <a:pPr marL="914400" lvl="2">
              <a:spcBef>
                <a:spcPts val="0"/>
              </a:spcBef>
              <a:spcAft>
                <a:spcPts val="300"/>
              </a:spcAft>
              <a:buFont typeface="Book Antiqua" panose="02040602050305030304" pitchFamily="18" charset="0"/>
              <a:buChar char="−"/>
            </a:pPr>
            <a:r>
              <a:rPr lang="en-US" sz="2000" kern="1200" dirty="0">
                <a:latin typeface="Book Antiqua" panose="02040602050305030304" pitchFamily="18" charset="0"/>
              </a:rPr>
              <a:t>Continue discussion of measure gaps and Developmental measures</a:t>
            </a:r>
          </a:p>
          <a:p>
            <a:pPr marL="914400" lvl="2">
              <a:spcBef>
                <a:spcPts val="0"/>
              </a:spcBef>
              <a:spcAft>
                <a:spcPts val="300"/>
              </a:spcAft>
              <a:buFont typeface="Book Antiqua" panose="02040602050305030304" pitchFamily="18" charset="0"/>
              <a:buChar char="−"/>
            </a:pPr>
            <a:r>
              <a:rPr lang="en-US" sz="2000" kern="1200" dirty="0">
                <a:latin typeface="Book Antiqua" panose="02040602050305030304" pitchFamily="18" charset="0"/>
              </a:rPr>
              <a:t>Review and consider public comment</a:t>
            </a:r>
          </a:p>
          <a:p>
            <a:pPr marL="914400" lvl="2">
              <a:spcBef>
                <a:spcPts val="0"/>
              </a:spcBef>
              <a:spcAft>
                <a:spcPts val="300"/>
              </a:spcAft>
              <a:buFont typeface="Book Antiqua" panose="02040602050305030304" pitchFamily="18" charset="0"/>
              <a:buChar char="−"/>
            </a:pPr>
            <a:r>
              <a:rPr lang="en-US" sz="2000" kern="1200" dirty="0">
                <a:latin typeface="Book Antiqua" panose="02040602050305030304" pitchFamily="18" charset="0"/>
              </a:rPr>
              <a:t>Reflect on the last year and discuss future directions </a:t>
            </a:r>
          </a:p>
        </p:txBody>
      </p:sp>
      <p:grpSp>
        <p:nvGrpSpPr>
          <p:cNvPr id="19" name="Group 18">
            <a:extLst>
              <a:ext uri="{FF2B5EF4-FFF2-40B4-BE49-F238E27FC236}">
                <a16:creationId xmlns:a16="http://schemas.microsoft.com/office/drawing/2014/main" id="{DB32F54D-393C-4822-A93B-7CBE983767B0}"/>
              </a:ext>
            </a:extLst>
          </p:cNvPr>
          <p:cNvGrpSpPr/>
          <p:nvPr/>
        </p:nvGrpSpPr>
        <p:grpSpPr>
          <a:xfrm>
            <a:off x="7391399" y="1905000"/>
            <a:ext cx="914400" cy="914400"/>
            <a:chOff x="8064544" y="2057400"/>
            <a:chExt cx="822960" cy="822960"/>
          </a:xfrm>
        </p:grpSpPr>
        <p:grpSp>
          <p:nvGrpSpPr>
            <p:cNvPr id="20" name="Group 19">
              <a:extLst>
                <a:ext uri="{FF2B5EF4-FFF2-40B4-BE49-F238E27FC236}">
                  <a16:creationId xmlns:a16="http://schemas.microsoft.com/office/drawing/2014/main" id="{144097F6-4679-444D-BFFB-AF54C3407AC2}"/>
                </a:ext>
              </a:extLst>
            </p:cNvPr>
            <p:cNvGrpSpPr>
              <a:grpSpLocks noChangeAspect="1"/>
            </p:cNvGrpSpPr>
            <p:nvPr/>
          </p:nvGrpSpPr>
          <p:grpSpPr>
            <a:xfrm>
              <a:off x="8064544" y="2057400"/>
              <a:ext cx="822960" cy="822960"/>
              <a:chOff x="7758770" y="3246120"/>
              <a:chExt cx="1097280" cy="1097280"/>
            </a:xfrm>
          </p:grpSpPr>
          <p:grpSp>
            <p:nvGrpSpPr>
              <p:cNvPr id="37" name="Group 36">
                <a:extLst>
                  <a:ext uri="{FF2B5EF4-FFF2-40B4-BE49-F238E27FC236}">
                    <a16:creationId xmlns:a16="http://schemas.microsoft.com/office/drawing/2014/main" id="{8713E557-26E2-4F01-867F-5BD4902F996A}"/>
                  </a:ext>
                </a:extLst>
              </p:cNvPr>
              <p:cNvGrpSpPr/>
              <p:nvPr/>
            </p:nvGrpSpPr>
            <p:grpSpPr>
              <a:xfrm>
                <a:off x="7758770" y="3246120"/>
                <a:ext cx="1097280" cy="1097280"/>
                <a:chOff x="7085012" y="4648200"/>
                <a:chExt cx="679061" cy="679061"/>
              </a:xfrm>
            </p:grpSpPr>
            <p:sp>
              <p:nvSpPr>
                <p:cNvPr id="46" name="Oval 45">
                  <a:extLst>
                    <a:ext uri="{FF2B5EF4-FFF2-40B4-BE49-F238E27FC236}">
                      <a16:creationId xmlns:a16="http://schemas.microsoft.com/office/drawing/2014/main" id="{EBADF3C1-E849-4464-AA9D-213771C3FAE2}"/>
                    </a:ext>
                  </a:extLst>
                </p:cNvPr>
                <p:cNvSpPr/>
                <p:nvPr/>
              </p:nvSpPr>
              <p:spPr>
                <a:xfrm>
                  <a:off x="7085012" y="4648200"/>
                  <a:ext cx="679061" cy="679061"/>
                </a:xfrm>
                <a:prstGeom prst="ellipse">
                  <a:avLst/>
                </a:prstGeom>
                <a:solidFill>
                  <a:schemeClr val="accent2">
                    <a:alpha val="50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defPPr>
                    <a:defRPr lang="en-US"/>
                  </a:defPPr>
                  <a:lvl1pPr algn="l" rtl="0" eaLnBrk="0" fontAlgn="base" hangingPunct="0">
                    <a:spcBef>
                      <a:spcPct val="0"/>
                    </a:spcBef>
                    <a:spcAft>
                      <a:spcPct val="0"/>
                    </a:spcAft>
                    <a:defRPr sz="2400" kern="1200">
                      <a:solidFill>
                        <a:schemeClr val="lt1"/>
                      </a:solidFill>
                      <a:latin typeface="+mn-lt"/>
                      <a:ea typeface="+mn-ea"/>
                      <a:cs typeface="+mn-cs"/>
                    </a:defRPr>
                  </a:lvl1pPr>
                  <a:lvl2pPr marL="457200" algn="l" rtl="0" eaLnBrk="0" fontAlgn="base" hangingPunct="0">
                    <a:spcBef>
                      <a:spcPct val="0"/>
                    </a:spcBef>
                    <a:spcAft>
                      <a:spcPct val="0"/>
                    </a:spcAft>
                    <a:defRPr sz="2400" kern="1200">
                      <a:solidFill>
                        <a:schemeClr val="lt1"/>
                      </a:solidFill>
                      <a:latin typeface="+mn-lt"/>
                      <a:ea typeface="+mn-ea"/>
                      <a:cs typeface="+mn-cs"/>
                    </a:defRPr>
                  </a:lvl2pPr>
                  <a:lvl3pPr marL="914400" algn="l" rtl="0" eaLnBrk="0" fontAlgn="base" hangingPunct="0">
                    <a:spcBef>
                      <a:spcPct val="0"/>
                    </a:spcBef>
                    <a:spcAft>
                      <a:spcPct val="0"/>
                    </a:spcAft>
                    <a:defRPr sz="2400" kern="1200">
                      <a:solidFill>
                        <a:schemeClr val="lt1"/>
                      </a:solidFill>
                      <a:latin typeface="+mn-lt"/>
                      <a:ea typeface="+mn-ea"/>
                      <a:cs typeface="+mn-cs"/>
                    </a:defRPr>
                  </a:lvl3pPr>
                  <a:lvl4pPr marL="1371600" algn="l" rtl="0" eaLnBrk="0" fontAlgn="base" hangingPunct="0">
                    <a:spcBef>
                      <a:spcPct val="0"/>
                    </a:spcBef>
                    <a:spcAft>
                      <a:spcPct val="0"/>
                    </a:spcAft>
                    <a:defRPr sz="2400" kern="1200">
                      <a:solidFill>
                        <a:schemeClr val="lt1"/>
                      </a:solidFill>
                      <a:latin typeface="+mn-lt"/>
                      <a:ea typeface="+mn-ea"/>
                      <a:cs typeface="+mn-cs"/>
                    </a:defRPr>
                  </a:lvl4pPr>
                  <a:lvl5pPr marL="1828800" algn="l" rtl="0" eaLnBrk="0" fontAlgn="base" hangingPunct="0">
                    <a:spcBef>
                      <a:spcPct val="0"/>
                    </a:spcBef>
                    <a:spcAft>
                      <a:spcPct val="0"/>
                    </a:spcAft>
                    <a:defRPr sz="2400" kern="1200">
                      <a:solidFill>
                        <a:schemeClr val="lt1"/>
                      </a:solidFill>
                      <a:latin typeface="+mn-lt"/>
                      <a:ea typeface="+mn-ea"/>
                      <a:cs typeface="+mn-cs"/>
                    </a:defRPr>
                  </a:lvl5pPr>
                  <a:lvl6pPr marL="2286000" algn="l" defTabSz="914400" rtl="0" eaLnBrk="1" latinLnBrk="0" hangingPunct="1">
                    <a:defRPr sz="2400" kern="1200">
                      <a:solidFill>
                        <a:schemeClr val="lt1"/>
                      </a:solidFill>
                      <a:latin typeface="+mn-lt"/>
                      <a:ea typeface="+mn-ea"/>
                      <a:cs typeface="+mn-cs"/>
                    </a:defRPr>
                  </a:lvl6pPr>
                  <a:lvl7pPr marL="2743200" algn="l" defTabSz="914400" rtl="0" eaLnBrk="1" latinLnBrk="0" hangingPunct="1">
                    <a:defRPr sz="2400" kern="1200">
                      <a:solidFill>
                        <a:schemeClr val="lt1"/>
                      </a:solidFill>
                      <a:latin typeface="+mn-lt"/>
                      <a:ea typeface="+mn-ea"/>
                      <a:cs typeface="+mn-cs"/>
                    </a:defRPr>
                  </a:lvl7pPr>
                  <a:lvl8pPr marL="3200400" algn="l" defTabSz="914400" rtl="0" eaLnBrk="1" latinLnBrk="0" hangingPunct="1">
                    <a:defRPr sz="2400" kern="1200">
                      <a:solidFill>
                        <a:schemeClr val="lt1"/>
                      </a:solidFill>
                      <a:latin typeface="+mn-lt"/>
                      <a:ea typeface="+mn-ea"/>
                      <a:cs typeface="+mn-cs"/>
                    </a:defRPr>
                  </a:lvl8pPr>
                  <a:lvl9pPr marL="3657600" algn="l" defTabSz="914400" rtl="0" eaLnBrk="1" latinLnBrk="0" hangingPunct="1">
                    <a:defRPr sz="2400" kern="1200">
                      <a:solidFill>
                        <a:schemeClr val="lt1"/>
                      </a:solidFill>
                      <a:latin typeface="+mn-lt"/>
                      <a:ea typeface="+mn-ea"/>
                      <a:cs typeface="+mn-cs"/>
                    </a:defRPr>
                  </a:lvl9pPr>
                </a:lstStyle>
                <a:p>
                  <a:pPr algn="ctr"/>
                  <a:endParaRPr lang="es-UY" dirty="0"/>
                </a:p>
              </p:txBody>
            </p:sp>
            <p:sp>
              <p:nvSpPr>
                <p:cNvPr id="47" name="Oval 46">
                  <a:extLst>
                    <a:ext uri="{FF2B5EF4-FFF2-40B4-BE49-F238E27FC236}">
                      <a16:creationId xmlns:a16="http://schemas.microsoft.com/office/drawing/2014/main" id="{5AF220C4-CB0E-4795-B9F8-88F036636ABD}"/>
                    </a:ext>
                  </a:extLst>
                </p:cNvPr>
                <p:cNvSpPr/>
                <p:nvPr/>
              </p:nvSpPr>
              <p:spPr>
                <a:xfrm>
                  <a:off x="7085012" y="4648200"/>
                  <a:ext cx="679061" cy="679061"/>
                </a:xfrm>
                <a:prstGeom prst="ellipse">
                  <a:avLst/>
                </a:prstGeom>
                <a:solidFill>
                  <a:schemeClr val="accent6">
                    <a:lumMod val="75000"/>
                    <a:alpha val="50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defPPr>
                    <a:defRPr lang="en-US"/>
                  </a:defPPr>
                  <a:lvl1pPr algn="l" rtl="0" eaLnBrk="0" fontAlgn="base" hangingPunct="0">
                    <a:spcBef>
                      <a:spcPct val="0"/>
                    </a:spcBef>
                    <a:spcAft>
                      <a:spcPct val="0"/>
                    </a:spcAft>
                    <a:defRPr sz="2400" kern="1200">
                      <a:solidFill>
                        <a:schemeClr val="lt1"/>
                      </a:solidFill>
                      <a:latin typeface="+mn-lt"/>
                      <a:ea typeface="+mn-ea"/>
                      <a:cs typeface="+mn-cs"/>
                    </a:defRPr>
                  </a:lvl1pPr>
                  <a:lvl2pPr marL="457200" algn="l" rtl="0" eaLnBrk="0" fontAlgn="base" hangingPunct="0">
                    <a:spcBef>
                      <a:spcPct val="0"/>
                    </a:spcBef>
                    <a:spcAft>
                      <a:spcPct val="0"/>
                    </a:spcAft>
                    <a:defRPr sz="2400" kern="1200">
                      <a:solidFill>
                        <a:schemeClr val="lt1"/>
                      </a:solidFill>
                      <a:latin typeface="+mn-lt"/>
                      <a:ea typeface="+mn-ea"/>
                      <a:cs typeface="+mn-cs"/>
                    </a:defRPr>
                  </a:lvl2pPr>
                  <a:lvl3pPr marL="914400" algn="l" rtl="0" eaLnBrk="0" fontAlgn="base" hangingPunct="0">
                    <a:spcBef>
                      <a:spcPct val="0"/>
                    </a:spcBef>
                    <a:spcAft>
                      <a:spcPct val="0"/>
                    </a:spcAft>
                    <a:defRPr sz="2400" kern="1200">
                      <a:solidFill>
                        <a:schemeClr val="lt1"/>
                      </a:solidFill>
                      <a:latin typeface="+mn-lt"/>
                      <a:ea typeface="+mn-ea"/>
                      <a:cs typeface="+mn-cs"/>
                    </a:defRPr>
                  </a:lvl3pPr>
                  <a:lvl4pPr marL="1371600" algn="l" rtl="0" eaLnBrk="0" fontAlgn="base" hangingPunct="0">
                    <a:spcBef>
                      <a:spcPct val="0"/>
                    </a:spcBef>
                    <a:spcAft>
                      <a:spcPct val="0"/>
                    </a:spcAft>
                    <a:defRPr sz="2400" kern="1200">
                      <a:solidFill>
                        <a:schemeClr val="lt1"/>
                      </a:solidFill>
                      <a:latin typeface="+mn-lt"/>
                      <a:ea typeface="+mn-ea"/>
                      <a:cs typeface="+mn-cs"/>
                    </a:defRPr>
                  </a:lvl4pPr>
                  <a:lvl5pPr marL="1828800" algn="l" rtl="0" eaLnBrk="0" fontAlgn="base" hangingPunct="0">
                    <a:spcBef>
                      <a:spcPct val="0"/>
                    </a:spcBef>
                    <a:spcAft>
                      <a:spcPct val="0"/>
                    </a:spcAft>
                    <a:defRPr sz="2400" kern="1200">
                      <a:solidFill>
                        <a:schemeClr val="lt1"/>
                      </a:solidFill>
                      <a:latin typeface="+mn-lt"/>
                      <a:ea typeface="+mn-ea"/>
                      <a:cs typeface="+mn-cs"/>
                    </a:defRPr>
                  </a:lvl5pPr>
                  <a:lvl6pPr marL="2286000" algn="l" defTabSz="914400" rtl="0" eaLnBrk="1" latinLnBrk="0" hangingPunct="1">
                    <a:defRPr sz="2400" kern="1200">
                      <a:solidFill>
                        <a:schemeClr val="lt1"/>
                      </a:solidFill>
                      <a:latin typeface="+mn-lt"/>
                      <a:ea typeface="+mn-ea"/>
                      <a:cs typeface="+mn-cs"/>
                    </a:defRPr>
                  </a:lvl6pPr>
                  <a:lvl7pPr marL="2743200" algn="l" defTabSz="914400" rtl="0" eaLnBrk="1" latinLnBrk="0" hangingPunct="1">
                    <a:defRPr sz="2400" kern="1200">
                      <a:solidFill>
                        <a:schemeClr val="lt1"/>
                      </a:solidFill>
                      <a:latin typeface="+mn-lt"/>
                      <a:ea typeface="+mn-ea"/>
                      <a:cs typeface="+mn-cs"/>
                    </a:defRPr>
                  </a:lvl7pPr>
                  <a:lvl8pPr marL="3200400" algn="l" defTabSz="914400" rtl="0" eaLnBrk="1" latinLnBrk="0" hangingPunct="1">
                    <a:defRPr sz="2400" kern="1200">
                      <a:solidFill>
                        <a:schemeClr val="lt1"/>
                      </a:solidFill>
                      <a:latin typeface="+mn-lt"/>
                      <a:ea typeface="+mn-ea"/>
                      <a:cs typeface="+mn-cs"/>
                    </a:defRPr>
                  </a:lvl8pPr>
                  <a:lvl9pPr marL="3657600" algn="l" defTabSz="914400" rtl="0" eaLnBrk="1" latinLnBrk="0" hangingPunct="1">
                    <a:defRPr sz="2400" kern="1200">
                      <a:solidFill>
                        <a:schemeClr val="lt1"/>
                      </a:solidFill>
                      <a:latin typeface="+mn-lt"/>
                      <a:ea typeface="+mn-ea"/>
                      <a:cs typeface="+mn-cs"/>
                    </a:defRPr>
                  </a:lvl9pPr>
                </a:lstStyle>
                <a:p>
                  <a:pPr algn="ctr"/>
                  <a:endParaRPr lang="es-UY" dirty="0"/>
                </a:p>
              </p:txBody>
            </p:sp>
            <p:sp>
              <p:nvSpPr>
                <p:cNvPr id="48" name="Oval 47">
                  <a:extLst>
                    <a:ext uri="{FF2B5EF4-FFF2-40B4-BE49-F238E27FC236}">
                      <a16:creationId xmlns:a16="http://schemas.microsoft.com/office/drawing/2014/main" id="{82DC2BF9-C482-43C6-A073-4B4B83F5F4B7}"/>
                    </a:ext>
                  </a:extLst>
                </p:cNvPr>
                <p:cNvSpPr/>
                <p:nvPr/>
              </p:nvSpPr>
              <p:spPr>
                <a:xfrm>
                  <a:off x="7085012" y="4648200"/>
                  <a:ext cx="679061" cy="679061"/>
                </a:xfrm>
                <a:prstGeom prst="ellipse">
                  <a:avLst/>
                </a:prstGeom>
                <a:solidFill>
                  <a:schemeClr val="tx2">
                    <a:alpha val="89804"/>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defPPr>
                    <a:defRPr lang="en-US"/>
                  </a:defPPr>
                  <a:lvl1pPr algn="l" rtl="0" eaLnBrk="0" fontAlgn="base" hangingPunct="0">
                    <a:spcBef>
                      <a:spcPct val="0"/>
                    </a:spcBef>
                    <a:spcAft>
                      <a:spcPct val="0"/>
                    </a:spcAft>
                    <a:defRPr sz="2400" kern="1200">
                      <a:solidFill>
                        <a:schemeClr val="lt1"/>
                      </a:solidFill>
                      <a:latin typeface="+mn-lt"/>
                      <a:ea typeface="+mn-ea"/>
                      <a:cs typeface="+mn-cs"/>
                    </a:defRPr>
                  </a:lvl1pPr>
                  <a:lvl2pPr marL="457200" algn="l" rtl="0" eaLnBrk="0" fontAlgn="base" hangingPunct="0">
                    <a:spcBef>
                      <a:spcPct val="0"/>
                    </a:spcBef>
                    <a:spcAft>
                      <a:spcPct val="0"/>
                    </a:spcAft>
                    <a:defRPr sz="2400" kern="1200">
                      <a:solidFill>
                        <a:schemeClr val="lt1"/>
                      </a:solidFill>
                      <a:latin typeface="+mn-lt"/>
                      <a:ea typeface="+mn-ea"/>
                      <a:cs typeface="+mn-cs"/>
                    </a:defRPr>
                  </a:lvl2pPr>
                  <a:lvl3pPr marL="914400" algn="l" rtl="0" eaLnBrk="0" fontAlgn="base" hangingPunct="0">
                    <a:spcBef>
                      <a:spcPct val="0"/>
                    </a:spcBef>
                    <a:spcAft>
                      <a:spcPct val="0"/>
                    </a:spcAft>
                    <a:defRPr sz="2400" kern="1200">
                      <a:solidFill>
                        <a:schemeClr val="lt1"/>
                      </a:solidFill>
                      <a:latin typeface="+mn-lt"/>
                      <a:ea typeface="+mn-ea"/>
                      <a:cs typeface="+mn-cs"/>
                    </a:defRPr>
                  </a:lvl3pPr>
                  <a:lvl4pPr marL="1371600" algn="l" rtl="0" eaLnBrk="0" fontAlgn="base" hangingPunct="0">
                    <a:spcBef>
                      <a:spcPct val="0"/>
                    </a:spcBef>
                    <a:spcAft>
                      <a:spcPct val="0"/>
                    </a:spcAft>
                    <a:defRPr sz="2400" kern="1200">
                      <a:solidFill>
                        <a:schemeClr val="lt1"/>
                      </a:solidFill>
                      <a:latin typeface="+mn-lt"/>
                      <a:ea typeface="+mn-ea"/>
                      <a:cs typeface="+mn-cs"/>
                    </a:defRPr>
                  </a:lvl4pPr>
                  <a:lvl5pPr marL="1828800" algn="l" rtl="0" eaLnBrk="0" fontAlgn="base" hangingPunct="0">
                    <a:spcBef>
                      <a:spcPct val="0"/>
                    </a:spcBef>
                    <a:spcAft>
                      <a:spcPct val="0"/>
                    </a:spcAft>
                    <a:defRPr sz="2400" kern="1200">
                      <a:solidFill>
                        <a:schemeClr val="lt1"/>
                      </a:solidFill>
                      <a:latin typeface="+mn-lt"/>
                      <a:ea typeface="+mn-ea"/>
                      <a:cs typeface="+mn-cs"/>
                    </a:defRPr>
                  </a:lvl5pPr>
                  <a:lvl6pPr marL="2286000" algn="l" defTabSz="914400" rtl="0" eaLnBrk="1" latinLnBrk="0" hangingPunct="1">
                    <a:defRPr sz="2400" kern="1200">
                      <a:solidFill>
                        <a:schemeClr val="lt1"/>
                      </a:solidFill>
                      <a:latin typeface="+mn-lt"/>
                      <a:ea typeface="+mn-ea"/>
                      <a:cs typeface="+mn-cs"/>
                    </a:defRPr>
                  </a:lvl6pPr>
                  <a:lvl7pPr marL="2743200" algn="l" defTabSz="914400" rtl="0" eaLnBrk="1" latinLnBrk="0" hangingPunct="1">
                    <a:defRPr sz="2400" kern="1200">
                      <a:solidFill>
                        <a:schemeClr val="lt1"/>
                      </a:solidFill>
                      <a:latin typeface="+mn-lt"/>
                      <a:ea typeface="+mn-ea"/>
                      <a:cs typeface="+mn-cs"/>
                    </a:defRPr>
                  </a:lvl7pPr>
                  <a:lvl8pPr marL="3200400" algn="l" defTabSz="914400" rtl="0" eaLnBrk="1" latinLnBrk="0" hangingPunct="1">
                    <a:defRPr sz="2400" kern="1200">
                      <a:solidFill>
                        <a:schemeClr val="lt1"/>
                      </a:solidFill>
                      <a:latin typeface="+mn-lt"/>
                      <a:ea typeface="+mn-ea"/>
                      <a:cs typeface="+mn-cs"/>
                    </a:defRPr>
                  </a:lvl8pPr>
                  <a:lvl9pPr marL="3657600" algn="l" defTabSz="914400" rtl="0" eaLnBrk="1" latinLnBrk="0" hangingPunct="1">
                    <a:defRPr sz="2400" kern="1200">
                      <a:solidFill>
                        <a:schemeClr val="lt1"/>
                      </a:solidFill>
                      <a:latin typeface="+mn-lt"/>
                      <a:ea typeface="+mn-ea"/>
                      <a:cs typeface="+mn-cs"/>
                    </a:defRPr>
                  </a:lvl9pPr>
                </a:lstStyle>
                <a:p>
                  <a:pPr algn="ctr"/>
                  <a:endParaRPr lang="es-UY" dirty="0"/>
                </a:p>
              </p:txBody>
            </p:sp>
          </p:grpSp>
          <p:sp>
            <p:nvSpPr>
              <p:cNvPr id="38" name="Freeform 24">
                <a:extLst>
                  <a:ext uri="{FF2B5EF4-FFF2-40B4-BE49-F238E27FC236}">
                    <a16:creationId xmlns:a16="http://schemas.microsoft.com/office/drawing/2014/main" id="{1DA0D954-015E-4F33-BE76-A01F61B0EDC2}"/>
                  </a:ext>
                </a:extLst>
              </p:cNvPr>
              <p:cNvSpPr>
                <a:spLocks/>
              </p:cNvSpPr>
              <p:nvPr/>
            </p:nvSpPr>
            <p:spPr bwMode="auto">
              <a:xfrm>
                <a:off x="8510650" y="3981186"/>
                <a:ext cx="131537" cy="137471"/>
              </a:xfrm>
              <a:custGeom>
                <a:avLst/>
                <a:gdLst/>
                <a:ahLst/>
                <a:cxnLst>
                  <a:cxn ang="0">
                    <a:pos x="0" y="0"/>
                  </a:cxn>
                  <a:cxn ang="0">
                    <a:pos x="133" y="0"/>
                  </a:cxn>
                  <a:cxn ang="0">
                    <a:pos x="133" y="5"/>
                  </a:cxn>
                  <a:cxn ang="0">
                    <a:pos x="0" y="139"/>
                  </a:cxn>
                  <a:cxn ang="0">
                    <a:pos x="0" y="0"/>
                  </a:cxn>
                </a:cxnLst>
                <a:rect l="0" t="0" r="r" b="b"/>
                <a:pathLst>
                  <a:path w="133" h="139">
                    <a:moveTo>
                      <a:pt x="0" y="0"/>
                    </a:moveTo>
                    <a:lnTo>
                      <a:pt x="133" y="0"/>
                    </a:lnTo>
                    <a:lnTo>
                      <a:pt x="133" y="5"/>
                    </a:lnTo>
                    <a:lnTo>
                      <a:pt x="0" y="139"/>
                    </a:lnTo>
                    <a:lnTo>
                      <a:pt x="0" y="0"/>
                    </a:lnTo>
                    <a:close/>
                  </a:path>
                </a:pathLst>
              </a:custGeom>
              <a:solidFill>
                <a:schemeClr val="bg2">
                  <a:lumMod val="40000"/>
                  <a:lumOff val="60000"/>
                </a:schemeClr>
              </a:solidFill>
              <a:ln w="0">
                <a:noFill/>
                <a:prstDash val="solid"/>
                <a:round/>
                <a:headEnd/>
                <a:tailEnd/>
              </a:ln>
            </p:spPr>
            <p:txBody>
              <a:bodyPr vert="horz" wrap="square" lIns="91440" tIns="45720" rIns="91440" bIns="45720" numCol="1" anchor="t" anchorCtr="0" compatLnSpc="1">
                <a:prstTxWarp prst="textNoShape">
                  <a:avLst/>
                </a:prstTxWarp>
              </a:bodyPr>
              <a:lstStyle>
                <a:defPPr>
                  <a:defRPr lang="en-US"/>
                </a:defPPr>
                <a:lvl1pPr algn="l" rtl="0" eaLnBrk="0" fontAlgn="base" hangingPunct="0">
                  <a:spcBef>
                    <a:spcPct val="0"/>
                  </a:spcBef>
                  <a:spcAft>
                    <a:spcPct val="0"/>
                  </a:spcAft>
                  <a:defRPr sz="2400" kern="1200">
                    <a:solidFill>
                      <a:schemeClr val="tx1"/>
                    </a:solidFill>
                    <a:latin typeface="Arial" pitchFamily="34" charset="0"/>
                    <a:ea typeface="ＭＳ Ｐゴシック" pitchFamily="34" charset="-128"/>
                    <a:cs typeface="+mn-cs"/>
                  </a:defRPr>
                </a:lvl1pPr>
                <a:lvl2pPr marL="457200" algn="l" rtl="0" eaLnBrk="0" fontAlgn="base" hangingPunct="0">
                  <a:spcBef>
                    <a:spcPct val="0"/>
                  </a:spcBef>
                  <a:spcAft>
                    <a:spcPct val="0"/>
                  </a:spcAft>
                  <a:defRPr sz="2400" kern="1200">
                    <a:solidFill>
                      <a:schemeClr val="tx1"/>
                    </a:solidFill>
                    <a:latin typeface="Arial" pitchFamily="34" charset="0"/>
                    <a:ea typeface="ＭＳ Ｐゴシック" pitchFamily="34" charset="-128"/>
                    <a:cs typeface="+mn-cs"/>
                  </a:defRPr>
                </a:lvl2pPr>
                <a:lvl3pPr marL="914400" algn="l" rtl="0" eaLnBrk="0" fontAlgn="base" hangingPunct="0">
                  <a:spcBef>
                    <a:spcPct val="0"/>
                  </a:spcBef>
                  <a:spcAft>
                    <a:spcPct val="0"/>
                  </a:spcAft>
                  <a:defRPr sz="2400" kern="1200">
                    <a:solidFill>
                      <a:schemeClr val="tx1"/>
                    </a:solidFill>
                    <a:latin typeface="Arial" pitchFamily="34" charset="0"/>
                    <a:ea typeface="ＭＳ Ｐゴシック" pitchFamily="34" charset="-128"/>
                    <a:cs typeface="+mn-cs"/>
                  </a:defRPr>
                </a:lvl3pPr>
                <a:lvl4pPr marL="1371600" algn="l" rtl="0" eaLnBrk="0" fontAlgn="base" hangingPunct="0">
                  <a:spcBef>
                    <a:spcPct val="0"/>
                  </a:spcBef>
                  <a:spcAft>
                    <a:spcPct val="0"/>
                  </a:spcAft>
                  <a:defRPr sz="2400" kern="1200">
                    <a:solidFill>
                      <a:schemeClr val="tx1"/>
                    </a:solidFill>
                    <a:latin typeface="Arial" pitchFamily="34" charset="0"/>
                    <a:ea typeface="ＭＳ Ｐゴシック" pitchFamily="34" charset="-128"/>
                    <a:cs typeface="+mn-cs"/>
                  </a:defRPr>
                </a:lvl4pPr>
                <a:lvl5pPr marL="1828800" algn="l" rtl="0" eaLnBrk="0" fontAlgn="base" hangingPunct="0">
                  <a:spcBef>
                    <a:spcPct val="0"/>
                  </a:spcBef>
                  <a:spcAft>
                    <a:spcPct val="0"/>
                  </a:spcAft>
                  <a:defRPr sz="2400" kern="1200">
                    <a:solidFill>
                      <a:schemeClr val="tx1"/>
                    </a:solidFill>
                    <a:latin typeface="Arial" pitchFamily="34" charset="0"/>
                    <a:ea typeface="ＭＳ Ｐゴシック" pitchFamily="34" charset="-128"/>
                    <a:cs typeface="+mn-cs"/>
                  </a:defRPr>
                </a:lvl5pPr>
                <a:lvl6pPr marL="2286000" algn="l" defTabSz="914400" rtl="0" eaLnBrk="1" latinLnBrk="0" hangingPunct="1">
                  <a:defRPr sz="2400" kern="1200">
                    <a:solidFill>
                      <a:schemeClr val="tx1"/>
                    </a:solidFill>
                    <a:latin typeface="Arial" pitchFamily="34" charset="0"/>
                    <a:ea typeface="ＭＳ Ｐゴシック" pitchFamily="34" charset="-128"/>
                    <a:cs typeface="+mn-cs"/>
                  </a:defRPr>
                </a:lvl6pPr>
                <a:lvl7pPr marL="2743200" algn="l" defTabSz="914400" rtl="0" eaLnBrk="1" latinLnBrk="0" hangingPunct="1">
                  <a:defRPr sz="2400" kern="1200">
                    <a:solidFill>
                      <a:schemeClr val="tx1"/>
                    </a:solidFill>
                    <a:latin typeface="Arial" pitchFamily="34" charset="0"/>
                    <a:ea typeface="ＭＳ Ｐゴシック" pitchFamily="34" charset="-128"/>
                    <a:cs typeface="+mn-cs"/>
                  </a:defRPr>
                </a:lvl7pPr>
                <a:lvl8pPr marL="3200400" algn="l" defTabSz="914400" rtl="0" eaLnBrk="1" latinLnBrk="0" hangingPunct="1">
                  <a:defRPr sz="2400" kern="1200">
                    <a:solidFill>
                      <a:schemeClr val="tx1"/>
                    </a:solidFill>
                    <a:latin typeface="Arial" pitchFamily="34" charset="0"/>
                    <a:ea typeface="ＭＳ Ｐゴシック" pitchFamily="34" charset="-128"/>
                    <a:cs typeface="+mn-cs"/>
                  </a:defRPr>
                </a:lvl8pPr>
                <a:lvl9pPr marL="3657600" algn="l" defTabSz="914400" rtl="0" eaLnBrk="1" latinLnBrk="0" hangingPunct="1">
                  <a:defRPr sz="2400" kern="1200">
                    <a:solidFill>
                      <a:schemeClr val="tx1"/>
                    </a:solidFill>
                    <a:latin typeface="Arial" pitchFamily="34" charset="0"/>
                    <a:ea typeface="ＭＳ Ｐゴシック" pitchFamily="34" charset="-128"/>
                    <a:cs typeface="+mn-cs"/>
                  </a:defRPr>
                </a:lvl9pPr>
              </a:lstStyle>
              <a:p>
                <a:endParaRPr lang="en-US" dirty="0"/>
              </a:p>
            </p:txBody>
          </p:sp>
          <p:sp>
            <p:nvSpPr>
              <p:cNvPr id="39" name="Freeform 25">
                <a:extLst>
                  <a:ext uri="{FF2B5EF4-FFF2-40B4-BE49-F238E27FC236}">
                    <a16:creationId xmlns:a16="http://schemas.microsoft.com/office/drawing/2014/main" id="{8D93D8EB-F2A1-44A3-A6DE-B96D565063FA}"/>
                  </a:ext>
                </a:extLst>
              </p:cNvPr>
              <p:cNvSpPr>
                <a:spLocks/>
              </p:cNvSpPr>
              <p:nvPr/>
            </p:nvSpPr>
            <p:spPr bwMode="auto">
              <a:xfrm>
                <a:off x="8378123" y="3986131"/>
                <a:ext cx="132526" cy="132526"/>
              </a:xfrm>
              <a:custGeom>
                <a:avLst/>
                <a:gdLst/>
                <a:ahLst/>
                <a:cxnLst>
                  <a:cxn ang="0">
                    <a:pos x="134" y="0"/>
                  </a:cxn>
                  <a:cxn ang="0">
                    <a:pos x="134" y="134"/>
                  </a:cxn>
                  <a:cxn ang="0">
                    <a:pos x="133" y="131"/>
                  </a:cxn>
                  <a:cxn ang="0">
                    <a:pos x="0" y="131"/>
                  </a:cxn>
                  <a:cxn ang="0">
                    <a:pos x="134" y="0"/>
                  </a:cxn>
                </a:cxnLst>
                <a:rect l="0" t="0" r="r" b="b"/>
                <a:pathLst>
                  <a:path w="134" h="134">
                    <a:moveTo>
                      <a:pt x="134" y="0"/>
                    </a:moveTo>
                    <a:lnTo>
                      <a:pt x="134" y="134"/>
                    </a:lnTo>
                    <a:lnTo>
                      <a:pt x="133" y="131"/>
                    </a:lnTo>
                    <a:lnTo>
                      <a:pt x="0" y="131"/>
                    </a:lnTo>
                    <a:lnTo>
                      <a:pt x="134" y="0"/>
                    </a:lnTo>
                    <a:close/>
                  </a:path>
                </a:pathLst>
              </a:custGeom>
              <a:solidFill>
                <a:schemeClr val="bg2"/>
              </a:solidFill>
              <a:ln w="0">
                <a:noFill/>
                <a:prstDash val="solid"/>
                <a:round/>
                <a:headEnd/>
                <a:tailEnd/>
              </a:ln>
            </p:spPr>
            <p:txBody>
              <a:bodyPr vert="horz" wrap="square" lIns="91440" tIns="45720" rIns="91440" bIns="45720" numCol="1" anchor="t" anchorCtr="0" compatLnSpc="1">
                <a:prstTxWarp prst="textNoShape">
                  <a:avLst/>
                </a:prstTxWarp>
              </a:bodyPr>
              <a:lstStyle>
                <a:defPPr>
                  <a:defRPr lang="en-US"/>
                </a:defPPr>
                <a:lvl1pPr algn="l" rtl="0" eaLnBrk="0" fontAlgn="base" hangingPunct="0">
                  <a:spcBef>
                    <a:spcPct val="0"/>
                  </a:spcBef>
                  <a:spcAft>
                    <a:spcPct val="0"/>
                  </a:spcAft>
                  <a:defRPr sz="2400" kern="1200">
                    <a:solidFill>
                      <a:schemeClr val="tx1"/>
                    </a:solidFill>
                    <a:latin typeface="Arial" pitchFamily="34" charset="0"/>
                    <a:ea typeface="ＭＳ Ｐゴシック" pitchFamily="34" charset="-128"/>
                    <a:cs typeface="+mn-cs"/>
                  </a:defRPr>
                </a:lvl1pPr>
                <a:lvl2pPr marL="457200" algn="l" rtl="0" eaLnBrk="0" fontAlgn="base" hangingPunct="0">
                  <a:spcBef>
                    <a:spcPct val="0"/>
                  </a:spcBef>
                  <a:spcAft>
                    <a:spcPct val="0"/>
                  </a:spcAft>
                  <a:defRPr sz="2400" kern="1200">
                    <a:solidFill>
                      <a:schemeClr val="tx1"/>
                    </a:solidFill>
                    <a:latin typeface="Arial" pitchFamily="34" charset="0"/>
                    <a:ea typeface="ＭＳ Ｐゴシック" pitchFamily="34" charset="-128"/>
                    <a:cs typeface="+mn-cs"/>
                  </a:defRPr>
                </a:lvl2pPr>
                <a:lvl3pPr marL="914400" algn="l" rtl="0" eaLnBrk="0" fontAlgn="base" hangingPunct="0">
                  <a:spcBef>
                    <a:spcPct val="0"/>
                  </a:spcBef>
                  <a:spcAft>
                    <a:spcPct val="0"/>
                  </a:spcAft>
                  <a:defRPr sz="2400" kern="1200">
                    <a:solidFill>
                      <a:schemeClr val="tx1"/>
                    </a:solidFill>
                    <a:latin typeface="Arial" pitchFamily="34" charset="0"/>
                    <a:ea typeface="ＭＳ Ｐゴシック" pitchFamily="34" charset="-128"/>
                    <a:cs typeface="+mn-cs"/>
                  </a:defRPr>
                </a:lvl3pPr>
                <a:lvl4pPr marL="1371600" algn="l" rtl="0" eaLnBrk="0" fontAlgn="base" hangingPunct="0">
                  <a:spcBef>
                    <a:spcPct val="0"/>
                  </a:spcBef>
                  <a:spcAft>
                    <a:spcPct val="0"/>
                  </a:spcAft>
                  <a:defRPr sz="2400" kern="1200">
                    <a:solidFill>
                      <a:schemeClr val="tx1"/>
                    </a:solidFill>
                    <a:latin typeface="Arial" pitchFamily="34" charset="0"/>
                    <a:ea typeface="ＭＳ Ｐゴシック" pitchFamily="34" charset="-128"/>
                    <a:cs typeface="+mn-cs"/>
                  </a:defRPr>
                </a:lvl4pPr>
                <a:lvl5pPr marL="1828800" algn="l" rtl="0" eaLnBrk="0" fontAlgn="base" hangingPunct="0">
                  <a:spcBef>
                    <a:spcPct val="0"/>
                  </a:spcBef>
                  <a:spcAft>
                    <a:spcPct val="0"/>
                  </a:spcAft>
                  <a:defRPr sz="2400" kern="1200">
                    <a:solidFill>
                      <a:schemeClr val="tx1"/>
                    </a:solidFill>
                    <a:latin typeface="Arial" pitchFamily="34" charset="0"/>
                    <a:ea typeface="ＭＳ Ｐゴシック" pitchFamily="34" charset="-128"/>
                    <a:cs typeface="+mn-cs"/>
                  </a:defRPr>
                </a:lvl5pPr>
                <a:lvl6pPr marL="2286000" algn="l" defTabSz="914400" rtl="0" eaLnBrk="1" latinLnBrk="0" hangingPunct="1">
                  <a:defRPr sz="2400" kern="1200">
                    <a:solidFill>
                      <a:schemeClr val="tx1"/>
                    </a:solidFill>
                    <a:latin typeface="Arial" pitchFamily="34" charset="0"/>
                    <a:ea typeface="ＭＳ Ｐゴシック" pitchFamily="34" charset="-128"/>
                    <a:cs typeface="+mn-cs"/>
                  </a:defRPr>
                </a:lvl6pPr>
                <a:lvl7pPr marL="2743200" algn="l" defTabSz="914400" rtl="0" eaLnBrk="1" latinLnBrk="0" hangingPunct="1">
                  <a:defRPr sz="2400" kern="1200">
                    <a:solidFill>
                      <a:schemeClr val="tx1"/>
                    </a:solidFill>
                    <a:latin typeface="Arial" pitchFamily="34" charset="0"/>
                    <a:ea typeface="ＭＳ Ｐゴシック" pitchFamily="34" charset="-128"/>
                    <a:cs typeface="+mn-cs"/>
                  </a:defRPr>
                </a:lvl7pPr>
                <a:lvl8pPr marL="3200400" algn="l" defTabSz="914400" rtl="0" eaLnBrk="1" latinLnBrk="0" hangingPunct="1">
                  <a:defRPr sz="2400" kern="1200">
                    <a:solidFill>
                      <a:schemeClr val="tx1"/>
                    </a:solidFill>
                    <a:latin typeface="Arial" pitchFamily="34" charset="0"/>
                    <a:ea typeface="ＭＳ Ｐゴシック" pitchFamily="34" charset="-128"/>
                    <a:cs typeface="+mn-cs"/>
                  </a:defRPr>
                </a:lvl8pPr>
                <a:lvl9pPr marL="3657600" algn="l" defTabSz="914400" rtl="0" eaLnBrk="1" latinLnBrk="0" hangingPunct="1">
                  <a:defRPr sz="2400" kern="1200">
                    <a:solidFill>
                      <a:schemeClr val="tx1"/>
                    </a:solidFill>
                    <a:latin typeface="Arial" pitchFamily="34" charset="0"/>
                    <a:ea typeface="ＭＳ Ｐゴシック" pitchFamily="34" charset="-128"/>
                    <a:cs typeface="+mn-cs"/>
                  </a:defRPr>
                </a:lvl9pPr>
              </a:lstStyle>
              <a:p>
                <a:endParaRPr lang="en-US" dirty="0"/>
              </a:p>
            </p:txBody>
          </p:sp>
          <p:sp>
            <p:nvSpPr>
              <p:cNvPr id="40" name="Freeform 26">
                <a:extLst>
                  <a:ext uri="{FF2B5EF4-FFF2-40B4-BE49-F238E27FC236}">
                    <a16:creationId xmlns:a16="http://schemas.microsoft.com/office/drawing/2014/main" id="{919C3648-F967-4BA8-866D-A1B244EBBA38}"/>
                  </a:ext>
                </a:extLst>
              </p:cNvPr>
              <p:cNvSpPr>
                <a:spLocks/>
              </p:cNvSpPr>
              <p:nvPr/>
            </p:nvSpPr>
            <p:spPr bwMode="auto">
              <a:xfrm>
                <a:off x="7972633" y="3640971"/>
                <a:ext cx="669554" cy="474719"/>
              </a:xfrm>
              <a:custGeom>
                <a:avLst/>
                <a:gdLst/>
                <a:ahLst/>
                <a:cxnLst>
                  <a:cxn ang="0">
                    <a:pos x="0" y="0"/>
                  </a:cxn>
                  <a:cxn ang="0">
                    <a:pos x="677" y="0"/>
                  </a:cxn>
                  <a:cxn ang="0">
                    <a:pos x="677" y="344"/>
                  </a:cxn>
                  <a:cxn ang="0">
                    <a:pos x="543" y="344"/>
                  </a:cxn>
                  <a:cxn ang="0">
                    <a:pos x="410" y="480"/>
                  </a:cxn>
                  <a:cxn ang="0">
                    <a:pos x="45" y="480"/>
                  </a:cxn>
                  <a:cxn ang="0">
                    <a:pos x="32" y="478"/>
                  </a:cxn>
                  <a:cxn ang="0">
                    <a:pos x="20" y="473"/>
                  </a:cxn>
                  <a:cxn ang="0">
                    <a:pos x="10" y="464"/>
                  </a:cxn>
                  <a:cxn ang="0">
                    <a:pos x="3" y="454"/>
                  </a:cxn>
                  <a:cxn ang="0">
                    <a:pos x="0" y="441"/>
                  </a:cxn>
                  <a:cxn ang="0">
                    <a:pos x="0" y="0"/>
                  </a:cxn>
                </a:cxnLst>
                <a:rect l="0" t="0" r="r" b="b"/>
                <a:pathLst>
                  <a:path w="677" h="480">
                    <a:moveTo>
                      <a:pt x="0" y="0"/>
                    </a:moveTo>
                    <a:lnTo>
                      <a:pt x="677" y="0"/>
                    </a:lnTo>
                    <a:lnTo>
                      <a:pt x="677" y="344"/>
                    </a:lnTo>
                    <a:lnTo>
                      <a:pt x="543" y="344"/>
                    </a:lnTo>
                    <a:lnTo>
                      <a:pt x="410" y="480"/>
                    </a:lnTo>
                    <a:lnTo>
                      <a:pt x="45" y="480"/>
                    </a:lnTo>
                    <a:lnTo>
                      <a:pt x="32" y="478"/>
                    </a:lnTo>
                    <a:lnTo>
                      <a:pt x="20" y="473"/>
                    </a:lnTo>
                    <a:lnTo>
                      <a:pt x="10" y="464"/>
                    </a:lnTo>
                    <a:lnTo>
                      <a:pt x="3" y="454"/>
                    </a:lnTo>
                    <a:lnTo>
                      <a:pt x="0" y="441"/>
                    </a:lnTo>
                    <a:lnTo>
                      <a:pt x="0" y="0"/>
                    </a:lnTo>
                    <a:close/>
                  </a:path>
                </a:pathLst>
              </a:custGeom>
              <a:solidFill>
                <a:schemeClr val="bg1">
                  <a:lumMod val="95000"/>
                </a:schemeClr>
              </a:solidFill>
              <a:ln w="0">
                <a:noFill/>
                <a:prstDash val="solid"/>
                <a:round/>
                <a:headEnd/>
                <a:tailEnd/>
              </a:ln>
            </p:spPr>
            <p:txBody>
              <a:bodyPr vert="horz" wrap="square" lIns="91440" tIns="45720" rIns="91440" bIns="45720" numCol="1" anchor="t" anchorCtr="0" compatLnSpc="1">
                <a:prstTxWarp prst="textNoShape">
                  <a:avLst/>
                </a:prstTxWarp>
              </a:bodyPr>
              <a:lstStyle>
                <a:defPPr>
                  <a:defRPr lang="en-US"/>
                </a:defPPr>
                <a:lvl1pPr algn="l" rtl="0" eaLnBrk="0" fontAlgn="base" hangingPunct="0">
                  <a:spcBef>
                    <a:spcPct val="0"/>
                  </a:spcBef>
                  <a:spcAft>
                    <a:spcPct val="0"/>
                  </a:spcAft>
                  <a:defRPr sz="2400" kern="1200">
                    <a:solidFill>
                      <a:schemeClr val="tx1"/>
                    </a:solidFill>
                    <a:latin typeface="Arial" pitchFamily="34" charset="0"/>
                    <a:ea typeface="ＭＳ Ｐゴシック" pitchFamily="34" charset="-128"/>
                    <a:cs typeface="+mn-cs"/>
                  </a:defRPr>
                </a:lvl1pPr>
                <a:lvl2pPr marL="457200" algn="l" rtl="0" eaLnBrk="0" fontAlgn="base" hangingPunct="0">
                  <a:spcBef>
                    <a:spcPct val="0"/>
                  </a:spcBef>
                  <a:spcAft>
                    <a:spcPct val="0"/>
                  </a:spcAft>
                  <a:defRPr sz="2400" kern="1200">
                    <a:solidFill>
                      <a:schemeClr val="tx1"/>
                    </a:solidFill>
                    <a:latin typeface="Arial" pitchFamily="34" charset="0"/>
                    <a:ea typeface="ＭＳ Ｐゴシック" pitchFamily="34" charset="-128"/>
                    <a:cs typeface="+mn-cs"/>
                  </a:defRPr>
                </a:lvl2pPr>
                <a:lvl3pPr marL="914400" algn="l" rtl="0" eaLnBrk="0" fontAlgn="base" hangingPunct="0">
                  <a:spcBef>
                    <a:spcPct val="0"/>
                  </a:spcBef>
                  <a:spcAft>
                    <a:spcPct val="0"/>
                  </a:spcAft>
                  <a:defRPr sz="2400" kern="1200">
                    <a:solidFill>
                      <a:schemeClr val="tx1"/>
                    </a:solidFill>
                    <a:latin typeface="Arial" pitchFamily="34" charset="0"/>
                    <a:ea typeface="ＭＳ Ｐゴシック" pitchFamily="34" charset="-128"/>
                    <a:cs typeface="+mn-cs"/>
                  </a:defRPr>
                </a:lvl3pPr>
                <a:lvl4pPr marL="1371600" algn="l" rtl="0" eaLnBrk="0" fontAlgn="base" hangingPunct="0">
                  <a:spcBef>
                    <a:spcPct val="0"/>
                  </a:spcBef>
                  <a:spcAft>
                    <a:spcPct val="0"/>
                  </a:spcAft>
                  <a:defRPr sz="2400" kern="1200">
                    <a:solidFill>
                      <a:schemeClr val="tx1"/>
                    </a:solidFill>
                    <a:latin typeface="Arial" pitchFamily="34" charset="0"/>
                    <a:ea typeface="ＭＳ Ｐゴシック" pitchFamily="34" charset="-128"/>
                    <a:cs typeface="+mn-cs"/>
                  </a:defRPr>
                </a:lvl4pPr>
                <a:lvl5pPr marL="1828800" algn="l" rtl="0" eaLnBrk="0" fontAlgn="base" hangingPunct="0">
                  <a:spcBef>
                    <a:spcPct val="0"/>
                  </a:spcBef>
                  <a:spcAft>
                    <a:spcPct val="0"/>
                  </a:spcAft>
                  <a:defRPr sz="2400" kern="1200">
                    <a:solidFill>
                      <a:schemeClr val="tx1"/>
                    </a:solidFill>
                    <a:latin typeface="Arial" pitchFamily="34" charset="0"/>
                    <a:ea typeface="ＭＳ Ｐゴシック" pitchFamily="34" charset="-128"/>
                    <a:cs typeface="+mn-cs"/>
                  </a:defRPr>
                </a:lvl5pPr>
                <a:lvl6pPr marL="2286000" algn="l" defTabSz="914400" rtl="0" eaLnBrk="1" latinLnBrk="0" hangingPunct="1">
                  <a:defRPr sz="2400" kern="1200">
                    <a:solidFill>
                      <a:schemeClr val="tx1"/>
                    </a:solidFill>
                    <a:latin typeface="Arial" pitchFamily="34" charset="0"/>
                    <a:ea typeface="ＭＳ Ｐゴシック" pitchFamily="34" charset="-128"/>
                    <a:cs typeface="+mn-cs"/>
                  </a:defRPr>
                </a:lvl6pPr>
                <a:lvl7pPr marL="2743200" algn="l" defTabSz="914400" rtl="0" eaLnBrk="1" latinLnBrk="0" hangingPunct="1">
                  <a:defRPr sz="2400" kern="1200">
                    <a:solidFill>
                      <a:schemeClr val="tx1"/>
                    </a:solidFill>
                    <a:latin typeface="Arial" pitchFamily="34" charset="0"/>
                    <a:ea typeface="ＭＳ Ｐゴシック" pitchFamily="34" charset="-128"/>
                    <a:cs typeface="+mn-cs"/>
                  </a:defRPr>
                </a:lvl7pPr>
                <a:lvl8pPr marL="3200400" algn="l" defTabSz="914400" rtl="0" eaLnBrk="1" latinLnBrk="0" hangingPunct="1">
                  <a:defRPr sz="2400" kern="1200">
                    <a:solidFill>
                      <a:schemeClr val="tx1"/>
                    </a:solidFill>
                    <a:latin typeface="Arial" pitchFamily="34" charset="0"/>
                    <a:ea typeface="ＭＳ Ｐゴシック" pitchFamily="34" charset="-128"/>
                    <a:cs typeface="+mn-cs"/>
                  </a:defRPr>
                </a:lvl8pPr>
                <a:lvl9pPr marL="3657600" algn="l" defTabSz="914400" rtl="0" eaLnBrk="1" latinLnBrk="0" hangingPunct="1">
                  <a:defRPr sz="2400" kern="1200">
                    <a:solidFill>
                      <a:schemeClr val="tx1"/>
                    </a:solidFill>
                    <a:latin typeface="Arial" pitchFamily="34" charset="0"/>
                    <a:ea typeface="ＭＳ Ｐゴシック" pitchFamily="34" charset="-128"/>
                    <a:cs typeface="+mn-cs"/>
                  </a:defRPr>
                </a:lvl9pPr>
              </a:lstStyle>
              <a:p>
                <a:endParaRPr lang="en-US" dirty="0"/>
              </a:p>
            </p:txBody>
          </p:sp>
          <p:sp>
            <p:nvSpPr>
              <p:cNvPr id="41" name="Freeform 27">
                <a:extLst>
                  <a:ext uri="{FF2B5EF4-FFF2-40B4-BE49-F238E27FC236}">
                    <a16:creationId xmlns:a16="http://schemas.microsoft.com/office/drawing/2014/main" id="{61FB4D8A-E220-404B-A0B0-300DD2A2DCC4}"/>
                  </a:ext>
                </a:extLst>
              </p:cNvPr>
              <p:cNvSpPr>
                <a:spLocks/>
              </p:cNvSpPr>
              <p:nvPr/>
            </p:nvSpPr>
            <p:spPr bwMode="auto">
              <a:xfrm>
                <a:off x="7972633" y="3539104"/>
                <a:ext cx="669554" cy="116702"/>
              </a:xfrm>
              <a:custGeom>
                <a:avLst/>
                <a:gdLst/>
                <a:ahLst/>
                <a:cxnLst>
                  <a:cxn ang="0">
                    <a:pos x="45" y="0"/>
                  </a:cxn>
                  <a:cxn ang="0">
                    <a:pos x="630" y="0"/>
                  </a:cxn>
                  <a:cxn ang="0">
                    <a:pos x="643" y="1"/>
                  </a:cxn>
                  <a:cxn ang="0">
                    <a:pos x="657" y="6"/>
                  </a:cxn>
                  <a:cxn ang="0">
                    <a:pos x="667" y="15"/>
                  </a:cxn>
                  <a:cxn ang="0">
                    <a:pos x="674" y="24"/>
                  </a:cxn>
                  <a:cxn ang="0">
                    <a:pos x="677" y="37"/>
                  </a:cxn>
                  <a:cxn ang="0">
                    <a:pos x="677" y="118"/>
                  </a:cxn>
                  <a:cxn ang="0">
                    <a:pos x="0" y="118"/>
                  </a:cxn>
                  <a:cxn ang="0">
                    <a:pos x="0" y="37"/>
                  </a:cxn>
                  <a:cxn ang="0">
                    <a:pos x="3" y="24"/>
                  </a:cxn>
                  <a:cxn ang="0">
                    <a:pos x="10" y="15"/>
                  </a:cxn>
                  <a:cxn ang="0">
                    <a:pos x="20" y="6"/>
                  </a:cxn>
                  <a:cxn ang="0">
                    <a:pos x="32" y="1"/>
                  </a:cxn>
                  <a:cxn ang="0">
                    <a:pos x="45" y="0"/>
                  </a:cxn>
                </a:cxnLst>
                <a:rect l="0" t="0" r="r" b="b"/>
                <a:pathLst>
                  <a:path w="677" h="118">
                    <a:moveTo>
                      <a:pt x="45" y="0"/>
                    </a:moveTo>
                    <a:lnTo>
                      <a:pt x="630" y="0"/>
                    </a:lnTo>
                    <a:lnTo>
                      <a:pt x="643" y="1"/>
                    </a:lnTo>
                    <a:lnTo>
                      <a:pt x="657" y="6"/>
                    </a:lnTo>
                    <a:lnTo>
                      <a:pt x="667" y="15"/>
                    </a:lnTo>
                    <a:lnTo>
                      <a:pt x="674" y="24"/>
                    </a:lnTo>
                    <a:lnTo>
                      <a:pt x="677" y="37"/>
                    </a:lnTo>
                    <a:lnTo>
                      <a:pt x="677" y="118"/>
                    </a:lnTo>
                    <a:lnTo>
                      <a:pt x="0" y="118"/>
                    </a:lnTo>
                    <a:lnTo>
                      <a:pt x="0" y="37"/>
                    </a:lnTo>
                    <a:lnTo>
                      <a:pt x="3" y="24"/>
                    </a:lnTo>
                    <a:lnTo>
                      <a:pt x="10" y="15"/>
                    </a:lnTo>
                    <a:lnTo>
                      <a:pt x="20" y="6"/>
                    </a:lnTo>
                    <a:lnTo>
                      <a:pt x="32" y="1"/>
                    </a:lnTo>
                    <a:lnTo>
                      <a:pt x="45" y="0"/>
                    </a:lnTo>
                    <a:close/>
                  </a:path>
                </a:pathLst>
              </a:custGeom>
              <a:solidFill>
                <a:srgbClr val="FFC000"/>
              </a:solidFill>
              <a:ln w="0">
                <a:noFill/>
                <a:prstDash val="solid"/>
                <a:round/>
                <a:headEnd/>
                <a:tailEnd/>
              </a:ln>
            </p:spPr>
            <p:txBody>
              <a:bodyPr vert="horz" wrap="square" lIns="91440" tIns="45720" rIns="91440" bIns="45720" numCol="1" anchor="t" anchorCtr="0" compatLnSpc="1">
                <a:prstTxWarp prst="textNoShape">
                  <a:avLst/>
                </a:prstTxWarp>
              </a:bodyPr>
              <a:lstStyle>
                <a:defPPr>
                  <a:defRPr lang="en-US"/>
                </a:defPPr>
                <a:lvl1pPr algn="l" rtl="0" eaLnBrk="0" fontAlgn="base" hangingPunct="0">
                  <a:spcBef>
                    <a:spcPct val="0"/>
                  </a:spcBef>
                  <a:spcAft>
                    <a:spcPct val="0"/>
                  </a:spcAft>
                  <a:defRPr sz="2400" kern="1200">
                    <a:solidFill>
                      <a:schemeClr val="tx1"/>
                    </a:solidFill>
                    <a:latin typeface="Arial" pitchFamily="34" charset="0"/>
                    <a:ea typeface="ＭＳ Ｐゴシック" pitchFamily="34" charset="-128"/>
                    <a:cs typeface="+mn-cs"/>
                  </a:defRPr>
                </a:lvl1pPr>
                <a:lvl2pPr marL="457200" algn="l" rtl="0" eaLnBrk="0" fontAlgn="base" hangingPunct="0">
                  <a:spcBef>
                    <a:spcPct val="0"/>
                  </a:spcBef>
                  <a:spcAft>
                    <a:spcPct val="0"/>
                  </a:spcAft>
                  <a:defRPr sz="2400" kern="1200">
                    <a:solidFill>
                      <a:schemeClr val="tx1"/>
                    </a:solidFill>
                    <a:latin typeface="Arial" pitchFamily="34" charset="0"/>
                    <a:ea typeface="ＭＳ Ｐゴシック" pitchFamily="34" charset="-128"/>
                    <a:cs typeface="+mn-cs"/>
                  </a:defRPr>
                </a:lvl2pPr>
                <a:lvl3pPr marL="914400" algn="l" rtl="0" eaLnBrk="0" fontAlgn="base" hangingPunct="0">
                  <a:spcBef>
                    <a:spcPct val="0"/>
                  </a:spcBef>
                  <a:spcAft>
                    <a:spcPct val="0"/>
                  </a:spcAft>
                  <a:defRPr sz="2400" kern="1200">
                    <a:solidFill>
                      <a:schemeClr val="tx1"/>
                    </a:solidFill>
                    <a:latin typeface="Arial" pitchFamily="34" charset="0"/>
                    <a:ea typeface="ＭＳ Ｐゴシック" pitchFamily="34" charset="-128"/>
                    <a:cs typeface="+mn-cs"/>
                  </a:defRPr>
                </a:lvl3pPr>
                <a:lvl4pPr marL="1371600" algn="l" rtl="0" eaLnBrk="0" fontAlgn="base" hangingPunct="0">
                  <a:spcBef>
                    <a:spcPct val="0"/>
                  </a:spcBef>
                  <a:spcAft>
                    <a:spcPct val="0"/>
                  </a:spcAft>
                  <a:defRPr sz="2400" kern="1200">
                    <a:solidFill>
                      <a:schemeClr val="tx1"/>
                    </a:solidFill>
                    <a:latin typeface="Arial" pitchFamily="34" charset="0"/>
                    <a:ea typeface="ＭＳ Ｐゴシック" pitchFamily="34" charset="-128"/>
                    <a:cs typeface="+mn-cs"/>
                  </a:defRPr>
                </a:lvl4pPr>
                <a:lvl5pPr marL="1828800" algn="l" rtl="0" eaLnBrk="0" fontAlgn="base" hangingPunct="0">
                  <a:spcBef>
                    <a:spcPct val="0"/>
                  </a:spcBef>
                  <a:spcAft>
                    <a:spcPct val="0"/>
                  </a:spcAft>
                  <a:defRPr sz="2400" kern="1200">
                    <a:solidFill>
                      <a:schemeClr val="tx1"/>
                    </a:solidFill>
                    <a:latin typeface="Arial" pitchFamily="34" charset="0"/>
                    <a:ea typeface="ＭＳ Ｐゴシック" pitchFamily="34" charset="-128"/>
                    <a:cs typeface="+mn-cs"/>
                  </a:defRPr>
                </a:lvl5pPr>
                <a:lvl6pPr marL="2286000" algn="l" defTabSz="914400" rtl="0" eaLnBrk="1" latinLnBrk="0" hangingPunct="1">
                  <a:defRPr sz="2400" kern="1200">
                    <a:solidFill>
                      <a:schemeClr val="tx1"/>
                    </a:solidFill>
                    <a:latin typeface="Arial" pitchFamily="34" charset="0"/>
                    <a:ea typeface="ＭＳ Ｐゴシック" pitchFamily="34" charset="-128"/>
                    <a:cs typeface="+mn-cs"/>
                  </a:defRPr>
                </a:lvl6pPr>
                <a:lvl7pPr marL="2743200" algn="l" defTabSz="914400" rtl="0" eaLnBrk="1" latinLnBrk="0" hangingPunct="1">
                  <a:defRPr sz="2400" kern="1200">
                    <a:solidFill>
                      <a:schemeClr val="tx1"/>
                    </a:solidFill>
                    <a:latin typeface="Arial" pitchFamily="34" charset="0"/>
                    <a:ea typeface="ＭＳ Ｐゴシック" pitchFamily="34" charset="-128"/>
                    <a:cs typeface="+mn-cs"/>
                  </a:defRPr>
                </a:lvl7pPr>
                <a:lvl8pPr marL="3200400" algn="l" defTabSz="914400" rtl="0" eaLnBrk="1" latinLnBrk="0" hangingPunct="1">
                  <a:defRPr sz="2400" kern="1200">
                    <a:solidFill>
                      <a:schemeClr val="tx1"/>
                    </a:solidFill>
                    <a:latin typeface="Arial" pitchFamily="34" charset="0"/>
                    <a:ea typeface="ＭＳ Ｐゴシック" pitchFamily="34" charset="-128"/>
                    <a:cs typeface="+mn-cs"/>
                  </a:defRPr>
                </a:lvl8pPr>
                <a:lvl9pPr marL="3657600" algn="l" defTabSz="914400" rtl="0" eaLnBrk="1" latinLnBrk="0" hangingPunct="1">
                  <a:defRPr sz="2400" kern="1200">
                    <a:solidFill>
                      <a:schemeClr val="tx1"/>
                    </a:solidFill>
                    <a:latin typeface="Arial" pitchFamily="34" charset="0"/>
                    <a:ea typeface="ＭＳ Ｐゴシック" pitchFamily="34" charset="-128"/>
                    <a:cs typeface="+mn-cs"/>
                  </a:defRPr>
                </a:lvl9pPr>
              </a:lstStyle>
              <a:p>
                <a:endParaRPr lang="en-US" dirty="0">
                  <a:solidFill>
                    <a:schemeClr val="tx1">
                      <a:lumMod val="75000"/>
                      <a:lumOff val="25000"/>
                    </a:schemeClr>
                  </a:solidFill>
                </a:endParaRPr>
              </a:p>
            </p:txBody>
          </p:sp>
          <p:sp>
            <p:nvSpPr>
              <p:cNvPr id="42" name="Freeform 28">
                <a:extLst>
                  <a:ext uri="{FF2B5EF4-FFF2-40B4-BE49-F238E27FC236}">
                    <a16:creationId xmlns:a16="http://schemas.microsoft.com/office/drawing/2014/main" id="{70A1D513-CA86-49E9-8930-C64ECCF35B11}"/>
                  </a:ext>
                </a:extLst>
              </p:cNvPr>
              <p:cNvSpPr>
                <a:spLocks/>
              </p:cNvSpPr>
              <p:nvPr/>
            </p:nvSpPr>
            <p:spPr bwMode="auto">
              <a:xfrm>
                <a:off x="8094280" y="3562840"/>
                <a:ext cx="77142" cy="78131"/>
              </a:xfrm>
              <a:custGeom>
                <a:avLst/>
                <a:gdLst/>
                <a:ahLst/>
                <a:cxnLst>
                  <a:cxn ang="0">
                    <a:pos x="39" y="0"/>
                  </a:cxn>
                  <a:cxn ang="0">
                    <a:pos x="55" y="3"/>
                  </a:cxn>
                  <a:cxn ang="0">
                    <a:pos x="67" y="11"/>
                  </a:cxn>
                  <a:cxn ang="0">
                    <a:pos x="76" y="24"/>
                  </a:cxn>
                  <a:cxn ang="0">
                    <a:pos x="78" y="40"/>
                  </a:cxn>
                  <a:cxn ang="0">
                    <a:pos x="76" y="56"/>
                  </a:cxn>
                  <a:cxn ang="0">
                    <a:pos x="67" y="68"/>
                  </a:cxn>
                  <a:cxn ang="0">
                    <a:pos x="55" y="77"/>
                  </a:cxn>
                  <a:cxn ang="0">
                    <a:pos x="39" y="79"/>
                  </a:cxn>
                  <a:cxn ang="0">
                    <a:pos x="23" y="77"/>
                  </a:cxn>
                  <a:cxn ang="0">
                    <a:pos x="11" y="68"/>
                  </a:cxn>
                  <a:cxn ang="0">
                    <a:pos x="2" y="56"/>
                  </a:cxn>
                  <a:cxn ang="0">
                    <a:pos x="0" y="40"/>
                  </a:cxn>
                  <a:cxn ang="0">
                    <a:pos x="2" y="24"/>
                  </a:cxn>
                  <a:cxn ang="0">
                    <a:pos x="11" y="11"/>
                  </a:cxn>
                  <a:cxn ang="0">
                    <a:pos x="23" y="3"/>
                  </a:cxn>
                  <a:cxn ang="0">
                    <a:pos x="39" y="0"/>
                  </a:cxn>
                </a:cxnLst>
                <a:rect l="0" t="0" r="r" b="b"/>
                <a:pathLst>
                  <a:path w="78" h="79">
                    <a:moveTo>
                      <a:pt x="39" y="0"/>
                    </a:moveTo>
                    <a:lnTo>
                      <a:pt x="55" y="3"/>
                    </a:lnTo>
                    <a:lnTo>
                      <a:pt x="67" y="11"/>
                    </a:lnTo>
                    <a:lnTo>
                      <a:pt x="76" y="24"/>
                    </a:lnTo>
                    <a:lnTo>
                      <a:pt x="78" y="40"/>
                    </a:lnTo>
                    <a:lnTo>
                      <a:pt x="76" y="56"/>
                    </a:lnTo>
                    <a:lnTo>
                      <a:pt x="67" y="68"/>
                    </a:lnTo>
                    <a:lnTo>
                      <a:pt x="55" y="77"/>
                    </a:lnTo>
                    <a:lnTo>
                      <a:pt x="39" y="79"/>
                    </a:lnTo>
                    <a:lnTo>
                      <a:pt x="23" y="77"/>
                    </a:lnTo>
                    <a:lnTo>
                      <a:pt x="11" y="68"/>
                    </a:lnTo>
                    <a:lnTo>
                      <a:pt x="2" y="56"/>
                    </a:lnTo>
                    <a:lnTo>
                      <a:pt x="0" y="40"/>
                    </a:lnTo>
                    <a:lnTo>
                      <a:pt x="2" y="24"/>
                    </a:lnTo>
                    <a:lnTo>
                      <a:pt x="11" y="11"/>
                    </a:lnTo>
                    <a:lnTo>
                      <a:pt x="23" y="3"/>
                    </a:lnTo>
                    <a:lnTo>
                      <a:pt x="39" y="0"/>
                    </a:lnTo>
                    <a:close/>
                  </a:path>
                </a:pathLst>
              </a:custGeom>
              <a:solidFill>
                <a:schemeClr val="tx1"/>
              </a:solidFill>
              <a:ln w="0">
                <a:noFill/>
                <a:prstDash val="solid"/>
                <a:round/>
                <a:headEnd/>
                <a:tailEnd/>
              </a:ln>
            </p:spPr>
            <p:txBody>
              <a:bodyPr vert="horz" wrap="square" lIns="91440" tIns="45720" rIns="91440" bIns="45720" numCol="1" anchor="t" anchorCtr="0" compatLnSpc="1">
                <a:prstTxWarp prst="textNoShape">
                  <a:avLst/>
                </a:prstTxWarp>
              </a:bodyPr>
              <a:lstStyle>
                <a:defPPr>
                  <a:defRPr lang="en-US"/>
                </a:defPPr>
                <a:lvl1pPr algn="l" rtl="0" eaLnBrk="0" fontAlgn="base" hangingPunct="0">
                  <a:spcBef>
                    <a:spcPct val="0"/>
                  </a:spcBef>
                  <a:spcAft>
                    <a:spcPct val="0"/>
                  </a:spcAft>
                  <a:defRPr sz="2400" kern="1200">
                    <a:solidFill>
                      <a:schemeClr val="tx1"/>
                    </a:solidFill>
                    <a:latin typeface="Arial" pitchFamily="34" charset="0"/>
                    <a:ea typeface="ＭＳ Ｐゴシック" pitchFamily="34" charset="-128"/>
                    <a:cs typeface="+mn-cs"/>
                  </a:defRPr>
                </a:lvl1pPr>
                <a:lvl2pPr marL="457200" algn="l" rtl="0" eaLnBrk="0" fontAlgn="base" hangingPunct="0">
                  <a:spcBef>
                    <a:spcPct val="0"/>
                  </a:spcBef>
                  <a:spcAft>
                    <a:spcPct val="0"/>
                  </a:spcAft>
                  <a:defRPr sz="2400" kern="1200">
                    <a:solidFill>
                      <a:schemeClr val="tx1"/>
                    </a:solidFill>
                    <a:latin typeface="Arial" pitchFamily="34" charset="0"/>
                    <a:ea typeface="ＭＳ Ｐゴシック" pitchFamily="34" charset="-128"/>
                    <a:cs typeface="+mn-cs"/>
                  </a:defRPr>
                </a:lvl2pPr>
                <a:lvl3pPr marL="914400" algn="l" rtl="0" eaLnBrk="0" fontAlgn="base" hangingPunct="0">
                  <a:spcBef>
                    <a:spcPct val="0"/>
                  </a:spcBef>
                  <a:spcAft>
                    <a:spcPct val="0"/>
                  </a:spcAft>
                  <a:defRPr sz="2400" kern="1200">
                    <a:solidFill>
                      <a:schemeClr val="tx1"/>
                    </a:solidFill>
                    <a:latin typeface="Arial" pitchFamily="34" charset="0"/>
                    <a:ea typeface="ＭＳ Ｐゴシック" pitchFamily="34" charset="-128"/>
                    <a:cs typeface="+mn-cs"/>
                  </a:defRPr>
                </a:lvl3pPr>
                <a:lvl4pPr marL="1371600" algn="l" rtl="0" eaLnBrk="0" fontAlgn="base" hangingPunct="0">
                  <a:spcBef>
                    <a:spcPct val="0"/>
                  </a:spcBef>
                  <a:spcAft>
                    <a:spcPct val="0"/>
                  </a:spcAft>
                  <a:defRPr sz="2400" kern="1200">
                    <a:solidFill>
                      <a:schemeClr val="tx1"/>
                    </a:solidFill>
                    <a:latin typeface="Arial" pitchFamily="34" charset="0"/>
                    <a:ea typeface="ＭＳ Ｐゴシック" pitchFamily="34" charset="-128"/>
                    <a:cs typeface="+mn-cs"/>
                  </a:defRPr>
                </a:lvl4pPr>
                <a:lvl5pPr marL="1828800" algn="l" rtl="0" eaLnBrk="0" fontAlgn="base" hangingPunct="0">
                  <a:spcBef>
                    <a:spcPct val="0"/>
                  </a:spcBef>
                  <a:spcAft>
                    <a:spcPct val="0"/>
                  </a:spcAft>
                  <a:defRPr sz="2400" kern="1200">
                    <a:solidFill>
                      <a:schemeClr val="tx1"/>
                    </a:solidFill>
                    <a:latin typeface="Arial" pitchFamily="34" charset="0"/>
                    <a:ea typeface="ＭＳ Ｐゴシック" pitchFamily="34" charset="-128"/>
                    <a:cs typeface="+mn-cs"/>
                  </a:defRPr>
                </a:lvl5pPr>
                <a:lvl6pPr marL="2286000" algn="l" defTabSz="914400" rtl="0" eaLnBrk="1" latinLnBrk="0" hangingPunct="1">
                  <a:defRPr sz="2400" kern="1200">
                    <a:solidFill>
                      <a:schemeClr val="tx1"/>
                    </a:solidFill>
                    <a:latin typeface="Arial" pitchFamily="34" charset="0"/>
                    <a:ea typeface="ＭＳ Ｐゴシック" pitchFamily="34" charset="-128"/>
                    <a:cs typeface="+mn-cs"/>
                  </a:defRPr>
                </a:lvl6pPr>
                <a:lvl7pPr marL="2743200" algn="l" defTabSz="914400" rtl="0" eaLnBrk="1" latinLnBrk="0" hangingPunct="1">
                  <a:defRPr sz="2400" kern="1200">
                    <a:solidFill>
                      <a:schemeClr val="tx1"/>
                    </a:solidFill>
                    <a:latin typeface="Arial" pitchFamily="34" charset="0"/>
                    <a:ea typeface="ＭＳ Ｐゴシック" pitchFamily="34" charset="-128"/>
                    <a:cs typeface="+mn-cs"/>
                  </a:defRPr>
                </a:lvl7pPr>
                <a:lvl8pPr marL="3200400" algn="l" defTabSz="914400" rtl="0" eaLnBrk="1" latinLnBrk="0" hangingPunct="1">
                  <a:defRPr sz="2400" kern="1200">
                    <a:solidFill>
                      <a:schemeClr val="tx1"/>
                    </a:solidFill>
                    <a:latin typeface="Arial" pitchFamily="34" charset="0"/>
                    <a:ea typeface="ＭＳ Ｐゴシック" pitchFamily="34" charset="-128"/>
                    <a:cs typeface="+mn-cs"/>
                  </a:defRPr>
                </a:lvl8pPr>
                <a:lvl9pPr marL="3657600" algn="l" defTabSz="914400" rtl="0" eaLnBrk="1" latinLnBrk="0" hangingPunct="1">
                  <a:defRPr sz="2400" kern="1200">
                    <a:solidFill>
                      <a:schemeClr val="tx1"/>
                    </a:solidFill>
                    <a:latin typeface="Arial" pitchFamily="34" charset="0"/>
                    <a:ea typeface="ＭＳ Ｐゴシック" pitchFamily="34" charset="-128"/>
                    <a:cs typeface="+mn-cs"/>
                  </a:defRPr>
                </a:lvl9pPr>
              </a:lstStyle>
              <a:p>
                <a:endParaRPr lang="en-US" dirty="0"/>
              </a:p>
            </p:txBody>
          </p:sp>
          <p:sp>
            <p:nvSpPr>
              <p:cNvPr id="43" name="Freeform 29">
                <a:extLst>
                  <a:ext uri="{FF2B5EF4-FFF2-40B4-BE49-F238E27FC236}">
                    <a16:creationId xmlns:a16="http://schemas.microsoft.com/office/drawing/2014/main" id="{1FF0E2FB-9D11-44BF-B984-BC30D2DE360A}"/>
                  </a:ext>
                </a:extLst>
              </p:cNvPr>
              <p:cNvSpPr>
                <a:spLocks/>
              </p:cNvSpPr>
              <p:nvPr/>
            </p:nvSpPr>
            <p:spPr bwMode="auto">
              <a:xfrm>
                <a:off x="8424606" y="3562840"/>
                <a:ext cx="76153" cy="78131"/>
              </a:xfrm>
              <a:custGeom>
                <a:avLst/>
                <a:gdLst/>
                <a:ahLst/>
                <a:cxnLst>
                  <a:cxn ang="0">
                    <a:pos x="38" y="0"/>
                  </a:cxn>
                  <a:cxn ang="0">
                    <a:pos x="39" y="0"/>
                  </a:cxn>
                  <a:cxn ang="0">
                    <a:pos x="54" y="3"/>
                  </a:cxn>
                  <a:cxn ang="0">
                    <a:pos x="66" y="11"/>
                  </a:cxn>
                  <a:cxn ang="0">
                    <a:pos x="75" y="24"/>
                  </a:cxn>
                  <a:cxn ang="0">
                    <a:pos x="77" y="40"/>
                  </a:cxn>
                  <a:cxn ang="0">
                    <a:pos x="75" y="56"/>
                  </a:cxn>
                  <a:cxn ang="0">
                    <a:pos x="66" y="68"/>
                  </a:cxn>
                  <a:cxn ang="0">
                    <a:pos x="54" y="77"/>
                  </a:cxn>
                  <a:cxn ang="0">
                    <a:pos x="39" y="79"/>
                  </a:cxn>
                  <a:cxn ang="0">
                    <a:pos x="38" y="79"/>
                  </a:cxn>
                  <a:cxn ang="0">
                    <a:pos x="23" y="77"/>
                  </a:cxn>
                  <a:cxn ang="0">
                    <a:pos x="11" y="68"/>
                  </a:cxn>
                  <a:cxn ang="0">
                    <a:pos x="2" y="56"/>
                  </a:cxn>
                  <a:cxn ang="0">
                    <a:pos x="0" y="40"/>
                  </a:cxn>
                  <a:cxn ang="0">
                    <a:pos x="2" y="24"/>
                  </a:cxn>
                  <a:cxn ang="0">
                    <a:pos x="11" y="11"/>
                  </a:cxn>
                  <a:cxn ang="0">
                    <a:pos x="23" y="3"/>
                  </a:cxn>
                  <a:cxn ang="0">
                    <a:pos x="38" y="0"/>
                  </a:cxn>
                </a:cxnLst>
                <a:rect l="0" t="0" r="r" b="b"/>
                <a:pathLst>
                  <a:path w="77" h="79">
                    <a:moveTo>
                      <a:pt x="38" y="0"/>
                    </a:moveTo>
                    <a:lnTo>
                      <a:pt x="39" y="0"/>
                    </a:lnTo>
                    <a:lnTo>
                      <a:pt x="54" y="3"/>
                    </a:lnTo>
                    <a:lnTo>
                      <a:pt x="66" y="11"/>
                    </a:lnTo>
                    <a:lnTo>
                      <a:pt x="75" y="24"/>
                    </a:lnTo>
                    <a:lnTo>
                      <a:pt x="77" y="40"/>
                    </a:lnTo>
                    <a:lnTo>
                      <a:pt x="75" y="56"/>
                    </a:lnTo>
                    <a:lnTo>
                      <a:pt x="66" y="68"/>
                    </a:lnTo>
                    <a:lnTo>
                      <a:pt x="54" y="77"/>
                    </a:lnTo>
                    <a:lnTo>
                      <a:pt x="39" y="79"/>
                    </a:lnTo>
                    <a:lnTo>
                      <a:pt x="38" y="79"/>
                    </a:lnTo>
                    <a:lnTo>
                      <a:pt x="23" y="77"/>
                    </a:lnTo>
                    <a:lnTo>
                      <a:pt x="11" y="68"/>
                    </a:lnTo>
                    <a:lnTo>
                      <a:pt x="2" y="56"/>
                    </a:lnTo>
                    <a:lnTo>
                      <a:pt x="0" y="40"/>
                    </a:lnTo>
                    <a:lnTo>
                      <a:pt x="2" y="24"/>
                    </a:lnTo>
                    <a:lnTo>
                      <a:pt x="11" y="11"/>
                    </a:lnTo>
                    <a:lnTo>
                      <a:pt x="23" y="3"/>
                    </a:lnTo>
                    <a:lnTo>
                      <a:pt x="38" y="0"/>
                    </a:lnTo>
                    <a:close/>
                  </a:path>
                </a:pathLst>
              </a:custGeom>
              <a:solidFill>
                <a:schemeClr val="tx1"/>
              </a:solidFill>
              <a:ln w="0">
                <a:noFill/>
                <a:prstDash val="solid"/>
                <a:round/>
                <a:headEnd/>
                <a:tailEnd/>
              </a:ln>
            </p:spPr>
            <p:txBody>
              <a:bodyPr vert="horz" wrap="square" lIns="91440" tIns="45720" rIns="91440" bIns="45720" numCol="1" anchor="t" anchorCtr="0" compatLnSpc="1">
                <a:prstTxWarp prst="textNoShape">
                  <a:avLst/>
                </a:prstTxWarp>
              </a:bodyPr>
              <a:lstStyle>
                <a:defPPr>
                  <a:defRPr lang="en-US"/>
                </a:defPPr>
                <a:lvl1pPr algn="l" rtl="0" eaLnBrk="0" fontAlgn="base" hangingPunct="0">
                  <a:spcBef>
                    <a:spcPct val="0"/>
                  </a:spcBef>
                  <a:spcAft>
                    <a:spcPct val="0"/>
                  </a:spcAft>
                  <a:defRPr sz="2400" kern="1200">
                    <a:solidFill>
                      <a:schemeClr val="tx1"/>
                    </a:solidFill>
                    <a:latin typeface="Arial" pitchFamily="34" charset="0"/>
                    <a:ea typeface="ＭＳ Ｐゴシック" pitchFamily="34" charset="-128"/>
                    <a:cs typeface="+mn-cs"/>
                  </a:defRPr>
                </a:lvl1pPr>
                <a:lvl2pPr marL="457200" algn="l" rtl="0" eaLnBrk="0" fontAlgn="base" hangingPunct="0">
                  <a:spcBef>
                    <a:spcPct val="0"/>
                  </a:spcBef>
                  <a:spcAft>
                    <a:spcPct val="0"/>
                  </a:spcAft>
                  <a:defRPr sz="2400" kern="1200">
                    <a:solidFill>
                      <a:schemeClr val="tx1"/>
                    </a:solidFill>
                    <a:latin typeface="Arial" pitchFamily="34" charset="0"/>
                    <a:ea typeface="ＭＳ Ｐゴシック" pitchFamily="34" charset="-128"/>
                    <a:cs typeface="+mn-cs"/>
                  </a:defRPr>
                </a:lvl2pPr>
                <a:lvl3pPr marL="914400" algn="l" rtl="0" eaLnBrk="0" fontAlgn="base" hangingPunct="0">
                  <a:spcBef>
                    <a:spcPct val="0"/>
                  </a:spcBef>
                  <a:spcAft>
                    <a:spcPct val="0"/>
                  </a:spcAft>
                  <a:defRPr sz="2400" kern="1200">
                    <a:solidFill>
                      <a:schemeClr val="tx1"/>
                    </a:solidFill>
                    <a:latin typeface="Arial" pitchFamily="34" charset="0"/>
                    <a:ea typeface="ＭＳ Ｐゴシック" pitchFamily="34" charset="-128"/>
                    <a:cs typeface="+mn-cs"/>
                  </a:defRPr>
                </a:lvl3pPr>
                <a:lvl4pPr marL="1371600" algn="l" rtl="0" eaLnBrk="0" fontAlgn="base" hangingPunct="0">
                  <a:spcBef>
                    <a:spcPct val="0"/>
                  </a:spcBef>
                  <a:spcAft>
                    <a:spcPct val="0"/>
                  </a:spcAft>
                  <a:defRPr sz="2400" kern="1200">
                    <a:solidFill>
                      <a:schemeClr val="tx1"/>
                    </a:solidFill>
                    <a:latin typeface="Arial" pitchFamily="34" charset="0"/>
                    <a:ea typeface="ＭＳ Ｐゴシック" pitchFamily="34" charset="-128"/>
                    <a:cs typeface="+mn-cs"/>
                  </a:defRPr>
                </a:lvl4pPr>
                <a:lvl5pPr marL="1828800" algn="l" rtl="0" eaLnBrk="0" fontAlgn="base" hangingPunct="0">
                  <a:spcBef>
                    <a:spcPct val="0"/>
                  </a:spcBef>
                  <a:spcAft>
                    <a:spcPct val="0"/>
                  </a:spcAft>
                  <a:defRPr sz="2400" kern="1200">
                    <a:solidFill>
                      <a:schemeClr val="tx1"/>
                    </a:solidFill>
                    <a:latin typeface="Arial" pitchFamily="34" charset="0"/>
                    <a:ea typeface="ＭＳ Ｐゴシック" pitchFamily="34" charset="-128"/>
                    <a:cs typeface="+mn-cs"/>
                  </a:defRPr>
                </a:lvl5pPr>
                <a:lvl6pPr marL="2286000" algn="l" defTabSz="914400" rtl="0" eaLnBrk="1" latinLnBrk="0" hangingPunct="1">
                  <a:defRPr sz="2400" kern="1200">
                    <a:solidFill>
                      <a:schemeClr val="tx1"/>
                    </a:solidFill>
                    <a:latin typeface="Arial" pitchFamily="34" charset="0"/>
                    <a:ea typeface="ＭＳ Ｐゴシック" pitchFamily="34" charset="-128"/>
                    <a:cs typeface="+mn-cs"/>
                  </a:defRPr>
                </a:lvl6pPr>
                <a:lvl7pPr marL="2743200" algn="l" defTabSz="914400" rtl="0" eaLnBrk="1" latinLnBrk="0" hangingPunct="1">
                  <a:defRPr sz="2400" kern="1200">
                    <a:solidFill>
                      <a:schemeClr val="tx1"/>
                    </a:solidFill>
                    <a:latin typeface="Arial" pitchFamily="34" charset="0"/>
                    <a:ea typeface="ＭＳ Ｐゴシック" pitchFamily="34" charset="-128"/>
                    <a:cs typeface="+mn-cs"/>
                  </a:defRPr>
                </a:lvl7pPr>
                <a:lvl8pPr marL="3200400" algn="l" defTabSz="914400" rtl="0" eaLnBrk="1" latinLnBrk="0" hangingPunct="1">
                  <a:defRPr sz="2400" kern="1200">
                    <a:solidFill>
                      <a:schemeClr val="tx1"/>
                    </a:solidFill>
                    <a:latin typeface="Arial" pitchFamily="34" charset="0"/>
                    <a:ea typeface="ＭＳ Ｐゴシック" pitchFamily="34" charset="-128"/>
                    <a:cs typeface="+mn-cs"/>
                  </a:defRPr>
                </a:lvl8pPr>
                <a:lvl9pPr marL="3657600" algn="l" defTabSz="914400" rtl="0" eaLnBrk="1" latinLnBrk="0" hangingPunct="1">
                  <a:defRPr sz="2400" kern="1200">
                    <a:solidFill>
                      <a:schemeClr val="tx1"/>
                    </a:solidFill>
                    <a:latin typeface="Arial" pitchFamily="34" charset="0"/>
                    <a:ea typeface="ＭＳ Ｐゴシック" pitchFamily="34" charset="-128"/>
                    <a:cs typeface="+mn-cs"/>
                  </a:defRPr>
                </a:lvl9pPr>
              </a:lstStyle>
              <a:p>
                <a:endParaRPr lang="en-US" dirty="0"/>
              </a:p>
            </p:txBody>
          </p:sp>
          <p:sp>
            <p:nvSpPr>
              <p:cNvPr id="44" name="Freeform 30">
                <a:extLst>
                  <a:ext uri="{FF2B5EF4-FFF2-40B4-BE49-F238E27FC236}">
                    <a16:creationId xmlns:a16="http://schemas.microsoft.com/office/drawing/2014/main" id="{8D3169FE-81FC-48F7-BAE4-26E46CEA10C2}"/>
                  </a:ext>
                </a:extLst>
              </p:cNvPr>
              <p:cNvSpPr>
                <a:spLocks/>
              </p:cNvSpPr>
              <p:nvPr/>
            </p:nvSpPr>
            <p:spPr bwMode="auto">
              <a:xfrm>
                <a:off x="8099225" y="3470863"/>
                <a:ext cx="58351" cy="155273"/>
              </a:xfrm>
              <a:custGeom>
                <a:avLst/>
                <a:gdLst/>
                <a:ahLst/>
                <a:cxnLst>
                  <a:cxn ang="0">
                    <a:pos x="29" y="0"/>
                  </a:cxn>
                  <a:cxn ang="0">
                    <a:pos x="40" y="3"/>
                  </a:cxn>
                  <a:cxn ang="0">
                    <a:pos x="50" y="9"/>
                  </a:cxn>
                  <a:cxn ang="0">
                    <a:pos x="56" y="18"/>
                  </a:cxn>
                  <a:cxn ang="0">
                    <a:pos x="59" y="30"/>
                  </a:cxn>
                  <a:cxn ang="0">
                    <a:pos x="59" y="128"/>
                  </a:cxn>
                  <a:cxn ang="0">
                    <a:pos x="56" y="139"/>
                  </a:cxn>
                  <a:cxn ang="0">
                    <a:pos x="50" y="149"/>
                  </a:cxn>
                  <a:cxn ang="0">
                    <a:pos x="40" y="155"/>
                  </a:cxn>
                  <a:cxn ang="0">
                    <a:pos x="29" y="157"/>
                  </a:cxn>
                  <a:cxn ang="0">
                    <a:pos x="18" y="155"/>
                  </a:cxn>
                  <a:cxn ang="0">
                    <a:pos x="8" y="149"/>
                  </a:cxn>
                  <a:cxn ang="0">
                    <a:pos x="2" y="139"/>
                  </a:cxn>
                  <a:cxn ang="0">
                    <a:pos x="0" y="128"/>
                  </a:cxn>
                  <a:cxn ang="0">
                    <a:pos x="0" y="30"/>
                  </a:cxn>
                  <a:cxn ang="0">
                    <a:pos x="2" y="18"/>
                  </a:cxn>
                  <a:cxn ang="0">
                    <a:pos x="8" y="9"/>
                  </a:cxn>
                  <a:cxn ang="0">
                    <a:pos x="18" y="3"/>
                  </a:cxn>
                  <a:cxn ang="0">
                    <a:pos x="29" y="0"/>
                  </a:cxn>
                </a:cxnLst>
                <a:rect l="0" t="0" r="r" b="b"/>
                <a:pathLst>
                  <a:path w="59" h="157">
                    <a:moveTo>
                      <a:pt x="29" y="0"/>
                    </a:moveTo>
                    <a:lnTo>
                      <a:pt x="40" y="3"/>
                    </a:lnTo>
                    <a:lnTo>
                      <a:pt x="50" y="9"/>
                    </a:lnTo>
                    <a:lnTo>
                      <a:pt x="56" y="18"/>
                    </a:lnTo>
                    <a:lnTo>
                      <a:pt x="59" y="30"/>
                    </a:lnTo>
                    <a:lnTo>
                      <a:pt x="59" y="128"/>
                    </a:lnTo>
                    <a:lnTo>
                      <a:pt x="56" y="139"/>
                    </a:lnTo>
                    <a:lnTo>
                      <a:pt x="50" y="149"/>
                    </a:lnTo>
                    <a:lnTo>
                      <a:pt x="40" y="155"/>
                    </a:lnTo>
                    <a:lnTo>
                      <a:pt x="29" y="157"/>
                    </a:lnTo>
                    <a:lnTo>
                      <a:pt x="18" y="155"/>
                    </a:lnTo>
                    <a:lnTo>
                      <a:pt x="8" y="149"/>
                    </a:lnTo>
                    <a:lnTo>
                      <a:pt x="2" y="139"/>
                    </a:lnTo>
                    <a:lnTo>
                      <a:pt x="0" y="128"/>
                    </a:lnTo>
                    <a:lnTo>
                      <a:pt x="0" y="30"/>
                    </a:lnTo>
                    <a:lnTo>
                      <a:pt x="2" y="18"/>
                    </a:lnTo>
                    <a:lnTo>
                      <a:pt x="8" y="9"/>
                    </a:lnTo>
                    <a:lnTo>
                      <a:pt x="18" y="3"/>
                    </a:lnTo>
                    <a:lnTo>
                      <a:pt x="29" y="0"/>
                    </a:lnTo>
                    <a:close/>
                  </a:path>
                </a:pathLst>
              </a:custGeom>
              <a:solidFill>
                <a:schemeClr val="bg2"/>
              </a:solidFill>
              <a:ln w="0">
                <a:noFill/>
                <a:prstDash val="solid"/>
                <a:round/>
                <a:headEnd/>
                <a:tailEnd/>
              </a:ln>
            </p:spPr>
            <p:txBody>
              <a:bodyPr vert="horz" wrap="square" lIns="91440" tIns="45720" rIns="91440" bIns="45720" numCol="1" anchor="t" anchorCtr="0" compatLnSpc="1">
                <a:prstTxWarp prst="textNoShape">
                  <a:avLst/>
                </a:prstTxWarp>
              </a:bodyPr>
              <a:lstStyle>
                <a:defPPr>
                  <a:defRPr lang="en-US"/>
                </a:defPPr>
                <a:lvl1pPr algn="l" rtl="0" eaLnBrk="0" fontAlgn="base" hangingPunct="0">
                  <a:spcBef>
                    <a:spcPct val="0"/>
                  </a:spcBef>
                  <a:spcAft>
                    <a:spcPct val="0"/>
                  </a:spcAft>
                  <a:defRPr sz="2400" kern="1200">
                    <a:solidFill>
                      <a:schemeClr val="tx1"/>
                    </a:solidFill>
                    <a:latin typeface="Arial" pitchFamily="34" charset="0"/>
                    <a:ea typeface="ＭＳ Ｐゴシック" pitchFamily="34" charset="-128"/>
                    <a:cs typeface="+mn-cs"/>
                  </a:defRPr>
                </a:lvl1pPr>
                <a:lvl2pPr marL="457200" algn="l" rtl="0" eaLnBrk="0" fontAlgn="base" hangingPunct="0">
                  <a:spcBef>
                    <a:spcPct val="0"/>
                  </a:spcBef>
                  <a:spcAft>
                    <a:spcPct val="0"/>
                  </a:spcAft>
                  <a:defRPr sz="2400" kern="1200">
                    <a:solidFill>
                      <a:schemeClr val="tx1"/>
                    </a:solidFill>
                    <a:latin typeface="Arial" pitchFamily="34" charset="0"/>
                    <a:ea typeface="ＭＳ Ｐゴシック" pitchFamily="34" charset="-128"/>
                    <a:cs typeface="+mn-cs"/>
                  </a:defRPr>
                </a:lvl2pPr>
                <a:lvl3pPr marL="914400" algn="l" rtl="0" eaLnBrk="0" fontAlgn="base" hangingPunct="0">
                  <a:spcBef>
                    <a:spcPct val="0"/>
                  </a:spcBef>
                  <a:spcAft>
                    <a:spcPct val="0"/>
                  </a:spcAft>
                  <a:defRPr sz="2400" kern="1200">
                    <a:solidFill>
                      <a:schemeClr val="tx1"/>
                    </a:solidFill>
                    <a:latin typeface="Arial" pitchFamily="34" charset="0"/>
                    <a:ea typeface="ＭＳ Ｐゴシック" pitchFamily="34" charset="-128"/>
                    <a:cs typeface="+mn-cs"/>
                  </a:defRPr>
                </a:lvl3pPr>
                <a:lvl4pPr marL="1371600" algn="l" rtl="0" eaLnBrk="0" fontAlgn="base" hangingPunct="0">
                  <a:spcBef>
                    <a:spcPct val="0"/>
                  </a:spcBef>
                  <a:spcAft>
                    <a:spcPct val="0"/>
                  </a:spcAft>
                  <a:defRPr sz="2400" kern="1200">
                    <a:solidFill>
                      <a:schemeClr val="tx1"/>
                    </a:solidFill>
                    <a:latin typeface="Arial" pitchFamily="34" charset="0"/>
                    <a:ea typeface="ＭＳ Ｐゴシック" pitchFamily="34" charset="-128"/>
                    <a:cs typeface="+mn-cs"/>
                  </a:defRPr>
                </a:lvl4pPr>
                <a:lvl5pPr marL="1828800" algn="l" rtl="0" eaLnBrk="0" fontAlgn="base" hangingPunct="0">
                  <a:spcBef>
                    <a:spcPct val="0"/>
                  </a:spcBef>
                  <a:spcAft>
                    <a:spcPct val="0"/>
                  </a:spcAft>
                  <a:defRPr sz="2400" kern="1200">
                    <a:solidFill>
                      <a:schemeClr val="tx1"/>
                    </a:solidFill>
                    <a:latin typeface="Arial" pitchFamily="34" charset="0"/>
                    <a:ea typeface="ＭＳ Ｐゴシック" pitchFamily="34" charset="-128"/>
                    <a:cs typeface="+mn-cs"/>
                  </a:defRPr>
                </a:lvl5pPr>
                <a:lvl6pPr marL="2286000" algn="l" defTabSz="914400" rtl="0" eaLnBrk="1" latinLnBrk="0" hangingPunct="1">
                  <a:defRPr sz="2400" kern="1200">
                    <a:solidFill>
                      <a:schemeClr val="tx1"/>
                    </a:solidFill>
                    <a:latin typeface="Arial" pitchFamily="34" charset="0"/>
                    <a:ea typeface="ＭＳ Ｐゴシック" pitchFamily="34" charset="-128"/>
                    <a:cs typeface="+mn-cs"/>
                  </a:defRPr>
                </a:lvl6pPr>
                <a:lvl7pPr marL="2743200" algn="l" defTabSz="914400" rtl="0" eaLnBrk="1" latinLnBrk="0" hangingPunct="1">
                  <a:defRPr sz="2400" kern="1200">
                    <a:solidFill>
                      <a:schemeClr val="tx1"/>
                    </a:solidFill>
                    <a:latin typeface="Arial" pitchFamily="34" charset="0"/>
                    <a:ea typeface="ＭＳ Ｐゴシック" pitchFamily="34" charset="-128"/>
                    <a:cs typeface="+mn-cs"/>
                  </a:defRPr>
                </a:lvl7pPr>
                <a:lvl8pPr marL="3200400" algn="l" defTabSz="914400" rtl="0" eaLnBrk="1" latinLnBrk="0" hangingPunct="1">
                  <a:defRPr sz="2400" kern="1200">
                    <a:solidFill>
                      <a:schemeClr val="tx1"/>
                    </a:solidFill>
                    <a:latin typeface="Arial" pitchFamily="34" charset="0"/>
                    <a:ea typeface="ＭＳ Ｐゴシック" pitchFamily="34" charset="-128"/>
                    <a:cs typeface="+mn-cs"/>
                  </a:defRPr>
                </a:lvl8pPr>
                <a:lvl9pPr marL="3657600" algn="l" defTabSz="914400" rtl="0" eaLnBrk="1" latinLnBrk="0" hangingPunct="1">
                  <a:defRPr sz="2400" kern="1200">
                    <a:solidFill>
                      <a:schemeClr val="tx1"/>
                    </a:solidFill>
                    <a:latin typeface="Arial" pitchFamily="34" charset="0"/>
                    <a:ea typeface="ＭＳ Ｐゴシック" pitchFamily="34" charset="-128"/>
                    <a:cs typeface="+mn-cs"/>
                  </a:defRPr>
                </a:lvl9pPr>
              </a:lstStyle>
              <a:p>
                <a:endParaRPr lang="en-US" dirty="0"/>
              </a:p>
            </p:txBody>
          </p:sp>
          <p:sp>
            <p:nvSpPr>
              <p:cNvPr id="45" name="Freeform 31">
                <a:extLst>
                  <a:ext uri="{FF2B5EF4-FFF2-40B4-BE49-F238E27FC236}">
                    <a16:creationId xmlns:a16="http://schemas.microsoft.com/office/drawing/2014/main" id="{6D9078CC-5B15-45CB-9E85-D9682BFB5814}"/>
                  </a:ext>
                </a:extLst>
              </p:cNvPr>
              <p:cNvSpPr>
                <a:spLocks/>
              </p:cNvSpPr>
              <p:nvPr/>
            </p:nvSpPr>
            <p:spPr bwMode="auto">
              <a:xfrm>
                <a:off x="8434496" y="3470863"/>
                <a:ext cx="56373" cy="155273"/>
              </a:xfrm>
              <a:custGeom>
                <a:avLst/>
                <a:gdLst/>
                <a:ahLst/>
                <a:cxnLst>
                  <a:cxn ang="0">
                    <a:pos x="28" y="0"/>
                  </a:cxn>
                  <a:cxn ang="0">
                    <a:pos x="40" y="3"/>
                  </a:cxn>
                  <a:cxn ang="0">
                    <a:pos x="49" y="9"/>
                  </a:cxn>
                  <a:cxn ang="0">
                    <a:pos x="55" y="18"/>
                  </a:cxn>
                  <a:cxn ang="0">
                    <a:pos x="57" y="30"/>
                  </a:cxn>
                  <a:cxn ang="0">
                    <a:pos x="57" y="128"/>
                  </a:cxn>
                  <a:cxn ang="0">
                    <a:pos x="55" y="139"/>
                  </a:cxn>
                  <a:cxn ang="0">
                    <a:pos x="49" y="149"/>
                  </a:cxn>
                  <a:cxn ang="0">
                    <a:pos x="40" y="155"/>
                  </a:cxn>
                  <a:cxn ang="0">
                    <a:pos x="28" y="157"/>
                  </a:cxn>
                  <a:cxn ang="0">
                    <a:pos x="17" y="155"/>
                  </a:cxn>
                  <a:cxn ang="0">
                    <a:pos x="8" y="149"/>
                  </a:cxn>
                  <a:cxn ang="0">
                    <a:pos x="2" y="139"/>
                  </a:cxn>
                  <a:cxn ang="0">
                    <a:pos x="0" y="128"/>
                  </a:cxn>
                  <a:cxn ang="0">
                    <a:pos x="0" y="30"/>
                  </a:cxn>
                  <a:cxn ang="0">
                    <a:pos x="2" y="18"/>
                  </a:cxn>
                  <a:cxn ang="0">
                    <a:pos x="8" y="9"/>
                  </a:cxn>
                  <a:cxn ang="0">
                    <a:pos x="17" y="3"/>
                  </a:cxn>
                  <a:cxn ang="0">
                    <a:pos x="28" y="0"/>
                  </a:cxn>
                </a:cxnLst>
                <a:rect l="0" t="0" r="r" b="b"/>
                <a:pathLst>
                  <a:path w="57" h="157">
                    <a:moveTo>
                      <a:pt x="28" y="0"/>
                    </a:moveTo>
                    <a:lnTo>
                      <a:pt x="40" y="3"/>
                    </a:lnTo>
                    <a:lnTo>
                      <a:pt x="49" y="9"/>
                    </a:lnTo>
                    <a:lnTo>
                      <a:pt x="55" y="18"/>
                    </a:lnTo>
                    <a:lnTo>
                      <a:pt x="57" y="30"/>
                    </a:lnTo>
                    <a:lnTo>
                      <a:pt x="57" y="128"/>
                    </a:lnTo>
                    <a:lnTo>
                      <a:pt x="55" y="139"/>
                    </a:lnTo>
                    <a:lnTo>
                      <a:pt x="49" y="149"/>
                    </a:lnTo>
                    <a:lnTo>
                      <a:pt x="40" y="155"/>
                    </a:lnTo>
                    <a:lnTo>
                      <a:pt x="28" y="157"/>
                    </a:lnTo>
                    <a:lnTo>
                      <a:pt x="17" y="155"/>
                    </a:lnTo>
                    <a:lnTo>
                      <a:pt x="8" y="149"/>
                    </a:lnTo>
                    <a:lnTo>
                      <a:pt x="2" y="139"/>
                    </a:lnTo>
                    <a:lnTo>
                      <a:pt x="0" y="128"/>
                    </a:lnTo>
                    <a:lnTo>
                      <a:pt x="0" y="30"/>
                    </a:lnTo>
                    <a:lnTo>
                      <a:pt x="2" y="18"/>
                    </a:lnTo>
                    <a:lnTo>
                      <a:pt x="8" y="9"/>
                    </a:lnTo>
                    <a:lnTo>
                      <a:pt x="17" y="3"/>
                    </a:lnTo>
                    <a:lnTo>
                      <a:pt x="28" y="0"/>
                    </a:lnTo>
                    <a:close/>
                  </a:path>
                </a:pathLst>
              </a:custGeom>
              <a:solidFill>
                <a:schemeClr val="bg2"/>
              </a:solidFill>
              <a:ln w="0">
                <a:noFill/>
                <a:prstDash val="solid"/>
                <a:round/>
                <a:headEnd/>
                <a:tailEnd/>
              </a:ln>
            </p:spPr>
            <p:txBody>
              <a:bodyPr vert="horz" wrap="square" lIns="91440" tIns="45720" rIns="91440" bIns="45720" numCol="1" anchor="t" anchorCtr="0" compatLnSpc="1">
                <a:prstTxWarp prst="textNoShape">
                  <a:avLst/>
                </a:prstTxWarp>
              </a:bodyPr>
              <a:lstStyle>
                <a:defPPr>
                  <a:defRPr lang="en-US"/>
                </a:defPPr>
                <a:lvl1pPr algn="l" rtl="0" eaLnBrk="0" fontAlgn="base" hangingPunct="0">
                  <a:spcBef>
                    <a:spcPct val="0"/>
                  </a:spcBef>
                  <a:spcAft>
                    <a:spcPct val="0"/>
                  </a:spcAft>
                  <a:defRPr sz="2400" kern="1200">
                    <a:solidFill>
                      <a:schemeClr val="tx1"/>
                    </a:solidFill>
                    <a:latin typeface="Arial" pitchFamily="34" charset="0"/>
                    <a:ea typeface="ＭＳ Ｐゴシック" pitchFamily="34" charset="-128"/>
                    <a:cs typeface="+mn-cs"/>
                  </a:defRPr>
                </a:lvl1pPr>
                <a:lvl2pPr marL="457200" algn="l" rtl="0" eaLnBrk="0" fontAlgn="base" hangingPunct="0">
                  <a:spcBef>
                    <a:spcPct val="0"/>
                  </a:spcBef>
                  <a:spcAft>
                    <a:spcPct val="0"/>
                  </a:spcAft>
                  <a:defRPr sz="2400" kern="1200">
                    <a:solidFill>
                      <a:schemeClr val="tx1"/>
                    </a:solidFill>
                    <a:latin typeface="Arial" pitchFamily="34" charset="0"/>
                    <a:ea typeface="ＭＳ Ｐゴシック" pitchFamily="34" charset="-128"/>
                    <a:cs typeface="+mn-cs"/>
                  </a:defRPr>
                </a:lvl2pPr>
                <a:lvl3pPr marL="914400" algn="l" rtl="0" eaLnBrk="0" fontAlgn="base" hangingPunct="0">
                  <a:spcBef>
                    <a:spcPct val="0"/>
                  </a:spcBef>
                  <a:spcAft>
                    <a:spcPct val="0"/>
                  </a:spcAft>
                  <a:defRPr sz="2400" kern="1200">
                    <a:solidFill>
                      <a:schemeClr val="tx1"/>
                    </a:solidFill>
                    <a:latin typeface="Arial" pitchFamily="34" charset="0"/>
                    <a:ea typeface="ＭＳ Ｐゴシック" pitchFamily="34" charset="-128"/>
                    <a:cs typeface="+mn-cs"/>
                  </a:defRPr>
                </a:lvl3pPr>
                <a:lvl4pPr marL="1371600" algn="l" rtl="0" eaLnBrk="0" fontAlgn="base" hangingPunct="0">
                  <a:spcBef>
                    <a:spcPct val="0"/>
                  </a:spcBef>
                  <a:spcAft>
                    <a:spcPct val="0"/>
                  </a:spcAft>
                  <a:defRPr sz="2400" kern="1200">
                    <a:solidFill>
                      <a:schemeClr val="tx1"/>
                    </a:solidFill>
                    <a:latin typeface="Arial" pitchFamily="34" charset="0"/>
                    <a:ea typeface="ＭＳ Ｐゴシック" pitchFamily="34" charset="-128"/>
                    <a:cs typeface="+mn-cs"/>
                  </a:defRPr>
                </a:lvl4pPr>
                <a:lvl5pPr marL="1828800" algn="l" rtl="0" eaLnBrk="0" fontAlgn="base" hangingPunct="0">
                  <a:spcBef>
                    <a:spcPct val="0"/>
                  </a:spcBef>
                  <a:spcAft>
                    <a:spcPct val="0"/>
                  </a:spcAft>
                  <a:defRPr sz="2400" kern="1200">
                    <a:solidFill>
                      <a:schemeClr val="tx1"/>
                    </a:solidFill>
                    <a:latin typeface="Arial" pitchFamily="34" charset="0"/>
                    <a:ea typeface="ＭＳ Ｐゴシック" pitchFamily="34" charset="-128"/>
                    <a:cs typeface="+mn-cs"/>
                  </a:defRPr>
                </a:lvl5pPr>
                <a:lvl6pPr marL="2286000" algn="l" defTabSz="914400" rtl="0" eaLnBrk="1" latinLnBrk="0" hangingPunct="1">
                  <a:defRPr sz="2400" kern="1200">
                    <a:solidFill>
                      <a:schemeClr val="tx1"/>
                    </a:solidFill>
                    <a:latin typeface="Arial" pitchFamily="34" charset="0"/>
                    <a:ea typeface="ＭＳ Ｐゴシック" pitchFamily="34" charset="-128"/>
                    <a:cs typeface="+mn-cs"/>
                  </a:defRPr>
                </a:lvl6pPr>
                <a:lvl7pPr marL="2743200" algn="l" defTabSz="914400" rtl="0" eaLnBrk="1" latinLnBrk="0" hangingPunct="1">
                  <a:defRPr sz="2400" kern="1200">
                    <a:solidFill>
                      <a:schemeClr val="tx1"/>
                    </a:solidFill>
                    <a:latin typeface="Arial" pitchFamily="34" charset="0"/>
                    <a:ea typeface="ＭＳ Ｐゴシック" pitchFamily="34" charset="-128"/>
                    <a:cs typeface="+mn-cs"/>
                  </a:defRPr>
                </a:lvl7pPr>
                <a:lvl8pPr marL="3200400" algn="l" defTabSz="914400" rtl="0" eaLnBrk="1" latinLnBrk="0" hangingPunct="1">
                  <a:defRPr sz="2400" kern="1200">
                    <a:solidFill>
                      <a:schemeClr val="tx1"/>
                    </a:solidFill>
                    <a:latin typeface="Arial" pitchFamily="34" charset="0"/>
                    <a:ea typeface="ＭＳ Ｐゴシック" pitchFamily="34" charset="-128"/>
                    <a:cs typeface="+mn-cs"/>
                  </a:defRPr>
                </a:lvl8pPr>
                <a:lvl9pPr marL="3657600" algn="l" defTabSz="914400" rtl="0" eaLnBrk="1" latinLnBrk="0" hangingPunct="1">
                  <a:defRPr sz="2400" kern="1200">
                    <a:solidFill>
                      <a:schemeClr val="tx1"/>
                    </a:solidFill>
                    <a:latin typeface="Arial" pitchFamily="34" charset="0"/>
                    <a:ea typeface="ＭＳ Ｐゴシック" pitchFamily="34" charset="-128"/>
                    <a:cs typeface="+mn-cs"/>
                  </a:defRPr>
                </a:lvl9pPr>
              </a:lstStyle>
              <a:p>
                <a:endParaRPr lang="en-US" dirty="0"/>
              </a:p>
            </p:txBody>
          </p:sp>
        </p:grpSp>
        <p:sp>
          <p:nvSpPr>
            <p:cNvPr id="21" name="TextBox 48">
              <a:extLst>
                <a:ext uri="{FF2B5EF4-FFF2-40B4-BE49-F238E27FC236}">
                  <a16:creationId xmlns:a16="http://schemas.microsoft.com/office/drawing/2014/main" id="{549A4FF5-80EA-4855-97F0-18F77A4E9190}"/>
                </a:ext>
              </a:extLst>
            </p:cNvPr>
            <p:cNvSpPr txBox="1"/>
            <p:nvPr/>
          </p:nvSpPr>
          <p:spPr>
            <a:xfrm>
              <a:off x="8064544" y="2364270"/>
              <a:ext cx="822959" cy="332399"/>
            </a:xfrm>
            <a:prstGeom prst="rect">
              <a:avLst/>
            </a:prstGeom>
            <a:noFill/>
          </p:spPr>
          <p:txBody>
            <a:bodyPr wrap="square" rtlCol="0">
              <a:spAutoFit/>
            </a:bodyPr>
            <a:lstStyle>
              <a:defPPr>
                <a:defRPr lang="en-US"/>
              </a:defPPr>
              <a:lvl1pPr algn="l" rtl="0" eaLnBrk="0" fontAlgn="base" hangingPunct="0">
                <a:spcBef>
                  <a:spcPct val="0"/>
                </a:spcBef>
                <a:spcAft>
                  <a:spcPct val="0"/>
                </a:spcAft>
                <a:defRPr sz="2400" kern="1200">
                  <a:solidFill>
                    <a:schemeClr val="tx1"/>
                  </a:solidFill>
                  <a:latin typeface="Arial" pitchFamily="34" charset="0"/>
                  <a:ea typeface="ＭＳ Ｐゴシック" pitchFamily="34" charset="-128"/>
                  <a:cs typeface="+mn-cs"/>
                </a:defRPr>
              </a:lvl1pPr>
              <a:lvl2pPr marL="457200" algn="l" rtl="0" eaLnBrk="0" fontAlgn="base" hangingPunct="0">
                <a:spcBef>
                  <a:spcPct val="0"/>
                </a:spcBef>
                <a:spcAft>
                  <a:spcPct val="0"/>
                </a:spcAft>
                <a:defRPr sz="2400" kern="1200">
                  <a:solidFill>
                    <a:schemeClr val="tx1"/>
                  </a:solidFill>
                  <a:latin typeface="Arial" pitchFamily="34" charset="0"/>
                  <a:ea typeface="ＭＳ Ｐゴシック" pitchFamily="34" charset="-128"/>
                  <a:cs typeface="+mn-cs"/>
                </a:defRPr>
              </a:lvl2pPr>
              <a:lvl3pPr marL="914400" algn="l" rtl="0" eaLnBrk="0" fontAlgn="base" hangingPunct="0">
                <a:spcBef>
                  <a:spcPct val="0"/>
                </a:spcBef>
                <a:spcAft>
                  <a:spcPct val="0"/>
                </a:spcAft>
                <a:defRPr sz="2400" kern="1200">
                  <a:solidFill>
                    <a:schemeClr val="tx1"/>
                  </a:solidFill>
                  <a:latin typeface="Arial" pitchFamily="34" charset="0"/>
                  <a:ea typeface="ＭＳ Ｐゴシック" pitchFamily="34" charset="-128"/>
                  <a:cs typeface="+mn-cs"/>
                </a:defRPr>
              </a:lvl3pPr>
              <a:lvl4pPr marL="1371600" algn="l" rtl="0" eaLnBrk="0" fontAlgn="base" hangingPunct="0">
                <a:spcBef>
                  <a:spcPct val="0"/>
                </a:spcBef>
                <a:spcAft>
                  <a:spcPct val="0"/>
                </a:spcAft>
                <a:defRPr sz="2400" kern="1200">
                  <a:solidFill>
                    <a:schemeClr val="tx1"/>
                  </a:solidFill>
                  <a:latin typeface="Arial" pitchFamily="34" charset="0"/>
                  <a:ea typeface="ＭＳ Ｐゴシック" pitchFamily="34" charset="-128"/>
                  <a:cs typeface="+mn-cs"/>
                </a:defRPr>
              </a:lvl4pPr>
              <a:lvl5pPr marL="1828800" algn="l" rtl="0" eaLnBrk="0" fontAlgn="base" hangingPunct="0">
                <a:spcBef>
                  <a:spcPct val="0"/>
                </a:spcBef>
                <a:spcAft>
                  <a:spcPct val="0"/>
                </a:spcAft>
                <a:defRPr sz="2400" kern="1200">
                  <a:solidFill>
                    <a:schemeClr val="tx1"/>
                  </a:solidFill>
                  <a:latin typeface="Arial" pitchFamily="34" charset="0"/>
                  <a:ea typeface="ＭＳ Ｐゴシック" pitchFamily="34" charset="-128"/>
                  <a:cs typeface="+mn-cs"/>
                </a:defRPr>
              </a:lvl5pPr>
              <a:lvl6pPr marL="2286000" algn="l" defTabSz="914400" rtl="0" eaLnBrk="1" latinLnBrk="0" hangingPunct="1">
                <a:defRPr sz="2400" kern="1200">
                  <a:solidFill>
                    <a:schemeClr val="tx1"/>
                  </a:solidFill>
                  <a:latin typeface="Arial" pitchFamily="34" charset="0"/>
                  <a:ea typeface="ＭＳ Ｐゴシック" pitchFamily="34" charset="-128"/>
                  <a:cs typeface="+mn-cs"/>
                </a:defRPr>
              </a:lvl6pPr>
              <a:lvl7pPr marL="2743200" algn="l" defTabSz="914400" rtl="0" eaLnBrk="1" latinLnBrk="0" hangingPunct="1">
                <a:defRPr sz="2400" kern="1200">
                  <a:solidFill>
                    <a:schemeClr val="tx1"/>
                  </a:solidFill>
                  <a:latin typeface="Arial" pitchFamily="34" charset="0"/>
                  <a:ea typeface="ＭＳ Ｐゴシック" pitchFamily="34" charset="-128"/>
                  <a:cs typeface="+mn-cs"/>
                </a:defRPr>
              </a:lvl7pPr>
              <a:lvl8pPr marL="3200400" algn="l" defTabSz="914400" rtl="0" eaLnBrk="1" latinLnBrk="0" hangingPunct="1">
                <a:defRPr sz="2400" kern="1200">
                  <a:solidFill>
                    <a:schemeClr val="tx1"/>
                  </a:solidFill>
                  <a:latin typeface="Arial" pitchFamily="34" charset="0"/>
                  <a:ea typeface="ＭＳ Ｐゴシック" pitchFamily="34" charset="-128"/>
                  <a:cs typeface="+mn-cs"/>
                </a:defRPr>
              </a:lvl8pPr>
              <a:lvl9pPr marL="3657600" algn="l" defTabSz="914400" rtl="0" eaLnBrk="1" latinLnBrk="0" hangingPunct="1">
                <a:defRPr sz="2400" kern="1200">
                  <a:solidFill>
                    <a:schemeClr val="tx1"/>
                  </a:solidFill>
                  <a:latin typeface="Arial" pitchFamily="34" charset="0"/>
                  <a:ea typeface="ＭＳ Ｐゴシック" pitchFamily="34" charset="-128"/>
                  <a:cs typeface="+mn-cs"/>
                </a:defRPr>
              </a:lvl9pPr>
            </a:lstStyle>
            <a:p>
              <a:pPr algn="ctr"/>
              <a:r>
                <a:rPr lang="en-US" sz="1800" b="1" dirty="0"/>
                <a:t>9/25</a:t>
              </a:r>
            </a:p>
          </p:txBody>
        </p:sp>
      </p:grpSp>
    </p:spTree>
    <p:extLst>
      <p:ext uri="{BB962C8B-B14F-4D97-AF65-F5344CB8AC3E}">
        <p14:creationId xmlns:p14="http://schemas.microsoft.com/office/powerpoint/2010/main" val="105482073"/>
      </p:ext>
    </p:extLst>
  </p:cSld>
  <p:clrMapOvr>
    <a:masterClrMapping/>
  </p:clrMapOvr>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Reference Slides</a:t>
            </a:r>
          </a:p>
        </p:txBody>
      </p:sp>
      <p:sp>
        <p:nvSpPr>
          <p:cNvPr id="6" name="Content Placeholder 5"/>
          <p:cNvSpPr>
            <a:spLocks noGrp="1"/>
          </p:cNvSpPr>
          <p:nvPr>
            <p:ph sz="half" idx="1"/>
          </p:nvPr>
        </p:nvSpPr>
        <p:spPr>
          <a:xfrm>
            <a:off x="533400" y="1371600"/>
            <a:ext cx="8077200" cy="4556234"/>
          </a:xfrm>
        </p:spPr>
        <p:txBody>
          <a:bodyPr/>
          <a:lstStyle/>
          <a:p>
            <a:pPr marL="0" indent="0">
              <a:buNone/>
            </a:pPr>
            <a:r>
              <a:rPr lang="en-US" dirty="0"/>
              <a:t>The following slides may be helpful to have available for reference during today’s meeting.</a:t>
            </a:r>
          </a:p>
          <a:p>
            <a:endParaRPr lang="en-US" dirty="0"/>
          </a:p>
        </p:txBody>
      </p:sp>
    </p:spTree>
    <p:extLst>
      <p:ext uri="{BB962C8B-B14F-4D97-AF65-F5344CB8AC3E}">
        <p14:creationId xmlns:p14="http://schemas.microsoft.com/office/powerpoint/2010/main" val="1737110013"/>
      </p:ext>
    </p:extLst>
  </p:cSld>
  <p:clrMapOvr>
    <a:masterClrMapping/>
  </p:clrMapOvr>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D19C0365-3FDF-4726-AAF0-66F50C9F75AB}"/>
              </a:ext>
            </a:extLst>
          </p:cNvPr>
          <p:cNvSpPr>
            <a:spLocks noGrp="1"/>
          </p:cNvSpPr>
          <p:nvPr>
            <p:ph type="title"/>
          </p:nvPr>
        </p:nvSpPr>
        <p:spPr/>
        <p:txBody>
          <a:bodyPr/>
          <a:lstStyle/>
          <a:p>
            <a:r>
              <a:rPr lang="en-US" dirty="0"/>
              <a:t>Prevention and Early Detection – </a:t>
            </a:r>
            <a:br>
              <a:rPr lang="en-US" dirty="0"/>
            </a:br>
            <a:r>
              <a:rPr lang="en-US" dirty="0"/>
              <a:t>Physical Health</a:t>
            </a:r>
          </a:p>
        </p:txBody>
      </p:sp>
      <p:sp>
        <p:nvSpPr>
          <p:cNvPr id="7" name="Content Placeholder 2">
            <a:extLst>
              <a:ext uri="{FF2B5EF4-FFF2-40B4-BE49-F238E27FC236}">
                <a16:creationId xmlns:a16="http://schemas.microsoft.com/office/drawing/2014/main" id="{71FC158F-8CA3-4C98-AF9B-85610D5C6763}"/>
              </a:ext>
            </a:extLst>
          </p:cNvPr>
          <p:cNvSpPr>
            <a:spLocks noGrp="1"/>
          </p:cNvSpPr>
          <p:nvPr>
            <p:ph idx="1"/>
          </p:nvPr>
        </p:nvSpPr>
        <p:spPr>
          <a:xfrm>
            <a:off x="736600" y="1143001"/>
            <a:ext cx="8178800" cy="2285999"/>
          </a:xfrm>
          <a:solidFill>
            <a:srgbClr val="92D050">
              <a:alpha val="10196"/>
            </a:srgbClr>
          </a:solidFill>
        </p:spPr>
        <p:txBody>
          <a:bodyPr numCol="1" spcCol="0"/>
          <a:lstStyle/>
          <a:p>
            <a:pPr marL="457200" indent="-274320">
              <a:spcAft>
                <a:spcPts val="0"/>
              </a:spcAft>
              <a:buFont typeface="Arial" panose="020B0604020202020204" pitchFamily="34" charset="0"/>
              <a:buChar char="•"/>
            </a:pPr>
            <a:r>
              <a:rPr lang="en-US" sz="1700" b="0" dirty="0"/>
              <a:t>Childhood Immunization Status</a:t>
            </a:r>
          </a:p>
          <a:p>
            <a:pPr marL="457200" indent="-274320">
              <a:spcAft>
                <a:spcPts val="0"/>
              </a:spcAft>
              <a:buFont typeface="Arial" panose="020B0604020202020204" pitchFamily="34" charset="0"/>
              <a:buChar char="•"/>
            </a:pPr>
            <a:r>
              <a:rPr lang="en-US" sz="1700" b="0" dirty="0"/>
              <a:t>Immunizations for Adolescents</a:t>
            </a:r>
          </a:p>
          <a:p>
            <a:pPr marL="457200" indent="-274320">
              <a:spcAft>
                <a:spcPts val="600"/>
              </a:spcAft>
              <a:buFont typeface="Arial" panose="020B0604020202020204" pitchFamily="34" charset="0"/>
              <a:buChar char="•"/>
            </a:pPr>
            <a:r>
              <a:rPr lang="en-US" sz="1700" b="0" dirty="0"/>
              <a:t>Influenza Immunization</a:t>
            </a:r>
          </a:p>
          <a:p>
            <a:pPr marL="457200" indent="-274320">
              <a:spcAft>
                <a:spcPts val="0"/>
              </a:spcAft>
              <a:buFont typeface="Arial" panose="020B0604020202020204" pitchFamily="34" charset="0"/>
              <a:buChar char="•"/>
            </a:pPr>
            <a:r>
              <a:rPr lang="en-US" sz="1700" b="0" dirty="0"/>
              <a:t>Chlamydia Screening - Ages 16-20</a:t>
            </a:r>
          </a:p>
          <a:p>
            <a:pPr marL="457200" indent="-274320">
              <a:spcAft>
                <a:spcPts val="0"/>
              </a:spcAft>
              <a:buFont typeface="Arial" panose="020B0604020202020204" pitchFamily="34" charset="0"/>
              <a:buChar char="•"/>
            </a:pPr>
            <a:r>
              <a:rPr lang="en-US" sz="1700" b="0" dirty="0"/>
              <a:t>Chlamydia Screening - Ages 21-24</a:t>
            </a:r>
          </a:p>
          <a:p>
            <a:pPr marL="457200" indent="-274320">
              <a:spcAft>
                <a:spcPts val="0"/>
              </a:spcAft>
              <a:buFont typeface="Arial" panose="020B0604020202020204" pitchFamily="34" charset="0"/>
              <a:buChar char="•"/>
            </a:pPr>
            <a:r>
              <a:rPr lang="en-US" sz="1700" b="0" dirty="0"/>
              <a:t>Colorectal Cancer Screening</a:t>
            </a:r>
          </a:p>
          <a:p>
            <a:pPr marL="457200" indent="-274320">
              <a:spcAft>
                <a:spcPts val="0"/>
              </a:spcAft>
              <a:buFont typeface="Arial" panose="020B0604020202020204" pitchFamily="34" charset="0"/>
              <a:buChar char="•"/>
            </a:pPr>
            <a:r>
              <a:rPr lang="en-US" sz="1700" b="0" dirty="0"/>
              <a:t>Cervical Cancer Screening</a:t>
            </a:r>
          </a:p>
          <a:p>
            <a:pPr marL="457200" indent="-274320">
              <a:spcAft>
                <a:spcPts val="0"/>
              </a:spcAft>
              <a:buFont typeface="Arial" panose="020B0604020202020204" pitchFamily="34" charset="0"/>
              <a:buChar char="•"/>
            </a:pPr>
            <a:r>
              <a:rPr lang="en-US" sz="1700" b="0" dirty="0"/>
              <a:t>Breast Cancer Screening</a:t>
            </a:r>
          </a:p>
        </p:txBody>
      </p:sp>
      <p:sp>
        <p:nvSpPr>
          <p:cNvPr id="8" name="Content Placeholder 2">
            <a:extLst>
              <a:ext uri="{FF2B5EF4-FFF2-40B4-BE49-F238E27FC236}">
                <a16:creationId xmlns:a16="http://schemas.microsoft.com/office/drawing/2014/main" id="{9D3509B5-8079-4C09-A45E-9D054518B714}"/>
              </a:ext>
            </a:extLst>
          </p:cNvPr>
          <p:cNvSpPr txBox="1">
            <a:spLocks/>
          </p:cNvSpPr>
          <p:nvPr/>
        </p:nvSpPr>
        <p:spPr bwMode="auto">
          <a:xfrm>
            <a:off x="736600" y="3767138"/>
            <a:ext cx="8178799" cy="881062"/>
          </a:xfrm>
          <a:prstGeom prst="rect">
            <a:avLst/>
          </a:prstGeom>
          <a:solidFill>
            <a:srgbClr val="FFFF00">
              <a:alpha val="10196"/>
            </a:srgbClr>
          </a:solidFill>
          <a:ln>
            <a:noFill/>
          </a:ln>
          <a:extLst/>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ct val="20000"/>
              </a:spcBef>
              <a:spcAft>
                <a:spcPct val="0"/>
              </a:spcAft>
              <a:buClr>
                <a:srgbClr val="57768E"/>
              </a:buClr>
              <a:buFont typeface="Wingdings" pitchFamily="2" charset="2"/>
              <a:buChar char="§"/>
              <a:defRPr sz="2400">
                <a:solidFill>
                  <a:srgbClr val="25325B"/>
                </a:solidFill>
                <a:latin typeface="+mn-lt"/>
                <a:ea typeface="+mn-ea"/>
                <a:cs typeface="+mn-cs"/>
              </a:defRPr>
            </a:lvl1pPr>
            <a:lvl2pPr marL="742950" indent="-285750" algn="l" rtl="0" eaLnBrk="1" fontAlgn="base" hangingPunct="1">
              <a:spcBef>
                <a:spcPct val="20000"/>
              </a:spcBef>
              <a:spcAft>
                <a:spcPct val="0"/>
              </a:spcAft>
              <a:buChar char="–"/>
              <a:defRPr sz="2000">
                <a:solidFill>
                  <a:srgbClr val="486176"/>
                </a:solidFill>
                <a:latin typeface="+mn-lt"/>
                <a:ea typeface="+mn-ea"/>
              </a:defRPr>
            </a:lvl2pPr>
            <a:lvl3pPr marL="1143000" indent="-228600" algn="l" rtl="0" eaLnBrk="1" fontAlgn="base" hangingPunct="1">
              <a:spcBef>
                <a:spcPct val="20000"/>
              </a:spcBef>
              <a:spcAft>
                <a:spcPct val="0"/>
              </a:spcAft>
              <a:buChar char="•"/>
              <a:defRPr>
                <a:solidFill>
                  <a:srgbClr val="25325B"/>
                </a:solidFill>
                <a:latin typeface="+mn-lt"/>
                <a:ea typeface="+mn-ea"/>
              </a:defRPr>
            </a:lvl3pPr>
            <a:lvl4pPr marL="1600200" indent="-228600" algn="l" rtl="0" eaLnBrk="1" fontAlgn="base" hangingPunct="1">
              <a:spcBef>
                <a:spcPct val="20000"/>
              </a:spcBef>
              <a:spcAft>
                <a:spcPct val="0"/>
              </a:spcAft>
              <a:buChar char="–"/>
              <a:defRPr sz="1400">
                <a:solidFill>
                  <a:srgbClr val="57768E"/>
                </a:solidFill>
                <a:latin typeface="+mn-lt"/>
                <a:ea typeface="+mn-ea"/>
              </a:defRPr>
            </a:lvl4pPr>
            <a:lvl5pPr marL="2057400" indent="-228600" algn="l" rtl="0" eaLnBrk="1" fontAlgn="base" hangingPunct="1">
              <a:spcBef>
                <a:spcPct val="20000"/>
              </a:spcBef>
              <a:spcAft>
                <a:spcPct val="0"/>
              </a:spcAft>
              <a:buChar char="»"/>
              <a:defRPr sz="1200">
                <a:solidFill>
                  <a:srgbClr val="25325B"/>
                </a:solidFill>
                <a:latin typeface="+mn-lt"/>
                <a:ea typeface="+mn-ea"/>
              </a:defRPr>
            </a:lvl5pPr>
            <a:lvl6pPr marL="2514600" indent="-228600" algn="l" rtl="0" eaLnBrk="1" fontAlgn="base" hangingPunct="1">
              <a:spcBef>
                <a:spcPct val="20000"/>
              </a:spcBef>
              <a:spcAft>
                <a:spcPct val="0"/>
              </a:spcAft>
              <a:buChar char="»"/>
              <a:defRPr sz="1200">
                <a:solidFill>
                  <a:srgbClr val="25325B"/>
                </a:solidFill>
                <a:latin typeface="+mn-lt"/>
                <a:ea typeface="+mn-ea"/>
              </a:defRPr>
            </a:lvl6pPr>
            <a:lvl7pPr marL="2971800" indent="-228600" algn="l" rtl="0" eaLnBrk="1" fontAlgn="base" hangingPunct="1">
              <a:spcBef>
                <a:spcPct val="20000"/>
              </a:spcBef>
              <a:spcAft>
                <a:spcPct val="0"/>
              </a:spcAft>
              <a:buChar char="»"/>
              <a:defRPr sz="1200">
                <a:solidFill>
                  <a:srgbClr val="25325B"/>
                </a:solidFill>
                <a:latin typeface="+mn-lt"/>
                <a:ea typeface="+mn-ea"/>
              </a:defRPr>
            </a:lvl7pPr>
            <a:lvl8pPr marL="3429000" indent="-228600" algn="l" rtl="0" eaLnBrk="1" fontAlgn="base" hangingPunct="1">
              <a:spcBef>
                <a:spcPct val="20000"/>
              </a:spcBef>
              <a:spcAft>
                <a:spcPct val="0"/>
              </a:spcAft>
              <a:buChar char="»"/>
              <a:defRPr sz="1200">
                <a:solidFill>
                  <a:srgbClr val="25325B"/>
                </a:solidFill>
                <a:latin typeface="+mn-lt"/>
                <a:ea typeface="+mn-ea"/>
              </a:defRPr>
            </a:lvl8pPr>
            <a:lvl9pPr marL="3886200" indent="-228600" algn="l" rtl="0" eaLnBrk="1" fontAlgn="base" hangingPunct="1">
              <a:spcBef>
                <a:spcPct val="20000"/>
              </a:spcBef>
              <a:spcAft>
                <a:spcPct val="0"/>
              </a:spcAft>
              <a:buChar char="»"/>
              <a:defRPr sz="1200">
                <a:solidFill>
                  <a:srgbClr val="25325B"/>
                </a:solidFill>
                <a:latin typeface="+mn-lt"/>
                <a:ea typeface="+mn-ea"/>
              </a:defRPr>
            </a:lvl9pPr>
          </a:lstStyle>
          <a:p>
            <a:pPr marL="457200" indent="-274320">
              <a:spcBef>
                <a:spcPct val="0"/>
              </a:spcBef>
              <a:spcAft>
                <a:spcPts val="0"/>
              </a:spcAft>
              <a:buClrTx/>
              <a:buSzPct val="100000"/>
              <a:buFont typeface="Arial" panose="020B0604020202020204" pitchFamily="34" charset="0"/>
              <a:buChar char="•"/>
            </a:pPr>
            <a:r>
              <a:rPr lang="en-US" sz="1700" dirty="0">
                <a:solidFill>
                  <a:schemeClr val="tx1"/>
                </a:solidFill>
                <a:latin typeface="Book Antiqua" pitchFamily="18" charset="0"/>
                <a:cs typeface="Calibri" pitchFamily="34" charset="0"/>
              </a:rPr>
              <a:t>Well-Child Visits in the First 15 Months of Life</a:t>
            </a:r>
          </a:p>
          <a:p>
            <a:pPr marL="457200" indent="-274320">
              <a:spcBef>
                <a:spcPct val="0"/>
              </a:spcBef>
              <a:spcAft>
                <a:spcPts val="0"/>
              </a:spcAft>
              <a:buClrTx/>
              <a:buSzPct val="100000"/>
              <a:buFont typeface="Arial" panose="020B0604020202020204" pitchFamily="34" charset="0"/>
              <a:buChar char="•"/>
            </a:pPr>
            <a:r>
              <a:rPr lang="en-US" sz="1700" dirty="0">
                <a:solidFill>
                  <a:schemeClr val="tx1"/>
                </a:solidFill>
                <a:latin typeface="Book Antiqua" pitchFamily="18" charset="0"/>
                <a:cs typeface="Calibri" pitchFamily="34" charset="0"/>
              </a:rPr>
              <a:t>Well-Child Visits in the 3rd, 4th, 5th, and 6th Years of Life</a:t>
            </a:r>
          </a:p>
          <a:p>
            <a:pPr marL="457200" indent="-274320">
              <a:spcBef>
                <a:spcPct val="0"/>
              </a:spcBef>
              <a:spcAft>
                <a:spcPts val="0"/>
              </a:spcAft>
              <a:buClrTx/>
              <a:buSzPct val="100000"/>
              <a:buFont typeface="Arial" panose="020B0604020202020204" pitchFamily="34" charset="0"/>
              <a:buChar char="•"/>
            </a:pPr>
            <a:r>
              <a:rPr lang="en-US" sz="1700" dirty="0">
                <a:solidFill>
                  <a:schemeClr val="tx1"/>
                </a:solidFill>
                <a:latin typeface="Book Antiqua" pitchFamily="18" charset="0"/>
                <a:cs typeface="Calibri" pitchFamily="34" charset="0"/>
              </a:rPr>
              <a:t>Adolescent Well-Care Visit</a:t>
            </a:r>
          </a:p>
        </p:txBody>
      </p:sp>
      <p:sp>
        <p:nvSpPr>
          <p:cNvPr id="9" name="TextBox 8">
            <a:extLst>
              <a:ext uri="{FF2B5EF4-FFF2-40B4-BE49-F238E27FC236}">
                <a16:creationId xmlns:a16="http://schemas.microsoft.com/office/drawing/2014/main" id="{5712159B-12F1-4C01-8688-7EB27B09F632}"/>
              </a:ext>
            </a:extLst>
          </p:cNvPr>
          <p:cNvSpPr txBox="1"/>
          <p:nvPr/>
        </p:nvSpPr>
        <p:spPr>
          <a:xfrm>
            <a:off x="200308" y="1143001"/>
            <a:ext cx="446276" cy="2285999"/>
          </a:xfrm>
          <a:prstGeom prst="rect">
            <a:avLst/>
          </a:prstGeom>
          <a:noFill/>
        </p:spPr>
        <p:txBody>
          <a:bodyPr vert="vert270" wrap="square" rtlCol="0" anchor="ctr">
            <a:spAutoFit/>
          </a:bodyPr>
          <a:lstStyle/>
          <a:p>
            <a:pPr algn="ctr"/>
            <a:r>
              <a:rPr lang="en-US" sz="1700" b="1" dirty="0">
                <a:latin typeface="Book Antiqua" panose="02040602050305030304" pitchFamily="18" charset="0"/>
              </a:rPr>
              <a:t>Endorsed</a:t>
            </a:r>
          </a:p>
        </p:txBody>
      </p:sp>
      <p:sp>
        <p:nvSpPr>
          <p:cNvPr id="10" name="TextBox 9">
            <a:extLst>
              <a:ext uri="{FF2B5EF4-FFF2-40B4-BE49-F238E27FC236}">
                <a16:creationId xmlns:a16="http://schemas.microsoft.com/office/drawing/2014/main" id="{576C9247-77E8-4D55-8C63-367D0CF397EE}"/>
              </a:ext>
            </a:extLst>
          </p:cNvPr>
          <p:cNvSpPr txBox="1"/>
          <p:nvPr/>
        </p:nvSpPr>
        <p:spPr>
          <a:xfrm>
            <a:off x="69503" y="3657600"/>
            <a:ext cx="707886" cy="1066800"/>
          </a:xfrm>
          <a:prstGeom prst="rect">
            <a:avLst/>
          </a:prstGeom>
          <a:noFill/>
        </p:spPr>
        <p:txBody>
          <a:bodyPr vert="vert270" wrap="square" rtlCol="0" anchor="ctr">
            <a:spAutoFit/>
          </a:bodyPr>
          <a:lstStyle/>
          <a:p>
            <a:pPr algn="ctr"/>
            <a:r>
              <a:rPr lang="en-US" sz="1700" b="1" dirty="0">
                <a:latin typeface="Book Antiqua" panose="02040602050305030304" pitchFamily="18" charset="0"/>
              </a:rPr>
              <a:t>Monitor-ing</a:t>
            </a:r>
          </a:p>
        </p:txBody>
      </p:sp>
      <p:sp>
        <p:nvSpPr>
          <p:cNvPr id="11" name="Content Placeholder 2">
            <a:extLst>
              <a:ext uri="{FF2B5EF4-FFF2-40B4-BE49-F238E27FC236}">
                <a16:creationId xmlns:a16="http://schemas.microsoft.com/office/drawing/2014/main" id="{414939E7-E783-4430-BD28-E9FDC7176649}"/>
              </a:ext>
            </a:extLst>
          </p:cNvPr>
          <p:cNvSpPr txBox="1">
            <a:spLocks/>
          </p:cNvSpPr>
          <p:nvPr/>
        </p:nvSpPr>
        <p:spPr bwMode="auto">
          <a:xfrm>
            <a:off x="736600" y="5102352"/>
            <a:ext cx="8178799" cy="612648"/>
          </a:xfrm>
          <a:prstGeom prst="rect">
            <a:avLst/>
          </a:prstGeom>
          <a:solidFill>
            <a:srgbClr val="FF0000">
              <a:alpha val="10196"/>
            </a:srgbClr>
          </a:solidFill>
          <a:ln>
            <a:noFill/>
          </a:ln>
          <a:extLst/>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ct val="20000"/>
              </a:spcBef>
              <a:spcAft>
                <a:spcPct val="0"/>
              </a:spcAft>
              <a:buClr>
                <a:srgbClr val="57768E"/>
              </a:buClr>
              <a:buFont typeface="Wingdings" pitchFamily="2" charset="2"/>
              <a:buChar char="§"/>
              <a:defRPr sz="2400">
                <a:solidFill>
                  <a:srgbClr val="25325B"/>
                </a:solidFill>
                <a:latin typeface="+mn-lt"/>
                <a:ea typeface="+mn-ea"/>
                <a:cs typeface="+mn-cs"/>
              </a:defRPr>
            </a:lvl1pPr>
            <a:lvl2pPr marL="742950" indent="-285750" algn="l" rtl="0" eaLnBrk="1" fontAlgn="base" hangingPunct="1">
              <a:spcBef>
                <a:spcPct val="20000"/>
              </a:spcBef>
              <a:spcAft>
                <a:spcPct val="0"/>
              </a:spcAft>
              <a:buChar char="–"/>
              <a:defRPr sz="2000">
                <a:solidFill>
                  <a:srgbClr val="486176"/>
                </a:solidFill>
                <a:latin typeface="+mn-lt"/>
                <a:ea typeface="+mn-ea"/>
              </a:defRPr>
            </a:lvl2pPr>
            <a:lvl3pPr marL="1143000" indent="-228600" algn="l" rtl="0" eaLnBrk="1" fontAlgn="base" hangingPunct="1">
              <a:spcBef>
                <a:spcPct val="20000"/>
              </a:spcBef>
              <a:spcAft>
                <a:spcPct val="0"/>
              </a:spcAft>
              <a:buChar char="•"/>
              <a:defRPr>
                <a:solidFill>
                  <a:srgbClr val="25325B"/>
                </a:solidFill>
                <a:latin typeface="+mn-lt"/>
                <a:ea typeface="+mn-ea"/>
              </a:defRPr>
            </a:lvl3pPr>
            <a:lvl4pPr marL="1600200" indent="-228600" algn="l" rtl="0" eaLnBrk="1" fontAlgn="base" hangingPunct="1">
              <a:spcBef>
                <a:spcPct val="20000"/>
              </a:spcBef>
              <a:spcAft>
                <a:spcPct val="0"/>
              </a:spcAft>
              <a:buChar char="–"/>
              <a:defRPr sz="1400">
                <a:solidFill>
                  <a:srgbClr val="57768E"/>
                </a:solidFill>
                <a:latin typeface="+mn-lt"/>
                <a:ea typeface="+mn-ea"/>
              </a:defRPr>
            </a:lvl4pPr>
            <a:lvl5pPr marL="2057400" indent="-228600" algn="l" rtl="0" eaLnBrk="1" fontAlgn="base" hangingPunct="1">
              <a:spcBef>
                <a:spcPct val="20000"/>
              </a:spcBef>
              <a:spcAft>
                <a:spcPct val="0"/>
              </a:spcAft>
              <a:buChar char="»"/>
              <a:defRPr sz="1200">
                <a:solidFill>
                  <a:srgbClr val="25325B"/>
                </a:solidFill>
                <a:latin typeface="+mn-lt"/>
                <a:ea typeface="+mn-ea"/>
              </a:defRPr>
            </a:lvl5pPr>
            <a:lvl6pPr marL="2514600" indent="-228600" algn="l" rtl="0" eaLnBrk="1" fontAlgn="base" hangingPunct="1">
              <a:spcBef>
                <a:spcPct val="20000"/>
              </a:spcBef>
              <a:spcAft>
                <a:spcPct val="0"/>
              </a:spcAft>
              <a:buChar char="»"/>
              <a:defRPr sz="1200">
                <a:solidFill>
                  <a:srgbClr val="25325B"/>
                </a:solidFill>
                <a:latin typeface="+mn-lt"/>
                <a:ea typeface="+mn-ea"/>
              </a:defRPr>
            </a:lvl6pPr>
            <a:lvl7pPr marL="2971800" indent="-228600" algn="l" rtl="0" eaLnBrk="1" fontAlgn="base" hangingPunct="1">
              <a:spcBef>
                <a:spcPct val="20000"/>
              </a:spcBef>
              <a:spcAft>
                <a:spcPct val="0"/>
              </a:spcAft>
              <a:buChar char="»"/>
              <a:defRPr sz="1200">
                <a:solidFill>
                  <a:srgbClr val="25325B"/>
                </a:solidFill>
                <a:latin typeface="+mn-lt"/>
                <a:ea typeface="+mn-ea"/>
              </a:defRPr>
            </a:lvl7pPr>
            <a:lvl8pPr marL="3429000" indent="-228600" algn="l" rtl="0" eaLnBrk="1" fontAlgn="base" hangingPunct="1">
              <a:spcBef>
                <a:spcPct val="20000"/>
              </a:spcBef>
              <a:spcAft>
                <a:spcPct val="0"/>
              </a:spcAft>
              <a:buChar char="»"/>
              <a:defRPr sz="1200">
                <a:solidFill>
                  <a:srgbClr val="25325B"/>
                </a:solidFill>
                <a:latin typeface="+mn-lt"/>
                <a:ea typeface="+mn-ea"/>
              </a:defRPr>
            </a:lvl8pPr>
            <a:lvl9pPr marL="3886200" indent="-228600" algn="l" rtl="0" eaLnBrk="1" fontAlgn="base" hangingPunct="1">
              <a:spcBef>
                <a:spcPct val="20000"/>
              </a:spcBef>
              <a:spcAft>
                <a:spcPct val="0"/>
              </a:spcAft>
              <a:buChar char="»"/>
              <a:defRPr sz="1200">
                <a:solidFill>
                  <a:srgbClr val="25325B"/>
                </a:solidFill>
                <a:latin typeface="+mn-lt"/>
                <a:ea typeface="+mn-ea"/>
              </a:defRPr>
            </a:lvl9pPr>
          </a:lstStyle>
          <a:p>
            <a:pPr marL="182880" indent="0">
              <a:spcBef>
                <a:spcPct val="0"/>
              </a:spcBef>
              <a:spcAft>
                <a:spcPts val="0"/>
              </a:spcAft>
              <a:buClrTx/>
              <a:buSzPct val="100000"/>
              <a:buNone/>
            </a:pPr>
            <a:r>
              <a:rPr lang="en-US" sz="1700" dirty="0">
                <a:solidFill>
                  <a:schemeClr val="tx1"/>
                </a:solidFill>
                <a:latin typeface="Book Antiqua" pitchFamily="18" charset="0"/>
                <a:cs typeface="Calibri" pitchFamily="34" charset="0"/>
              </a:rPr>
              <a:t>None</a:t>
            </a:r>
          </a:p>
        </p:txBody>
      </p:sp>
      <p:sp>
        <p:nvSpPr>
          <p:cNvPr id="12" name="TextBox 11">
            <a:extLst>
              <a:ext uri="{FF2B5EF4-FFF2-40B4-BE49-F238E27FC236}">
                <a16:creationId xmlns:a16="http://schemas.microsoft.com/office/drawing/2014/main" id="{7AE535FD-9E6A-4D77-9442-60A8C8BFA6C1}"/>
              </a:ext>
            </a:extLst>
          </p:cNvPr>
          <p:cNvSpPr txBox="1"/>
          <p:nvPr/>
        </p:nvSpPr>
        <p:spPr>
          <a:xfrm>
            <a:off x="69503" y="4724400"/>
            <a:ext cx="707886" cy="1371600"/>
          </a:xfrm>
          <a:prstGeom prst="rect">
            <a:avLst/>
          </a:prstGeom>
          <a:noFill/>
        </p:spPr>
        <p:txBody>
          <a:bodyPr vert="vert270" wrap="square" rtlCol="0" anchor="ctr">
            <a:spAutoFit/>
          </a:bodyPr>
          <a:lstStyle/>
          <a:p>
            <a:pPr algn="ctr"/>
            <a:r>
              <a:rPr lang="en-US" sz="1700" b="1" dirty="0">
                <a:latin typeface="Book Antiqua" panose="02040602050305030304" pitchFamily="18" charset="0"/>
              </a:rPr>
              <a:t>Develop-mental</a:t>
            </a:r>
          </a:p>
        </p:txBody>
      </p:sp>
      <p:sp>
        <p:nvSpPr>
          <p:cNvPr id="2" name="Rectangle 1">
            <a:extLst>
              <a:ext uri="{FF2B5EF4-FFF2-40B4-BE49-F238E27FC236}">
                <a16:creationId xmlns:a16="http://schemas.microsoft.com/office/drawing/2014/main" id="{AB261D87-04AE-4927-BC43-0ABBEE102D8C}"/>
              </a:ext>
            </a:extLst>
          </p:cNvPr>
          <p:cNvSpPr/>
          <p:nvPr/>
        </p:nvSpPr>
        <p:spPr bwMode="auto">
          <a:xfrm>
            <a:off x="736600" y="1143000"/>
            <a:ext cx="8178799" cy="838200"/>
          </a:xfrm>
          <a:prstGeom prst="rect">
            <a:avLst/>
          </a:prstGeom>
          <a:noFill/>
          <a:ln w="19050" cap="flat" cmpd="sng" algn="ctr">
            <a:solidFill>
              <a:schemeClr val="tx1"/>
            </a:solidFill>
            <a:prstDash val="solid"/>
            <a:round/>
            <a:headEnd type="none" w="med" len="med"/>
            <a:tailEnd type="none" w="med" len="med"/>
          </a:ln>
          <a:effectLst/>
        </p:spPr>
        <p:txBody>
          <a:bodyPr vert="horz" wrap="square" lIns="45720" tIns="45720" rIns="4572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1600" b="0" i="0" u="none" strike="noStrike" cap="none" normalizeH="0" baseline="0" dirty="0">
              <a:ln>
                <a:noFill/>
              </a:ln>
              <a:solidFill>
                <a:schemeClr val="tx1"/>
              </a:solidFill>
              <a:effectLst/>
              <a:latin typeface="Arial" pitchFamily="34" charset="0"/>
            </a:endParaRPr>
          </a:p>
        </p:txBody>
      </p:sp>
      <p:sp>
        <p:nvSpPr>
          <p:cNvPr id="14" name="Rectangle 13">
            <a:extLst>
              <a:ext uri="{FF2B5EF4-FFF2-40B4-BE49-F238E27FC236}">
                <a16:creationId xmlns:a16="http://schemas.microsoft.com/office/drawing/2014/main" id="{A21BF90E-4919-4F08-9D09-CD9BDF419479}"/>
              </a:ext>
            </a:extLst>
          </p:cNvPr>
          <p:cNvSpPr/>
          <p:nvPr/>
        </p:nvSpPr>
        <p:spPr bwMode="auto">
          <a:xfrm>
            <a:off x="731282" y="1981200"/>
            <a:ext cx="8184117" cy="1447800"/>
          </a:xfrm>
          <a:prstGeom prst="rect">
            <a:avLst/>
          </a:prstGeom>
          <a:noFill/>
          <a:ln w="19050" cap="flat" cmpd="sng" algn="ctr">
            <a:solidFill>
              <a:schemeClr val="tx1"/>
            </a:solidFill>
            <a:prstDash val="solid"/>
            <a:round/>
            <a:headEnd type="none" w="med" len="med"/>
            <a:tailEnd type="none" w="med" len="med"/>
          </a:ln>
          <a:effectLst/>
        </p:spPr>
        <p:txBody>
          <a:bodyPr vert="horz" wrap="square" lIns="45720" tIns="45720" rIns="4572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1600" b="0" i="0" u="none" strike="noStrike" cap="none" normalizeH="0" baseline="0" dirty="0">
              <a:ln>
                <a:noFill/>
              </a:ln>
              <a:solidFill>
                <a:schemeClr val="tx1"/>
              </a:solidFill>
              <a:effectLst/>
              <a:latin typeface="Arial" pitchFamily="34" charset="0"/>
            </a:endParaRPr>
          </a:p>
        </p:txBody>
      </p:sp>
    </p:spTree>
    <p:extLst>
      <p:ext uri="{BB962C8B-B14F-4D97-AF65-F5344CB8AC3E}">
        <p14:creationId xmlns:p14="http://schemas.microsoft.com/office/powerpoint/2010/main" val="2057373562"/>
      </p:ext>
    </p:extLst>
  </p:cSld>
  <p:clrMapOvr>
    <a:masterClrMapping/>
  </p:clrMapOvr>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D19C0365-3FDF-4726-AAF0-66F50C9F75AB}"/>
              </a:ext>
            </a:extLst>
          </p:cNvPr>
          <p:cNvSpPr>
            <a:spLocks noGrp="1"/>
          </p:cNvSpPr>
          <p:nvPr>
            <p:ph type="title"/>
          </p:nvPr>
        </p:nvSpPr>
        <p:spPr/>
        <p:txBody>
          <a:bodyPr/>
          <a:lstStyle/>
          <a:p>
            <a:r>
              <a:rPr lang="en-US" dirty="0"/>
              <a:t>Prevention and Early Detection – </a:t>
            </a:r>
            <a:br>
              <a:rPr lang="en-US" dirty="0"/>
            </a:br>
            <a:r>
              <a:rPr lang="en-US" dirty="0"/>
              <a:t>Mental Health and Oral Health</a:t>
            </a:r>
          </a:p>
        </p:txBody>
      </p:sp>
      <p:sp>
        <p:nvSpPr>
          <p:cNvPr id="7" name="Content Placeholder 2">
            <a:extLst>
              <a:ext uri="{FF2B5EF4-FFF2-40B4-BE49-F238E27FC236}">
                <a16:creationId xmlns:a16="http://schemas.microsoft.com/office/drawing/2014/main" id="{71FC158F-8CA3-4C98-AF9B-85610D5C6763}"/>
              </a:ext>
            </a:extLst>
          </p:cNvPr>
          <p:cNvSpPr>
            <a:spLocks noGrp="1"/>
          </p:cNvSpPr>
          <p:nvPr>
            <p:ph idx="1"/>
          </p:nvPr>
        </p:nvSpPr>
        <p:spPr>
          <a:xfrm>
            <a:off x="736600" y="1811369"/>
            <a:ext cx="3726524" cy="1008031"/>
          </a:xfrm>
          <a:solidFill>
            <a:srgbClr val="92D050">
              <a:alpha val="10196"/>
            </a:srgbClr>
          </a:solidFill>
        </p:spPr>
        <p:txBody>
          <a:bodyPr numCol="1" spcCol="0"/>
          <a:lstStyle/>
          <a:p>
            <a:pPr marL="457200" indent="-274320">
              <a:spcAft>
                <a:spcPts val="0"/>
              </a:spcAft>
              <a:buFont typeface="Arial" panose="020B0604020202020204" pitchFamily="34" charset="0"/>
              <a:buChar char="•"/>
            </a:pPr>
            <a:r>
              <a:rPr lang="en-US" sz="1700" b="0" kern="1200" dirty="0">
                <a:ea typeface="+mn-ea"/>
              </a:rPr>
              <a:t>Depression Screening and Follow-up for Adolescents </a:t>
            </a:r>
            <a:r>
              <a:rPr lang="en-US" sz="1700" b="0" dirty="0"/>
              <a:t>and Adults</a:t>
            </a:r>
          </a:p>
        </p:txBody>
      </p:sp>
      <p:sp>
        <p:nvSpPr>
          <p:cNvPr id="8" name="Content Placeholder 2">
            <a:extLst>
              <a:ext uri="{FF2B5EF4-FFF2-40B4-BE49-F238E27FC236}">
                <a16:creationId xmlns:a16="http://schemas.microsoft.com/office/drawing/2014/main" id="{9D3509B5-8079-4C09-A45E-9D054518B714}"/>
              </a:ext>
            </a:extLst>
          </p:cNvPr>
          <p:cNvSpPr txBox="1">
            <a:spLocks/>
          </p:cNvSpPr>
          <p:nvPr/>
        </p:nvSpPr>
        <p:spPr bwMode="auto">
          <a:xfrm>
            <a:off x="736600" y="3286539"/>
            <a:ext cx="3726524" cy="609600"/>
          </a:xfrm>
          <a:prstGeom prst="rect">
            <a:avLst/>
          </a:prstGeom>
          <a:solidFill>
            <a:srgbClr val="FFFF00">
              <a:alpha val="10196"/>
            </a:srgbClr>
          </a:solidFill>
          <a:ln>
            <a:noFill/>
          </a:ln>
          <a:extLst/>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ct val="20000"/>
              </a:spcBef>
              <a:spcAft>
                <a:spcPct val="0"/>
              </a:spcAft>
              <a:buClr>
                <a:srgbClr val="57768E"/>
              </a:buClr>
              <a:buFont typeface="Wingdings" pitchFamily="2" charset="2"/>
              <a:buChar char="§"/>
              <a:defRPr sz="2400">
                <a:solidFill>
                  <a:srgbClr val="25325B"/>
                </a:solidFill>
                <a:latin typeface="+mn-lt"/>
                <a:ea typeface="+mn-ea"/>
                <a:cs typeface="+mn-cs"/>
              </a:defRPr>
            </a:lvl1pPr>
            <a:lvl2pPr marL="742950" indent="-285750" algn="l" rtl="0" eaLnBrk="1" fontAlgn="base" hangingPunct="1">
              <a:spcBef>
                <a:spcPct val="20000"/>
              </a:spcBef>
              <a:spcAft>
                <a:spcPct val="0"/>
              </a:spcAft>
              <a:buChar char="–"/>
              <a:defRPr sz="2000">
                <a:solidFill>
                  <a:srgbClr val="486176"/>
                </a:solidFill>
                <a:latin typeface="+mn-lt"/>
                <a:ea typeface="+mn-ea"/>
              </a:defRPr>
            </a:lvl2pPr>
            <a:lvl3pPr marL="1143000" indent="-228600" algn="l" rtl="0" eaLnBrk="1" fontAlgn="base" hangingPunct="1">
              <a:spcBef>
                <a:spcPct val="20000"/>
              </a:spcBef>
              <a:spcAft>
                <a:spcPct val="0"/>
              </a:spcAft>
              <a:buChar char="•"/>
              <a:defRPr>
                <a:solidFill>
                  <a:srgbClr val="25325B"/>
                </a:solidFill>
                <a:latin typeface="+mn-lt"/>
                <a:ea typeface="+mn-ea"/>
              </a:defRPr>
            </a:lvl3pPr>
            <a:lvl4pPr marL="1600200" indent="-228600" algn="l" rtl="0" eaLnBrk="1" fontAlgn="base" hangingPunct="1">
              <a:spcBef>
                <a:spcPct val="20000"/>
              </a:spcBef>
              <a:spcAft>
                <a:spcPct val="0"/>
              </a:spcAft>
              <a:buChar char="–"/>
              <a:defRPr sz="1400">
                <a:solidFill>
                  <a:srgbClr val="57768E"/>
                </a:solidFill>
                <a:latin typeface="+mn-lt"/>
                <a:ea typeface="+mn-ea"/>
              </a:defRPr>
            </a:lvl4pPr>
            <a:lvl5pPr marL="2057400" indent="-228600" algn="l" rtl="0" eaLnBrk="1" fontAlgn="base" hangingPunct="1">
              <a:spcBef>
                <a:spcPct val="20000"/>
              </a:spcBef>
              <a:spcAft>
                <a:spcPct val="0"/>
              </a:spcAft>
              <a:buChar char="»"/>
              <a:defRPr sz="1200">
                <a:solidFill>
                  <a:srgbClr val="25325B"/>
                </a:solidFill>
                <a:latin typeface="+mn-lt"/>
                <a:ea typeface="+mn-ea"/>
              </a:defRPr>
            </a:lvl5pPr>
            <a:lvl6pPr marL="2514600" indent="-228600" algn="l" rtl="0" eaLnBrk="1" fontAlgn="base" hangingPunct="1">
              <a:spcBef>
                <a:spcPct val="20000"/>
              </a:spcBef>
              <a:spcAft>
                <a:spcPct val="0"/>
              </a:spcAft>
              <a:buChar char="»"/>
              <a:defRPr sz="1200">
                <a:solidFill>
                  <a:srgbClr val="25325B"/>
                </a:solidFill>
                <a:latin typeface="+mn-lt"/>
                <a:ea typeface="+mn-ea"/>
              </a:defRPr>
            </a:lvl6pPr>
            <a:lvl7pPr marL="2971800" indent="-228600" algn="l" rtl="0" eaLnBrk="1" fontAlgn="base" hangingPunct="1">
              <a:spcBef>
                <a:spcPct val="20000"/>
              </a:spcBef>
              <a:spcAft>
                <a:spcPct val="0"/>
              </a:spcAft>
              <a:buChar char="»"/>
              <a:defRPr sz="1200">
                <a:solidFill>
                  <a:srgbClr val="25325B"/>
                </a:solidFill>
                <a:latin typeface="+mn-lt"/>
                <a:ea typeface="+mn-ea"/>
              </a:defRPr>
            </a:lvl7pPr>
            <a:lvl8pPr marL="3429000" indent="-228600" algn="l" rtl="0" eaLnBrk="1" fontAlgn="base" hangingPunct="1">
              <a:spcBef>
                <a:spcPct val="20000"/>
              </a:spcBef>
              <a:spcAft>
                <a:spcPct val="0"/>
              </a:spcAft>
              <a:buChar char="»"/>
              <a:defRPr sz="1200">
                <a:solidFill>
                  <a:srgbClr val="25325B"/>
                </a:solidFill>
                <a:latin typeface="+mn-lt"/>
                <a:ea typeface="+mn-ea"/>
              </a:defRPr>
            </a:lvl8pPr>
            <a:lvl9pPr marL="3886200" indent="-228600" algn="l" rtl="0" eaLnBrk="1" fontAlgn="base" hangingPunct="1">
              <a:spcBef>
                <a:spcPct val="20000"/>
              </a:spcBef>
              <a:spcAft>
                <a:spcPct val="0"/>
              </a:spcAft>
              <a:buChar char="»"/>
              <a:defRPr sz="1200">
                <a:solidFill>
                  <a:srgbClr val="25325B"/>
                </a:solidFill>
                <a:latin typeface="+mn-lt"/>
                <a:ea typeface="+mn-ea"/>
              </a:defRPr>
            </a:lvl9pPr>
          </a:lstStyle>
          <a:p>
            <a:pPr marL="182880" indent="0">
              <a:buNone/>
            </a:pPr>
            <a:r>
              <a:rPr lang="en-US" sz="1700" dirty="0">
                <a:solidFill>
                  <a:schemeClr val="tx1"/>
                </a:solidFill>
                <a:latin typeface="Book Antiqua" panose="02040602050305030304" pitchFamily="18" charset="0"/>
              </a:rPr>
              <a:t>None</a:t>
            </a:r>
          </a:p>
        </p:txBody>
      </p:sp>
      <p:sp>
        <p:nvSpPr>
          <p:cNvPr id="9" name="TextBox 8">
            <a:extLst>
              <a:ext uri="{FF2B5EF4-FFF2-40B4-BE49-F238E27FC236}">
                <a16:creationId xmlns:a16="http://schemas.microsoft.com/office/drawing/2014/main" id="{5712159B-12F1-4C01-8688-7EB27B09F632}"/>
              </a:ext>
            </a:extLst>
          </p:cNvPr>
          <p:cNvSpPr txBox="1"/>
          <p:nvPr/>
        </p:nvSpPr>
        <p:spPr>
          <a:xfrm>
            <a:off x="239031" y="1661356"/>
            <a:ext cx="446276" cy="1295399"/>
          </a:xfrm>
          <a:prstGeom prst="rect">
            <a:avLst/>
          </a:prstGeom>
          <a:noFill/>
        </p:spPr>
        <p:txBody>
          <a:bodyPr vert="vert270" wrap="square" rtlCol="0" anchor="ctr">
            <a:spAutoFit/>
          </a:bodyPr>
          <a:lstStyle/>
          <a:p>
            <a:pPr algn="ctr"/>
            <a:r>
              <a:rPr lang="en-US" sz="1700" b="1" dirty="0">
                <a:latin typeface="Book Antiqua" panose="02040602050305030304" pitchFamily="18" charset="0"/>
              </a:rPr>
              <a:t>Endorsed</a:t>
            </a:r>
          </a:p>
        </p:txBody>
      </p:sp>
      <p:sp>
        <p:nvSpPr>
          <p:cNvPr id="10" name="TextBox 9">
            <a:extLst>
              <a:ext uri="{FF2B5EF4-FFF2-40B4-BE49-F238E27FC236}">
                <a16:creationId xmlns:a16="http://schemas.microsoft.com/office/drawing/2014/main" id="{576C9247-77E8-4D55-8C63-367D0CF397EE}"/>
              </a:ext>
            </a:extLst>
          </p:cNvPr>
          <p:cNvSpPr txBox="1"/>
          <p:nvPr/>
        </p:nvSpPr>
        <p:spPr>
          <a:xfrm>
            <a:off x="108226" y="3048000"/>
            <a:ext cx="707886" cy="1086678"/>
          </a:xfrm>
          <a:prstGeom prst="rect">
            <a:avLst/>
          </a:prstGeom>
          <a:noFill/>
        </p:spPr>
        <p:txBody>
          <a:bodyPr vert="vert270" wrap="square" rtlCol="0" anchor="ctr">
            <a:spAutoFit/>
          </a:bodyPr>
          <a:lstStyle/>
          <a:p>
            <a:pPr algn="ctr"/>
            <a:r>
              <a:rPr lang="en-US" sz="1700" b="1" dirty="0">
                <a:latin typeface="Book Antiqua" panose="02040602050305030304" pitchFamily="18" charset="0"/>
              </a:rPr>
              <a:t>Monitor-ing</a:t>
            </a:r>
          </a:p>
        </p:txBody>
      </p:sp>
      <p:sp>
        <p:nvSpPr>
          <p:cNvPr id="11" name="Content Placeholder 2">
            <a:extLst>
              <a:ext uri="{FF2B5EF4-FFF2-40B4-BE49-F238E27FC236}">
                <a16:creationId xmlns:a16="http://schemas.microsoft.com/office/drawing/2014/main" id="{414939E7-E783-4430-BD28-E9FDC7176649}"/>
              </a:ext>
            </a:extLst>
          </p:cNvPr>
          <p:cNvSpPr txBox="1">
            <a:spLocks/>
          </p:cNvSpPr>
          <p:nvPr/>
        </p:nvSpPr>
        <p:spPr bwMode="auto">
          <a:xfrm>
            <a:off x="736601" y="4321573"/>
            <a:ext cx="3726523" cy="914400"/>
          </a:xfrm>
          <a:prstGeom prst="rect">
            <a:avLst/>
          </a:prstGeom>
          <a:solidFill>
            <a:srgbClr val="FF0000">
              <a:alpha val="10196"/>
            </a:srgbClr>
          </a:solidFill>
          <a:ln>
            <a:noFill/>
          </a:ln>
          <a:extLst/>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ct val="20000"/>
              </a:spcBef>
              <a:spcAft>
                <a:spcPct val="0"/>
              </a:spcAft>
              <a:buClr>
                <a:srgbClr val="57768E"/>
              </a:buClr>
              <a:buFont typeface="Wingdings" pitchFamily="2" charset="2"/>
              <a:buChar char="§"/>
              <a:defRPr sz="2400">
                <a:solidFill>
                  <a:srgbClr val="25325B"/>
                </a:solidFill>
                <a:latin typeface="+mn-lt"/>
                <a:ea typeface="+mn-ea"/>
                <a:cs typeface="+mn-cs"/>
              </a:defRPr>
            </a:lvl1pPr>
            <a:lvl2pPr marL="742950" indent="-285750" algn="l" rtl="0" eaLnBrk="1" fontAlgn="base" hangingPunct="1">
              <a:spcBef>
                <a:spcPct val="20000"/>
              </a:spcBef>
              <a:spcAft>
                <a:spcPct val="0"/>
              </a:spcAft>
              <a:buChar char="–"/>
              <a:defRPr sz="2000">
                <a:solidFill>
                  <a:srgbClr val="486176"/>
                </a:solidFill>
                <a:latin typeface="+mn-lt"/>
                <a:ea typeface="+mn-ea"/>
              </a:defRPr>
            </a:lvl2pPr>
            <a:lvl3pPr marL="1143000" indent="-228600" algn="l" rtl="0" eaLnBrk="1" fontAlgn="base" hangingPunct="1">
              <a:spcBef>
                <a:spcPct val="20000"/>
              </a:spcBef>
              <a:spcAft>
                <a:spcPct val="0"/>
              </a:spcAft>
              <a:buChar char="•"/>
              <a:defRPr>
                <a:solidFill>
                  <a:srgbClr val="25325B"/>
                </a:solidFill>
                <a:latin typeface="+mn-lt"/>
                <a:ea typeface="+mn-ea"/>
              </a:defRPr>
            </a:lvl3pPr>
            <a:lvl4pPr marL="1600200" indent="-228600" algn="l" rtl="0" eaLnBrk="1" fontAlgn="base" hangingPunct="1">
              <a:spcBef>
                <a:spcPct val="20000"/>
              </a:spcBef>
              <a:spcAft>
                <a:spcPct val="0"/>
              </a:spcAft>
              <a:buChar char="–"/>
              <a:defRPr sz="1400">
                <a:solidFill>
                  <a:srgbClr val="57768E"/>
                </a:solidFill>
                <a:latin typeface="+mn-lt"/>
                <a:ea typeface="+mn-ea"/>
              </a:defRPr>
            </a:lvl4pPr>
            <a:lvl5pPr marL="2057400" indent="-228600" algn="l" rtl="0" eaLnBrk="1" fontAlgn="base" hangingPunct="1">
              <a:spcBef>
                <a:spcPct val="20000"/>
              </a:spcBef>
              <a:spcAft>
                <a:spcPct val="0"/>
              </a:spcAft>
              <a:buChar char="»"/>
              <a:defRPr sz="1200">
                <a:solidFill>
                  <a:srgbClr val="25325B"/>
                </a:solidFill>
                <a:latin typeface="+mn-lt"/>
                <a:ea typeface="+mn-ea"/>
              </a:defRPr>
            </a:lvl5pPr>
            <a:lvl6pPr marL="2514600" indent="-228600" algn="l" rtl="0" eaLnBrk="1" fontAlgn="base" hangingPunct="1">
              <a:spcBef>
                <a:spcPct val="20000"/>
              </a:spcBef>
              <a:spcAft>
                <a:spcPct val="0"/>
              </a:spcAft>
              <a:buChar char="»"/>
              <a:defRPr sz="1200">
                <a:solidFill>
                  <a:srgbClr val="25325B"/>
                </a:solidFill>
                <a:latin typeface="+mn-lt"/>
                <a:ea typeface="+mn-ea"/>
              </a:defRPr>
            </a:lvl6pPr>
            <a:lvl7pPr marL="2971800" indent="-228600" algn="l" rtl="0" eaLnBrk="1" fontAlgn="base" hangingPunct="1">
              <a:spcBef>
                <a:spcPct val="20000"/>
              </a:spcBef>
              <a:spcAft>
                <a:spcPct val="0"/>
              </a:spcAft>
              <a:buChar char="»"/>
              <a:defRPr sz="1200">
                <a:solidFill>
                  <a:srgbClr val="25325B"/>
                </a:solidFill>
                <a:latin typeface="+mn-lt"/>
                <a:ea typeface="+mn-ea"/>
              </a:defRPr>
            </a:lvl7pPr>
            <a:lvl8pPr marL="3429000" indent="-228600" algn="l" rtl="0" eaLnBrk="1" fontAlgn="base" hangingPunct="1">
              <a:spcBef>
                <a:spcPct val="20000"/>
              </a:spcBef>
              <a:spcAft>
                <a:spcPct val="0"/>
              </a:spcAft>
              <a:buChar char="»"/>
              <a:defRPr sz="1200">
                <a:solidFill>
                  <a:srgbClr val="25325B"/>
                </a:solidFill>
                <a:latin typeface="+mn-lt"/>
                <a:ea typeface="+mn-ea"/>
              </a:defRPr>
            </a:lvl8pPr>
            <a:lvl9pPr marL="3886200" indent="-228600" algn="l" rtl="0" eaLnBrk="1" fontAlgn="base" hangingPunct="1">
              <a:spcBef>
                <a:spcPct val="20000"/>
              </a:spcBef>
              <a:spcAft>
                <a:spcPct val="0"/>
              </a:spcAft>
              <a:buChar char="»"/>
              <a:defRPr sz="1200">
                <a:solidFill>
                  <a:srgbClr val="25325B"/>
                </a:solidFill>
                <a:latin typeface="+mn-lt"/>
                <a:ea typeface="+mn-ea"/>
              </a:defRPr>
            </a:lvl9pPr>
          </a:lstStyle>
          <a:p>
            <a:pPr marL="457200" indent="-274320">
              <a:spcBef>
                <a:spcPct val="0"/>
              </a:spcBef>
              <a:spcAft>
                <a:spcPts val="0"/>
              </a:spcAft>
              <a:buClrTx/>
              <a:buSzPct val="100000"/>
              <a:buFont typeface="Arial" panose="020B0604020202020204" pitchFamily="34" charset="0"/>
              <a:buChar char="•"/>
            </a:pPr>
            <a:r>
              <a:rPr lang="en-US" sz="1700" dirty="0">
                <a:solidFill>
                  <a:schemeClr val="tx1"/>
                </a:solidFill>
                <a:latin typeface="Book Antiqua" pitchFamily="18" charset="0"/>
                <a:cs typeface="Calibri" pitchFamily="34" charset="0"/>
              </a:rPr>
              <a:t>Developmental Screening for Behavioral Health Needs: Under Age 21 </a:t>
            </a:r>
          </a:p>
        </p:txBody>
      </p:sp>
      <p:sp>
        <p:nvSpPr>
          <p:cNvPr id="12" name="TextBox 11">
            <a:extLst>
              <a:ext uri="{FF2B5EF4-FFF2-40B4-BE49-F238E27FC236}">
                <a16:creationId xmlns:a16="http://schemas.microsoft.com/office/drawing/2014/main" id="{7AE535FD-9E6A-4D77-9442-60A8C8BFA6C1}"/>
              </a:ext>
            </a:extLst>
          </p:cNvPr>
          <p:cNvSpPr txBox="1"/>
          <p:nvPr/>
        </p:nvSpPr>
        <p:spPr>
          <a:xfrm>
            <a:off x="108226" y="4224704"/>
            <a:ext cx="707886" cy="1108138"/>
          </a:xfrm>
          <a:prstGeom prst="rect">
            <a:avLst/>
          </a:prstGeom>
          <a:noFill/>
        </p:spPr>
        <p:txBody>
          <a:bodyPr vert="vert270" wrap="square" rtlCol="0" anchor="ctr">
            <a:spAutoFit/>
          </a:bodyPr>
          <a:lstStyle/>
          <a:p>
            <a:pPr algn="ctr"/>
            <a:r>
              <a:rPr lang="en-US" sz="1700" b="1" dirty="0">
                <a:latin typeface="Book Antiqua" panose="02040602050305030304" pitchFamily="18" charset="0"/>
              </a:rPr>
              <a:t>Develop-mental</a:t>
            </a:r>
          </a:p>
        </p:txBody>
      </p:sp>
      <p:sp>
        <p:nvSpPr>
          <p:cNvPr id="13" name="Content Placeholder 2">
            <a:extLst>
              <a:ext uri="{FF2B5EF4-FFF2-40B4-BE49-F238E27FC236}">
                <a16:creationId xmlns:a16="http://schemas.microsoft.com/office/drawing/2014/main" id="{043C7964-2D1B-433B-9E97-C26EE2023E6D}"/>
              </a:ext>
            </a:extLst>
          </p:cNvPr>
          <p:cNvSpPr txBox="1">
            <a:spLocks/>
          </p:cNvSpPr>
          <p:nvPr/>
        </p:nvSpPr>
        <p:spPr bwMode="auto">
          <a:xfrm>
            <a:off x="5260847" y="1811369"/>
            <a:ext cx="3730753" cy="720662"/>
          </a:xfrm>
          <a:prstGeom prst="rect">
            <a:avLst/>
          </a:prstGeom>
          <a:solidFill>
            <a:srgbClr val="92D050">
              <a:alpha val="10196"/>
            </a:srgbClr>
          </a:solidFill>
          <a:ln w="6350" cmpd="sng">
            <a:noFill/>
            <a:miter lim="800000"/>
            <a:headEnd/>
            <a:tailEnd/>
          </a:ln>
        </p:spPr>
        <p:txBody>
          <a:bodyPr vert="horz" wrap="square" lIns="45720" tIns="46038" rIns="45720" bIns="46038" numCol="1" spcCol="0" anchor="t" anchorCtr="0" compatLnSpc="1">
            <a:prstTxWarp prst="textNoShape">
              <a:avLst/>
            </a:prstTxWarp>
          </a:bodyPr>
          <a:lstStyle>
            <a:lvl1pPr marL="381000" indent="-381000" algn="l" rtl="0" eaLnBrk="1" fontAlgn="base" hangingPunct="1">
              <a:spcBef>
                <a:spcPct val="0"/>
              </a:spcBef>
              <a:spcAft>
                <a:spcPts val="1200"/>
              </a:spcAft>
              <a:buClrTx/>
              <a:buSzPct val="100000"/>
              <a:buFont typeface="Wingdings" pitchFamily="2" charset="2"/>
              <a:buChar char="n"/>
              <a:defRPr sz="2000" b="1">
                <a:solidFill>
                  <a:schemeClr val="tx1"/>
                </a:solidFill>
                <a:latin typeface="Book Antiqua" pitchFamily="18" charset="0"/>
                <a:ea typeface="Calibri" pitchFamily="34" charset="0"/>
                <a:cs typeface="Calibri" pitchFamily="34" charset="0"/>
              </a:defRPr>
            </a:lvl1pPr>
            <a:lvl2pPr marL="568325" indent="-222250" algn="l" rtl="0" eaLnBrk="1" fontAlgn="base" hangingPunct="1">
              <a:spcBef>
                <a:spcPct val="0"/>
              </a:spcBef>
              <a:spcAft>
                <a:spcPts val="1200"/>
              </a:spcAft>
              <a:buClrTx/>
              <a:buSzPct val="100000"/>
              <a:buFont typeface="Arial" pitchFamily="34" charset="0"/>
              <a:buChar char="•"/>
              <a:defRPr sz="2000" b="1">
                <a:solidFill>
                  <a:schemeClr val="tx1"/>
                </a:solidFill>
                <a:latin typeface="Book Antiqua" pitchFamily="18" charset="0"/>
                <a:ea typeface="Calibri" pitchFamily="34" charset="0"/>
                <a:cs typeface="Calibri" pitchFamily="34" charset="0"/>
              </a:defRPr>
            </a:lvl2pPr>
            <a:lvl3pPr marL="739775" indent="-342900" algn="l" rtl="0" eaLnBrk="1" fontAlgn="base" hangingPunct="1">
              <a:lnSpc>
                <a:spcPct val="90000"/>
              </a:lnSpc>
              <a:spcBef>
                <a:spcPct val="25000"/>
              </a:spcBef>
              <a:spcAft>
                <a:spcPct val="0"/>
              </a:spcAft>
              <a:buClr>
                <a:schemeClr val="tx1"/>
              </a:buClr>
              <a:buNone/>
              <a:defRPr>
                <a:solidFill>
                  <a:schemeClr val="tx1"/>
                </a:solidFill>
                <a:latin typeface="+mn-lt"/>
                <a:ea typeface="Calibri" pitchFamily="34" charset="0"/>
                <a:cs typeface="Calibri" pitchFamily="34" charset="0"/>
              </a:defRPr>
            </a:lvl3pPr>
            <a:lvl4pPr marL="914400" indent="-346075" algn="l" rtl="0" eaLnBrk="1" fontAlgn="base" hangingPunct="1">
              <a:spcBef>
                <a:spcPct val="0"/>
              </a:spcBef>
              <a:spcAft>
                <a:spcPts val="1200"/>
              </a:spcAft>
              <a:buClr>
                <a:srgbClr val="FFC000"/>
              </a:buClr>
              <a:buFont typeface="Symbol" pitchFamily="18" charset="2"/>
              <a:buChar char=""/>
              <a:defRPr b="1">
                <a:solidFill>
                  <a:srgbClr val="003366"/>
                </a:solidFill>
                <a:latin typeface="Calibri" pitchFamily="34" charset="0"/>
                <a:ea typeface="Calibri" pitchFamily="34" charset="0"/>
                <a:cs typeface="Calibri" pitchFamily="34" charset="0"/>
              </a:defRPr>
            </a:lvl4pPr>
            <a:lvl5pPr marL="1333500" indent="-304800" algn="l" rtl="0" eaLnBrk="1" fontAlgn="base" hangingPunct="1">
              <a:spcBef>
                <a:spcPct val="0"/>
              </a:spcBef>
              <a:spcAft>
                <a:spcPts val="1200"/>
              </a:spcAft>
              <a:buClr>
                <a:schemeClr val="tx1"/>
              </a:buClr>
              <a:buChar char="–"/>
              <a:defRPr sz="1600" b="1">
                <a:solidFill>
                  <a:srgbClr val="003366"/>
                </a:solidFill>
                <a:latin typeface="Calibri" pitchFamily="34" charset="0"/>
                <a:ea typeface="Calibri" pitchFamily="34" charset="0"/>
                <a:cs typeface="Calibri" pitchFamily="34" charset="0"/>
              </a:defRPr>
            </a:lvl5pPr>
            <a:lvl6pPr marL="1790700" indent="-304800" algn="l" rtl="0" eaLnBrk="1" fontAlgn="base" hangingPunct="1">
              <a:lnSpc>
                <a:spcPct val="90000"/>
              </a:lnSpc>
              <a:spcBef>
                <a:spcPct val="25000"/>
              </a:spcBef>
              <a:spcAft>
                <a:spcPct val="0"/>
              </a:spcAft>
              <a:buClr>
                <a:schemeClr val="tx1"/>
              </a:buClr>
              <a:buChar char="–"/>
              <a:defRPr sz="1600">
                <a:solidFill>
                  <a:schemeClr val="tx1"/>
                </a:solidFill>
                <a:latin typeface="+mn-lt"/>
              </a:defRPr>
            </a:lvl6pPr>
            <a:lvl7pPr marL="2247900" indent="-304800" algn="l" rtl="0" eaLnBrk="1" fontAlgn="base" hangingPunct="1">
              <a:lnSpc>
                <a:spcPct val="90000"/>
              </a:lnSpc>
              <a:spcBef>
                <a:spcPct val="25000"/>
              </a:spcBef>
              <a:spcAft>
                <a:spcPct val="0"/>
              </a:spcAft>
              <a:buClr>
                <a:schemeClr val="tx1"/>
              </a:buClr>
              <a:buChar char="–"/>
              <a:defRPr sz="1600">
                <a:solidFill>
                  <a:schemeClr val="tx1"/>
                </a:solidFill>
                <a:latin typeface="+mn-lt"/>
              </a:defRPr>
            </a:lvl7pPr>
            <a:lvl8pPr marL="2705100" indent="-304800" algn="l" rtl="0" eaLnBrk="1" fontAlgn="base" hangingPunct="1">
              <a:lnSpc>
                <a:spcPct val="90000"/>
              </a:lnSpc>
              <a:spcBef>
                <a:spcPct val="25000"/>
              </a:spcBef>
              <a:spcAft>
                <a:spcPct val="0"/>
              </a:spcAft>
              <a:buClr>
                <a:schemeClr val="tx1"/>
              </a:buClr>
              <a:buChar char="–"/>
              <a:defRPr sz="1600">
                <a:solidFill>
                  <a:schemeClr val="tx1"/>
                </a:solidFill>
                <a:latin typeface="+mn-lt"/>
              </a:defRPr>
            </a:lvl8pPr>
            <a:lvl9pPr marL="3162300" indent="-304800" algn="l" rtl="0" eaLnBrk="1" fontAlgn="base" hangingPunct="1">
              <a:lnSpc>
                <a:spcPct val="90000"/>
              </a:lnSpc>
              <a:spcBef>
                <a:spcPct val="25000"/>
              </a:spcBef>
              <a:spcAft>
                <a:spcPct val="0"/>
              </a:spcAft>
              <a:buClr>
                <a:schemeClr val="tx1"/>
              </a:buClr>
              <a:buChar char="–"/>
              <a:defRPr sz="1600">
                <a:solidFill>
                  <a:schemeClr val="tx1"/>
                </a:solidFill>
                <a:latin typeface="+mn-lt"/>
              </a:defRPr>
            </a:lvl9pPr>
          </a:lstStyle>
          <a:p>
            <a:pPr marL="182880" indent="0">
              <a:spcAft>
                <a:spcPts val="0"/>
              </a:spcAft>
              <a:buFont typeface="Wingdings" pitchFamily="2" charset="2"/>
              <a:buNone/>
            </a:pPr>
            <a:r>
              <a:rPr lang="en-US" sz="1700" b="0" kern="0" dirty="0"/>
              <a:t>None</a:t>
            </a:r>
          </a:p>
        </p:txBody>
      </p:sp>
      <p:sp>
        <p:nvSpPr>
          <p:cNvPr id="14" name="Content Placeholder 2">
            <a:extLst>
              <a:ext uri="{FF2B5EF4-FFF2-40B4-BE49-F238E27FC236}">
                <a16:creationId xmlns:a16="http://schemas.microsoft.com/office/drawing/2014/main" id="{4E378F7C-AAD7-433D-BB9B-975CC845F13B}"/>
              </a:ext>
            </a:extLst>
          </p:cNvPr>
          <p:cNvSpPr txBox="1">
            <a:spLocks/>
          </p:cNvSpPr>
          <p:nvPr/>
        </p:nvSpPr>
        <p:spPr bwMode="auto">
          <a:xfrm>
            <a:off x="5260847" y="3047999"/>
            <a:ext cx="3730753" cy="1125569"/>
          </a:xfrm>
          <a:prstGeom prst="rect">
            <a:avLst/>
          </a:prstGeom>
          <a:solidFill>
            <a:srgbClr val="FFFF00">
              <a:alpha val="10196"/>
            </a:srgbClr>
          </a:solidFill>
          <a:ln>
            <a:noFill/>
          </a:ln>
          <a:extLst/>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ct val="20000"/>
              </a:spcBef>
              <a:spcAft>
                <a:spcPct val="0"/>
              </a:spcAft>
              <a:buClr>
                <a:srgbClr val="57768E"/>
              </a:buClr>
              <a:buFont typeface="Wingdings" pitchFamily="2" charset="2"/>
              <a:buChar char="§"/>
              <a:defRPr sz="2400">
                <a:solidFill>
                  <a:srgbClr val="25325B"/>
                </a:solidFill>
                <a:latin typeface="+mn-lt"/>
                <a:ea typeface="+mn-ea"/>
                <a:cs typeface="+mn-cs"/>
              </a:defRPr>
            </a:lvl1pPr>
            <a:lvl2pPr marL="742950" indent="-285750" algn="l" rtl="0" eaLnBrk="1" fontAlgn="base" hangingPunct="1">
              <a:spcBef>
                <a:spcPct val="20000"/>
              </a:spcBef>
              <a:spcAft>
                <a:spcPct val="0"/>
              </a:spcAft>
              <a:buChar char="–"/>
              <a:defRPr sz="2000">
                <a:solidFill>
                  <a:srgbClr val="486176"/>
                </a:solidFill>
                <a:latin typeface="+mn-lt"/>
                <a:ea typeface="+mn-ea"/>
              </a:defRPr>
            </a:lvl2pPr>
            <a:lvl3pPr marL="1143000" indent="-228600" algn="l" rtl="0" eaLnBrk="1" fontAlgn="base" hangingPunct="1">
              <a:spcBef>
                <a:spcPct val="20000"/>
              </a:spcBef>
              <a:spcAft>
                <a:spcPct val="0"/>
              </a:spcAft>
              <a:buChar char="•"/>
              <a:defRPr>
                <a:solidFill>
                  <a:srgbClr val="25325B"/>
                </a:solidFill>
                <a:latin typeface="+mn-lt"/>
                <a:ea typeface="+mn-ea"/>
              </a:defRPr>
            </a:lvl3pPr>
            <a:lvl4pPr marL="1600200" indent="-228600" algn="l" rtl="0" eaLnBrk="1" fontAlgn="base" hangingPunct="1">
              <a:spcBef>
                <a:spcPct val="20000"/>
              </a:spcBef>
              <a:spcAft>
                <a:spcPct val="0"/>
              </a:spcAft>
              <a:buChar char="–"/>
              <a:defRPr sz="1400">
                <a:solidFill>
                  <a:srgbClr val="57768E"/>
                </a:solidFill>
                <a:latin typeface="+mn-lt"/>
                <a:ea typeface="+mn-ea"/>
              </a:defRPr>
            </a:lvl4pPr>
            <a:lvl5pPr marL="2057400" indent="-228600" algn="l" rtl="0" eaLnBrk="1" fontAlgn="base" hangingPunct="1">
              <a:spcBef>
                <a:spcPct val="20000"/>
              </a:spcBef>
              <a:spcAft>
                <a:spcPct val="0"/>
              </a:spcAft>
              <a:buChar char="»"/>
              <a:defRPr sz="1200">
                <a:solidFill>
                  <a:srgbClr val="25325B"/>
                </a:solidFill>
                <a:latin typeface="+mn-lt"/>
                <a:ea typeface="+mn-ea"/>
              </a:defRPr>
            </a:lvl5pPr>
            <a:lvl6pPr marL="2514600" indent="-228600" algn="l" rtl="0" eaLnBrk="1" fontAlgn="base" hangingPunct="1">
              <a:spcBef>
                <a:spcPct val="20000"/>
              </a:spcBef>
              <a:spcAft>
                <a:spcPct val="0"/>
              </a:spcAft>
              <a:buChar char="»"/>
              <a:defRPr sz="1200">
                <a:solidFill>
                  <a:srgbClr val="25325B"/>
                </a:solidFill>
                <a:latin typeface="+mn-lt"/>
                <a:ea typeface="+mn-ea"/>
              </a:defRPr>
            </a:lvl6pPr>
            <a:lvl7pPr marL="2971800" indent="-228600" algn="l" rtl="0" eaLnBrk="1" fontAlgn="base" hangingPunct="1">
              <a:spcBef>
                <a:spcPct val="20000"/>
              </a:spcBef>
              <a:spcAft>
                <a:spcPct val="0"/>
              </a:spcAft>
              <a:buChar char="»"/>
              <a:defRPr sz="1200">
                <a:solidFill>
                  <a:srgbClr val="25325B"/>
                </a:solidFill>
                <a:latin typeface="+mn-lt"/>
                <a:ea typeface="+mn-ea"/>
              </a:defRPr>
            </a:lvl7pPr>
            <a:lvl8pPr marL="3429000" indent="-228600" algn="l" rtl="0" eaLnBrk="1" fontAlgn="base" hangingPunct="1">
              <a:spcBef>
                <a:spcPct val="20000"/>
              </a:spcBef>
              <a:spcAft>
                <a:spcPct val="0"/>
              </a:spcAft>
              <a:buChar char="»"/>
              <a:defRPr sz="1200">
                <a:solidFill>
                  <a:srgbClr val="25325B"/>
                </a:solidFill>
                <a:latin typeface="+mn-lt"/>
                <a:ea typeface="+mn-ea"/>
              </a:defRPr>
            </a:lvl8pPr>
            <a:lvl9pPr marL="3886200" indent="-228600" algn="l" rtl="0" eaLnBrk="1" fontAlgn="base" hangingPunct="1">
              <a:spcBef>
                <a:spcPct val="20000"/>
              </a:spcBef>
              <a:spcAft>
                <a:spcPct val="0"/>
              </a:spcAft>
              <a:buChar char="»"/>
              <a:defRPr sz="1200">
                <a:solidFill>
                  <a:srgbClr val="25325B"/>
                </a:solidFill>
                <a:latin typeface="+mn-lt"/>
                <a:ea typeface="+mn-ea"/>
              </a:defRPr>
            </a:lvl9pPr>
          </a:lstStyle>
          <a:p>
            <a:pPr marL="457200" indent="-274320">
              <a:spcBef>
                <a:spcPct val="0"/>
              </a:spcBef>
              <a:spcAft>
                <a:spcPts val="0"/>
              </a:spcAft>
              <a:buClrTx/>
              <a:buSzPct val="100000"/>
              <a:buFont typeface="Arial" panose="020B0604020202020204" pitchFamily="34" charset="0"/>
              <a:buChar char="•"/>
            </a:pPr>
            <a:r>
              <a:rPr lang="en-US" sz="1700" dirty="0">
                <a:solidFill>
                  <a:schemeClr val="tx1"/>
                </a:solidFill>
                <a:latin typeface="Book Antiqua" pitchFamily="18" charset="0"/>
                <a:cs typeface="Calibri" pitchFamily="34" charset="0"/>
              </a:rPr>
              <a:t>Primary Caries Prevention Intervention as Offered by Primary Care Providers, including Dentists</a:t>
            </a:r>
          </a:p>
        </p:txBody>
      </p:sp>
      <p:sp>
        <p:nvSpPr>
          <p:cNvPr id="15" name="TextBox 14">
            <a:extLst>
              <a:ext uri="{FF2B5EF4-FFF2-40B4-BE49-F238E27FC236}">
                <a16:creationId xmlns:a16="http://schemas.microsoft.com/office/drawing/2014/main" id="{630A51AD-6FEB-4FA3-967B-AC48E40E5671}"/>
              </a:ext>
            </a:extLst>
          </p:cNvPr>
          <p:cNvSpPr txBox="1"/>
          <p:nvPr/>
        </p:nvSpPr>
        <p:spPr>
          <a:xfrm>
            <a:off x="4763278" y="1524001"/>
            <a:ext cx="446276" cy="1295399"/>
          </a:xfrm>
          <a:prstGeom prst="rect">
            <a:avLst/>
          </a:prstGeom>
          <a:noFill/>
        </p:spPr>
        <p:txBody>
          <a:bodyPr vert="vert270" wrap="square" rtlCol="0" anchor="ctr">
            <a:spAutoFit/>
          </a:bodyPr>
          <a:lstStyle/>
          <a:p>
            <a:pPr algn="ctr"/>
            <a:r>
              <a:rPr lang="en-US" sz="1700" b="1" dirty="0">
                <a:latin typeface="Book Antiqua" panose="02040602050305030304" pitchFamily="18" charset="0"/>
              </a:rPr>
              <a:t>Endorsed</a:t>
            </a:r>
          </a:p>
        </p:txBody>
      </p:sp>
      <p:sp>
        <p:nvSpPr>
          <p:cNvPr id="16" name="TextBox 15">
            <a:extLst>
              <a:ext uri="{FF2B5EF4-FFF2-40B4-BE49-F238E27FC236}">
                <a16:creationId xmlns:a16="http://schemas.microsoft.com/office/drawing/2014/main" id="{B7328E2F-0A9F-4B55-8403-6203CA05C634}"/>
              </a:ext>
            </a:extLst>
          </p:cNvPr>
          <p:cNvSpPr txBox="1"/>
          <p:nvPr/>
        </p:nvSpPr>
        <p:spPr>
          <a:xfrm>
            <a:off x="4632473" y="3077383"/>
            <a:ext cx="707886" cy="1066800"/>
          </a:xfrm>
          <a:prstGeom prst="rect">
            <a:avLst/>
          </a:prstGeom>
          <a:noFill/>
        </p:spPr>
        <p:txBody>
          <a:bodyPr vert="vert270" wrap="square" rtlCol="0" anchor="ctr">
            <a:spAutoFit/>
          </a:bodyPr>
          <a:lstStyle/>
          <a:p>
            <a:pPr algn="ctr"/>
            <a:r>
              <a:rPr lang="en-US" sz="1700" b="1" dirty="0">
                <a:latin typeface="Book Antiqua" panose="02040602050305030304" pitchFamily="18" charset="0"/>
              </a:rPr>
              <a:t>Monitor-ing</a:t>
            </a:r>
          </a:p>
        </p:txBody>
      </p:sp>
      <p:sp>
        <p:nvSpPr>
          <p:cNvPr id="17" name="Content Placeholder 2">
            <a:extLst>
              <a:ext uri="{FF2B5EF4-FFF2-40B4-BE49-F238E27FC236}">
                <a16:creationId xmlns:a16="http://schemas.microsoft.com/office/drawing/2014/main" id="{757A64EA-A36F-4D26-8601-137C1F8F60B2}"/>
              </a:ext>
            </a:extLst>
          </p:cNvPr>
          <p:cNvSpPr txBox="1">
            <a:spLocks/>
          </p:cNvSpPr>
          <p:nvPr/>
        </p:nvSpPr>
        <p:spPr bwMode="auto">
          <a:xfrm>
            <a:off x="5260848" y="4620831"/>
            <a:ext cx="3730752" cy="668369"/>
          </a:xfrm>
          <a:prstGeom prst="rect">
            <a:avLst/>
          </a:prstGeom>
          <a:solidFill>
            <a:srgbClr val="FF0000">
              <a:alpha val="10196"/>
            </a:srgbClr>
          </a:solidFill>
          <a:ln>
            <a:noFill/>
          </a:ln>
          <a:extLst/>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ct val="20000"/>
              </a:spcBef>
              <a:spcAft>
                <a:spcPct val="0"/>
              </a:spcAft>
              <a:buClr>
                <a:srgbClr val="57768E"/>
              </a:buClr>
              <a:buFont typeface="Wingdings" pitchFamily="2" charset="2"/>
              <a:buChar char="§"/>
              <a:defRPr sz="2400">
                <a:solidFill>
                  <a:srgbClr val="25325B"/>
                </a:solidFill>
                <a:latin typeface="+mn-lt"/>
                <a:ea typeface="+mn-ea"/>
                <a:cs typeface="+mn-cs"/>
              </a:defRPr>
            </a:lvl1pPr>
            <a:lvl2pPr marL="742950" indent="-285750" algn="l" rtl="0" eaLnBrk="1" fontAlgn="base" hangingPunct="1">
              <a:spcBef>
                <a:spcPct val="20000"/>
              </a:spcBef>
              <a:spcAft>
                <a:spcPct val="0"/>
              </a:spcAft>
              <a:buChar char="–"/>
              <a:defRPr sz="2000">
                <a:solidFill>
                  <a:srgbClr val="486176"/>
                </a:solidFill>
                <a:latin typeface="+mn-lt"/>
                <a:ea typeface="+mn-ea"/>
              </a:defRPr>
            </a:lvl2pPr>
            <a:lvl3pPr marL="1143000" indent="-228600" algn="l" rtl="0" eaLnBrk="1" fontAlgn="base" hangingPunct="1">
              <a:spcBef>
                <a:spcPct val="20000"/>
              </a:spcBef>
              <a:spcAft>
                <a:spcPct val="0"/>
              </a:spcAft>
              <a:buChar char="•"/>
              <a:defRPr>
                <a:solidFill>
                  <a:srgbClr val="25325B"/>
                </a:solidFill>
                <a:latin typeface="+mn-lt"/>
                <a:ea typeface="+mn-ea"/>
              </a:defRPr>
            </a:lvl3pPr>
            <a:lvl4pPr marL="1600200" indent="-228600" algn="l" rtl="0" eaLnBrk="1" fontAlgn="base" hangingPunct="1">
              <a:spcBef>
                <a:spcPct val="20000"/>
              </a:spcBef>
              <a:spcAft>
                <a:spcPct val="0"/>
              </a:spcAft>
              <a:buChar char="–"/>
              <a:defRPr sz="1400">
                <a:solidFill>
                  <a:srgbClr val="57768E"/>
                </a:solidFill>
                <a:latin typeface="+mn-lt"/>
                <a:ea typeface="+mn-ea"/>
              </a:defRPr>
            </a:lvl4pPr>
            <a:lvl5pPr marL="2057400" indent="-228600" algn="l" rtl="0" eaLnBrk="1" fontAlgn="base" hangingPunct="1">
              <a:spcBef>
                <a:spcPct val="20000"/>
              </a:spcBef>
              <a:spcAft>
                <a:spcPct val="0"/>
              </a:spcAft>
              <a:buChar char="»"/>
              <a:defRPr sz="1200">
                <a:solidFill>
                  <a:srgbClr val="25325B"/>
                </a:solidFill>
                <a:latin typeface="+mn-lt"/>
                <a:ea typeface="+mn-ea"/>
              </a:defRPr>
            </a:lvl5pPr>
            <a:lvl6pPr marL="2514600" indent="-228600" algn="l" rtl="0" eaLnBrk="1" fontAlgn="base" hangingPunct="1">
              <a:spcBef>
                <a:spcPct val="20000"/>
              </a:spcBef>
              <a:spcAft>
                <a:spcPct val="0"/>
              </a:spcAft>
              <a:buChar char="»"/>
              <a:defRPr sz="1200">
                <a:solidFill>
                  <a:srgbClr val="25325B"/>
                </a:solidFill>
                <a:latin typeface="+mn-lt"/>
                <a:ea typeface="+mn-ea"/>
              </a:defRPr>
            </a:lvl6pPr>
            <a:lvl7pPr marL="2971800" indent="-228600" algn="l" rtl="0" eaLnBrk="1" fontAlgn="base" hangingPunct="1">
              <a:spcBef>
                <a:spcPct val="20000"/>
              </a:spcBef>
              <a:spcAft>
                <a:spcPct val="0"/>
              </a:spcAft>
              <a:buChar char="»"/>
              <a:defRPr sz="1200">
                <a:solidFill>
                  <a:srgbClr val="25325B"/>
                </a:solidFill>
                <a:latin typeface="+mn-lt"/>
                <a:ea typeface="+mn-ea"/>
              </a:defRPr>
            </a:lvl7pPr>
            <a:lvl8pPr marL="3429000" indent="-228600" algn="l" rtl="0" eaLnBrk="1" fontAlgn="base" hangingPunct="1">
              <a:spcBef>
                <a:spcPct val="20000"/>
              </a:spcBef>
              <a:spcAft>
                <a:spcPct val="0"/>
              </a:spcAft>
              <a:buChar char="»"/>
              <a:defRPr sz="1200">
                <a:solidFill>
                  <a:srgbClr val="25325B"/>
                </a:solidFill>
                <a:latin typeface="+mn-lt"/>
                <a:ea typeface="+mn-ea"/>
              </a:defRPr>
            </a:lvl8pPr>
            <a:lvl9pPr marL="3886200" indent="-228600" algn="l" rtl="0" eaLnBrk="1" fontAlgn="base" hangingPunct="1">
              <a:spcBef>
                <a:spcPct val="20000"/>
              </a:spcBef>
              <a:spcAft>
                <a:spcPct val="0"/>
              </a:spcAft>
              <a:buChar char="»"/>
              <a:defRPr sz="1200">
                <a:solidFill>
                  <a:srgbClr val="25325B"/>
                </a:solidFill>
                <a:latin typeface="+mn-lt"/>
                <a:ea typeface="+mn-ea"/>
              </a:defRPr>
            </a:lvl9pPr>
          </a:lstStyle>
          <a:p>
            <a:pPr marL="182880" indent="0">
              <a:spcBef>
                <a:spcPct val="0"/>
              </a:spcBef>
              <a:spcAft>
                <a:spcPts val="0"/>
              </a:spcAft>
              <a:buClrTx/>
              <a:buSzPct val="100000"/>
              <a:buNone/>
            </a:pPr>
            <a:r>
              <a:rPr lang="en-US" sz="1700" dirty="0">
                <a:solidFill>
                  <a:schemeClr val="tx1"/>
                </a:solidFill>
                <a:latin typeface="Book Antiqua" pitchFamily="18" charset="0"/>
                <a:cs typeface="Calibri" pitchFamily="34" charset="0"/>
              </a:rPr>
              <a:t>None</a:t>
            </a:r>
          </a:p>
        </p:txBody>
      </p:sp>
      <p:sp>
        <p:nvSpPr>
          <p:cNvPr id="18" name="TextBox 17">
            <a:extLst>
              <a:ext uri="{FF2B5EF4-FFF2-40B4-BE49-F238E27FC236}">
                <a16:creationId xmlns:a16="http://schemas.microsoft.com/office/drawing/2014/main" id="{50038017-896C-4315-98C8-67AAEF398497}"/>
              </a:ext>
            </a:extLst>
          </p:cNvPr>
          <p:cNvSpPr txBox="1"/>
          <p:nvPr/>
        </p:nvSpPr>
        <p:spPr>
          <a:xfrm>
            <a:off x="4632473" y="4307315"/>
            <a:ext cx="707886" cy="1295400"/>
          </a:xfrm>
          <a:prstGeom prst="rect">
            <a:avLst/>
          </a:prstGeom>
          <a:noFill/>
        </p:spPr>
        <p:txBody>
          <a:bodyPr vert="vert270" wrap="square" rtlCol="0" anchor="ctr">
            <a:spAutoFit/>
          </a:bodyPr>
          <a:lstStyle/>
          <a:p>
            <a:pPr algn="ctr"/>
            <a:r>
              <a:rPr lang="en-US" sz="1700" b="1" dirty="0">
                <a:latin typeface="Book Antiqua" panose="02040602050305030304" pitchFamily="18" charset="0"/>
              </a:rPr>
              <a:t>Develop-mental</a:t>
            </a:r>
          </a:p>
        </p:txBody>
      </p:sp>
      <p:sp>
        <p:nvSpPr>
          <p:cNvPr id="19" name="TextBox 18">
            <a:extLst>
              <a:ext uri="{FF2B5EF4-FFF2-40B4-BE49-F238E27FC236}">
                <a16:creationId xmlns:a16="http://schemas.microsoft.com/office/drawing/2014/main" id="{3A29FCF6-EC79-474B-936C-65E10A1C8D31}"/>
              </a:ext>
            </a:extLst>
          </p:cNvPr>
          <p:cNvSpPr txBox="1"/>
          <p:nvPr/>
        </p:nvSpPr>
        <p:spPr>
          <a:xfrm rot="5400000">
            <a:off x="6895391" y="-626512"/>
            <a:ext cx="461665" cy="3730754"/>
          </a:xfrm>
          <a:prstGeom prst="rect">
            <a:avLst/>
          </a:prstGeom>
          <a:noFill/>
        </p:spPr>
        <p:txBody>
          <a:bodyPr vert="vert270" wrap="square" rtlCol="0" anchor="ctr">
            <a:spAutoFit/>
          </a:bodyPr>
          <a:lstStyle/>
          <a:p>
            <a:pPr algn="ctr"/>
            <a:r>
              <a:rPr lang="en-US" b="1" u="sng" dirty="0">
                <a:latin typeface="Book Antiqua" panose="02040602050305030304" pitchFamily="18" charset="0"/>
              </a:rPr>
              <a:t>Oral Health</a:t>
            </a:r>
          </a:p>
        </p:txBody>
      </p:sp>
      <p:sp>
        <p:nvSpPr>
          <p:cNvPr id="20" name="TextBox 19">
            <a:extLst>
              <a:ext uri="{FF2B5EF4-FFF2-40B4-BE49-F238E27FC236}">
                <a16:creationId xmlns:a16="http://schemas.microsoft.com/office/drawing/2014/main" id="{2F96E59B-49E8-4937-A8A6-9F581CA052B9}"/>
              </a:ext>
            </a:extLst>
          </p:cNvPr>
          <p:cNvSpPr txBox="1"/>
          <p:nvPr/>
        </p:nvSpPr>
        <p:spPr>
          <a:xfrm rot="5400000">
            <a:off x="2369029" y="-624397"/>
            <a:ext cx="461665" cy="3726525"/>
          </a:xfrm>
          <a:prstGeom prst="rect">
            <a:avLst/>
          </a:prstGeom>
          <a:noFill/>
        </p:spPr>
        <p:txBody>
          <a:bodyPr vert="vert270" wrap="square" rtlCol="0" anchor="ctr">
            <a:spAutoFit/>
          </a:bodyPr>
          <a:lstStyle/>
          <a:p>
            <a:pPr algn="ctr"/>
            <a:r>
              <a:rPr lang="en-US" b="1" u="sng" dirty="0">
                <a:latin typeface="Book Antiqua" panose="02040602050305030304" pitchFamily="18" charset="0"/>
              </a:rPr>
              <a:t>Mental Health</a:t>
            </a:r>
          </a:p>
        </p:txBody>
      </p:sp>
    </p:spTree>
    <p:extLst>
      <p:ext uri="{BB962C8B-B14F-4D97-AF65-F5344CB8AC3E}">
        <p14:creationId xmlns:p14="http://schemas.microsoft.com/office/powerpoint/2010/main" val="1316975589"/>
      </p:ext>
    </p:extLst>
  </p:cSld>
  <p:clrMapOvr>
    <a:masterClrMapping/>
  </p:clrMapOvr>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D19C0365-3FDF-4726-AAF0-66F50C9F75AB}"/>
              </a:ext>
            </a:extLst>
          </p:cNvPr>
          <p:cNvSpPr>
            <a:spLocks noGrp="1"/>
          </p:cNvSpPr>
          <p:nvPr>
            <p:ph type="title"/>
          </p:nvPr>
        </p:nvSpPr>
        <p:spPr/>
        <p:txBody>
          <a:bodyPr/>
          <a:lstStyle/>
          <a:p>
            <a:r>
              <a:rPr lang="en-US" dirty="0"/>
              <a:t>Chronic Illness Care – </a:t>
            </a:r>
            <a:br>
              <a:rPr lang="en-US" dirty="0"/>
            </a:br>
            <a:r>
              <a:rPr lang="en-US" dirty="0"/>
              <a:t>Physical Health</a:t>
            </a:r>
          </a:p>
        </p:txBody>
      </p:sp>
      <p:sp>
        <p:nvSpPr>
          <p:cNvPr id="7" name="Content Placeholder 2">
            <a:extLst>
              <a:ext uri="{FF2B5EF4-FFF2-40B4-BE49-F238E27FC236}">
                <a16:creationId xmlns:a16="http://schemas.microsoft.com/office/drawing/2014/main" id="{71FC158F-8CA3-4C98-AF9B-85610D5C6763}"/>
              </a:ext>
            </a:extLst>
          </p:cNvPr>
          <p:cNvSpPr>
            <a:spLocks noGrp="1"/>
          </p:cNvSpPr>
          <p:nvPr>
            <p:ph idx="1"/>
          </p:nvPr>
        </p:nvSpPr>
        <p:spPr>
          <a:xfrm>
            <a:off x="736600" y="1219199"/>
            <a:ext cx="8178800" cy="1524000"/>
          </a:xfrm>
          <a:solidFill>
            <a:srgbClr val="92D050">
              <a:alpha val="10196"/>
            </a:srgbClr>
          </a:solidFill>
        </p:spPr>
        <p:txBody>
          <a:bodyPr numCol="1" spcCol="0"/>
          <a:lstStyle/>
          <a:p>
            <a:pPr marL="457200" indent="-274320">
              <a:spcAft>
                <a:spcPts val="0"/>
              </a:spcAft>
              <a:buFont typeface="Arial" panose="020B0604020202020204" pitchFamily="34" charset="0"/>
              <a:buChar char="•"/>
            </a:pPr>
            <a:r>
              <a:rPr lang="en-US" sz="1700" b="0" dirty="0"/>
              <a:t>Asthma Medication Ratio</a:t>
            </a:r>
          </a:p>
          <a:p>
            <a:pPr marL="457200" indent="-274320">
              <a:spcAft>
                <a:spcPts val="0"/>
              </a:spcAft>
              <a:buFont typeface="Arial" panose="020B0604020202020204" pitchFamily="34" charset="0"/>
              <a:buChar char="•"/>
            </a:pPr>
            <a:r>
              <a:rPr lang="en-US" sz="1700" b="0" dirty="0"/>
              <a:t>Controlling High Blood Pressure (HEDIS 2019)</a:t>
            </a:r>
          </a:p>
          <a:p>
            <a:pPr marL="457200" indent="-274320">
              <a:spcAft>
                <a:spcPts val="0"/>
              </a:spcAft>
              <a:buFont typeface="Arial" panose="020B0604020202020204" pitchFamily="34" charset="0"/>
              <a:buChar char="•"/>
            </a:pPr>
            <a:r>
              <a:rPr lang="en-US" sz="1700" b="0" dirty="0"/>
              <a:t>Comprehensive Diabetes Care: Hemoglobin A1c (HbA1c) Poor Control (&gt;9.0%)</a:t>
            </a:r>
          </a:p>
          <a:p>
            <a:pPr marL="457200" indent="-274320">
              <a:spcAft>
                <a:spcPts val="0"/>
              </a:spcAft>
              <a:buFont typeface="Arial" panose="020B0604020202020204" pitchFamily="34" charset="0"/>
              <a:buChar char="•"/>
            </a:pPr>
            <a:r>
              <a:rPr lang="en-US" sz="1700" b="0" dirty="0"/>
              <a:t>Comprehensive Diabetes Care: Eye Exam</a:t>
            </a:r>
          </a:p>
          <a:p>
            <a:pPr marL="457200" indent="-274320">
              <a:spcAft>
                <a:spcPts val="0"/>
              </a:spcAft>
              <a:buFont typeface="Arial" panose="020B0604020202020204" pitchFamily="34" charset="0"/>
              <a:buChar char="•"/>
            </a:pPr>
            <a:r>
              <a:rPr lang="en-US" sz="1700" b="0" dirty="0"/>
              <a:t>Comprehensive Diabetes Care: Blood Pressure Control (&lt;140/90 mm Hg)</a:t>
            </a:r>
          </a:p>
        </p:txBody>
      </p:sp>
      <p:sp>
        <p:nvSpPr>
          <p:cNvPr id="8" name="Content Placeholder 2">
            <a:extLst>
              <a:ext uri="{FF2B5EF4-FFF2-40B4-BE49-F238E27FC236}">
                <a16:creationId xmlns:a16="http://schemas.microsoft.com/office/drawing/2014/main" id="{9D3509B5-8079-4C09-A45E-9D054518B714}"/>
              </a:ext>
            </a:extLst>
          </p:cNvPr>
          <p:cNvSpPr txBox="1">
            <a:spLocks/>
          </p:cNvSpPr>
          <p:nvPr/>
        </p:nvSpPr>
        <p:spPr bwMode="auto">
          <a:xfrm>
            <a:off x="736600" y="3063240"/>
            <a:ext cx="8178799" cy="731520"/>
          </a:xfrm>
          <a:prstGeom prst="rect">
            <a:avLst/>
          </a:prstGeom>
          <a:solidFill>
            <a:srgbClr val="FFFF00">
              <a:alpha val="10196"/>
            </a:srgbClr>
          </a:solidFill>
          <a:ln>
            <a:noFill/>
          </a:ln>
          <a:extLst/>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ct val="20000"/>
              </a:spcBef>
              <a:spcAft>
                <a:spcPct val="0"/>
              </a:spcAft>
              <a:buClr>
                <a:srgbClr val="57768E"/>
              </a:buClr>
              <a:buFont typeface="Wingdings" pitchFamily="2" charset="2"/>
              <a:buChar char="§"/>
              <a:defRPr sz="2400">
                <a:solidFill>
                  <a:srgbClr val="25325B"/>
                </a:solidFill>
                <a:latin typeface="+mn-lt"/>
                <a:ea typeface="+mn-ea"/>
                <a:cs typeface="+mn-cs"/>
              </a:defRPr>
            </a:lvl1pPr>
            <a:lvl2pPr marL="742950" indent="-285750" algn="l" rtl="0" eaLnBrk="1" fontAlgn="base" hangingPunct="1">
              <a:spcBef>
                <a:spcPct val="20000"/>
              </a:spcBef>
              <a:spcAft>
                <a:spcPct val="0"/>
              </a:spcAft>
              <a:buChar char="–"/>
              <a:defRPr sz="2000">
                <a:solidFill>
                  <a:srgbClr val="486176"/>
                </a:solidFill>
                <a:latin typeface="+mn-lt"/>
                <a:ea typeface="+mn-ea"/>
              </a:defRPr>
            </a:lvl2pPr>
            <a:lvl3pPr marL="1143000" indent="-228600" algn="l" rtl="0" eaLnBrk="1" fontAlgn="base" hangingPunct="1">
              <a:spcBef>
                <a:spcPct val="20000"/>
              </a:spcBef>
              <a:spcAft>
                <a:spcPct val="0"/>
              </a:spcAft>
              <a:buChar char="•"/>
              <a:defRPr>
                <a:solidFill>
                  <a:srgbClr val="25325B"/>
                </a:solidFill>
                <a:latin typeface="+mn-lt"/>
                <a:ea typeface="+mn-ea"/>
              </a:defRPr>
            </a:lvl3pPr>
            <a:lvl4pPr marL="1600200" indent="-228600" algn="l" rtl="0" eaLnBrk="1" fontAlgn="base" hangingPunct="1">
              <a:spcBef>
                <a:spcPct val="20000"/>
              </a:spcBef>
              <a:spcAft>
                <a:spcPct val="0"/>
              </a:spcAft>
              <a:buChar char="–"/>
              <a:defRPr sz="1400">
                <a:solidFill>
                  <a:srgbClr val="57768E"/>
                </a:solidFill>
                <a:latin typeface="+mn-lt"/>
                <a:ea typeface="+mn-ea"/>
              </a:defRPr>
            </a:lvl4pPr>
            <a:lvl5pPr marL="2057400" indent="-228600" algn="l" rtl="0" eaLnBrk="1" fontAlgn="base" hangingPunct="1">
              <a:spcBef>
                <a:spcPct val="20000"/>
              </a:spcBef>
              <a:spcAft>
                <a:spcPct val="0"/>
              </a:spcAft>
              <a:buChar char="»"/>
              <a:defRPr sz="1200">
                <a:solidFill>
                  <a:srgbClr val="25325B"/>
                </a:solidFill>
                <a:latin typeface="+mn-lt"/>
                <a:ea typeface="+mn-ea"/>
              </a:defRPr>
            </a:lvl5pPr>
            <a:lvl6pPr marL="2514600" indent="-228600" algn="l" rtl="0" eaLnBrk="1" fontAlgn="base" hangingPunct="1">
              <a:spcBef>
                <a:spcPct val="20000"/>
              </a:spcBef>
              <a:spcAft>
                <a:spcPct val="0"/>
              </a:spcAft>
              <a:buChar char="»"/>
              <a:defRPr sz="1200">
                <a:solidFill>
                  <a:srgbClr val="25325B"/>
                </a:solidFill>
                <a:latin typeface="+mn-lt"/>
                <a:ea typeface="+mn-ea"/>
              </a:defRPr>
            </a:lvl6pPr>
            <a:lvl7pPr marL="2971800" indent="-228600" algn="l" rtl="0" eaLnBrk="1" fontAlgn="base" hangingPunct="1">
              <a:spcBef>
                <a:spcPct val="20000"/>
              </a:spcBef>
              <a:spcAft>
                <a:spcPct val="0"/>
              </a:spcAft>
              <a:buChar char="»"/>
              <a:defRPr sz="1200">
                <a:solidFill>
                  <a:srgbClr val="25325B"/>
                </a:solidFill>
                <a:latin typeface="+mn-lt"/>
                <a:ea typeface="+mn-ea"/>
              </a:defRPr>
            </a:lvl7pPr>
            <a:lvl8pPr marL="3429000" indent="-228600" algn="l" rtl="0" eaLnBrk="1" fontAlgn="base" hangingPunct="1">
              <a:spcBef>
                <a:spcPct val="20000"/>
              </a:spcBef>
              <a:spcAft>
                <a:spcPct val="0"/>
              </a:spcAft>
              <a:buChar char="»"/>
              <a:defRPr sz="1200">
                <a:solidFill>
                  <a:srgbClr val="25325B"/>
                </a:solidFill>
                <a:latin typeface="+mn-lt"/>
                <a:ea typeface="+mn-ea"/>
              </a:defRPr>
            </a:lvl8pPr>
            <a:lvl9pPr marL="3886200" indent="-228600" algn="l" rtl="0" eaLnBrk="1" fontAlgn="base" hangingPunct="1">
              <a:spcBef>
                <a:spcPct val="20000"/>
              </a:spcBef>
              <a:spcAft>
                <a:spcPct val="0"/>
              </a:spcAft>
              <a:buChar char="»"/>
              <a:defRPr sz="1200">
                <a:solidFill>
                  <a:srgbClr val="25325B"/>
                </a:solidFill>
                <a:latin typeface="+mn-lt"/>
                <a:ea typeface="+mn-ea"/>
              </a:defRPr>
            </a:lvl9pPr>
          </a:lstStyle>
          <a:p>
            <a:pPr marL="457200" indent="-274320">
              <a:spcBef>
                <a:spcPct val="0"/>
              </a:spcBef>
              <a:spcAft>
                <a:spcPts val="0"/>
              </a:spcAft>
              <a:buClrTx/>
              <a:buSzPct val="100000"/>
              <a:buFont typeface="Arial" panose="020B0604020202020204" pitchFamily="34" charset="0"/>
              <a:buChar char="•"/>
            </a:pPr>
            <a:r>
              <a:rPr lang="en-US" sz="1700" dirty="0">
                <a:solidFill>
                  <a:schemeClr val="tx1"/>
                </a:solidFill>
                <a:latin typeface="Book Antiqua" pitchFamily="18" charset="0"/>
                <a:cs typeface="Calibri" pitchFamily="34" charset="0"/>
              </a:rPr>
              <a:t>Comprehensive Diabetes Care: Hemoglobin A1c Testing </a:t>
            </a:r>
          </a:p>
          <a:p>
            <a:pPr marL="457200" indent="-274320">
              <a:spcBef>
                <a:spcPct val="0"/>
              </a:spcBef>
              <a:spcAft>
                <a:spcPts val="0"/>
              </a:spcAft>
              <a:buClrTx/>
              <a:buSzPct val="100000"/>
              <a:buFont typeface="Arial" panose="020B0604020202020204" pitchFamily="34" charset="0"/>
              <a:buChar char="•"/>
            </a:pPr>
            <a:r>
              <a:rPr lang="en-US" sz="1700" dirty="0">
                <a:solidFill>
                  <a:schemeClr val="tx1"/>
                </a:solidFill>
                <a:latin typeface="Book Antiqua" pitchFamily="18" charset="0"/>
                <a:cs typeface="Calibri" pitchFamily="34" charset="0"/>
              </a:rPr>
              <a:t>Comprehensive Diabetes Care: Medical Attention for Nephropathy</a:t>
            </a:r>
          </a:p>
        </p:txBody>
      </p:sp>
      <p:sp>
        <p:nvSpPr>
          <p:cNvPr id="9" name="TextBox 8">
            <a:extLst>
              <a:ext uri="{FF2B5EF4-FFF2-40B4-BE49-F238E27FC236}">
                <a16:creationId xmlns:a16="http://schemas.microsoft.com/office/drawing/2014/main" id="{5712159B-12F1-4C01-8688-7EB27B09F632}"/>
              </a:ext>
            </a:extLst>
          </p:cNvPr>
          <p:cNvSpPr txBox="1"/>
          <p:nvPr/>
        </p:nvSpPr>
        <p:spPr>
          <a:xfrm>
            <a:off x="207005" y="1219200"/>
            <a:ext cx="446276" cy="1524000"/>
          </a:xfrm>
          <a:prstGeom prst="rect">
            <a:avLst/>
          </a:prstGeom>
          <a:noFill/>
        </p:spPr>
        <p:txBody>
          <a:bodyPr vert="vert270" wrap="square" rtlCol="0" anchor="ctr">
            <a:spAutoFit/>
          </a:bodyPr>
          <a:lstStyle/>
          <a:p>
            <a:pPr algn="ctr"/>
            <a:r>
              <a:rPr lang="en-US" sz="1700" b="1" dirty="0">
                <a:latin typeface="Book Antiqua" panose="02040602050305030304" pitchFamily="18" charset="0"/>
              </a:rPr>
              <a:t>Endorsed</a:t>
            </a:r>
          </a:p>
        </p:txBody>
      </p:sp>
      <p:sp>
        <p:nvSpPr>
          <p:cNvPr id="10" name="TextBox 9">
            <a:extLst>
              <a:ext uri="{FF2B5EF4-FFF2-40B4-BE49-F238E27FC236}">
                <a16:creationId xmlns:a16="http://schemas.microsoft.com/office/drawing/2014/main" id="{576C9247-77E8-4D55-8C63-367D0CF397EE}"/>
              </a:ext>
            </a:extLst>
          </p:cNvPr>
          <p:cNvSpPr txBox="1"/>
          <p:nvPr/>
        </p:nvSpPr>
        <p:spPr>
          <a:xfrm>
            <a:off x="76200" y="2895600"/>
            <a:ext cx="707886" cy="1066800"/>
          </a:xfrm>
          <a:prstGeom prst="rect">
            <a:avLst/>
          </a:prstGeom>
          <a:noFill/>
        </p:spPr>
        <p:txBody>
          <a:bodyPr vert="vert270" wrap="square" rtlCol="0" anchor="ctr">
            <a:spAutoFit/>
          </a:bodyPr>
          <a:lstStyle/>
          <a:p>
            <a:pPr algn="ctr"/>
            <a:r>
              <a:rPr lang="en-US" sz="1700" b="1" dirty="0">
                <a:latin typeface="Book Antiqua" panose="02040602050305030304" pitchFamily="18" charset="0"/>
              </a:rPr>
              <a:t>Monitor-ing</a:t>
            </a:r>
          </a:p>
        </p:txBody>
      </p:sp>
      <p:sp>
        <p:nvSpPr>
          <p:cNvPr id="11" name="Content Placeholder 2">
            <a:extLst>
              <a:ext uri="{FF2B5EF4-FFF2-40B4-BE49-F238E27FC236}">
                <a16:creationId xmlns:a16="http://schemas.microsoft.com/office/drawing/2014/main" id="{414939E7-E783-4430-BD28-E9FDC7176649}"/>
              </a:ext>
            </a:extLst>
          </p:cNvPr>
          <p:cNvSpPr txBox="1">
            <a:spLocks/>
          </p:cNvSpPr>
          <p:nvPr/>
        </p:nvSpPr>
        <p:spPr bwMode="auto">
          <a:xfrm>
            <a:off x="736600" y="4191000"/>
            <a:ext cx="8178799" cy="1524000"/>
          </a:xfrm>
          <a:prstGeom prst="rect">
            <a:avLst/>
          </a:prstGeom>
          <a:solidFill>
            <a:srgbClr val="FF0000">
              <a:alpha val="10196"/>
            </a:srgbClr>
          </a:solidFill>
          <a:ln>
            <a:noFill/>
          </a:ln>
          <a:extLst/>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ct val="20000"/>
              </a:spcBef>
              <a:spcAft>
                <a:spcPct val="0"/>
              </a:spcAft>
              <a:buClr>
                <a:srgbClr val="57768E"/>
              </a:buClr>
              <a:buFont typeface="Wingdings" pitchFamily="2" charset="2"/>
              <a:buChar char="§"/>
              <a:defRPr sz="2400">
                <a:solidFill>
                  <a:srgbClr val="25325B"/>
                </a:solidFill>
                <a:latin typeface="+mn-lt"/>
                <a:ea typeface="+mn-ea"/>
                <a:cs typeface="+mn-cs"/>
              </a:defRPr>
            </a:lvl1pPr>
            <a:lvl2pPr marL="742950" indent="-285750" algn="l" rtl="0" eaLnBrk="1" fontAlgn="base" hangingPunct="1">
              <a:spcBef>
                <a:spcPct val="20000"/>
              </a:spcBef>
              <a:spcAft>
                <a:spcPct val="0"/>
              </a:spcAft>
              <a:buChar char="–"/>
              <a:defRPr sz="2000">
                <a:solidFill>
                  <a:srgbClr val="486176"/>
                </a:solidFill>
                <a:latin typeface="+mn-lt"/>
                <a:ea typeface="+mn-ea"/>
              </a:defRPr>
            </a:lvl2pPr>
            <a:lvl3pPr marL="1143000" indent="-228600" algn="l" rtl="0" eaLnBrk="1" fontAlgn="base" hangingPunct="1">
              <a:spcBef>
                <a:spcPct val="20000"/>
              </a:spcBef>
              <a:spcAft>
                <a:spcPct val="0"/>
              </a:spcAft>
              <a:buChar char="•"/>
              <a:defRPr>
                <a:solidFill>
                  <a:srgbClr val="25325B"/>
                </a:solidFill>
                <a:latin typeface="+mn-lt"/>
                <a:ea typeface="+mn-ea"/>
              </a:defRPr>
            </a:lvl3pPr>
            <a:lvl4pPr marL="1600200" indent="-228600" algn="l" rtl="0" eaLnBrk="1" fontAlgn="base" hangingPunct="1">
              <a:spcBef>
                <a:spcPct val="20000"/>
              </a:spcBef>
              <a:spcAft>
                <a:spcPct val="0"/>
              </a:spcAft>
              <a:buChar char="–"/>
              <a:defRPr sz="1400">
                <a:solidFill>
                  <a:srgbClr val="57768E"/>
                </a:solidFill>
                <a:latin typeface="+mn-lt"/>
                <a:ea typeface="+mn-ea"/>
              </a:defRPr>
            </a:lvl4pPr>
            <a:lvl5pPr marL="2057400" indent="-228600" algn="l" rtl="0" eaLnBrk="1" fontAlgn="base" hangingPunct="1">
              <a:spcBef>
                <a:spcPct val="20000"/>
              </a:spcBef>
              <a:spcAft>
                <a:spcPct val="0"/>
              </a:spcAft>
              <a:buChar char="»"/>
              <a:defRPr sz="1200">
                <a:solidFill>
                  <a:srgbClr val="25325B"/>
                </a:solidFill>
                <a:latin typeface="+mn-lt"/>
                <a:ea typeface="+mn-ea"/>
              </a:defRPr>
            </a:lvl5pPr>
            <a:lvl6pPr marL="2514600" indent="-228600" algn="l" rtl="0" eaLnBrk="1" fontAlgn="base" hangingPunct="1">
              <a:spcBef>
                <a:spcPct val="20000"/>
              </a:spcBef>
              <a:spcAft>
                <a:spcPct val="0"/>
              </a:spcAft>
              <a:buChar char="»"/>
              <a:defRPr sz="1200">
                <a:solidFill>
                  <a:srgbClr val="25325B"/>
                </a:solidFill>
                <a:latin typeface="+mn-lt"/>
                <a:ea typeface="+mn-ea"/>
              </a:defRPr>
            </a:lvl6pPr>
            <a:lvl7pPr marL="2971800" indent="-228600" algn="l" rtl="0" eaLnBrk="1" fontAlgn="base" hangingPunct="1">
              <a:spcBef>
                <a:spcPct val="20000"/>
              </a:spcBef>
              <a:spcAft>
                <a:spcPct val="0"/>
              </a:spcAft>
              <a:buChar char="»"/>
              <a:defRPr sz="1200">
                <a:solidFill>
                  <a:srgbClr val="25325B"/>
                </a:solidFill>
                <a:latin typeface="+mn-lt"/>
                <a:ea typeface="+mn-ea"/>
              </a:defRPr>
            </a:lvl7pPr>
            <a:lvl8pPr marL="3429000" indent="-228600" algn="l" rtl="0" eaLnBrk="1" fontAlgn="base" hangingPunct="1">
              <a:spcBef>
                <a:spcPct val="20000"/>
              </a:spcBef>
              <a:spcAft>
                <a:spcPct val="0"/>
              </a:spcAft>
              <a:buChar char="»"/>
              <a:defRPr sz="1200">
                <a:solidFill>
                  <a:srgbClr val="25325B"/>
                </a:solidFill>
                <a:latin typeface="+mn-lt"/>
                <a:ea typeface="+mn-ea"/>
              </a:defRPr>
            </a:lvl8pPr>
            <a:lvl9pPr marL="3886200" indent="-228600" algn="l" rtl="0" eaLnBrk="1" fontAlgn="base" hangingPunct="1">
              <a:spcBef>
                <a:spcPct val="20000"/>
              </a:spcBef>
              <a:spcAft>
                <a:spcPct val="0"/>
              </a:spcAft>
              <a:buChar char="»"/>
              <a:defRPr sz="1200">
                <a:solidFill>
                  <a:srgbClr val="25325B"/>
                </a:solidFill>
                <a:latin typeface="+mn-lt"/>
                <a:ea typeface="+mn-ea"/>
              </a:defRPr>
            </a:lvl9pPr>
          </a:lstStyle>
          <a:p>
            <a:pPr marL="457200" indent="-274320">
              <a:spcBef>
                <a:spcPct val="0"/>
              </a:spcBef>
              <a:spcAft>
                <a:spcPts val="0"/>
              </a:spcAft>
              <a:buClrTx/>
              <a:buSzPct val="100000"/>
              <a:buFont typeface="Arial" panose="020B0604020202020204" pitchFamily="34" charset="0"/>
              <a:buChar char="•"/>
            </a:pPr>
            <a:r>
              <a:rPr lang="en-US" sz="1700" dirty="0">
                <a:solidFill>
                  <a:schemeClr val="tx1"/>
                </a:solidFill>
                <a:latin typeface="Book Antiqua" pitchFamily="18" charset="0"/>
                <a:cs typeface="Calibri" pitchFamily="34" charset="0"/>
              </a:rPr>
              <a:t>Optimal Asthma Control </a:t>
            </a:r>
          </a:p>
          <a:p>
            <a:pPr marL="457200" indent="-274320">
              <a:spcBef>
                <a:spcPct val="0"/>
              </a:spcBef>
              <a:spcAft>
                <a:spcPts val="0"/>
              </a:spcAft>
              <a:buClrTx/>
              <a:buSzPct val="100000"/>
              <a:buFont typeface="Arial" panose="020B0604020202020204" pitchFamily="34" charset="0"/>
              <a:buChar char="•"/>
            </a:pPr>
            <a:r>
              <a:rPr lang="en-US" sz="1700" dirty="0">
                <a:solidFill>
                  <a:schemeClr val="tx1"/>
                </a:solidFill>
                <a:latin typeface="Book Antiqua" pitchFamily="18" charset="0"/>
                <a:cs typeface="Calibri" pitchFamily="34" charset="0"/>
              </a:rPr>
              <a:t>Optimal Diabetes Care</a:t>
            </a:r>
          </a:p>
          <a:p>
            <a:pPr marL="457200" indent="-274320">
              <a:spcBef>
                <a:spcPct val="0"/>
              </a:spcBef>
              <a:spcAft>
                <a:spcPts val="0"/>
              </a:spcAft>
              <a:buClrTx/>
              <a:buSzPct val="100000"/>
              <a:buFont typeface="Arial" panose="020B0604020202020204" pitchFamily="34" charset="0"/>
              <a:buChar char="•"/>
            </a:pPr>
            <a:r>
              <a:rPr lang="en-US" sz="1700" dirty="0">
                <a:solidFill>
                  <a:schemeClr val="tx1"/>
                </a:solidFill>
                <a:latin typeface="Book Antiqua" pitchFamily="18" charset="0"/>
                <a:cs typeface="Calibri" pitchFamily="34" charset="0"/>
              </a:rPr>
              <a:t>Blood Pressure Control (Concept)</a:t>
            </a:r>
          </a:p>
          <a:p>
            <a:pPr marL="457200" indent="-274320">
              <a:spcBef>
                <a:spcPct val="0"/>
              </a:spcBef>
              <a:spcAft>
                <a:spcPts val="0"/>
              </a:spcAft>
              <a:buClrTx/>
              <a:buSzPct val="100000"/>
              <a:buFont typeface="Arial" panose="020B0604020202020204" pitchFamily="34" charset="0"/>
              <a:buChar char="•"/>
            </a:pPr>
            <a:r>
              <a:rPr lang="en-US" sz="1700" dirty="0">
                <a:solidFill>
                  <a:schemeClr val="tx1"/>
                </a:solidFill>
                <a:latin typeface="Book Antiqua" pitchFamily="18" charset="0"/>
                <a:cs typeface="Calibri" pitchFamily="34" charset="0"/>
              </a:rPr>
              <a:t>Statin Therapy (Medication Intensity or Medical/LDL Goal) for Patients with Diabetes (Concept)</a:t>
            </a:r>
          </a:p>
        </p:txBody>
      </p:sp>
      <p:sp>
        <p:nvSpPr>
          <p:cNvPr id="12" name="TextBox 11">
            <a:extLst>
              <a:ext uri="{FF2B5EF4-FFF2-40B4-BE49-F238E27FC236}">
                <a16:creationId xmlns:a16="http://schemas.microsoft.com/office/drawing/2014/main" id="{7AE535FD-9E6A-4D77-9442-60A8C8BFA6C1}"/>
              </a:ext>
            </a:extLst>
          </p:cNvPr>
          <p:cNvSpPr txBox="1"/>
          <p:nvPr/>
        </p:nvSpPr>
        <p:spPr>
          <a:xfrm>
            <a:off x="76200" y="4267199"/>
            <a:ext cx="707886" cy="1371600"/>
          </a:xfrm>
          <a:prstGeom prst="rect">
            <a:avLst/>
          </a:prstGeom>
          <a:noFill/>
        </p:spPr>
        <p:txBody>
          <a:bodyPr vert="vert270" wrap="square" rtlCol="0" anchor="ctr">
            <a:spAutoFit/>
          </a:bodyPr>
          <a:lstStyle/>
          <a:p>
            <a:pPr algn="ctr"/>
            <a:r>
              <a:rPr lang="en-US" sz="1700" b="1" dirty="0">
                <a:latin typeface="Book Antiqua" panose="02040602050305030304" pitchFamily="18" charset="0"/>
              </a:rPr>
              <a:t>Develop-mental</a:t>
            </a:r>
          </a:p>
        </p:txBody>
      </p:sp>
    </p:spTree>
    <p:extLst>
      <p:ext uri="{BB962C8B-B14F-4D97-AF65-F5344CB8AC3E}">
        <p14:creationId xmlns:p14="http://schemas.microsoft.com/office/powerpoint/2010/main" val="4133982085"/>
      </p:ext>
    </p:extLst>
  </p:cSld>
  <p:clrMapOvr>
    <a:masterClrMapping/>
  </p:clrMapOvr>
  <p:transition/>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D19C0365-3FDF-4726-AAF0-66F50C9F75AB}"/>
              </a:ext>
            </a:extLst>
          </p:cNvPr>
          <p:cNvSpPr>
            <a:spLocks noGrp="1"/>
          </p:cNvSpPr>
          <p:nvPr>
            <p:ph type="title"/>
          </p:nvPr>
        </p:nvSpPr>
        <p:spPr/>
        <p:txBody>
          <a:bodyPr/>
          <a:lstStyle/>
          <a:p>
            <a:r>
              <a:rPr lang="en-US" dirty="0"/>
              <a:t>Chronic Illness Care – </a:t>
            </a:r>
            <a:br>
              <a:rPr lang="en-US" dirty="0"/>
            </a:br>
            <a:r>
              <a:rPr lang="en-US" dirty="0"/>
              <a:t>Mental Health</a:t>
            </a:r>
          </a:p>
        </p:txBody>
      </p:sp>
      <p:sp>
        <p:nvSpPr>
          <p:cNvPr id="7" name="Content Placeholder 2">
            <a:extLst>
              <a:ext uri="{FF2B5EF4-FFF2-40B4-BE49-F238E27FC236}">
                <a16:creationId xmlns:a16="http://schemas.microsoft.com/office/drawing/2014/main" id="{71FC158F-8CA3-4C98-AF9B-85610D5C6763}"/>
              </a:ext>
            </a:extLst>
          </p:cNvPr>
          <p:cNvSpPr>
            <a:spLocks noGrp="1"/>
          </p:cNvSpPr>
          <p:nvPr>
            <p:ph idx="1"/>
          </p:nvPr>
        </p:nvSpPr>
        <p:spPr>
          <a:xfrm>
            <a:off x="736600" y="1219199"/>
            <a:ext cx="8178800" cy="1752602"/>
          </a:xfrm>
          <a:solidFill>
            <a:srgbClr val="92D050">
              <a:alpha val="10196"/>
            </a:srgbClr>
          </a:solidFill>
        </p:spPr>
        <p:txBody>
          <a:bodyPr numCol="1" spcCol="0"/>
          <a:lstStyle/>
          <a:p>
            <a:pPr marL="457200" indent="-274320">
              <a:spcAft>
                <a:spcPts val="0"/>
              </a:spcAft>
              <a:buFont typeface="Arial" panose="020B0604020202020204" pitchFamily="34" charset="0"/>
              <a:buChar char="•"/>
            </a:pPr>
            <a:r>
              <a:rPr lang="en-US" sz="1700" b="0" i="1" dirty="0">
                <a:solidFill>
                  <a:schemeClr val="accent2"/>
                </a:solidFill>
              </a:rPr>
              <a:t>Metabolic Monitoring for Children and Adolescents on Antipsychotics</a:t>
            </a:r>
          </a:p>
          <a:p>
            <a:pPr marL="457200" indent="-274320">
              <a:spcAft>
                <a:spcPts val="0"/>
              </a:spcAft>
              <a:buFont typeface="Arial" panose="020B0604020202020204" pitchFamily="34" charset="0"/>
              <a:buChar char="•"/>
            </a:pPr>
            <a:r>
              <a:rPr lang="en-US" sz="1700" b="0" i="1" kern="1200" dirty="0">
                <a:solidFill>
                  <a:schemeClr val="accent2"/>
                </a:solidFill>
              </a:rPr>
              <a:t>Child and Adolescent Major Depressive Disorder: Suicide Risk Assessment</a:t>
            </a:r>
          </a:p>
          <a:p>
            <a:pPr marL="457200" indent="-274320">
              <a:spcAft>
                <a:spcPts val="0"/>
              </a:spcAft>
              <a:buFont typeface="Arial" panose="020B0604020202020204" pitchFamily="34" charset="0"/>
              <a:buChar char="•"/>
            </a:pPr>
            <a:r>
              <a:rPr lang="en-US" sz="1700" b="0" dirty="0"/>
              <a:t>Depression Remission and Response for Adolescents and Adults</a:t>
            </a:r>
          </a:p>
          <a:p>
            <a:pPr marL="457200" indent="-274320">
              <a:spcAft>
                <a:spcPts val="0"/>
              </a:spcAft>
              <a:buFont typeface="Arial" panose="020B0604020202020204" pitchFamily="34" charset="0"/>
              <a:buChar char="•"/>
            </a:pPr>
            <a:r>
              <a:rPr lang="en-US" sz="1700" b="0" i="1" dirty="0">
                <a:solidFill>
                  <a:schemeClr val="accent2"/>
                </a:solidFill>
              </a:rPr>
              <a:t>Follow-up After Hospitalization for Mental Illness (7-Day)</a:t>
            </a:r>
          </a:p>
          <a:p>
            <a:pPr marL="457200" indent="-274320">
              <a:spcAft>
                <a:spcPts val="0"/>
              </a:spcAft>
              <a:buFont typeface="Arial" panose="020B0604020202020204" pitchFamily="34" charset="0"/>
              <a:buChar char="•"/>
            </a:pPr>
            <a:r>
              <a:rPr lang="en-US" sz="1700" b="0" i="1" dirty="0">
                <a:solidFill>
                  <a:schemeClr val="accent2"/>
                </a:solidFill>
              </a:rPr>
              <a:t>Follow-up After Hospitalization for Mental Illness (30-Day)</a:t>
            </a:r>
          </a:p>
          <a:p>
            <a:pPr marL="457200" indent="-274320">
              <a:spcAft>
                <a:spcPts val="0"/>
              </a:spcAft>
              <a:buFont typeface="Arial" panose="020B0604020202020204" pitchFamily="34" charset="0"/>
              <a:buChar char="•"/>
            </a:pPr>
            <a:r>
              <a:rPr lang="en-US" sz="1700" b="0" i="1" dirty="0">
                <a:solidFill>
                  <a:schemeClr val="accent2"/>
                </a:solidFill>
              </a:rPr>
              <a:t>Follow-up After Emergency Department Visit for Mental Health</a:t>
            </a:r>
          </a:p>
        </p:txBody>
      </p:sp>
      <p:sp>
        <p:nvSpPr>
          <p:cNvPr id="8" name="Content Placeholder 2">
            <a:extLst>
              <a:ext uri="{FF2B5EF4-FFF2-40B4-BE49-F238E27FC236}">
                <a16:creationId xmlns:a16="http://schemas.microsoft.com/office/drawing/2014/main" id="{9D3509B5-8079-4C09-A45E-9D054518B714}"/>
              </a:ext>
            </a:extLst>
          </p:cNvPr>
          <p:cNvSpPr txBox="1">
            <a:spLocks/>
          </p:cNvSpPr>
          <p:nvPr/>
        </p:nvSpPr>
        <p:spPr bwMode="auto">
          <a:xfrm>
            <a:off x="736600" y="3451861"/>
            <a:ext cx="8178799" cy="731520"/>
          </a:xfrm>
          <a:prstGeom prst="rect">
            <a:avLst/>
          </a:prstGeom>
          <a:solidFill>
            <a:srgbClr val="FFFF00">
              <a:alpha val="10196"/>
            </a:srgbClr>
          </a:solidFill>
          <a:ln>
            <a:noFill/>
          </a:ln>
          <a:extLst/>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ct val="20000"/>
              </a:spcBef>
              <a:spcAft>
                <a:spcPct val="0"/>
              </a:spcAft>
              <a:buClr>
                <a:srgbClr val="57768E"/>
              </a:buClr>
              <a:buFont typeface="Wingdings" pitchFamily="2" charset="2"/>
              <a:buChar char="§"/>
              <a:defRPr sz="2400">
                <a:solidFill>
                  <a:srgbClr val="25325B"/>
                </a:solidFill>
                <a:latin typeface="+mn-lt"/>
                <a:ea typeface="+mn-ea"/>
                <a:cs typeface="+mn-cs"/>
              </a:defRPr>
            </a:lvl1pPr>
            <a:lvl2pPr marL="742950" indent="-285750" algn="l" rtl="0" eaLnBrk="1" fontAlgn="base" hangingPunct="1">
              <a:spcBef>
                <a:spcPct val="20000"/>
              </a:spcBef>
              <a:spcAft>
                <a:spcPct val="0"/>
              </a:spcAft>
              <a:buChar char="–"/>
              <a:defRPr sz="2000">
                <a:solidFill>
                  <a:srgbClr val="486176"/>
                </a:solidFill>
                <a:latin typeface="+mn-lt"/>
                <a:ea typeface="+mn-ea"/>
              </a:defRPr>
            </a:lvl2pPr>
            <a:lvl3pPr marL="1143000" indent="-228600" algn="l" rtl="0" eaLnBrk="1" fontAlgn="base" hangingPunct="1">
              <a:spcBef>
                <a:spcPct val="20000"/>
              </a:spcBef>
              <a:spcAft>
                <a:spcPct val="0"/>
              </a:spcAft>
              <a:buChar char="•"/>
              <a:defRPr>
                <a:solidFill>
                  <a:srgbClr val="25325B"/>
                </a:solidFill>
                <a:latin typeface="+mn-lt"/>
                <a:ea typeface="+mn-ea"/>
              </a:defRPr>
            </a:lvl3pPr>
            <a:lvl4pPr marL="1600200" indent="-228600" algn="l" rtl="0" eaLnBrk="1" fontAlgn="base" hangingPunct="1">
              <a:spcBef>
                <a:spcPct val="20000"/>
              </a:spcBef>
              <a:spcAft>
                <a:spcPct val="0"/>
              </a:spcAft>
              <a:buChar char="–"/>
              <a:defRPr sz="1400">
                <a:solidFill>
                  <a:srgbClr val="57768E"/>
                </a:solidFill>
                <a:latin typeface="+mn-lt"/>
                <a:ea typeface="+mn-ea"/>
              </a:defRPr>
            </a:lvl4pPr>
            <a:lvl5pPr marL="2057400" indent="-228600" algn="l" rtl="0" eaLnBrk="1" fontAlgn="base" hangingPunct="1">
              <a:spcBef>
                <a:spcPct val="20000"/>
              </a:spcBef>
              <a:spcAft>
                <a:spcPct val="0"/>
              </a:spcAft>
              <a:buChar char="»"/>
              <a:defRPr sz="1200">
                <a:solidFill>
                  <a:srgbClr val="25325B"/>
                </a:solidFill>
                <a:latin typeface="+mn-lt"/>
                <a:ea typeface="+mn-ea"/>
              </a:defRPr>
            </a:lvl5pPr>
            <a:lvl6pPr marL="2514600" indent="-228600" algn="l" rtl="0" eaLnBrk="1" fontAlgn="base" hangingPunct="1">
              <a:spcBef>
                <a:spcPct val="20000"/>
              </a:spcBef>
              <a:spcAft>
                <a:spcPct val="0"/>
              </a:spcAft>
              <a:buChar char="»"/>
              <a:defRPr sz="1200">
                <a:solidFill>
                  <a:srgbClr val="25325B"/>
                </a:solidFill>
                <a:latin typeface="+mn-lt"/>
                <a:ea typeface="+mn-ea"/>
              </a:defRPr>
            </a:lvl6pPr>
            <a:lvl7pPr marL="2971800" indent="-228600" algn="l" rtl="0" eaLnBrk="1" fontAlgn="base" hangingPunct="1">
              <a:spcBef>
                <a:spcPct val="20000"/>
              </a:spcBef>
              <a:spcAft>
                <a:spcPct val="0"/>
              </a:spcAft>
              <a:buChar char="»"/>
              <a:defRPr sz="1200">
                <a:solidFill>
                  <a:srgbClr val="25325B"/>
                </a:solidFill>
                <a:latin typeface="+mn-lt"/>
                <a:ea typeface="+mn-ea"/>
              </a:defRPr>
            </a:lvl7pPr>
            <a:lvl8pPr marL="3429000" indent="-228600" algn="l" rtl="0" eaLnBrk="1" fontAlgn="base" hangingPunct="1">
              <a:spcBef>
                <a:spcPct val="20000"/>
              </a:spcBef>
              <a:spcAft>
                <a:spcPct val="0"/>
              </a:spcAft>
              <a:buChar char="»"/>
              <a:defRPr sz="1200">
                <a:solidFill>
                  <a:srgbClr val="25325B"/>
                </a:solidFill>
                <a:latin typeface="+mn-lt"/>
                <a:ea typeface="+mn-ea"/>
              </a:defRPr>
            </a:lvl8pPr>
            <a:lvl9pPr marL="3886200" indent="-228600" algn="l" rtl="0" eaLnBrk="1" fontAlgn="base" hangingPunct="1">
              <a:spcBef>
                <a:spcPct val="20000"/>
              </a:spcBef>
              <a:spcAft>
                <a:spcPct val="0"/>
              </a:spcAft>
              <a:buChar char="»"/>
              <a:defRPr sz="1200">
                <a:solidFill>
                  <a:srgbClr val="25325B"/>
                </a:solidFill>
                <a:latin typeface="+mn-lt"/>
                <a:ea typeface="+mn-ea"/>
              </a:defRPr>
            </a:lvl9pPr>
          </a:lstStyle>
          <a:p>
            <a:pPr marL="182880" indent="0">
              <a:spcBef>
                <a:spcPct val="0"/>
              </a:spcBef>
              <a:spcAft>
                <a:spcPts val="0"/>
              </a:spcAft>
              <a:buClrTx/>
              <a:buSzPct val="100000"/>
              <a:buNone/>
            </a:pPr>
            <a:r>
              <a:rPr lang="en-US" sz="1700" dirty="0">
                <a:solidFill>
                  <a:schemeClr val="tx1"/>
                </a:solidFill>
                <a:latin typeface="Book Antiqua" pitchFamily="18" charset="0"/>
                <a:cs typeface="Calibri" pitchFamily="34" charset="0"/>
              </a:rPr>
              <a:t>None</a:t>
            </a:r>
          </a:p>
        </p:txBody>
      </p:sp>
      <p:sp>
        <p:nvSpPr>
          <p:cNvPr id="9" name="TextBox 8">
            <a:extLst>
              <a:ext uri="{FF2B5EF4-FFF2-40B4-BE49-F238E27FC236}">
                <a16:creationId xmlns:a16="http://schemas.microsoft.com/office/drawing/2014/main" id="{5712159B-12F1-4C01-8688-7EB27B09F632}"/>
              </a:ext>
            </a:extLst>
          </p:cNvPr>
          <p:cNvSpPr txBox="1"/>
          <p:nvPr/>
        </p:nvSpPr>
        <p:spPr>
          <a:xfrm>
            <a:off x="207005" y="1219199"/>
            <a:ext cx="446276" cy="1752602"/>
          </a:xfrm>
          <a:prstGeom prst="rect">
            <a:avLst/>
          </a:prstGeom>
          <a:noFill/>
        </p:spPr>
        <p:txBody>
          <a:bodyPr vert="vert270" wrap="square" rtlCol="0" anchor="ctr">
            <a:spAutoFit/>
          </a:bodyPr>
          <a:lstStyle/>
          <a:p>
            <a:pPr algn="ctr"/>
            <a:r>
              <a:rPr lang="en-US" sz="1700" b="1" dirty="0">
                <a:latin typeface="Book Antiqua" panose="02040602050305030304" pitchFamily="18" charset="0"/>
              </a:rPr>
              <a:t>Endorsed</a:t>
            </a:r>
          </a:p>
        </p:txBody>
      </p:sp>
      <p:sp>
        <p:nvSpPr>
          <p:cNvPr id="10" name="TextBox 9">
            <a:extLst>
              <a:ext uri="{FF2B5EF4-FFF2-40B4-BE49-F238E27FC236}">
                <a16:creationId xmlns:a16="http://schemas.microsoft.com/office/drawing/2014/main" id="{576C9247-77E8-4D55-8C63-367D0CF397EE}"/>
              </a:ext>
            </a:extLst>
          </p:cNvPr>
          <p:cNvSpPr txBox="1"/>
          <p:nvPr/>
        </p:nvSpPr>
        <p:spPr>
          <a:xfrm>
            <a:off x="76200" y="3276600"/>
            <a:ext cx="707886" cy="1066800"/>
          </a:xfrm>
          <a:prstGeom prst="rect">
            <a:avLst/>
          </a:prstGeom>
          <a:noFill/>
        </p:spPr>
        <p:txBody>
          <a:bodyPr vert="vert270" wrap="square" rtlCol="0" anchor="ctr">
            <a:spAutoFit/>
          </a:bodyPr>
          <a:lstStyle/>
          <a:p>
            <a:pPr algn="ctr"/>
            <a:r>
              <a:rPr lang="en-US" sz="1700" b="1" dirty="0">
                <a:latin typeface="Book Antiqua" panose="02040602050305030304" pitchFamily="18" charset="0"/>
              </a:rPr>
              <a:t>Monitor-ing</a:t>
            </a:r>
          </a:p>
        </p:txBody>
      </p:sp>
      <p:sp>
        <p:nvSpPr>
          <p:cNvPr id="11" name="Content Placeholder 2">
            <a:extLst>
              <a:ext uri="{FF2B5EF4-FFF2-40B4-BE49-F238E27FC236}">
                <a16:creationId xmlns:a16="http://schemas.microsoft.com/office/drawing/2014/main" id="{414939E7-E783-4430-BD28-E9FDC7176649}"/>
              </a:ext>
            </a:extLst>
          </p:cNvPr>
          <p:cNvSpPr txBox="1">
            <a:spLocks/>
          </p:cNvSpPr>
          <p:nvPr/>
        </p:nvSpPr>
        <p:spPr bwMode="auto">
          <a:xfrm>
            <a:off x="736600" y="4663440"/>
            <a:ext cx="8178799" cy="731520"/>
          </a:xfrm>
          <a:prstGeom prst="rect">
            <a:avLst/>
          </a:prstGeom>
          <a:solidFill>
            <a:srgbClr val="FF0000">
              <a:alpha val="10196"/>
            </a:srgbClr>
          </a:solidFill>
          <a:ln>
            <a:noFill/>
          </a:ln>
          <a:extLst/>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ct val="20000"/>
              </a:spcBef>
              <a:spcAft>
                <a:spcPct val="0"/>
              </a:spcAft>
              <a:buClr>
                <a:srgbClr val="57768E"/>
              </a:buClr>
              <a:buFont typeface="Wingdings" pitchFamily="2" charset="2"/>
              <a:buChar char="§"/>
              <a:defRPr sz="2400">
                <a:solidFill>
                  <a:srgbClr val="25325B"/>
                </a:solidFill>
                <a:latin typeface="+mn-lt"/>
                <a:ea typeface="+mn-ea"/>
                <a:cs typeface="+mn-cs"/>
              </a:defRPr>
            </a:lvl1pPr>
            <a:lvl2pPr marL="742950" indent="-285750" algn="l" rtl="0" eaLnBrk="1" fontAlgn="base" hangingPunct="1">
              <a:spcBef>
                <a:spcPct val="20000"/>
              </a:spcBef>
              <a:spcAft>
                <a:spcPct val="0"/>
              </a:spcAft>
              <a:buChar char="–"/>
              <a:defRPr sz="2000">
                <a:solidFill>
                  <a:srgbClr val="486176"/>
                </a:solidFill>
                <a:latin typeface="+mn-lt"/>
                <a:ea typeface="+mn-ea"/>
              </a:defRPr>
            </a:lvl2pPr>
            <a:lvl3pPr marL="1143000" indent="-228600" algn="l" rtl="0" eaLnBrk="1" fontAlgn="base" hangingPunct="1">
              <a:spcBef>
                <a:spcPct val="20000"/>
              </a:spcBef>
              <a:spcAft>
                <a:spcPct val="0"/>
              </a:spcAft>
              <a:buChar char="•"/>
              <a:defRPr>
                <a:solidFill>
                  <a:srgbClr val="25325B"/>
                </a:solidFill>
                <a:latin typeface="+mn-lt"/>
                <a:ea typeface="+mn-ea"/>
              </a:defRPr>
            </a:lvl3pPr>
            <a:lvl4pPr marL="1600200" indent="-228600" algn="l" rtl="0" eaLnBrk="1" fontAlgn="base" hangingPunct="1">
              <a:spcBef>
                <a:spcPct val="20000"/>
              </a:spcBef>
              <a:spcAft>
                <a:spcPct val="0"/>
              </a:spcAft>
              <a:buChar char="–"/>
              <a:defRPr sz="1400">
                <a:solidFill>
                  <a:srgbClr val="57768E"/>
                </a:solidFill>
                <a:latin typeface="+mn-lt"/>
                <a:ea typeface="+mn-ea"/>
              </a:defRPr>
            </a:lvl4pPr>
            <a:lvl5pPr marL="2057400" indent="-228600" algn="l" rtl="0" eaLnBrk="1" fontAlgn="base" hangingPunct="1">
              <a:spcBef>
                <a:spcPct val="20000"/>
              </a:spcBef>
              <a:spcAft>
                <a:spcPct val="0"/>
              </a:spcAft>
              <a:buChar char="»"/>
              <a:defRPr sz="1200">
                <a:solidFill>
                  <a:srgbClr val="25325B"/>
                </a:solidFill>
                <a:latin typeface="+mn-lt"/>
                <a:ea typeface="+mn-ea"/>
              </a:defRPr>
            </a:lvl5pPr>
            <a:lvl6pPr marL="2514600" indent="-228600" algn="l" rtl="0" eaLnBrk="1" fontAlgn="base" hangingPunct="1">
              <a:spcBef>
                <a:spcPct val="20000"/>
              </a:spcBef>
              <a:spcAft>
                <a:spcPct val="0"/>
              </a:spcAft>
              <a:buChar char="»"/>
              <a:defRPr sz="1200">
                <a:solidFill>
                  <a:srgbClr val="25325B"/>
                </a:solidFill>
                <a:latin typeface="+mn-lt"/>
                <a:ea typeface="+mn-ea"/>
              </a:defRPr>
            </a:lvl6pPr>
            <a:lvl7pPr marL="2971800" indent="-228600" algn="l" rtl="0" eaLnBrk="1" fontAlgn="base" hangingPunct="1">
              <a:spcBef>
                <a:spcPct val="20000"/>
              </a:spcBef>
              <a:spcAft>
                <a:spcPct val="0"/>
              </a:spcAft>
              <a:buChar char="»"/>
              <a:defRPr sz="1200">
                <a:solidFill>
                  <a:srgbClr val="25325B"/>
                </a:solidFill>
                <a:latin typeface="+mn-lt"/>
                <a:ea typeface="+mn-ea"/>
              </a:defRPr>
            </a:lvl7pPr>
            <a:lvl8pPr marL="3429000" indent="-228600" algn="l" rtl="0" eaLnBrk="1" fontAlgn="base" hangingPunct="1">
              <a:spcBef>
                <a:spcPct val="20000"/>
              </a:spcBef>
              <a:spcAft>
                <a:spcPct val="0"/>
              </a:spcAft>
              <a:buChar char="»"/>
              <a:defRPr sz="1200">
                <a:solidFill>
                  <a:srgbClr val="25325B"/>
                </a:solidFill>
                <a:latin typeface="+mn-lt"/>
                <a:ea typeface="+mn-ea"/>
              </a:defRPr>
            </a:lvl8pPr>
            <a:lvl9pPr marL="3886200" indent="-228600" algn="l" rtl="0" eaLnBrk="1" fontAlgn="base" hangingPunct="1">
              <a:spcBef>
                <a:spcPct val="20000"/>
              </a:spcBef>
              <a:spcAft>
                <a:spcPct val="0"/>
              </a:spcAft>
              <a:buChar char="»"/>
              <a:defRPr sz="1200">
                <a:solidFill>
                  <a:srgbClr val="25325B"/>
                </a:solidFill>
                <a:latin typeface="+mn-lt"/>
                <a:ea typeface="+mn-ea"/>
              </a:defRPr>
            </a:lvl9pPr>
          </a:lstStyle>
          <a:p>
            <a:pPr marL="182880" indent="0">
              <a:spcBef>
                <a:spcPct val="0"/>
              </a:spcBef>
              <a:spcAft>
                <a:spcPts val="0"/>
              </a:spcAft>
              <a:buClrTx/>
              <a:buSzPct val="100000"/>
              <a:buNone/>
            </a:pPr>
            <a:r>
              <a:rPr lang="en-US" sz="1700" dirty="0">
                <a:solidFill>
                  <a:schemeClr val="tx1"/>
                </a:solidFill>
                <a:latin typeface="Book Antiqua" pitchFamily="18" charset="0"/>
                <a:cs typeface="Calibri" pitchFamily="34" charset="0"/>
              </a:rPr>
              <a:t>None</a:t>
            </a:r>
          </a:p>
        </p:txBody>
      </p:sp>
      <p:sp>
        <p:nvSpPr>
          <p:cNvPr id="12" name="TextBox 11">
            <a:extLst>
              <a:ext uri="{FF2B5EF4-FFF2-40B4-BE49-F238E27FC236}">
                <a16:creationId xmlns:a16="http://schemas.microsoft.com/office/drawing/2014/main" id="{7AE535FD-9E6A-4D77-9442-60A8C8BFA6C1}"/>
              </a:ext>
            </a:extLst>
          </p:cNvPr>
          <p:cNvSpPr txBox="1"/>
          <p:nvPr/>
        </p:nvSpPr>
        <p:spPr>
          <a:xfrm>
            <a:off x="76200" y="4343400"/>
            <a:ext cx="707886" cy="1371600"/>
          </a:xfrm>
          <a:prstGeom prst="rect">
            <a:avLst/>
          </a:prstGeom>
          <a:noFill/>
        </p:spPr>
        <p:txBody>
          <a:bodyPr vert="vert270" wrap="square" rtlCol="0" anchor="ctr">
            <a:spAutoFit/>
          </a:bodyPr>
          <a:lstStyle/>
          <a:p>
            <a:pPr algn="ctr"/>
            <a:r>
              <a:rPr lang="en-US" sz="1700" b="1" dirty="0">
                <a:latin typeface="Book Antiqua" panose="02040602050305030304" pitchFamily="18" charset="0"/>
              </a:rPr>
              <a:t>Develop-mental</a:t>
            </a:r>
          </a:p>
        </p:txBody>
      </p:sp>
      <p:sp>
        <p:nvSpPr>
          <p:cNvPr id="2" name="TextBox 1">
            <a:extLst>
              <a:ext uri="{FF2B5EF4-FFF2-40B4-BE49-F238E27FC236}">
                <a16:creationId xmlns:a16="http://schemas.microsoft.com/office/drawing/2014/main" id="{89EACCE8-A227-476A-8CFB-A9678D5C1E88}"/>
              </a:ext>
            </a:extLst>
          </p:cNvPr>
          <p:cNvSpPr txBox="1"/>
          <p:nvPr/>
        </p:nvSpPr>
        <p:spPr>
          <a:xfrm>
            <a:off x="4876800" y="6258580"/>
            <a:ext cx="4038599" cy="523220"/>
          </a:xfrm>
          <a:prstGeom prst="rect">
            <a:avLst/>
          </a:prstGeom>
          <a:noFill/>
        </p:spPr>
        <p:txBody>
          <a:bodyPr wrap="square" rtlCol="0">
            <a:spAutoFit/>
          </a:bodyPr>
          <a:lstStyle/>
          <a:p>
            <a:r>
              <a:rPr lang="en-US" sz="1400" i="1" dirty="0">
                <a:solidFill>
                  <a:schemeClr val="accent2"/>
                </a:solidFill>
                <a:latin typeface="Book Antiqua" panose="02040602050305030304" pitchFamily="18" charset="0"/>
              </a:rPr>
              <a:t>Italics indicate the measure may have an inadequate denominator size at the payer/ACO level.</a:t>
            </a:r>
          </a:p>
        </p:txBody>
      </p:sp>
    </p:spTree>
    <p:extLst>
      <p:ext uri="{BB962C8B-B14F-4D97-AF65-F5344CB8AC3E}">
        <p14:creationId xmlns:p14="http://schemas.microsoft.com/office/powerpoint/2010/main" val="303888785"/>
      </p:ext>
    </p:extLst>
  </p:cSld>
  <p:clrMapOvr>
    <a:masterClrMapping/>
  </p:clrMapOvr>
  <p:transition/>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D19C0365-3FDF-4726-AAF0-66F50C9F75AB}"/>
              </a:ext>
            </a:extLst>
          </p:cNvPr>
          <p:cNvSpPr>
            <a:spLocks noGrp="1"/>
          </p:cNvSpPr>
          <p:nvPr>
            <p:ph type="title"/>
          </p:nvPr>
        </p:nvSpPr>
        <p:spPr/>
        <p:txBody>
          <a:bodyPr/>
          <a:lstStyle/>
          <a:p>
            <a:r>
              <a:rPr lang="en-US" dirty="0"/>
              <a:t>Chronic Illness Care – </a:t>
            </a:r>
            <a:br>
              <a:rPr lang="en-US" dirty="0"/>
            </a:br>
            <a:r>
              <a:rPr lang="en-US" dirty="0"/>
              <a:t>Substance Use Disorder</a:t>
            </a:r>
          </a:p>
        </p:txBody>
      </p:sp>
      <p:sp>
        <p:nvSpPr>
          <p:cNvPr id="7" name="Content Placeholder 2">
            <a:extLst>
              <a:ext uri="{FF2B5EF4-FFF2-40B4-BE49-F238E27FC236}">
                <a16:creationId xmlns:a16="http://schemas.microsoft.com/office/drawing/2014/main" id="{71FC158F-8CA3-4C98-AF9B-85610D5C6763}"/>
              </a:ext>
            </a:extLst>
          </p:cNvPr>
          <p:cNvSpPr>
            <a:spLocks noGrp="1"/>
          </p:cNvSpPr>
          <p:nvPr>
            <p:ph idx="1"/>
          </p:nvPr>
        </p:nvSpPr>
        <p:spPr>
          <a:xfrm>
            <a:off x="736600" y="1219199"/>
            <a:ext cx="8178800" cy="1524001"/>
          </a:xfrm>
          <a:solidFill>
            <a:srgbClr val="92D050">
              <a:alpha val="10196"/>
            </a:srgbClr>
          </a:solidFill>
        </p:spPr>
        <p:txBody>
          <a:bodyPr numCol="1" spcCol="0"/>
          <a:lstStyle/>
          <a:p>
            <a:pPr marL="457200" indent="-274320">
              <a:spcAft>
                <a:spcPts val="0"/>
              </a:spcAft>
              <a:buFont typeface="Arial" panose="020B0604020202020204" pitchFamily="34" charset="0"/>
              <a:buChar char="•"/>
            </a:pPr>
            <a:r>
              <a:rPr lang="en-US" sz="1700" b="0" dirty="0">
                <a:solidFill>
                  <a:srgbClr val="000000"/>
                </a:solidFill>
              </a:rPr>
              <a:t>Initiation and Engagement of Alcohol and Other Drug Abuse or Dependence Treatment - Initiation</a:t>
            </a:r>
          </a:p>
          <a:p>
            <a:pPr marL="457200" indent="-274320">
              <a:spcAft>
                <a:spcPts val="0"/>
              </a:spcAft>
              <a:buFont typeface="Arial" panose="020B0604020202020204" pitchFamily="34" charset="0"/>
              <a:buChar char="•"/>
            </a:pPr>
            <a:r>
              <a:rPr lang="en-US" sz="1700" b="0" dirty="0">
                <a:solidFill>
                  <a:srgbClr val="000000"/>
                </a:solidFill>
              </a:rPr>
              <a:t>Initiation and Engagement of Alcohol and Other Drug Abuse or Dependence Treatment - Engagement</a:t>
            </a:r>
          </a:p>
          <a:p>
            <a:pPr marL="457200" indent="-274320">
              <a:spcAft>
                <a:spcPts val="0"/>
              </a:spcAft>
              <a:buFont typeface="Arial" panose="020B0604020202020204" pitchFamily="34" charset="0"/>
              <a:buChar char="•"/>
            </a:pPr>
            <a:r>
              <a:rPr lang="en-US" sz="1700" b="0" i="1" dirty="0">
                <a:solidFill>
                  <a:schemeClr val="accent2"/>
                </a:solidFill>
              </a:rPr>
              <a:t>Continuity of Pharmacotherapy for Opioid Use Disorder</a:t>
            </a:r>
          </a:p>
        </p:txBody>
      </p:sp>
      <p:sp>
        <p:nvSpPr>
          <p:cNvPr id="8" name="Content Placeholder 2">
            <a:extLst>
              <a:ext uri="{FF2B5EF4-FFF2-40B4-BE49-F238E27FC236}">
                <a16:creationId xmlns:a16="http://schemas.microsoft.com/office/drawing/2014/main" id="{9D3509B5-8079-4C09-A45E-9D054518B714}"/>
              </a:ext>
            </a:extLst>
          </p:cNvPr>
          <p:cNvSpPr txBox="1">
            <a:spLocks/>
          </p:cNvSpPr>
          <p:nvPr/>
        </p:nvSpPr>
        <p:spPr bwMode="auto">
          <a:xfrm>
            <a:off x="736600" y="3223261"/>
            <a:ext cx="8178799" cy="731520"/>
          </a:xfrm>
          <a:prstGeom prst="rect">
            <a:avLst/>
          </a:prstGeom>
          <a:solidFill>
            <a:srgbClr val="FFFF00">
              <a:alpha val="10196"/>
            </a:srgbClr>
          </a:solidFill>
          <a:ln>
            <a:noFill/>
          </a:ln>
          <a:extLst/>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ct val="20000"/>
              </a:spcBef>
              <a:spcAft>
                <a:spcPct val="0"/>
              </a:spcAft>
              <a:buClr>
                <a:srgbClr val="57768E"/>
              </a:buClr>
              <a:buFont typeface="Wingdings" pitchFamily="2" charset="2"/>
              <a:buChar char="§"/>
              <a:defRPr sz="2400">
                <a:solidFill>
                  <a:srgbClr val="25325B"/>
                </a:solidFill>
                <a:latin typeface="+mn-lt"/>
                <a:ea typeface="+mn-ea"/>
                <a:cs typeface="+mn-cs"/>
              </a:defRPr>
            </a:lvl1pPr>
            <a:lvl2pPr marL="742950" indent="-285750" algn="l" rtl="0" eaLnBrk="1" fontAlgn="base" hangingPunct="1">
              <a:spcBef>
                <a:spcPct val="20000"/>
              </a:spcBef>
              <a:spcAft>
                <a:spcPct val="0"/>
              </a:spcAft>
              <a:buChar char="–"/>
              <a:defRPr sz="2000">
                <a:solidFill>
                  <a:srgbClr val="486176"/>
                </a:solidFill>
                <a:latin typeface="+mn-lt"/>
                <a:ea typeface="+mn-ea"/>
              </a:defRPr>
            </a:lvl2pPr>
            <a:lvl3pPr marL="1143000" indent="-228600" algn="l" rtl="0" eaLnBrk="1" fontAlgn="base" hangingPunct="1">
              <a:spcBef>
                <a:spcPct val="20000"/>
              </a:spcBef>
              <a:spcAft>
                <a:spcPct val="0"/>
              </a:spcAft>
              <a:buChar char="•"/>
              <a:defRPr>
                <a:solidFill>
                  <a:srgbClr val="25325B"/>
                </a:solidFill>
                <a:latin typeface="+mn-lt"/>
                <a:ea typeface="+mn-ea"/>
              </a:defRPr>
            </a:lvl3pPr>
            <a:lvl4pPr marL="1600200" indent="-228600" algn="l" rtl="0" eaLnBrk="1" fontAlgn="base" hangingPunct="1">
              <a:spcBef>
                <a:spcPct val="20000"/>
              </a:spcBef>
              <a:spcAft>
                <a:spcPct val="0"/>
              </a:spcAft>
              <a:buChar char="–"/>
              <a:defRPr sz="1400">
                <a:solidFill>
                  <a:srgbClr val="57768E"/>
                </a:solidFill>
                <a:latin typeface="+mn-lt"/>
                <a:ea typeface="+mn-ea"/>
              </a:defRPr>
            </a:lvl4pPr>
            <a:lvl5pPr marL="2057400" indent="-228600" algn="l" rtl="0" eaLnBrk="1" fontAlgn="base" hangingPunct="1">
              <a:spcBef>
                <a:spcPct val="20000"/>
              </a:spcBef>
              <a:spcAft>
                <a:spcPct val="0"/>
              </a:spcAft>
              <a:buChar char="»"/>
              <a:defRPr sz="1200">
                <a:solidFill>
                  <a:srgbClr val="25325B"/>
                </a:solidFill>
                <a:latin typeface="+mn-lt"/>
                <a:ea typeface="+mn-ea"/>
              </a:defRPr>
            </a:lvl5pPr>
            <a:lvl6pPr marL="2514600" indent="-228600" algn="l" rtl="0" eaLnBrk="1" fontAlgn="base" hangingPunct="1">
              <a:spcBef>
                <a:spcPct val="20000"/>
              </a:spcBef>
              <a:spcAft>
                <a:spcPct val="0"/>
              </a:spcAft>
              <a:buChar char="»"/>
              <a:defRPr sz="1200">
                <a:solidFill>
                  <a:srgbClr val="25325B"/>
                </a:solidFill>
                <a:latin typeface="+mn-lt"/>
                <a:ea typeface="+mn-ea"/>
              </a:defRPr>
            </a:lvl6pPr>
            <a:lvl7pPr marL="2971800" indent="-228600" algn="l" rtl="0" eaLnBrk="1" fontAlgn="base" hangingPunct="1">
              <a:spcBef>
                <a:spcPct val="20000"/>
              </a:spcBef>
              <a:spcAft>
                <a:spcPct val="0"/>
              </a:spcAft>
              <a:buChar char="»"/>
              <a:defRPr sz="1200">
                <a:solidFill>
                  <a:srgbClr val="25325B"/>
                </a:solidFill>
                <a:latin typeface="+mn-lt"/>
                <a:ea typeface="+mn-ea"/>
              </a:defRPr>
            </a:lvl7pPr>
            <a:lvl8pPr marL="3429000" indent="-228600" algn="l" rtl="0" eaLnBrk="1" fontAlgn="base" hangingPunct="1">
              <a:spcBef>
                <a:spcPct val="20000"/>
              </a:spcBef>
              <a:spcAft>
                <a:spcPct val="0"/>
              </a:spcAft>
              <a:buChar char="»"/>
              <a:defRPr sz="1200">
                <a:solidFill>
                  <a:srgbClr val="25325B"/>
                </a:solidFill>
                <a:latin typeface="+mn-lt"/>
                <a:ea typeface="+mn-ea"/>
              </a:defRPr>
            </a:lvl8pPr>
            <a:lvl9pPr marL="3886200" indent="-228600" algn="l" rtl="0" eaLnBrk="1" fontAlgn="base" hangingPunct="1">
              <a:spcBef>
                <a:spcPct val="20000"/>
              </a:spcBef>
              <a:spcAft>
                <a:spcPct val="0"/>
              </a:spcAft>
              <a:buChar char="»"/>
              <a:defRPr sz="1200">
                <a:solidFill>
                  <a:srgbClr val="25325B"/>
                </a:solidFill>
                <a:latin typeface="+mn-lt"/>
                <a:ea typeface="+mn-ea"/>
              </a:defRPr>
            </a:lvl9pPr>
          </a:lstStyle>
          <a:p>
            <a:pPr marL="182880" indent="0">
              <a:spcBef>
                <a:spcPct val="0"/>
              </a:spcBef>
              <a:spcAft>
                <a:spcPts val="0"/>
              </a:spcAft>
              <a:buClrTx/>
              <a:buSzPct val="100000"/>
              <a:buNone/>
            </a:pPr>
            <a:r>
              <a:rPr lang="en-US" sz="1700" dirty="0">
                <a:solidFill>
                  <a:schemeClr val="tx1"/>
                </a:solidFill>
                <a:latin typeface="Book Antiqua" pitchFamily="18" charset="0"/>
                <a:cs typeface="Calibri" pitchFamily="34" charset="0"/>
              </a:rPr>
              <a:t>None</a:t>
            </a:r>
          </a:p>
        </p:txBody>
      </p:sp>
      <p:sp>
        <p:nvSpPr>
          <p:cNvPr id="9" name="TextBox 8">
            <a:extLst>
              <a:ext uri="{FF2B5EF4-FFF2-40B4-BE49-F238E27FC236}">
                <a16:creationId xmlns:a16="http://schemas.microsoft.com/office/drawing/2014/main" id="{5712159B-12F1-4C01-8688-7EB27B09F632}"/>
              </a:ext>
            </a:extLst>
          </p:cNvPr>
          <p:cNvSpPr txBox="1"/>
          <p:nvPr/>
        </p:nvSpPr>
        <p:spPr>
          <a:xfrm>
            <a:off x="207005" y="1219199"/>
            <a:ext cx="446276" cy="1524001"/>
          </a:xfrm>
          <a:prstGeom prst="rect">
            <a:avLst/>
          </a:prstGeom>
          <a:noFill/>
        </p:spPr>
        <p:txBody>
          <a:bodyPr vert="vert270" wrap="square" rtlCol="0" anchor="ctr">
            <a:spAutoFit/>
          </a:bodyPr>
          <a:lstStyle/>
          <a:p>
            <a:pPr algn="ctr"/>
            <a:r>
              <a:rPr lang="en-US" sz="1700" b="1" dirty="0">
                <a:latin typeface="Book Antiqua" panose="02040602050305030304" pitchFamily="18" charset="0"/>
              </a:rPr>
              <a:t>Endorsed</a:t>
            </a:r>
          </a:p>
        </p:txBody>
      </p:sp>
      <p:sp>
        <p:nvSpPr>
          <p:cNvPr id="10" name="TextBox 9">
            <a:extLst>
              <a:ext uri="{FF2B5EF4-FFF2-40B4-BE49-F238E27FC236}">
                <a16:creationId xmlns:a16="http://schemas.microsoft.com/office/drawing/2014/main" id="{576C9247-77E8-4D55-8C63-367D0CF397EE}"/>
              </a:ext>
            </a:extLst>
          </p:cNvPr>
          <p:cNvSpPr txBox="1"/>
          <p:nvPr/>
        </p:nvSpPr>
        <p:spPr>
          <a:xfrm>
            <a:off x="76200" y="3048000"/>
            <a:ext cx="707886" cy="1066800"/>
          </a:xfrm>
          <a:prstGeom prst="rect">
            <a:avLst/>
          </a:prstGeom>
          <a:noFill/>
        </p:spPr>
        <p:txBody>
          <a:bodyPr vert="vert270" wrap="square" rtlCol="0" anchor="ctr">
            <a:spAutoFit/>
          </a:bodyPr>
          <a:lstStyle/>
          <a:p>
            <a:pPr algn="ctr"/>
            <a:r>
              <a:rPr lang="en-US" sz="1700" b="1" dirty="0">
                <a:latin typeface="Book Antiqua" panose="02040602050305030304" pitchFamily="18" charset="0"/>
              </a:rPr>
              <a:t>Monitor-ing</a:t>
            </a:r>
          </a:p>
        </p:txBody>
      </p:sp>
      <p:sp>
        <p:nvSpPr>
          <p:cNvPr id="11" name="Content Placeholder 2">
            <a:extLst>
              <a:ext uri="{FF2B5EF4-FFF2-40B4-BE49-F238E27FC236}">
                <a16:creationId xmlns:a16="http://schemas.microsoft.com/office/drawing/2014/main" id="{414939E7-E783-4430-BD28-E9FDC7176649}"/>
              </a:ext>
            </a:extLst>
          </p:cNvPr>
          <p:cNvSpPr txBox="1">
            <a:spLocks/>
          </p:cNvSpPr>
          <p:nvPr/>
        </p:nvSpPr>
        <p:spPr bwMode="auto">
          <a:xfrm>
            <a:off x="736600" y="4434840"/>
            <a:ext cx="8178799" cy="731520"/>
          </a:xfrm>
          <a:prstGeom prst="rect">
            <a:avLst/>
          </a:prstGeom>
          <a:solidFill>
            <a:srgbClr val="FF0000">
              <a:alpha val="10196"/>
            </a:srgbClr>
          </a:solidFill>
          <a:ln>
            <a:noFill/>
          </a:ln>
          <a:extLst/>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ct val="20000"/>
              </a:spcBef>
              <a:spcAft>
                <a:spcPct val="0"/>
              </a:spcAft>
              <a:buClr>
                <a:srgbClr val="57768E"/>
              </a:buClr>
              <a:buFont typeface="Wingdings" pitchFamily="2" charset="2"/>
              <a:buChar char="§"/>
              <a:defRPr sz="2400">
                <a:solidFill>
                  <a:srgbClr val="25325B"/>
                </a:solidFill>
                <a:latin typeface="+mn-lt"/>
                <a:ea typeface="+mn-ea"/>
                <a:cs typeface="+mn-cs"/>
              </a:defRPr>
            </a:lvl1pPr>
            <a:lvl2pPr marL="742950" indent="-285750" algn="l" rtl="0" eaLnBrk="1" fontAlgn="base" hangingPunct="1">
              <a:spcBef>
                <a:spcPct val="20000"/>
              </a:spcBef>
              <a:spcAft>
                <a:spcPct val="0"/>
              </a:spcAft>
              <a:buChar char="–"/>
              <a:defRPr sz="2000">
                <a:solidFill>
                  <a:srgbClr val="486176"/>
                </a:solidFill>
                <a:latin typeface="+mn-lt"/>
                <a:ea typeface="+mn-ea"/>
              </a:defRPr>
            </a:lvl2pPr>
            <a:lvl3pPr marL="1143000" indent="-228600" algn="l" rtl="0" eaLnBrk="1" fontAlgn="base" hangingPunct="1">
              <a:spcBef>
                <a:spcPct val="20000"/>
              </a:spcBef>
              <a:spcAft>
                <a:spcPct val="0"/>
              </a:spcAft>
              <a:buChar char="•"/>
              <a:defRPr>
                <a:solidFill>
                  <a:srgbClr val="25325B"/>
                </a:solidFill>
                <a:latin typeface="+mn-lt"/>
                <a:ea typeface="+mn-ea"/>
              </a:defRPr>
            </a:lvl3pPr>
            <a:lvl4pPr marL="1600200" indent="-228600" algn="l" rtl="0" eaLnBrk="1" fontAlgn="base" hangingPunct="1">
              <a:spcBef>
                <a:spcPct val="20000"/>
              </a:spcBef>
              <a:spcAft>
                <a:spcPct val="0"/>
              </a:spcAft>
              <a:buChar char="–"/>
              <a:defRPr sz="1400">
                <a:solidFill>
                  <a:srgbClr val="57768E"/>
                </a:solidFill>
                <a:latin typeface="+mn-lt"/>
                <a:ea typeface="+mn-ea"/>
              </a:defRPr>
            </a:lvl4pPr>
            <a:lvl5pPr marL="2057400" indent="-228600" algn="l" rtl="0" eaLnBrk="1" fontAlgn="base" hangingPunct="1">
              <a:spcBef>
                <a:spcPct val="20000"/>
              </a:spcBef>
              <a:spcAft>
                <a:spcPct val="0"/>
              </a:spcAft>
              <a:buChar char="»"/>
              <a:defRPr sz="1200">
                <a:solidFill>
                  <a:srgbClr val="25325B"/>
                </a:solidFill>
                <a:latin typeface="+mn-lt"/>
                <a:ea typeface="+mn-ea"/>
              </a:defRPr>
            </a:lvl5pPr>
            <a:lvl6pPr marL="2514600" indent="-228600" algn="l" rtl="0" eaLnBrk="1" fontAlgn="base" hangingPunct="1">
              <a:spcBef>
                <a:spcPct val="20000"/>
              </a:spcBef>
              <a:spcAft>
                <a:spcPct val="0"/>
              </a:spcAft>
              <a:buChar char="»"/>
              <a:defRPr sz="1200">
                <a:solidFill>
                  <a:srgbClr val="25325B"/>
                </a:solidFill>
                <a:latin typeface="+mn-lt"/>
                <a:ea typeface="+mn-ea"/>
              </a:defRPr>
            </a:lvl6pPr>
            <a:lvl7pPr marL="2971800" indent="-228600" algn="l" rtl="0" eaLnBrk="1" fontAlgn="base" hangingPunct="1">
              <a:spcBef>
                <a:spcPct val="20000"/>
              </a:spcBef>
              <a:spcAft>
                <a:spcPct val="0"/>
              </a:spcAft>
              <a:buChar char="»"/>
              <a:defRPr sz="1200">
                <a:solidFill>
                  <a:srgbClr val="25325B"/>
                </a:solidFill>
                <a:latin typeface="+mn-lt"/>
                <a:ea typeface="+mn-ea"/>
              </a:defRPr>
            </a:lvl7pPr>
            <a:lvl8pPr marL="3429000" indent="-228600" algn="l" rtl="0" eaLnBrk="1" fontAlgn="base" hangingPunct="1">
              <a:spcBef>
                <a:spcPct val="20000"/>
              </a:spcBef>
              <a:spcAft>
                <a:spcPct val="0"/>
              </a:spcAft>
              <a:buChar char="»"/>
              <a:defRPr sz="1200">
                <a:solidFill>
                  <a:srgbClr val="25325B"/>
                </a:solidFill>
                <a:latin typeface="+mn-lt"/>
                <a:ea typeface="+mn-ea"/>
              </a:defRPr>
            </a:lvl8pPr>
            <a:lvl9pPr marL="3886200" indent="-228600" algn="l" rtl="0" eaLnBrk="1" fontAlgn="base" hangingPunct="1">
              <a:spcBef>
                <a:spcPct val="20000"/>
              </a:spcBef>
              <a:spcAft>
                <a:spcPct val="0"/>
              </a:spcAft>
              <a:buChar char="»"/>
              <a:defRPr sz="1200">
                <a:solidFill>
                  <a:srgbClr val="25325B"/>
                </a:solidFill>
                <a:latin typeface="+mn-lt"/>
                <a:ea typeface="+mn-ea"/>
              </a:defRPr>
            </a:lvl9pPr>
          </a:lstStyle>
          <a:p>
            <a:pPr marL="182880" indent="0">
              <a:spcBef>
                <a:spcPct val="0"/>
              </a:spcBef>
              <a:spcAft>
                <a:spcPts val="0"/>
              </a:spcAft>
              <a:buClrTx/>
              <a:buSzPct val="100000"/>
              <a:buNone/>
            </a:pPr>
            <a:r>
              <a:rPr lang="en-US" sz="1700" dirty="0">
                <a:solidFill>
                  <a:schemeClr val="tx1"/>
                </a:solidFill>
                <a:latin typeface="Book Antiqua" pitchFamily="18" charset="0"/>
                <a:cs typeface="Calibri" pitchFamily="34" charset="0"/>
              </a:rPr>
              <a:t>None</a:t>
            </a:r>
          </a:p>
        </p:txBody>
      </p:sp>
      <p:sp>
        <p:nvSpPr>
          <p:cNvPr id="12" name="TextBox 11">
            <a:extLst>
              <a:ext uri="{FF2B5EF4-FFF2-40B4-BE49-F238E27FC236}">
                <a16:creationId xmlns:a16="http://schemas.microsoft.com/office/drawing/2014/main" id="{7AE535FD-9E6A-4D77-9442-60A8C8BFA6C1}"/>
              </a:ext>
            </a:extLst>
          </p:cNvPr>
          <p:cNvSpPr txBox="1"/>
          <p:nvPr/>
        </p:nvSpPr>
        <p:spPr>
          <a:xfrm>
            <a:off x="76200" y="4114800"/>
            <a:ext cx="707886" cy="1371600"/>
          </a:xfrm>
          <a:prstGeom prst="rect">
            <a:avLst/>
          </a:prstGeom>
          <a:noFill/>
        </p:spPr>
        <p:txBody>
          <a:bodyPr vert="vert270" wrap="square" rtlCol="0" anchor="ctr">
            <a:spAutoFit/>
          </a:bodyPr>
          <a:lstStyle/>
          <a:p>
            <a:pPr algn="ctr"/>
            <a:r>
              <a:rPr lang="en-US" sz="1700" b="1" dirty="0">
                <a:latin typeface="Book Antiqua" panose="02040602050305030304" pitchFamily="18" charset="0"/>
              </a:rPr>
              <a:t>Develop-mental</a:t>
            </a:r>
          </a:p>
        </p:txBody>
      </p:sp>
      <p:sp>
        <p:nvSpPr>
          <p:cNvPr id="2" name="TextBox 1">
            <a:extLst>
              <a:ext uri="{FF2B5EF4-FFF2-40B4-BE49-F238E27FC236}">
                <a16:creationId xmlns:a16="http://schemas.microsoft.com/office/drawing/2014/main" id="{89EACCE8-A227-476A-8CFB-A9678D5C1E88}"/>
              </a:ext>
            </a:extLst>
          </p:cNvPr>
          <p:cNvSpPr txBox="1"/>
          <p:nvPr/>
        </p:nvSpPr>
        <p:spPr>
          <a:xfrm>
            <a:off x="4876800" y="6258580"/>
            <a:ext cx="4038599" cy="523220"/>
          </a:xfrm>
          <a:prstGeom prst="rect">
            <a:avLst/>
          </a:prstGeom>
          <a:noFill/>
        </p:spPr>
        <p:txBody>
          <a:bodyPr wrap="square" rtlCol="0">
            <a:spAutoFit/>
          </a:bodyPr>
          <a:lstStyle/>
          <a:p>
            <a:r>
              <a:rPr lang="en-US" sz="1400" i="1" dirty="0">
                <a:solidFill>
                  <a:schemeClr val="accent2"/>
                </a:solidFill>
                <a:latin typeface="Book Antiqua" panose="02040602050305030304" pitchFamily="18" charset="0"/>
              </a:rPr>
              <a:t>Italics indicate the measure may have an inadequate denominator size at the payer/ACO level.</a:t>
            </a:r>
          </a:p>
        </p:txBody>
      </p:sp>
    </p:spTree>
    <p:extLst>
      <p:ext uri="{BB962C8B-B14F-4D97-AF65-F5344CB8AC3E}">
        <p14:creationId xmlns:p14="http://schemas.microsoft.com/office/powerpoint/2010/main" val="4104726514"/>
      </p:ext>
    </p:extLst>
  </p:cSld>
  <p:clrMapOvr>
    <a:masterClrMapping/>
  </p:clrMapOvr>
  <p:transition/>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D19C0365-3FDF-4726-AAF0-66F50C9F75AB}"/>
              </a:ext>
            </a:extLst>
          </p:cNvPr>
          <p:cNvSpPr>
            <a:spLocks noGrp="1"/>
          </p:cNvSpPr>
          <p:nvPr>
            <p:ph type="title"/>
          </p:nvPr>
        </p:nvSpPr>
        <p:spPr/>
        <p:txBody>
          <a:bodyPr/>
          <a:lstStyle/>
          <a:p>
            <a:r>
              <a:rPr lang="en-US" dirty="0"/>
              <a:t>Acute Care and Maternity Care</a:t>
            </a:r>
          </a:p>
        </p:txBody>
      </p:sp>
      <p:sp>
        <p:nvSpPr>
          <p:cNvPr id="7" name="Content Placeholder 2">
            <a:extLst>
              <a:ext uri="{FF2B5EF4-FFF2-40B4-BE49-F238E27FC236}">
                <a16:creationId xmlns:a16="http://schemas.microsoft.com/office/drawing/2014/main" id="{71FC158F-8CA3-4C98-AF9B-85610D5C6763}"/>
              </a:ext>
            </a:extLst>
          </p:cNvPr>
          <p:cNvSpPr>
            <a:spLocks noGrp="1"/>
          </p:cNvSpPr>
          <p:nvPr>
            <p:ph idx="1"/>
          </p:nvPr>
        </p:nvSpPr>
        <p:spPr>
          <a:xfrm>
            <a:off x="736600" y="1773268"/>
            <a:ext cx="3726524" cy="720662"/>
          </a:xfrm>
          <a:solidFill>
            <a:srgbClr val="92D050">
              <a:alpha val="10196"/>
            </a:srgbClr>
          </a:solidFill>
        </p:spPr>
        <p:txBody>
          <a:bodyPr numCol="1" spcCol="0"/>
          <a:lstStyle/>
          <a:p>
            <a:pPr marL="457200" indent="-274320">
              <a:spcAft>
                <a:spcPts val="0"/>
              </a:spcAft>
              <a:buFont typeface="Arial" panose="020B0604020202020204" pitchFamily="34" charset="0"/>
              <a:buChar char="•"/>
            </a:pPr>
            <a:r>
              <a:rPr lang="en-US" sz="1700" b="0" dirty="0"/>
              <a:t>Use of Imaging Studies for Low Back Pain</a:t>
            </a:r>
          </a:p>
        </p:txBody>
      </p:sp>
      <p:sp>
        <p:nvSpPr>
          <p:cNvPr id="8" name="Content Placeholder 2">
            <a:extLst>
              <a:ext uri="{FF2B5EF4-FFF2-40B4-BE49-F238E27FC236}">
                <a16:creationId xmlns:a16="http://schemas.microsoft.com/office/drawing/2014/main" id="{9D3509B5-8079-4C09-A45E-9D054518B714}"/>
              </a:ext>
            </a:extLst>
          </p:cNvPr>
          <p:cNvSpPr txBox="1">
            <a:spLocks/>
          </p:cNvSpPr>
          <p:nvPr/>
        </p:nvSpPr>
        <p:spPr bwMode="auto">
          <a:xfrm>
            <a:off x="736600" y="3276600"/>
            <a:ext cx="3726524" cy="609600"/>
          </a:xfrm>
          <a:prstGeom prst="rect">
            <a:avLst/>
          </a:prstGeom>
          <a:solidFill>
            <a:srgbClr val="FFFF00">
              <a:alpha val="10196"/>
            </a:srgbClr>
          </a:solidFill>
          <a:ln>
            <a:noFill/>
          </a:ln>
          <a:extLst/>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ct val="20000"/>
              </a:spcBef>
              <a:spcAft>
                <a:spcPct val="0"/>
              </a:spcAft>
              <a:buClr>
                <a:srgbClr val="57768E"/>
              </a:buClr>
              <a:buFont typeface="Wingdings" pitchFamily="2" charset="2"/>
              <a:buChar char="§"/>
              <a:defRPr sz="2400">
                <a:solidFill>
                  <a:srgbClr val="25325B"/>
                </a:solidFill>
                <a:latin typeface="+mn-lt"/>
                <a:ea typeface="+mn-ea"/>
                <a:cs typeface="+mn-cs"/>
              </a:defRPr>
            </a:lvl1pPr>
            <a:lvl2pPr marL="742950" indent="-285750" algn="l" rtl="0" eaLnBrk="1" fontAlgn="base" hangingPunct="1">
              <a:spcBef>
                <a:spcPct val="20000"/>
              </a:spcBef>
              <a:spcAft>
                <a:spcPct val="0"/>
              </a:spcAft>
              <a:buChar char="–"/>
              <a:defRPr sz="2000">
                <a:solidFill>
                  <a:srgbClr val="486176"/>
                </a:solidFill>
                <a:latin typeface="+mn-lt"/>
                <a:ea typeface="+mn-ea"/>
              </a:defRPr>
            </a:lvl2pPr>
            <a:lvl3pPr marL="1143000" indent="-228600" algn="l" rtl="0" eaLnBrk="1" fontAlgn="base" hangingPunct="1">
              <a:spcBef>
                <a:spcPct val="20000"/>
              </a:spcBef>
              <a:spcAft>
                <a:spcPct val="0"/>
              </a:spcAft>
              <a:buChar char="•"/>
              <a:defRPr>
                <a:solidFill>
                  <a:srgbClr val="25325B"/>
                </a:solidFill>
                <a:latin typeface="+mn-lt"/>
                <a:ea typeface="+mn-ea"/>
              </a:defRPr>
            </a:lvl3pPr>
            <a:lvl4pPr marL="1600200" indent="-228600" algn="l" rtl="0" eaLnBrk="1" fontAlgn="base" hangingPunct="1">
              <a:spcBef>
                <a:spcPct val="20000"/>
              </a:spcBef>
              <a:spcAft>
                <a:spcPct val="0"/>
              </a:spcAft>
              <a:buChar char="–"/>
              <a:defRPr sz="1400">
                <a:solidFill>
                  <a:srgbClr val="57768E"/>
                </a:solidFill>
                <a:latin typeface="+mn-lt"/>
                <a:ea typeface="+mn-ea"/>
              </a:defRPr>
            </a:lvl4pPr>
            <a:lvl5pPr marL="2057400" indent="-228600" algn="l" rtl="0" eaLnBrk="1" fontAlgn="base" hangingPunct="1">
              <a:spcBef>
                <a:spcPct val="20000"/>
              </a:spcBef>
              <a:spcAft>
                <a:spcPct val="0"/>
              </a:spcAft>
              <a:buChar char="»"/>
              <a:defRPr sz="1200">
                <a:solidFill>
                  <a:srgbClr val="25325B"/>
                </a:solidFill>
                <a:latin typeface="+mn-lt"/>
                <a:ea typeface="+mn-ea"/>
              </a:defRPr>
            </a:lvl5pPr>
            <a:lvl6pPr marL="2514600" indent="-228600" algn="l" rtl="0" eaLnBrk="1" fontAlgn="base" hangingPunct="1">
              <a:spcBef>
                <a:spcPct val="20000"/>
              </a:spcBef>
              <a:spcAft>
                <a:spcPct val="0"/>
              </a:spcAft>
              <a:buChar char="»"/>
              <a:defRPr sz="1200">
                <a:solidFill>
                  <a:srgbClr val="25325B"/>
                </a:solidFill>
                <a:latin typeface="+mn-lt"/>
                <a:ea typeface="+mn-ea"/>
              </a:defRPr>
            </a:lvl6pPr>
            <a:lvl7pPr marL="2971800" indent="-228600" algn="l" rtl="0" eaLnBrk="1" fontAlgn="base" hangingPunct="1">
              <a:spcBef>
                <a:spcPct val="20000"/>
              </a:spcBef>
              <a:spcAft>
                <a:spcPct val="0"/>
              </a:spcAft>
              <a:buChar char="»"/>
              <a:defRPr sz="1200">
                <a:solidFill>
                  <a:srgbClr val="25325B"/>
                </a:solidFill>
                <a:latin typeface="+mn-lt"/>
                <a:ea typeface="+mn-ea"/>
              </a:defRPr>
            </a:lvl7pPr>
            <a:lvl8pPr marL="3429000" indent="-228600" algn="l" rtl="0" eaLnBrk="1" fontAlgn="base" hangingPunct="1">
              <a:spcBef>
                <a:spcPct val="20000"/>
              </a:spcBef>
              <a:spcAft>
                <a:spcPct val="0"/>
              </a:spcAft>
              <a:buChar char="»"/>
              <a:defRPr sz="1200">
                <a:solidFill>
                  <a:srgbClr val="25325B"/>
                </a:solidFill>
                <a:latin typeface="+mn-lt"/>
                <a:ea typeface="+mn-ea"/>
              </a:defRPr>
            </a:lvl8pPr>
            <a:lvl9pPr marL="3886200" indent="-228600" algn="l" rtl="0" eaLnBrk="1" fontAlgn="base" hangingPunct="1">
              <a:spcBef>
                <a:spcPct val="20000"/>
              </a:spcBef>
              <a:spcAft>
                <a:spcPct val="0"/>
              </a:spcAft>
              <a:buChar char="»"/>
              <a:defRPr sz="1200">
                <a:solidFill>
                  <a:srgbClr val="25325B"/>
                </a:solidFill>
                <a:latin typeface="+mn-lt"/>
                <a:ea typeface="+mn-ea"/>
              </a:defRPr>
            </a:lvl9pPr>
          </a:lstStyle>
          <a:p>
            <a:pPr marL="182880" indent="0">
              <a:buNone/>
            </a:pPr>
            <a:r>
              <a:rPr lang="en-US" sz="1700" dirty="0">
                <a:solidFill>
                  <a:schemeClr val="tx1"/>
                </a:solidFill>
                <a:latin typeface="Book Antiqua" panose="02040602050305030304" pitchFamily="18" charset="0"/>
              </a:rPr>
              <a:t>None</a:t>
            </a:r>
          </a:p>
        </p:txBody>
      </p:sp>
      <p:sp>
        <p:nvSpPr>
          <p:cNvPr id="9" name="TextBox 8">
            <a:extLst>
              <a:ext uri="{FF2B5EF4-FFF2-40B4-BE49-F238E27FC236}">
                <a16:creationId xmlns:a16="http://schemas.microsoft.com/office/drawing/2014/main" id="{5712159B-12F1-4C01-8688-7EB27B09F632}"/>
              </a:ext>
            </a:extLst>
          </p:cNvPr>
          <p:cNvSpPr txBox="1"/>
          <p:nvPr/>
        </p:nvSpPr>
        <p:spPr>
          <a:xfrm>
            <a:off x="239031" y="1485900"/>
            <a:ext cx="446276" cy="1295399"/>
          </a:xfrm>
          <a:prstGeom prst="rect">
            <a:avLst/>
          </a:prstGeom>
          <a:noFill/>
        </p:spPr>
        <p:txBody>
          <a:bodyPr vert="vert270" wrap="square" rtlCol="0" anchor="ctr">
            <a:spAutoFit/>
          </a:bodyPr>
          <a:lstStyle/>
          <a:p>
            <a:pPr algn="ctr"/>
            <a:r>
              <a:rPr lang="en-US" sz="1700" b="1" dirty="0">
                <a:latin typeface="Book Antiqua" panose="02040602050305030304" pitchFamily="18" charset="0"/>
              </a:rPr>
              <a:t>Endorsed</a:t>
            </a:r>
          </a:p>
        </p:txBody>
      </p:sp>
      <p:sp>
        <p:nvSpPr>
          <p:cNvPr id="10" name="TextBox 9">
            <a:extLst>
              <a:ext uri="{FF2B5EF4-FFF2-40B4-BE49-F238E27FC236}">
                <a16:creationId xmlns:a16="http://schemas.microsoft.com/office/drawing/2014/main" id="{576C9247-77E8-4D55-8C63-367D0CF397EE}"/>
              </a:ext>
            </a:extLst>
          </p:cNvPr>
          <p:cNvSpPr txBox="1"/>
          <p:nvPr/>
        </p:nvSpPr>
        <p:spPr>
          <a:xfrm>
            <a:off x="108226" y="3048000"/>
            <a:ext cx="707886" cy="1066800"/>
          </a:xfrm>
          <a:prstGeom prst="rect">
            <a:avLst/>
          </a:prstGeom>
          <a:noFill/>
        </p:spPr>
        <p:txBody>
          <a:bodyPr vert="vert270" wrap="square" rtlCol="0" anchor="ctr">
            <a:spAutoFit/>
          </a:bodyPr>
          <a:lstStyle/>
          <a:p>
            <a:pPr algn="ctr"/>
            <a:r>
              <a:rPr lang="en-US" sz="1700" b="1" dirty="0">
                <a:latin typeface="Book Antiqua" panose="02040602050305030304" pitchFamily="18" charset="0"/>
              </a:rPr>
              <a:t>Monitor-ing</a:t>
            </a:r>
          </a:p>
        </p:txBody>
      </p:sp>
      <p:sp>
        <p:nvSpPr>
          <p:cNvPr id="11" name="Content Placeholder 2">
            <a:extLst>
              <a:ext uri="{FF2B5EF4-FFF2-40B4-BE49-F238E27FC236}">
                <a16:creationId xmlns:a16="http://schemas.microsoft.com/office/drawing/2014/main" id="{414939E7-E783-4430-BD28-E9FDC7176649}"/>
              </a:ext>
            </a:extLst>
          </p:cNvPr>
          <p:cNvSpPr txBox="1">
            <a:spLocks/>
          </p:cNvSpPr>
          <p:nvPr/>
        </p:nvSpPr>
        <p:spPr bwMode="auto">
          <a:xfrm>
            <a:off x="748213" y="4665632"/>
            <a:ext cx="3726523" cy="1108138"/>
          </a:xfrm>
          <a:prstGeom prst="rect">
            <a:avLst/>
          </a:prstGeom>
          <a:solidFill>
            <a:srgbClr val="FF0000">
              <a:alpha val="10196"/>
            </a:srgbClr>
          </a:solidFill>
          <a:ln>
            <a:noFill/>
          </a:ln>
          <a:extLst/>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ct val="20000"/>
              </a:spcBef>
              <a:spcAft>
                <a:spcPct val="0"/>
              </a:spcAft>
              <a:buClr>
                <a:srgbClr val="57768E"/>
              </a:buClr>
              <a:buFont typeface="Wingdings" pitchFamily="2" charset="2"/>
              <a:buChar char="§"/>
              <a:defRPr sz="2400">
                <a:solidFill>
                  <a:srgbClr val="25325B"/>
                </a:solidFill>
                <a:latin typeface="+mn-lt"/>
                <a:ea typeface="+mn-ea"/>
                <a:cs typeface="+mn-cs"/>
              </a:defRPr>
            </a:lvl1pPr>
            <a:lvl2pPr marL="742950" indent="-285750" algn="l" rtl="0" eaLnBrk="1" fontAlgn="base" hangingPunct="1">
              <a:spcBef>
                <a:spcPct val="20000"/>
              </a:spcBef>
              <a:spcAft>
                <a:spcPct val="0"/>
              </a:spcAft>
              <a:buChar char="–"/>
              <a:defRPr sz="2000">
                <a:solidFill>
                  <a:srgbClr val="486176"/>
                </a:solidFill>
                <a:latin typeface="+mn-lt"/>
                <a:ea typeface="+mn-ea"/>
              </a:defRPr>
            </a:lvl2pPr>
            <a:lvl3pPr marL="1143000" indent="-228600" algn="l" rtl="0" eaLnBrk="1" fontAlgn="base" hangingPunct="1">
              <a:spcBef>
                <a:spcPct val="20000"/>
              </a:spcBef>
              <a:spcAft>
                <a:spcPct val="0"/>
              </a:spcAft>
              <a:buChar char="•"/>
              <a:defRPr>
                <a:solidFill>
                  <a:srgbClr val="25325B"/>
                </a:solidFill>
                <a:latin typeface="+mn-lt"/>
                <a:ea typeface="+mn-ea"/>
              </a:defRPr>
            </a:lvl3pPr>
            <a:lvl4pPr marL="1600200" indent="-228600" algn="l" rtl="0" eaLnBrk="1" fontAlgn="base" hangingPunct="1">
              <a:spcBef>
                <a:spcPct val="20000"/>
              </a:spcBef>
              <a:spcAft>
                <a:spcPct val="0"/>
              </a:spcAft>
              <a:buChar char="–"/>
              <a:defRPr sz="1400">
                <a:solidFill>
                  <a:srgbClr val="57768E"/>
                </a:solidFill>
                <a:latin typeface="+mn-lt"/>
                <a:ea typeface="+mn-ea"/>
              </a:defRPr>
            </a:lvl4pPr>
            <a:lvl5pPr marL="2057400" indent="-228600" algn="l" rtl="0" eaLnBrk="1" fontAlgn="base" hangingPunct="1">
              <a:spcBef>
                <a:spcPct val="20000"/>
              </a:spcBef>
              <a:spcAft>
                <a:spcPct val="0"/>
              </a:spcAft>
              <a:buChar char="»"/>
              <a:defRPr sz="1200">
                <a:solidFill>
                  <a:srgbClr val="25325B"/>
                </a:solidFill>
                <a:latin typeface="+mn-lt"/>
                <a:ea typeface="+mn-ea"/>
              </a:defRPr>
            </a:lvl5pPr>
            <a:lvl6pPr marL="2514600" indent="-228600" algn="l" rtl="0" eaLnBrk="1" fontAlgn="base" hangingPunct="1">
              <a:spcBef>
                <a:spcPct val="20000"/>
              </a:spcBef>
              <a:spcAft>
                <a:spcPct val="0"/>
              </a:spcAft>
              <a:buChar char="»"/>
              <a:defRPr sz="1200">
                <a:solidFill>
                  <a:srgbClr val="25325B"/>
                </a:solidFill>
                <a:latin typeface="+mn-lt"/>
                <a:ea typeface="+mn-ea"/>
              </a:defRPr>
            </a:lvl6pPr>
            <a:lvl7pPr marL="2971800" indent="-228600" algn="l" rtl="0" eaLnBrk="1" fontAlgn="base" hangingPunct="1">
              <a:spcBef>
                <a:spcPct val="20000"/>
              </a:spcBef>
              <a:spcAft>
                <a:spcPct val="0"/>
              </a:spcAft>
              <a:buChar char="»"/>
              <a:defRPr sz="1200">
                <a:solidFill>
                  <a:srgbClr val="25325B"/>
                </a:solidFill>
                <a:latin typeface="+mn-lt"/>
                <a:ea typeface="+mn-ea"/>
              </a:defRPr>
            </a:lvl7pPr>
            <a:lvl8pPr marL="3429000" indent="-228600" algn="l" rtl="0" eaLnBrk="1" fontAlgn="base" hangingPunct="1">
              <a:spcBef>
                <a:spcPct val="20000"/>
              </a:spcBef>
              <a:spcAft>
                <a:spcPct val="0"/>
              </a:spcAft>
              <a:buChar char="»"/>
              <a:defRPr sz="1200">
                <a:solidFill>
                  <a:srgbClr val="25325B"/>
                </a:solidFill>
                <a:latin typeface="+mn-lt"/>
                <a:ea typeface="+mn-ea"/>
              </a:defRPr>
            </a:lvl8pPr>
            <a:lvl9pPr marL="3886200" indent="-228600" algn="l" rtl="0" eaLnBrk="1" fontAlgn="base" hangingPunct="1">
              <a:spcBef>
                <a:spcPct val="20000"/>
              </a:spcBef>
              <a:spcAft>
                <a:spcPct val="0"/>
              </a:spcAft>
              <a:buChar char="»"/>
              <a:defRPr sz="1200">
                <a:solidFill>
                  <a:srgbClr val="25325B"/>
                </a:solidFill>
                <a:latin typeface="+mn-lt"/>
                <a:ea typeface="+mn-ea"/>
              </a:defRPr>
            </a:lvl9pPr>
          </a:lstStyle>
          <a:p>
            <a:pPr marL="457200" indent="-274320">
              <a:spcBef>
                <a:spcPct val="0"/>
              </a:spcBef>
              <a:spcAft>
                <a:spcPts val="0"/>
              </a:spcAft>
              <a:buClrTx/>
              <a:buSzPct val="100000"/>
              <a:buFont typeface="Arial" panose="020B0604020202020204" pitchFamily="34" charset="0"/>
              <a:buChar char="•"/>
            </a:pPr>
            <a:r>
              <a:rPr lang="en-US" sz="1700" dirty="0">
                <a:solidFill>
                  <a:schemeClr val="tx1"/>
                </a:solidFill>
                <a:latin typeface="Book Antiqua" pitchFamily="18" charset="0"/>
                <a:cs typeface="Calibri" pitchFamily="34" charset="0"/>
              </a:rPr>
              <a:t>Functional Status Assessment for Total Knee Replacement</a:t>
            </a:r>
          </a:p>
          <a:p>
            <a:pPr marL="457200" indent="-274320">
              <a:spcBef>
                <a:spcPct val="0"/>
              </a:spcBef>
              <a:spcAft>
                <a:spcPts val="0"/>
              </a:spcAft>
              <a:buClrTx/>
              <a:buSzPct val="100000"/>
              <a:buFont typeface="Arial" panose="020B0604020202020204" pitchFamily="34" charset="0"/>
              <a:buChar char="•"/>
            </a:pPr>
            <a:r>
              <a:rPr lang="en-US" sz="1700" dirty="0">
                <a:solidFill>
                  <a:schemeClr val="tx1"/>
                </a:solidFill>
                <a:latin typeface="Book Antiqua" pitchFamily="18" charset="0"/>
                <a:cs typeface="Calibri" pitchFamily="34" charset="0"/>
              </a:rPr>
              <a:t>Functional Status Assessment for Total Hip Replacement</a:t>
            </a:r>
          </a:p>
        </p:txBody>
      </p:sp>
      <p:sp>
        <p:nvSpPr>
          <p:cNvPr id="12" name="TextBox 11">
            <a:extLst>
              <a:ext uri="{FF2B5EF4-FFF2-40B4-BE49-F238E27FC236}">
                <a16:creationId xmlns:a16="http://schemas.microsoft.com/office/drawing/2014/main" id="{7AE535FD-9E6A-4D77-9442-60A8C8BFA6C1}"/>
              </a:ext>
            </a:extLst>
          </p:cNvPr>
          <p:cNvSpPr txBox="1"/>
          <p:nvPr/>
        </p:nvSpPr>
        <p:spPr>
          <a:xfrm>
            <a:off x="250643" y="4381501"/>
            <a:ext cx="446276" cy="1676400"/>
          </a:xfrm>
          <a:prstGeom prst="rect">
            <a:avLst/>
          </a:prstGeom>
          <a:noFill/>
        </p:spPr>
        <p:txBody>
          <a:bodyPr vert="vert270" wrap="square" rtlCol="0" anchor="ctr">
            <a:spAutoFit/>
          </a:bodyPr>
          <a:lstStyle/>
          <a:p>
            <a:pPr algn="ctr"/>
            <a:r>
              <a:rPr lang="en-US" sz="1700" b="1" dirty="0">
                <a:latin typeface="Book Antiqua" panose="02040602050305030304" pitchFamily="18" charset="0"/>
              </a:rPr>
              <a:t>Developmental</a:t>
            </a:r>
          </a:p>
        </p:txBody>
      </p:sp>
      <p:sp>
        <p:nvSpPr>
          <p:cNvPr id="13" name="Content Placeholder 2">
            <a:extLst>
              <a:ext uri="{FF2B5EF4-FFF2-40B4-BE49-F238E27FC236}">
                <a16:creationId xmlns:a16="http://schemas.microsoft.com/office/drawing/2014/main" id="{043C7964-2D1B-433B-9E97-C26EE2023E6D}"/>
              </a:ext>
            </a:extLst>
          </p:cNvPr>
          <p:cNvSpPr txBox="1">
            <a:spLocks/>
          </p:cNvSpPr>
          <p:nvPr/>
        </p:nvSpPr>
        <p:spPr bwMode="auto">
          <a:xfrm>
            <a:off x="5260847" y="1773268"/>
            <a:ext cx="3730753" cy="720662"/>
          </a:xfrm>
          <a:prstGeom prst="rect">
            <a:avLst/>
          </a:prstGeom>
          <a:solidFill>
            <a:srgbClr val="92D050">
              <a:alpha val="10196"/>
            </a:srgbClr>
          </a:solidFill>
          <a:ln w="6350" cmpd="sng">
            <a:noFill/>
            <a:miter lim="800000"/>
            <a:headEnd/>
            <a:tailEnd/>
          </a:ln>
        </p:spPr>
        <p:txBody>
          <a:bodyPr vert="horz" wrap="square" lIns="45720" tIns="46038" rIns="45720" bIns="46038" numCol="1" spcCol="0" anchor="t" anchorCtr="0" compatLnSpc="1">
            <a:prstTxWarp prst="textNoShape">
              <a:avLst/>
            </a:prstTxWarp>
          </a:bodyPr>
          <a:lstStyle>
            <a:lvl1pPr marL="381000" indent="-381000" algn="l" rtl="0" eaLnBrk="1" fontAlgn="base" hangingPunct="1">
              <a:spcBef>
                <a:spcPct val="0"/>
              </a:spcBef>
              <a:spcAft>
                <a:spcPts val="1200"/>
              </a:spcAft>
              <a:buClrTx/>
              <a:buSzPct val="100000"/>
              <a:buFont typeface="Wingdings" pitchFamily="2" charset="2"/>
              <a:buChar char="n"/>
              <a:defRPr sz="2000" b="1">
                <a:solidFill>
                  <a:schemeClr val="tx1"/>
                </a:solidFill>
                <a:latin typeface="Book Antiqua" pitchFamily="18" charset="0"/>
                <a:ea typeface="Calibri" pitchFamily="34" charset="0"/>
                <a:cs typeface="Calibri" pitchFamily="34" charset="0"/>
              </a:defRPr>
            </a:lvl1pPr>
            <a:lvl2pPr marL="568325" indent="-222250" algn="l" rtl="0" eaLnBrk="1" fontAlgn="base" hangingPunct="1">
              <a:spcBef>
                <a:spcPct val="0"/>
              </a:spcBef>
              <a:spcAft>
                <a:spcPts val="1200"/>
              </a:spcAft>
              <a:buClrTx/>
              <a:buSzPct val="100000"/>
              <a:buFont typeface="Arial" pitchFamily="34" charset="0"/>
              <a:buChar char="•"/>
              <a:defRPr sz="2000" b="1">
                <a:solidFill>
                  <a:schemeClr val="tx1"/>
                </a:solidFill>
                <a:latin typeface="Book Antiqua" pitchFamily="18" charset="0"/>
                <a:ea typeface="Calibri" pitchFamily="34" charset="0"/>
                <a:cs typeface="Calibri" pitchFamily="34" charset="0"/>
              </a:defRPr>
            </a:lvl2pPr>
            <a:lvl3pPr marL="739775" indent="-342900" algn="l" rtl="0" eaLnBrk="1" fontAlgn="base" hangingPunct="1">
              <a:lnSpc>
                <a:spcPct val="90000"/>
              </a:lnSpc>
              <a:spcBef>
                <a:spcPct val="25000"/>
              </a:spcBef>
              <a:spcAft>
                <a:spcPct val="0"/>
              </a:spcAft>
              <a:buClr>
                <a:schemeClr val="tx1"/>
              </a:buClr>
              <a:buNone/>
              <a:defRPr>
                <a:solidFill>
                  <a:schemeClr val="tx1"/>
                </a:solidFill>
                <a:latin typeface="+mn-lt"/>
                <a:ea typeface="Calibri" pitchFamily="34" charset="0"/>
                <a:cs typeface="Calibri" pitchFamily="34" charset="0"/>
              </a:defRPr>
            </a:lvl3pPr>
            <a:lvl4pPr marL="914400" indent="-346075" algn="l" rtl="0" eaLnBrk="1" fontAlgn="base" hangingPunct="1">
              <a:spcBef>
                <a:spcPct val="0"/>
              </a:spcBef>
              <a:spcAft>
                <a:spcPts val="1200"/>
              </a:spcAft>
              <a:buClr>
                <a:srgbClr val="FFC000"/>
              </a:buClr>
              <a:buFont typeface="Symbol" pitchFamily="18" charset="2"/>
              <a:buChar char=""/>
              <a:defRPr b="1">
                <a:solidFill>
                  <a:srgbClr val="003366"/>
                </a:solidFill>
                <a:latin typeface="Calibri" pitchFamily="34" charset="0"/>
                <a:ea typeface="Calibri" pitchFamily="34" charset="0"/>
                <a:cs typeface="Calibri" pitchFamily="34" charset="0"/>
              </a:defRPr>
            </a:lvl4pPr>
            <a:lvl5pPr marL="1333500" indent="-304800" algn="l" rtl="0" eaLnBrk="1" fontAlgn="base" hangingPunct="1">
              <a:spcBef>
                <a:spcPct val="0"/>
              </a:spcBef>
              <a:spcAft>
                <a:spcPts val="1200"/>
              </a:spcAft>
              <a:buClr>
                <a:schemeClr val="tx1"/>
              </a:buClr>
              <a:buChar char="–"/>
              <a:defRPr sz="1600" b="1">
                <a:solidFill>
                  <a:srgbClr val="003366"/>
                </a:solidFill>
                <a:latin typeface="Calibri" pitchFamily="34" charset="0"/>
                <a:ea typeface="Calibri" pitchFamily="34" charset="0"/>
                <a:cs typeface="Calibri" pitchFamily="34" charset="0"/>
              </a:defRPr>
            </a:lvl5pPr>
            <a:lvl6pPr marL="1790700" indent="-304800" algn="l" rtl="0" eaLnBrk="1" fontAlgn="base" hangingPunct="1">
              <a:lnSpc>
                <a:spcPct val="90000"/>
              </a:lnSpc>
              <a:spcBef>
                <a:spcPct val="25000"/>
              </a:spcBef>
              <a:spcAft>
                <a:spcPct val="0"/>
              </a:spcAft>
              <a:buClr>
                <a:schemeClr val="tx1"/>
              </a:buClr>
              <a:buChar char="–"/>
              <a:defRPr sz="1600">
                <a:solidFill>
                  <a:schemeClr val="tx1"/>
                </a:solidFill>
                <a:latin typeface="+mn-lt"/>
              </a:defRPr>
            </a:lvl6pPr>
            <a:lvl7pPr marL="2247900" indent="-304800" algn="l" rtl="0" eaLnBrk="1" fontAlgn="base" hangingPunct="1">
              <a:lnSpc>
                <a:spcPct val="90000"/>
              </a:lnSpc>
              <a:spcBef>
                <a:spcPct val="25000"/>
              </a:spcBef>
              <a:spcAft>
                <a:spcPct val="0"/>
              </a:spcAft>
              <a:buClr>
                <a:schemeClr val="tx1"/>
              </a:buClr>
              <a:buChar char="–"/>
              <a:defRPr sz="1600">
                <a:solidFill>
                  <a:schemeClr val="tx1"/>
                </a:solidFill>
                <a:latin typeface="+mn-lt"/>
              </a:defRPr>
            </a:lvl7pPr>
            <a:lvl8pPr marL="2705100" indent="-304800" algn="l" rtl="0" eaLnBrk="1" fontAlgn="base" hangingPunct="1">
              <a:lnSpc>
                <a:spcPct val="90000"/>
              </a:lnSpc>
              <a:spcBef>
                <a:spcPct val="25000"/>
              </a:spcBef>
              <a:spcAft>
                <a:spcPct val="0"/>
              </a:spcAft>
              <a:buClr>
                <a:schemeClr val="tx1"/>
              </a:buClr>
              <a:buChar char="–"/>
              <a:defRPr sz="1600">
                <a:solidFill>
                  <a:schemeClr val="tx1"/>
                </a:solidFill>
                <a:latin typeface="+mn-lt"/>
              </a:defRPr>
            </a:lvl8pPr>
            <a:lvl9pPr marL="3162300" indent="-304800" algn="l" rtl="0" eaLnBrk="1" fontAlgn="base" hangingPunct="1">
              <a:lnSpc>
                <a:spcPct val="90000"/>
              </a:lnSpc>
              <a:spcBef>
                <a:spcPct val="25000"/>
              </a:spcBef>
              <a:spcAft>
                <a:spcPct val="0"/>
              </a:spcAft>
              <a:buClr>
                <a:schemeClr val="tx1"/>
              </a:buClr>
              <a:buChar char="–"/>
              <a:defRPr sz="1600">
                <a:solidFill>
                  <a:schemeClr val="tx1"/>
                </a:solidFill>
                <a:latin typeface="+mn-lt"/>
              </a:defRPr>
            </a:lvl9pPr>
          </a:lstStyle>
          <a:p>
            <a:pPr marL="457200" indent="-274320">
              <a:spcAft>
                <a:spcPts val="0"/>
              </a:spcAft>
              <a:buFont typeface="Arial" panose="020B0604020202020204" pitchFamily="34" charset="0"/>
              <a:buChar char="•"/>
            </a:pPr>
            <a:r>
              <a:rPr lang="en-US" sz="1700" b="0" dirty="0"/>
              <a:t>None</a:t>
            </a:r>
          </a:p>
        </p:txBody>
      </p:sp>
      <p:sp>
        <p:nvSpPr>
          <p:cNvPr id="14" name="Content Placeholder 2">
            <a:extLst>
              <a:ext uri="{FF2B5EF4-FFF2-40B4-BE49-F238E27FC236}">
                <a16:creationId xmlns:a16="http://schemas.microsoft.com/office/drawing/2014/main" id="{4E378F7C-AAD7-433D-BB9B-975CC845F13B}"/>
              </a:ext>
            </a:extLst>
          </p:cNvPr>
          <p:cNvSpPr txBox="1">
            <a:spLocks/>
          </p:cNvSpPr>
          <p:nvPr/>
        </p:nvSpPr>
        <p:spPr bwMode="auto">
          <a:xfrm>
            <a:off x="5260847" y="2819400"/>
            <a:ext cx="3730753" cy="1430372"/>
          </a:xfrm>
          <a:prstGeom prst="rect">
            <a:avLst/>
          </a:prstGeom>
          <a:solidFill>
            <a:srgbClr val="FFFF00">
              <a:alpha val="10196"/>
            </a:srgbClr>
          </a:solidFill>
          <a:ln>
            <a:noFill/>
          </a:ln>
          <a:extLst/>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ct val="20000"/>
              </a:spcBef>
              <a:spcAft>
                <a:spcPct val="0"/>
              </a:spcAft>
              <a:buClr>
                <a:srgbClr val="57768E"/>
              </a:buClr>
              <a:buFont typeface="Wingdings" pitchFamily="2" charset="2"/>
              <a:buChar char="§"/>
              <a:defRPr sz="2400">
                <a:solidFill>
                  <a:srgbClr val="25325B"/>
                </a:solidFill>
                <a:latin typeface="+mn-lt"/>
                <a:ea typeface="+mn-ea"/>
                <a:cs typeface="+mn-cs"/>
              </a:defRPr>
            </a:lvl1pPr>
            <a:lvl2pPr marL="742950" indent="-285750" algn="l" rtl="0" eaLnBrk="1" fontAlgn="base" hangingPunct="1">
              <a:spcBef>
                <a:spcPct val="20000"/>
              </a:spcBef>
              <a:spcAft>
                <a:spcPct val="0"/>
              </a:spcAft>
              <a:buChar char="–"/>
              <a:defRPr sz="2000">
                <a:solidFill>
                  <a:srgbClr val="486176"/>
                </a:solidFill>
                <a:latin typeface="+mn-lt"/>
                <a:ea typeface="+mn-ea"/>
              </a:defRPr>
            </a:lvl2pPr>
            <a:lvl3pPr marL="1143000" indent="-228600" algn="l" rtl="0" eaLnBrk="1" fontAlgn="base" hangingPunct="1">
              <a:spcBef>
                <a:spcPct val="20000"/>
              </a:spcBef>
              <a:spcAft>
                <a:spcPct val="0"/>
              </a:spcAft>
              <a:buChar char="•"/>
              <a:defRPr>
                <a:solidFill>
                  <a:srgbClr val="25325B"/>
                </a:solidFill>
                <a:latin typeface="+mn-lt"/>
                <a:ea typeface="+mn-ea"/>
              </a:defRPr>
            </a:lvl3pPr>
            <a:lvl4pPr marL="1600200" indent="-228600" algn="l" rtl="0" eaLnBrk="1" fontAlgn="base" hangingPunct="1">
              <a:spcBef>
                <a:spcPct val="20000"/>
              </a:spcBef>
              <a:spcAft>
                <a:spcPct val="0"/>
              </a:spcAft>
              <a:buChar char="–"/>
              <a:defRPr sz="1400">
                <a:solidFill>
                  <a:srgbClr val="57768E"/>
                </a:solidFill>
                <a:latin typeface="+mn-lt"/>
                <a:ea typeface="+mn-ea"/>
              </a:defRPr>
            </a:lvl4pPr>
            <a:lvl5pPr marL="2057400" indent="-228600" algn="l" rtl="0" eaLnBrk="1" fontAlgn="base" hangingPunct="1">
              <a:spcBef>
                <a:spcPct val="20000"/>
              </a:spcBef>
              <a:spcAft>
                <a:spcPct val="0"/>
              </a:spcAft>
              <a:buChar char="»"/>
              <a:defRPr sz="1200">
                <a:solidFill>
                  <a:srgbClr val="25325B"/>
                </a:solidFill>
                <a:latin typeface="+mn-lt"/>
                <a:ea typeface="+mn-ea"/>
              </a:defRPr>
            </a:lvl5pPr>
            <a:lvl6pPr marL="2514600" indent="-228600" algn="l" rtl="0" eaLnBrk="1" fontAlgn="base" hangingPunct="1">
              <a:spcBef>
                <a:spcPct val="20000"/>
              </a:spcBef>
              <a:spcAft>
                <a:spcPct val="0"/>
              </a:spcAft>
              <a:buChar char="»"/>
              <a:defRPr sz="1200">
                <a:solidFill>
                  <a:srgbClr val="25325B"/>
                </a:solidFill>
                <a:latin typeface="+mn-lt"/>
                <a:ea typeface="+mn-ea"/>
              </a:defRPr>
            </a:lvl6pPr>
            <a:lvl7pPr marL="2971800" indent="-228600" algn="l" rtl="0" eaLnBrk="1" fontAlgn="base" hangingPunct="1">
              <a:spcBef>
                <a:spcPct val="20000"/>
              </a:spcBef>
              <a:spcAft>
                <a:spcPct val="0"/>
              </a:spcAft>
              <a:buChar char="»"/>
              <a:defRPr sz="1200">
                <a:solidFill>
                  <a:srgbClr val="25325B"/>
                </a:solidFill>
                <a:latin typeface="+mn-lt"/>
                <a:ea typeface="+mn-ea"/>
              </a:defRPr>
            </a:lvl7pPr>
            <a:lvl8pPr marL="3429000" indent="-228600" algn="l" rtl="0" eaLnBrk="1" fontAlgn="base" hangingPunct="1">
              <a:spcBef>
                <a:spcPct val="20000"/>
              </a:spcBef>
              <a:spcAft>
                <a:spcPct val="0"/>
              </a:spcAft>
              <a:buChar char="»"/>
              <a:defRPr sz="1200">
                <a:solidFill>
                  <a:srgbClr val="25325B"/>
                </a:solidFill>
                <a:latin typeface="+mn-lt"/>
                <a:ea typeface="+mn-ea"/>
              </a:defRPr>
            </a:lvl8pPr>
            <a:lvl9pPr marL="3886200" indent="-228600" algn="l" rtl="0" eaLnBrk="1" fontAlgn="base" hangingPunct="1">
              <a:spcBef>
                <a:spcPct val="20000"/>
              </a:spcBef>
              <a:spcAft>
                <a:spcPct val="0"/>
              </a:spcAft>
              <a:buChar char="»"/>
              <a:defRPr sz="1200">
                <a:solidFill>
                  <a:srgbClr val="25325B"/>
                </a:solidFill>
                <a:latin typeface="+mn-lt"/>
                <a:ea typeface="+mn-ea"/>
              </a:defRPr>
            </a:lvl9pPr>
          </a:lstStyle>
          <a:p>
            <a:pPr marL="457200" indent="-274320">
              <a:spcBef>
                <a:spcPct val="0"/>
              </a:spcBef>
              <a:spcAft>
                <a:spcPts val="0"/>
              </a:spcAft>
              <a:buClrTx/>
              <a:buSzPct val="100000"/>
              <a:buFont typeface="Arial" panose="020B0604020202020204" pitchFamily="34" charset="0"/>
              <a:buChar char="•"/>
            </a:pPr>
            <a:r>
              <a:rPr lang="en-US" sz="1700" dirty="0">
                <a:solidFill>
                  <a:schemeClr val="tx1"/>
                </a:solidFill>
                <a:latin typeface="Book Antiqua" pitchFamily="18" charset="0"/>
                <a:cs typeface="Calibri" pitchFamily="34" charset="0"/>
              </a:rPr>
              <a:t>Contraceptive Care - Postpartum</a:t>
            </a:r>
          </a:p>
          <a:p>
            <a:pPr marL="457200" indent="-274320">
              <a:spcBef>
                <a:spcPct val="0"/>
              </a:spcBef>
              <a:spcAft>
                <a:spcPts val="0"/>
              </a:spcAft>
              <a:buClrTx/>
              <a:buSzPct val="100000"/>
              <a:buFont typeface="Arial" panose="020B0604020202020204" pitchFamily="34" charset="0"/>
              <a:buChar char="•"/>
            </a:pPr>
            <a:r>
              <a:rPr lang="en-US" sz="1700" dirty="0">
                <a:solidFill>
                  <a:schemeClr val="tx1"/>
                </a:solidFill>
                <a:latin typeface="Book Antiqua" pitchFamily="18" charset="0"/>
                <a:cs typeface="Calibri" pitchFamily="34" charset="0"/>
              </a:rPr>
              <a:t>Prenatal &amp; Postpartum Care - Timeliness of Prenatal Care</a:t>
            </a:r>
          </a:p>
          <a:p>
            <a:pPr marL="457200" indent="-274320">
              <a:spcBef>
                <a:spcPct val="0"/>
              </a:spcBef>
              <a:spcAft>
                <a:spcPts val="0"/>
              </a:spcAft>
              <a:buClrTx/>
              <a:buSzPct val="100000"/>
              <a:buFont typeface="Arial" panose="020B0604020202020204" pitchFamily="34" charset="0"/>
              <a:buChar char="•"/>
            </a:pPr>
            <a:r>
              <a:rPr lang="en-US" sz="1700" dirty="0">
                <a:solidFill>
                  <a:schemeClr val="tx1"/>
                </a:solidFill>
                <a:latin typeface="Book Antiqua" pitchFamily="18" charset="0"/>
                <a:cs typeface="Calibri" pitchFamily="34" charset="0"/>
              </a:rPr>
              <a:t>Incidence of Episiotomy</a:t>
            </a:r>
            <a:endParaRPr lang="en-US" sz="1700" dirty="0">
              <a:solidFill>
                <a:schemeClr val="tx1"/>
              </a:solidFill>
              <a:latin typeface="Book Antiqua" panose="02040602050305030304" pitchFamily="18" charset="0"/>
            </a:endParaRPr>
          </a:p>
        </p:txBody>
      </p:sp>
      <p:sp>
        <p:nvSpPr>
          <p:cNvPr id="15" name="TextBox 14">
            <a:extLst>
              <a:ext uri="{FF2B5EF4-FFF2-40B4-BE49-F238E27FC236}">
                <a16:creationId xmlns:a16="http://schemas.microsoft.com/office/drawing/2014/main" id="{630A51AD-6FEB-4FA3-967B-AC48E40E5671}"/>
              </a:ext>
            </a:extLst>
          </p:cNvPr>
          <p:cNvSpPr txBox="1"/>
          <p:nvPr/>
        </p:nvSpPr>
        <p:spPr>
          <a:xfrm>
            <a:off x="4763278" y="1485900"/>
            <a:ext cx="446276" cy="1295399"/>
          </a:xfrm>
          <a:prstGeom prst="rect">
            <a:avLst/>
          </a:prstGeom>
          <a:noFill/>
        </p:spPr>
        <p:txBody>
          <a:bodyPr vert="vert270" wrap="square" rtlCol="0" anchor="ctr">
            <a:spAutoFit/>
          </a:bodyPr>
          <a:lstStyle/>
          <a:p>
            <a:pPr algn="ctr"/>
            <a:r>
              <a:rPr lang="en-US" sz="1700" b="1" dirty="0">
                <a:latin typeface="Book Antiqua" panose="02040602050305030304" pitchFamily="18" charset="0"/>
              </a:rPr>
              <a:t>Endorsed</a:t>
            </a:r>
          </a:p>
        </p:txBody>
      </p:sp>
      <p:sp>
        <p:nvSpPr>
          <p:cNvPr id="16" name="TextBox 15">
            <a:extLst>
              <a:ext uri="{FF2B5EF4-FFF2-40B4-BE49-F238E27FC236}">
                <a16:creationId xmlns:a16="http://schemas.microsoft.com/office/drawing/2014/main" id="{B7328E2F-0A9F-4B55-8403-6203CA05C634}"/>
              </a:ext>
            </a:extLst>
          </p:cNvPr>
          <p:cNvSpPr txBox="1"/>
          <p:nvPr/>
        </p:nvSpPr>
        <p:spPr>
          <a:xfrm>
            <a:off x="4763278" y="2819400"/>
            <a:ext cx="446276" cy="1427131"/>
          </a:xfrm>
          <a:prstGeom prst="rect">
            <a:avLst/>
          </a:prstGeom>
          <a:noFill/>
        </p:spPr>
        <p:txBody>
          <a:bodyPr vert="vert270" wrap="square" rtlCol="0" anchor="ctr">
            <a:spAutoFit/>
          </a:bodyPr>
          <a:lstStyle/>
          <a:p>
            <a:pPr algn="ctr"/>
            <a:r>
              <a:rPr lang="en-US" sz="1700" b="1" dirty="0">
                <a:latin typeface="Book Antiqua" panose="02040602050305030304" pitchFamily="18" charset="0"/>
              </a:rPr>
              <a:t>Monitoring</a:t>
            </a:r>
          </a:p>
        </p:txBody>
      </p:sp>
      <p:sp>
        <p:nvSpPr>
          <p:cNvPr id="17" name="Content Placeholder 2">
            <a:extLst>
              <a:ext uri="{FF2B5EF4-FFF2-40B4-BE49-F238E27FC236}">
                <a16:creationId xmlns:a16="http://schemas.microsoft.com/office/drawing/2014/main" id="{757A64EA-A36F-4D26-8601-137C1F8F60B2}"/>
              </a:ext>
            </a:extLst>
          </p:cNvPr>
          <p:cNvSpPr txBox="1">
            <a:spLocks/>
          </p:cNvSpPr>
          <p:nvPr/>
        </p:nvSpPr>
        <p:spPr bwMode="auto">
          <a:xfrm>
            <a:off x="5260848" y="4665631"/>
            <a:ext cx="3730752" cy="668369"/>
          </a:xfrm>
          <a:prstGeom prst="rect">
            <a:avLst/>
          </a:prstGeom>
          <a:solidFill>
            <a:srgbClr val="FF0000">
              <a:alpha val="10196"/>
            </a:srgbClr>
          </a:solidFill>
          <a:ln>
            <a:noFill/>
          </a:ln>
          <a:extLst/>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ct val="20000"/>
              </a:spcBef>
              <a:spcAft>
                <a:spcPct val="0"/>
              </a:spcAft>
              <a:buClr>
                <a:srgbClr val="57768E"/>
              </a:buClr>
              <a:buFont typeface="Wingdings" pitchFamily="2" charset="2"/>
              <a:buChar char="§"/>
              <a:defRPr sz="2400">
                <a:solidFill>
                  <a:srgbClr val="25325B"/>
                </a:solidFill>
                <a:latin typeface="+mn-lt"/>
                <a:ea typeface="+mn-ea"/>
                <a:cs typeface="+mn-cs"/>
              </a:defRPr>
            </a:lvl1pPr>
            <a:lvl2pPr marL="742950" indent="-285750" algn="l" rtl="0" eaLnBrk="1" fontAlgn="base" hangingPunct="1">
              <a:spcBef>
                <a:spcPct val="20000"/>
              </a:spcBef>
              <a:spcAft>
                <a:spcPct val="0"/>
              </a:spcAft>
              <a:buChar char="–"/>
              <a:defRPr sz="2000">
                <a:solidFill>
                  <a:srgbClr val="486176"/>
                </a:solidFill>
                <a:latin typeface="+mn-lt"/>
                <a:ea typeface="+mn-ea"/>
              </a:defRPr>
            </a:lvl2pPr>
            <a:lvl3pPr marL="1143000" indent="-228600" algn="l" rtl="0" eaLnBrk="1" fontAlgn="base" hangingPunct="1">
              <a:spcBef>
                <a:spcPct val="20000"/>
              </a:spcBef>
              <a:spcAft>
                <a:spcPct val="0"/>
              </a:spcAft>
              <a:buChar char="•"/>
              <a:defRPr>
                <a:solidFill>
                  <a:srgbClr val="25325B"/>
                </a:solidFill>
                <a:latin typeface="+mn-lt"/>
                <a:ea typeface="+mn-ea"/>
              </a:defRPr>
            </a:lvl3pPr>
            <a:lvl4pPr marL="1600200" indent="-228600" algn="l" rtl="0" eaLnBrk="1" fontAlgn="base" hangingPunct="1">
              <a:spcBef>
                <a:spcPct val="20000"/>
              </a:spcBef>
              <a:spcAft>
                <a:spcPct val="0"/>
              </a:spcAft>
              <a:buChar char="–"/>
              <a:defRPr sz="1400">
                <a:solidFill>
                  <a:srgbClr val="57768E"/>
                </a:solidFill>
                <a:latin typeface="+mn-lt"/>
                <a:ea typeface="+mn-ea"/>
              </a:defRPr>
            </a:lvl4pPr>
            <a:lvl5pPr marL="2057400" indent="-228600" algn="l" rtl="0" eaLnBrk="1" fontAlgn="base" hangingPunct="1">
              <a:spcBef>
                <a:spcPct val="20000"/>
              </a:spcBef>
              <a:spcAft>
                <a:spcPct val="0"/>
              </a:spcAft>
              <a:buChar char="»"/>
              <a:defRPr sz="1200">
                <a:solidFill>
                  <a:srgbClr val="25325B"/>
                </a:solidFill>
                <a:latin typeface="+mn-lt"/>
                <a:ea typeface="+mn-ea"/>
              </a:defRPr>
            </a:lvl5pPr>
            <a:lvl6pPr marL="2514600" indent="-228600" algn="l" rtl="0" eaLnBrk="1" fontAlgn="base" hangingPunct="1">
              <a:spcBef>
                <a:spcPct val="20000"/>
              </a:spcBef>
              <a:spcAft>
                <a:spcPct val="0"/>
              </a:spcAft>
              <a:buChar char="»"/>
              <a:defRPr sz="1200">
                <a:solidFill>
                  <a:srgbClr val="25325B"/>
                </a:solidFill>
                <a:latin typeface="+mn-lt"/>
                <a:ea typeface="+mn-ea"/>
              </a:defRPr>
            </a:lvl6pPr>
            <a:lvl7pPr marL="2971800" indent="-228600" algn="l" rtl="0" eaLnBrk="1" fontAlgn="base" hangingPunct="1">
              <a:spcBef>
                <a:spcPct val="20000"/>
              </a:spcBef>
              <a:spcAft>
                <a:spcPct val="0"/>
              </a:spcAft>
              <a:buChar char="»"/>
              <a:defRPr sz="1200">
                <a:solidFill>
                  <a:srgbClr val="25325B"/>
                </a:solidFill>
                <a:latin typeface="+mn-lt"/>
                <a:ea typeface="+mn-ea"/>
              </a:defRPr>
            </a:lvl7pPr>
            <a:lvl8pPr marL="3429000" indent="-228600" algn="l" rtl="0" eaLnBrk="1" fontAlgn="base" hangingPunct="1">
              <a:spcBef>
                <a:spcPct val="20000"/>
              </a:spcBef>
              <a:spcAft>
                <a:spcPct val="0"/>
              </a:spcAft>
              <a:buChar char="»"/>
              <a:defRPr sz="1200">
                <a:solidFill>
                  <a:srgbClr val="25325B"/>
                </a:solidFill>
                <a:latin typeface="+mn-lt"/>
                <a:ea typeface="+mn-ea"/>
              </a:defRPr>
            </a:lvl8pPr>
            <a:lvl9pPr marL="3886200" indent="-228600" algn="l" rtl="0" eaLnBrk="1" fontAlgn="base" hangingPunct="1">
              <a:spcBef>
                <a:spcPct val="20000"/>
              </a:spcBef>
              <a:spcAft>
                <a:spcPct val="0"/>
              </a:spcAft>
              <a:buChar char="»"/>
              <a:defRPr sz="1200">
                <a:solidFill>
                  <a:srgbClr val="25325B"/>
                </a:solidFill>
                <a:latin typeface="+mn-lt"/>
                <a:ea typeface="+mn-ea"/>
              </a:defRPr>
            </a:lvl9pPr>
          </a:lstStyle>
          <a:p>
            <a:pPr marL="182880" indent="0">
              <a:spcBef>
                <a:spcPct val="0"/>
              </a:spcBef>
              <a:spcAft>
                <a:spcPts val="0"/>
              </a:spcAft>
              <a:buClrTx/>
              <a:buSzPct val="100000"/>
              <a:buNone/>
            </a:pPr>
            <a:r>
              <a:rPr lang="en-US" sz="1700" dirty="0">
                <a:solidFill>
                  <a:schemeClr val="tx1"/>
                </a:solidFill>
                <a:latin typeface="Book Antiqua" pitchFamily="18" charset="0"/>
                <a:cs typeface="Calibri" pitchFamily="34" charset="0"/>
              </a:rPr>
              <a:t>None</a:t>
            </a:r>
          </a:p>
        </p:txBody>
      </p:sp>
      <p:sp>
        <p:nvSpPr>
          <p:cNvPr id="18" name="TextBox 17">
            <a:extLst>
              <a:ext uri="{FF2B5EF4-FFF2-40B4-BE49-F238E27FC236}">
                <a16:creationId xmlns:a16="http://schemas.microsoft.com/office/drawing/2014/main" id="{50038017-896C-4315-98C8-67AAEF398497}"/>
              </a:ext>
            </a:extLst>
          </p:cNvPr>
          <p:cNvSpPr txBox="1"/>
          <p:nvPr/>
        </p:nvSpPr>
        <p:spPr>
          <a:xfrm>
            <a:off x="4763278" y="4343400"/>
            <a:ext cx="446276" cy="1752600"/>
          </a:xfrm>
          <a:prstGeom prst="rect">
            <a:avLst/>
          </a:prstGeom>
          <a:noFill/>
        </p:spPr>
        <p:txBody>
          <a:bodyPr vert="vert270" wrap="square" rtlCol="0" anchor="ctr">
            <a:spAutoFit/>
          </a:bodyPr>
          <a:lstStyle/>
          <a:p>
            <a:pPr algn="ctr"/>
            <a:r>
              <a:rPr lang="en-US" sz="1700" b="1" dirty="0">
                <a:latin typeface="Book Antiqua" panose="02040602050305030304" pitchFamily="18" charset="0"/>
              </a:rPr>
              <a:t>Developmental</a:t>
            </a:r>
          </a:p>
        </p:txBody>
      </p:sp>
      <p:sp>
        <p:nvSpPr>
          <p:cNvPr id="19" name="TextBox 18">
            <a:extLst>
              <a:ext uri="{FF2B5EF4-FFF2-40B4-BE49-F238E27FC236}">
                <a16:creationId xmlns:a16="http://schemas.microsoft.com/office/drawing/2014/main" id="{3A29FCF6-EC79-474B-936C-65E10A1C8D31}"/>
              </a:ext>
            </a:extLst>
          </p:cNvPr>
          <p:cNvSpPr txBox="1"/>
          <p:nvPr/>
        </p:nvSpPr>
        <p:spPr>
          <a:xfrm rot="5400000">
            <a:off x="6895391" y="-626512"/>
            <a:ext cx="461665" cy="3730754"/>
          </a:xfrm>
          <a:prstGeom prst="rect">
            <a:avLst/>
          </a:prstGeom>
          <a:noFill/>
        </p:spPr>
        <p:txBody>
          <a:bodyPr vert="vert270" wrap="square" rtlCol="0" anchor="ctr">
            <a:spAutoFit/>
          </a:bodyPr>
          <a:lstStyle/>
          <a:p>
            <a:pPr algn="ctr"/>
            <a:r>
              <a:rPr lang="en-US" b="1" u="sng" dirty="0">
                <a:latin typeface="Book Antiqua" panose="02040602050305030304" pitchFamily="18" charset="0"/>
              </a:rPr>
              <a:t>Maternity Care*</a:t>
            </a:r>
          </a:p>
        </p:txBody>
      </p:sp>
      <p:sp>
        <p:nvSpPr>
          <p:cNvPr id="20" name="TextBox 19">
            <a:extLst>
              <a:ext uri="{FF2B5EF4-FFF2-40B4-BE49-F238E27FC236}">
                <a16:creationId xmlns:a16="http://schemas.microsoft.com/office/drawing/2014/main" id="{2F96E59B-49E8-4937-A8A6-9F581CA052B9}"/>
              </a:ext>
            </a:extLst>
          </p:cNvPr>
          <p:cNvSpPr txBox="1"/>
          <p:nvPr/>
        </p:nvSpPr>
        <p:spPr>
          <a:xfrm rot="5400000">
            <a:off x="2369029" y="-624397"/>
            <a:ext cx="461665" cy="3726525"/>
          </a:xfrm>
          <a:prstGeom prst="rect">
            <a:avLst/>
          </a:prstGeom>
          <a:noFill/>
        </p:spPr>
        <p:txBody>
          <a:bodyPr vert="vert270" wrap="square" rtlCol="0" anchor="ctr">
            <a:spAutoFit/>
          </a:bodyPr>
          <a:lstStyle/>
          <a:p>
            <a:pPr algn="ctr"/>
            <a:r>
              <a:rPr lang="en-US" b="1" u="sng" dirty="0">
                <a:latin typeface="Book Antiqua" panose="02040602050305030304" pitchFamily="18" charset="0"/>
              </a:rPr>
              <a:t>Acute Care</a:t>
            </a:r>
          </a:p>
        </p:txBody>
      </p:sp>
      <p:sp>
        <p:nvSpPr>
          <p:cNvPr id="2" name="TextBox 1">
            <a:extLst>
              <a:ext uri="{FF2B5EF4-FFF2-40B4-BE49-F238E27FC236}">
                <a16:creationId xmlns:a16="http://schemas.microsoft.com/office/drawing/2014/main" id="{A2B407A6-4983-45AC-9646-C1B8548BAC65}"/>
              </a:ext>
            </a:extLst>
          </p:cNvPr>
          <p:cNvSpPr txBox="1"/>
          <p:nvPr/>
        </p:nvSpPr>
        <p:spPr>
          <a:xfrm>
            <a:off x="4683765" y="6096000"/>
            <a:ext cx="4307835" cy="523220"/>
          </a:xfrm>
          <a:prstGeom prst="rect">
            <a:avLst/>
          </a:prstGeom>
          <a:noFill/>
        </p:spPr>
        <p:txBody>
          <a:bodyPr wrap="square" rtlCol="0">
            <a:spAutoFit/>
          </a:bodyPr>
          <a:lstStyle/>
          <a:p>
            <a:r>
              <a:rPr lang="en-US" sz="1400" i="1" dirty="0">
                <a:latin typeface="Book Antiqua" panose="02040602050305030304" pitchFamily="18" charset="0"/>
              </a:rPr>
              <a:t>*The Taskforce did not consider hospital-based maternity  care measures in Year 1, but will do so in Year 2.</a:t>
            </a:r>
          </a:p>
        </p:txBody>
      </p:sp>
    </p:spTree>
    <p:extLst>
      <p:ext uri="{BB962C8B-B14F-4D97-AF65-F5344CB8AC3E}">
        <p14:creationId xmlns:p14="http://schemas.microsoft.com/office/powerpoint/2010/main" val="2385701529"/>
      </p:ext>
    </p:extLst>
  </p:cSld>
  <p:clrMapOvr>
    <a:masterClrMapping/>
  </p:clrMapOvr>
  <p:transition/>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D19C0365-3FDF-4726-AAF0-66F50C9F75AB}"/>
              </a:ext>
            </a:extLst>
          </p:cNvPr>
          <p:cNvSpPr>
            <a:spLocks noGrp="1"/>
          </p:cNvSpPr>
          <p:nvPr>
            <p:ph type="title"/>
          </p:nvPr>
        </p:nvSpPr>
        <p:spPr/>
        <p:txBody>
          <a:bodyPr/>
          <a:lstStyle/>
          <a:p>
            <a:r>
              <a:rPr lang="en-US" dirty="0"/>
              <a:t>Patient Experience and Integration</a:t>
            </a:r>
          </a:p>
        </p:txBody>
      </p:sp>
      <p:sp>
        <p:nvSpPr>
          <p:cNvPr id="7" name="Content Placeholder 2">
            <a:extLst>
              <a:ext uri="{FF2B5EF4-FFF2-40B4-BE49-F238E27FC236}">
                <a16:creationId xmlns:a16="http://schemas.microsoft.com/office/drawing/2014/main" id="{71FC158F-8CA3-4C98-AF9B-85610D5C6763}"/>
              </a:ext>
            </a:extLst>
          </p:cNvPr>
          <p:cNvSpPr>
            <a:spLocks noGrp="1"/>
          </p:cNvSpPr>
          <p:nvPr>
            <p:ph idx="1"/>
          </p:nvPr>
        </p:nvSpPr>
        <p:spPr>
          <a:xfrm>
            <a:off x="736600" y="1773268"/>
            <a:ext cx="3726524" cy="720662"/>
          </a:xfrm>
          <a:solidFill>
            <a:srgbClr val="92D050">
              <a:alpha val="10196"/>
            </a:srgbClr>
          </a:solidFill>
        </p:spPr>
        <p:txBody>
          <a:bodyPr numCol="1" spcCol="0"/>
          <a:lstStyle/>
          <a:p>
            <a:pPr marL="457200" indent="-274320">
              <a:spcAft>
                <a:spcPts val="0"/>
              </a:spcAft>
              <a:buFont typeface="Arial" panose="020B0604020202020204" pitchFamily="34" charset="0"/>
              <a:buChar char="•"/>
            </a:pPr>
            <a:r>
              <a:rPr lang="en-US" sz="1700" b="0" dirty="0"/>
              <a:t>CG-CAHPS (MHQP Version)</a:t>
            </a:r>
          </a:p>
        </p:txBody>
      </p:sp>
      <p:sp>
        <p:nvSpPr>
          <p:cNvPr id="8" name="Content Placeholder 2">
            <a:extLst>
              <a:ext uri="{FF2B5EF4-FFF2-40B4-BE49-F238E27FC236}">
                <a16:creationId xmlns:a16="http://schemas.microsoft.com/office/drawing/2014/main" id="{9D3509B5-8079-4C09-A45E-9D054518B714}"/>
              </a:ext>
            </a:extLst>
          </p:cNvPr>
          <p:cNvSpPr txBox="1">
            <a:spLocks/>
          </p:cNvSpPr>
          <p:nvPr/>
        </p:nvSpPr>
        <p:spPr bwMode="auto">
          <a:xfrm>
            <a:off x="736600" y="3162300"/>
            <a:ext cx="3726524" cy="609600"/>
          </a:xfrm>
          <a:prstGeom prst="rect">
            <a:avLst/>
          </a:prstGeom>
          <a:solidFill>
            <a:srgbClr val="FFFF00">
              <a:alpha val="10196"/>
            </a:srgbClr>
          </a:solidFill>
          <a:ln>
            <a:noFill/>
          </a:ln>
          <a:extLst/>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ct val="20000"/>
              </a:spcBef>
              <a:spcAft>
                <a:spcPct val="0"/>
              </a:spcAft>
              <a:buClr>
                <a:srgbClr val="57768E"/>
              </a:buClr>
              <a:buFont typeface="Wingdings" pitchFamily="2" charset="2"/>
              <a:buChar char="§"/>
              <a:defRPr sz="2400">
                <a:solidFill>
                  <a:srgbClr val="25325B"/>
                </a:solidFill>
                <a:latin typeface="+mn-lt"/>
                <a:ea typeface="+mn-ea"/>
                <a:cs typeface="+mn-cs"/>
              </a:defRPr>
            </a:lvl1pPr>
            <a:lvl2pPr marL="742950" indent="-285750" algn="l" rtl="0" eaLnBrk="1" fontAlgn="base" hangingPunct="1">
              <a:spcBef>
                <a:spcPct val="20000"/>
              </a:spcBef>
              <a:spcAft>
                <a:spcPct val="0"/>
              </a:spcAft>
              <a:buChar char="–"/>
              <a:defRPr sz="2000">
                <a:solidFill>
                  <a:srgbClr val="486176"/>
                </a:solidFill>
                <a:latin typeface="+mn-lt"/>
                <a:ea typeface="+mn-ea"/>
              </a:defRPr>
            </a:lvl2pPr>
            <a:lvl3pPr marL="1143000" indent="-228600" algn="l" rtl="0" eaLnBrk="1" fontAlgn="base" hangingPunct="1">
              <a:spcBef>
                <a:spcPct val="20000"/>
              </a:spcBef>
              <a:spcAft>
                <a:spcPct val="0"/>
              </a:spcAft>
              <a:buChar char="•"/>
              <a:defRPr>
                <a:solidFill>
                  <a:srgbClr val="25325B"/>
                </a:solidFill>
                <a:latin typeface="+mn-lt"/>
                <a:ea typeface="+mn-ea"/>
              </a:defRPr>
            </a:lvl3pPr>
            <a:lvl4pPr marL="1600200" indent="-228600" algn="l" rtl="0" eaLnBrk="1" fontAlgn="base" hangingPunct="1">
              <a:spcBef>
                <a:spcPct val="20000"/>
              </a:spcBef>
              <a:spcAft>
                <a:spcPct val="0"/>
              </a:spcAft>
              <a:buChar char="–"/>
              <a:defRPr sz="1400">
                <a:solidFill>
                  <a:srgbClr val="57768E"/>
                </a:solidFill>
                <a:latin typeface="+mn-lt"/>
                <a:ea typeface="+mn-ea"/>
              </a:defRPr>
            </a:lvl4pPr>
            <a:lvl5pPr marL="2057400" indent="-228600" algn="l" rtl="0" eaLnBrk="1" fontAlgn="base" hangingPunct="1">
              <a:spcBef>
                <a:spcPct val="20000"/>
              </a:spcBef>
              <a:spcAft>
                <a:spcPct val="0"/>
              </a:spcAft>
              <a:buChar char="»"/>
              <a:defRPr sz="1200">
                <a:solidFill>
                  <a:srgbClr val="25325B"/>
                </a:solidFill>
                <a:latin typeface="+mn-lt"/>
                <a:ea typeface="+mn-ea"/>
              </a:defRPr>
            </a:lvl5pPr>
            <a:lvl6pPr marL="2514600" indent="-228600" algn="l" rtl="0" eaLnBrk="1" fontAlgn="base" hangingPunct="1">
              <a:spcBef>
                <a:spcPct val="20000"/>
              </a:spcBef>
              <a:spcAft>
                <a:spcPct val="0"/>
              </a:spcAft>
              <a:buChar char="»"/>
              <a:defRPr sz="1200">
                <a:solidFill>
                  <a:srgbClr val="25325B"/>
                </a:solidFill>
                <a:latin typeface="+mn-lt"/>
                <a:ea typeface="+mn-ea"/>
              </a:defRPr>
            </a:lvl6pPr>
            <a:lvl7pPr marL="2971800" indent="-228600" algn="l" rtl="0" eaLnBrk="1" fontAlgn="base" hangingPunct="1">
              <a:spcBef>
                <a:spcPct val="20000"/>
              </a:spcBef>
              <a:spcAft>
                <a:spcPct val="0"/>
              </a:spcAft>
              <a:buChar char="»"/>
              <a:defRPr sz="1200">
                <a:solidFill>
                  <a:srgbClr val="25325B"/>
                </a:solidFill>
                <a:latin typeface="+mn-lt"/>
                <a:ea typeface="+mn-ea"/>
              </a:defRPr>
            </a:lvl7pPr>
            <a:lvl8pPr marL="3429000" indent="-228600" algn="l" rtl="0" eaLnBrk="1" fontAlgn="base" hangingPunct="1">
              <a:spcBef>
                <a:spcPct val="20000"/>
              </a:spcBef>
              <a:spcAft>
                <a:spcPct val="0"/>
              </a:spcAft>
              <a:buChar char="»"/>
              <a:defRPr sz="1200">
                <a:solidFill>
                  <a:srgbClr val="25325B"/>
                </a:solidFill>
                <a:latin typeface="+mn-lt"/>
                <a:ea typeface="+mn-ea"/>
              </a:defRPr>
            </a:lvl8pPr>
            <a:lvl9pPr marL="3886200" indent="-228600" algn="l" rtl="0" eaLnBrk="1" fontAlgn="base" hangingPunct="1">
              <a:spcBef>
                <a:spcPct val="20000"/>
              </a:spcBef>
              <a:spcAft>
                <a:spcPct val="0"/>
              </a:spcAft>
              <a:buChar char="»"/>
              <a:defRPr sz="1200">
                <a:solidFill>
                  <a:srgbClr val="25325B"/>
                </a:solidFill>
                <a:latin typeface="+mn-lt"/>
                <a:ea typeface="+mn-ea"/>
              </a:defRPr>
            </a:lvl9pPr>
          </a:lstStyle>
          <a:p>
            <a:pPr marL="182880" indent="0">
              <a:buNone/>
            </a:pPr>
            <a:r>
              <a:rPr lang="en-US" sz="1700" dirty="0">
                <a:solidFill>
                  <a:schemeClr val="tx1"/>
                </a:solidFill>
                <a:latin typeface="Book Antiqua" panose="02040602050305030304" pitchFamily="18" charset="0"/>
              </a:rPr>
              <a:t>None</a:t>
            </a:r>
          </a:p>
        </p:txBody>
      </p:sp>
      <p:sp>
        <p:nvSpPr>
          <p:cNvPr id="9" name="TextBox 8">
            <a:extLst>
              <a:ext uri="{FF2B5EF4-FFF2-40B4-BE49-F238E27FC236}">
                <a16:creationId xmlns:a16="http://schemas.microsoft.com/office/drawing/2014/main" id="{5712159B-12F1-4C01-8688-7EB27B09F632}"/>
              </a:ext>
            </a:extLst>
          </p:cNvPr>
          <p:cNvSpPr txBox="1"/>
          <p:nvPr/>
        </p:nvSpPr>
        <p:spPr>
          <a:xfrm>
            <a:off x="239031" y="1485900"/>
            <a:ext cx="446276" cy="1295399"/>
          </a:xfrm>
          <a:prstGeom prst="rect">
            <a:avLst/>
          </a:prstGeom>
          <a:noFill/>
        </p:spPr>
        <p:txBody>
          <a:bodyPr vert="vert270" wrap="square" rtlCol="0" anchor="ctr">
            <a:spAutoFit/>
          </a:bodyPr>
          <a:lstStyle/>
          <a:p>
            <a:pPr algn="ctr"/>
            <a:r>
              <a:rPr lang="en-US" sz="1700" b="1" dirty="0">
                <a:latin typeface="Book Antiqua" panose="02040602050305030304" pitchFamily="18" charset="0"/>
              </a:rPr>
              <a:t>Endorsed</a:t>
            </a:r>
          </a:p>
        </p:txBody>
      </p:sp>
      <p:sp>
        <p:nvSpPr>
          <p:cNvPr id="10" name="TextBox 9">
            <a:extLst>
              <a:ext uri="{FF2B5EF4-FFF2-40B4-BE49-F238E27FC236}">
                <a16:creationId xmlns:a16="http://schemas.microsoft.com/office/drawing/2014/main" id="{576C9247-77E8-4D55-8C63-367D0CF397EE}"/>
              </a:ext>
            </a:extLst>
          </p:cNvPr>
          <p:cNvSpPr txBox="1"/>
          <p:nvPr/>
        </p:nvSpPr>
        <p:spPr>
          <a:xfrm>
            <a:off x="108226" y="2933700"/>
            <a:ext cx="707886" cy="1066800"/>
          </a:xfrm>
          <a:prstGeom prst="rect">
            <a:avLst/>
          </a:prstGeom>
          <a:noFill/>
        </p:spPr>
        <p:txBody>
          <a:bodyPr vert="vert270" wrap="square" rtlCol="0" anchor="ctr">
            <a:spAutoFit/>
          </a:bodyPr>
          <a:lstStyle/>
          <a:p>
            <a:pPr algn="ctr"/>
            <a:r>
              <a:rPr lang="en-US" sz="1700" b="1" dirty="0">
                <a:latin typeface="Book Antiqua" panose="02040602050305030304" pitchFamily="18" charset="0"/>
              </a:rPr>
              <a:t>Monitor-ing</a:t>
            </a:r>
          </a:p>
        </p:txBody>
      </p:sp>
      <p:sp>
        <p:nvSpPr>
          <p:cNvPr id="11" name="Content Placeholder 2">
            <a:extLst>
              <a:ext uri="{FF2B5EF4-FFF2-40B4-BE49-F238E27FC236}">
                <a16:creationId xmlns:a16="http://schemas.microsoft.com/office/drawing/2014/main" id="{414939E7-E783-4430-BD28-E9FDC7176649}"/>
              </a:ext>
            </a:extLst>
          </p:cNvPr>
          <p:cNvSpPr txBox="1">
            <a:spLocks/>
          </p:cNvSpPr>
          <p:nvPr/>
        </p:nvSpPr>
        <p:spPr bwMode="auto">
          <a:xfrm>
            <a:off x="736601" y="4513230"/>
            <a:ext cx="3726523" cy="1887569"/>
          </a:xfrm>
          <a:prstGeom prst="rect">
            <a:avLst/>
          </a:prstGeom>
          <a:solidFill>
            <a:srgbClr val="FF0000">
              <a:alpha val="10196"/>
            </a:srgbClr>
          </a:solidFill>
          <a:ln>
            <a:noFill/>
          </a:ln>
          <a:extLst/>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ct val="20000"/>
              </a:spcBef>
              <a:spcAft>
                <a:spcPct val="0"/>
              </a:spcAft>
              <a:buClr>
                <a:srgbClr val="57768E"/>
              </a:buClr>
              <a:buFont typeface="Wingdings" pitchFamily="2" charset="2"/>
              <a:buChar char="§"/>
              <a:defRPr sz="2400">
                <a:solidFill>
                  <a:srgbClr val="25325B"/>
                </a:solidFill>
                <a:latin typeface="+mn-lt"/>
                <a:ea typeface="+mn-ea"/>
                <a:cs typeface="+mn-cs"/>
              </a:defRPr>
            </a:lvl1pPr>
            <a:lvl2pPr marL="742950" indent="-285750" algn="l" rtl="0" eaLnBrk="1" fontAlgn="base" hangingPunct="1">
              <a:spcBef>
                <a:spcPct val="20000"/>
              </a:spcBef>
              <a:spcAft>
                <a:spcPct val="0"/>
              </a:spcAft>
              <a:buChar char="–"/>
              <a:defRPr sz="2000">
                <a:solidFill>
                  <a:srgbClr val="486176"/>
                </a:solidFill>
                <a:latin typeface="+mn-lt"/>
                <a:ea typeface="+mn-ea"/>
              </a:defRPr>
            </a:lvl2pPr>
            <a:lvl3pPr marL="1143000" indent="-228600" algn="l" rtl="0" eaLnBrk="1" fontAlgn="base" hangingPunct="1">
              <a:spcBef>
                <a:spcPct val="20000"/>
              </a:spcBef>
              <a:spcAft>
                <a:spcPct val="0"/>
              </a:spcAft>
              <a:buChar char="•"/>
              <a:defRPr>
                <a:solidFill>
                  <a:srgbClr val="25325B"/>
                </a:solidFill>
                <a:latin typeface="+mn-lt"/>
                <a:ea typeface="+mn-ea"/>
              </a:defRPr>
            </a:lvl3pPr>
            <a:lvl4pPr marL="1600200" indent="-228600" algn="l" rtl="0" eaLnBrk="1" fontAlgn="base" hangingPunct="1">
              <a:spcBef>
                <a:spcPct val="20000"/>
              </a:spcBef>
              <a:spcAft>
                <a:spcPct val="0"/>
              </a:spcAft>
              <a:buChar char="–"/>
              <a:defRPr sz="1400">
                <a:solidFill>
                  <a:srgbClr val="57768E"/>
                </a:solidFill>
                <a:latin typeface="+mn-lt"/>
                <a:ea typeface="+mn-ea"/>
              </a:defRPr>
            </a:lvl4pPr>
            <a:lvl5pPr marL="2057400" indent="-228600" algn="l" rtl="0" eaLnBrk="1" fontAlgn="base" hangingPunct="1">
              <a:spcBef>
                <a:spcPct val="20000"/>
              </a:spcBef>
              <a:spcAft>
                <a:spcPct val="0"/>
              </a:spcAft>
              <a:buChar char="»"/>
              <a:defRPr sz="1200">
                <a:solidFill>
                  <a:srgbClr val="25325B"/>
                </a:solidFill>
                <a:latin typeface="+mn-lt"/>
                <a:ea typeface="+mn-ea"/>
              </a:defRPr>
            </a:lvl5pPr>
            <a:lvl6pPr marL="2514600" indent="-228600" algn="l" rtl="0" eaLnBrk="1" fontAlgn="base" hangingPunct="1">
              <a:spcBef>
                <a:spcPct val="20000"/>
              </a:spcBef>
              <a:spcAft>
                <a:spcPct val="0"/>
              </a:spcAft>
              <a:buChar char="»"/>
              <a:defRPr sz="1200">
                <a:solidFill>
                  <a:srgbClr val="25325B"/>
                </a:solidFill>
                <a:latin typeface="+mn-lt"/>
                <a:ea typeface="+mn-ea"/>
              </a:defRPr>
            </a:lvl6pPr>
            <a:lvl7pPr marL="2971800" indent="-228600" algn="l" rtl="0" eaLnBrk="1" fontAlgn="base" hangingPunct="1">
              <a:spcBef>
                <a:spcPct val="20000"/>
              </a:spcBef>
              <a:spcAft>
                <a:spcPct val="0"/>
              </a:spcAft>
              <a:buChar char="»"/>
              <a:defRPr sz="1200">
                <a:solidFill>
                  <a:srgbClr val="25325B"/>
                </a:solidFill>
                <a:latin typeface="+mn-lt"/>
                <a:ea typeface="+mn-ea"/>
              </a:defRPr>
            </a:lvl7pPr>
            <a:lvl8pPr marL="3429000" indent="-228600" algn="l" rtl="0" eaLnBrk="1" fontAlgn="base" hangingPunct="1">
              <a:spcBef>
                <a:spcPct val="20000"/>
              </a:spcBef>
              <a:spcAft>
                <a:spcPct val="0"/>
              </a:spcAft>
              <a:buChar char="»"/>
              <a:defRPr sz="1200">
                <a:solidFill>
                  <a:srgbClr val="25325B"/>
                </a:solidFill>
                <a:latin typeface="+mn-lt"/>
                <a:ea typeface="+mn-ea"/>
              </a:defRPr>
            </a:lvl8pPr>
            <a:lvl9pPr marL="3886200" indent="-228600" algn="l" rtl="0" eaLnBrk="1" fontAlgn="base" hangingPunct="1">
              <a:spcBef>
                <a:spcPct val="20000"/>
              </a:spcBef>
              <a:spcAft>
                <a:spcPct val="0"/>
              </a:spcAft>
              <a:buChar char="»"/>
              <a:defRPr sz="1200">
                <a:solidFill>
                  <a:srgbClr val="25325B"/>
                </a:solidFill>
                <a:latin typeface="+mn-lt"/>
                <a:ea typeface="+mn-ea"/>
              </a:defRPr>
            </a:lvl9pPr>
          </a:lstStyle>
          <a:p>
            <a:pPr marL="457200" indent="-274320">
              <a:spcBef>
                <a:spcPct val="0"/>
              </a:spcBef>
              <a:spcAft>
                <a:spcPts val="0"/>
              </a:spcAft>
              <a:buClrTx/>
              <a:buSzPct val="100000"/>
              <a:buFont typeface="Arial" panose="020B0604020202020204" pitchFamily="34" charset="0"/>
              <a:buChar char="•"/>
            </a:pPr>
            <a:r>
              <a:rPr lang="en-US" sz="1700" dirty="0">
                <a:solidFill>
                  <a:schemeClr val="tx1"/>
                </a:solidFill>
                <a:latin typeface="Book Antiqua" pitchFamily="18" charset="0"/>
                <a:cs typeface="Calibri" pitchFamily="34" charset="0"/>
              </a:rPr>
              <a:t>A version of CG-CAHPS that supplements, modifies, or substitutes questions (including potentially the PPIC and PICS)</a:t>
            </a:r>
          </a:p>
          <a:p>
            <a:pPr marL="457200" indent="-274320">
              <a:spcBef>
                <a:spcPct val="0"/>
              </a:spcBef>
              <a:spcAft>
                <a:spcPts val="0"/>
              </a:spcAft>
              <a:buClrTx/>
              <a:buSzPct val="100000"/>
              <a:buFont typeface="Arial" panose="020B0604020202020204" pitchFamily="34" charset="0"/>
              <a:buChar char="•"/>
            </a:pPr>
            <a:r>
              <a:rPr lang="en-US" sz="1700" dirty="0">
                <a:solidFill>
                  <a:schemeClr val="tx1"/>
                </a:solidFill>
                <a:latin typeface="Book Antiqua" pitchFamily="18" charset="0"/>
                <a:cs typeface="Calibri" pitchFamily="34" charset="0"/>
              </a:rPr>
              <a:t>A modified version of CG-CAHPS for a non-primary care attributed population</a:t>
            </a:r>
          </a:p>
        </p:txBody>
      </p:sp>
      <p:sp>
        <p:nvSpPr>
          <p:cNvPr id="12" name="TextBox 11">
            <a:extLst>
              <a:ext uri="{FF2B5EF4-FFF2-40B4-BE49-F238E27FC236}">
                <a16:creationId xmlns:a16="http://schemas.microsoft.com/office/drawing/2014/main" id="{7AE535FD-9E6A-4D77-9442-60A8C8BFA6C1}"/>
              </a:ext>
            </a:extLst>
          </p:cNvPr>
          <p:cNvSpPr txBox="1"/>
          <p:nvPr/>
        </p:nvSpPr>
        <p:spPr>
          <a:xfrm>
            <a:off x="239031" y="4229100"/>
            <a:ext cx="446276" cy="1676400"/>
          </a:xfrm>
          <a:prstGeom prst="rect">
            <a:avLst/>
          </a:prstGeom>
          <a:noFill/>
        </p:spPr>
        <p:txBody>
          <a:bodyPr vert="vert270" wrap="square" rtlCol="0" anchor="ctr">
            <a:spAutoFit/>
          </a:bodyPr>
          <a:lstStyle/>
          <a:p>
            <a:pPr algn="ctr"/>
            <a:r>
              <a:rPr lang="en-US" sz="1700" b="1" dirty="0">
                <a:latin typeface="Book Antiqua" panose="02040602050305030304" pitchFamily="18" charset="0"/>
              </a:rPr>
              <a:t>Developmental</a:t>
            </a:r>
          </a:p>
        </p:txBody>
      </p:sp>
      <p:sp>
        <p:nvSpPr>
          <p:cNvPr id="13" name="Content Placeholder 2">
            <a:extLst>
              <a:ext uri="{FF2B5EF4-FFF2-40B4-BE49-F238E27FC236}">
                <a16:creationId xmlns:a16="http://schemas.microsoft.com/office/drawing/2014/main" id="{043C7964-2D1B-433B-9E97-C26EE2023E6D}"/>
              </a:ext>
            </a:extLst>
          </p:cNvPr>
          <p:cNvSpPr txBox="1">
            <a:spLocks/>
          </p:cNvSpPr>
          <p:nvPr/>
        </p:nvSpPr>
        <p:spPr bwMode="auto">
          <a:xfrm>
            <a:off x="5260847" y="1773268"/>
            <a:ext cx="3730753" cy="720662"/>
          </a:xfrm>
          <a:prstGeom prst="rect">
            <a:avLst/>
          </a:prstGeom>
          <a:solidFill>
            <a:srgbClr val="92D050">
              <a:alpha val="10196"/>
            </a:srgbClr>
          </a:solidFill>
          <a:ln w="6350" cmpd="sng">
            <a:noFill/>
            <a:miter lim="800000"/>
            <a:headEnd/>
            <a:tailEnd/>
          </a:ln>
        </p:spPr>
        <p:txBody>
          <a:bodyPr vert="horz" wrap="square" lIns="45720" tIns="46038" rIns="45720" bIns="46038" numCol="1" spcCol="0" anchor="t" anchorCtr="0" compatLnSpc="1">
            <a:prstTxWarp prst="textNoShape">
              <a:avLst/>
            </a:prstTxWarp>
          </a:bodyPr>
          <a:lstStyle>
            <a:lvl1pPr marL="381000" indent="-381000" algn="l" rtl="0" eaLnBrk="1" fontAlgn="base" hangingPunct="1">
              <a:spcBef>
                <a:spcPct val="0"/>
              </a:spcBef>
              <a:spcAft>
                <a:spcPts val="1200"/>
              </a:spcAft>
              <a:buClrTx/>
              <a:buSzPct val="100000"/>
              <a:buFont typeface="Wingdings" pitchFamily="2" charset="2"/>
              <a:buChar char="n"/>
              <a:defRPr sz="2000" b="1">
                <a:solidFill>
                  <a:schemeClr val="tx1"/>
                </a:solidFill>
                <a:latin typeface="Book Antiqua" pitchFamily="18" charset="0"/>
                <a:ea typeface="Calibri" pitchFamily="34" charset="0"/>
                <a:cs typeface="Calibri" pitchFamily="34" charset="0"/>
              </a:defRPr>
            </a:lvl1pPr>
            <a:lvl2pPr marL="568325" indent="-222250" algn="l" rtl="0" eaLnBrk="1" fontAlgn="base" hangingPunct="1">
              <a:spcBef>
                <a:spcPct val="0"/>
              </a:spcBef>
              <a:spcAft>
                <a:spcPts val="1200"/>
              </a:spcAft>
              <a:buClrTx/>
              <a:buSzPct val="100000"/>
              <a:buFont typeface="Arial" pitchFamily="34" charset="0"/>
              <a:buChar char="•"/>
              <a:defRPr sz="2000" b="1">
                <a:solidFill>
                  <a:schemeClr val="tx1"/>
                </a:solidFill>
                <a:latin typeface="Book Antiqua" pitchFamily="18" charset="0"/>
                <a:ea typeface="Calibri" pitchFamily="34" charset="0"/>
                <a:cs typeface="Calibri" pitchFamily="34" charset="0"/>
              </a:defRPr>
            </a:lvl2pPr>
            <a:lvl3pPr marL="739775" indent="-342900" algn="l" rtl="0" eaLnBrk="1" fontAlgn="base" hangingPunct="1">
              <a:lnSpc>
                <a:spcPct val="90000"/>
              </a:lnSpc>
              <a:spcBef>
                <a:spcPct val="25000"/>
              </a:spcBef>
              <a:spcAft>
                <a:spcPct val="0"/>
              </a:spcAft>
              <a:buClr>
                <a:schemeClr val="tx1"/>
              </a:buClr>
              <a:buNone/>
              <a:defRPr>
                <a:solidFill>
                  <a:schemeClr val="tx1"/>
                </a:solidFill>
                <a:latin typeface="+mn-lt"/>
                <a:ea typeface="Calibri" pitchFamily="34" charset="0"/>
                <a:cs typeface="Calibri" pitchFamily="34" charset="0"/>
              </a:defRPr>
            </a:lvl3pPr>
            <a:lvl4pPr marL="914400" indent="-346075" algn="l" rtl="0" eaLnBrk="1" fontAlgn="base" hangingPunct="1">
              <a:spcBef>
                <a:spcPct val="0"/>
              </a:spcBef>
              <a:spcAft>
                <a:spcPts val="1200"/>
              </a:spcAft>
              <a:buClr>
                <a:srgbClr val="FFC000"/>
              </a:buClr>
              <a:buFont typeface="Symbol" pitchFamily="18" charset="2"/>
              <a:buChar char=""/>
              <a:defRPr b="1">
                <a:solidFill>
                  <a:srgbClr val="003366"/>
                </a:solidFill>
                <a:latin typeface="Calibri" pitchFamily="34" charset="0"/>
                <a:ea typeface="Calibri" pitchFamily="34" charset="0"/>
                <a:cs typeface="Calibri" pitchFamily="34" charset="0"/>
              </a:defRPr>
            </a:lvl4pPr>
            <a:lvl5pPr marL="1333500" indent="-304800" algn="l" rtl="0" eaLnBrk="1" fontAlgn="base" hangingPunct="1">
              <a:spcBef>
                <a:spcPct val="0"/>
              </a:spcBef>
              <a:spcAft>
                <a:spcPts val="1200"/>
              </a:spcAft>
              <a:buClr>
                <a:schemeClr val="tx1"/>
              </a:buClr>
              <a:buChar char="–"/>
              <a:defRPr sz="1600" b="1">
                <a:solidFill>
                  <a:srgbClr val="003366"/>
                </a:solidFill>
                <a:latin typeface="Calibri" pitchFamily="34" charset="0"/>
                <a:ea typeface="Calibri" pitchFamily="34" charset="0"/>
                <a:cs typeface="Calibri" pitchFamily="34" charset="0"/>
              </a:defRPr>
            </a:lvl5pPr>
            <a:lvl6pPr marL="1790700" indent="-304800" algn="l" rtl="0" eaLnBrk="1" fontAlgn="base" hangingPunct="1">
              <a:lnSpc>
                <a:spcPct val="90000"/>
              </a:lnSpc>
              <a:spcBef>
                <a:spcPct val="25000"/>
              </a:spcBef>
              <a:spcAft>
                <a:spcPct val="0"/>
              </a:spcAft>
              <a:buClr>
                <a:schemeClr val="tx1"/>
              </a:buClr>
              <a:buChar char="–"/>
              <a:defRPr sz="1600">
                <a:solidFill>
                  <a:schemeClr val="tx1"/>
                </a:solidFill>
                <a:latin typeface="+mn-lt"/>
              </a:defRPr>
            </a:lvl6pPr>
            <a:lvl7pPr marL="2247900" indent="-304800" algn="l" rtl="0" eaLnBrk="1" fontAlgn="base" hangingPunct="1">
              <a:lnSpc>
                <a:spcPct val="90000"/>
              </a:lnSpc>
              <a:spcBef>
                <a:spcPct val="25000"/>
              </a:spcBef>
              <a:spcAft>
                <a:spcPct val="0"/>
              </a:spcAft>
              <a:buClr>
                <a:schemeClr val="tx1"/>
              </a:buClr>
              <a:buChar char="–"/>
              <a:defRPr sz="1600">
                <a:solidFill>
                  <a:schemeClr val="tx1"/>
                </a:solidFill>
                <a:latin typeface="+mn-lt"/>
              </a:defRPr>
            </a:lvl7pPr>
            <a:lvl8pPr marL="2705100" indent="-304800" algn="l" rtl="0" eaLnBrk="1" fontAlgn="base" hangingPunct="1">
              <a:lnSpc>
                <a:spcPct val="90000"/>
              </a:lnSpc>
              <a:spcBef>
                <a:spcPct val="25000"/>
              </a:spcBef>
              <a:spcAft>
                <a:spcPct val="0"/>
              </a:spcAft>
              <a:buClr>
                <a:schemeClr val="tx1"/>
              </a:buClr>
              <a:buChar char="–"/>
              <a:defRPr sz="1600">
                <a:solidFill>
                  <a:schemeClr val="tx1"/>
                </a:solidFill>
                <a:latin typeface="+mn-lt"/>
              </a:defRPr>
            </a:lvl8pPr>
            <a:lvl9pPr marL="3162300" indent="-304800" algn="l" rtl="0" eaLnBrk="1" fontAlgn="base" hangingPunct="1">
              <a:lnSpc>
                <a:spcPct val="90000"/>
              </a:lnSpc>
              <a:spcBef>
                <a:spcPct val="25000"/>
              </a:spcBef>
              <a:spcAft>
                <a:spcPct val="0"/>
              </a:spcAft>
              <a:buClr>
                <a:schemeClr val="tx1"/>
              </a:buClr>
              <a:buChar char="–"/>
              <a:defRPr sz="1600">
                <a:solidFill>
                  <a:schemeClr val="tx1"/>
                </a:solidFill>
                <a:latin typeface="+mn-lt"/>
              </a:defRPr>
            </a:lvl9pPr>
          </a:lstStyle>
          <a:p>
            <a:pPr marL="182880" indent="0">
              <a:spcAft>
                <a:spcPts val="0"/>
              </a:spcAft>
              <a:buNone/>
            </a:pPr>
            <a:r>
              <a:rPr lang="en-US" sz="1700" b="0" dirty="0"/>
              <a:t>None</a:t>
            </a:r>
          </a:p>
        </p:txBody>
      </p:sp>
      <p:sp>
        <p:nvSpPr>
          <p:cNvPr id="14" name="Content Placeholder 2">
            <a:extLst>
              <a:ext uri="{FF2B5EF4-FFF2-40B4-BE49-F238E27FC236}">
                <a16:creationId xmlns:a16="http://schemas.microsoft.com/office/drawing/2014/main" id="{4E378F7C-AAD7-433D-BB9B-975CC845F13B}"/>
              </a:ext>
            </a:extLst>
          </p:cNvPr>
          <p:cNvSpPr txBox="1">
            <a:spLocks/>
          </p:cNvSpPr>
          <p:nvPr/>
        </p:nvSpPr>
        <p:spPr bwMode="auto">
          <a:xfrm>
            <a:off x="5260847" y="3162300"/>
            <a:ext cx="3730753" cy="838200"/>
          </a:xfrm>
          <a:prstGeom prst="rect">
            <a:avLst/>
          </a:prstGeom>
          <a:solidFill>
            <a:srgbClr val="FFFF00">
              <a:alpha val="10196"/>
            </a:srgbClr>
          </a:solidFill>
          <a:ln>
            <a:noFill/>
          </a:ln>
          <a:extLst/>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ct val="20000"/>
              </a:spcBef>
              <a:spcAft>
                <a:spcPct val="0"/>
              </a:spcAft>
              <a:buClr>
                <a:srgbClr val="57768E"/>
              </a:buClr>
              <a:buFont typeface="Wingdings" pitchFamily="2" charset="2"/>
              <a:buChar char="§"/>
              <a:defRPr sz="2400">
                <a:solidFill>
                  <a:srgbClr val="25325B"/>
                </a:solidFill>
                <a:latin typeface="+mn-lt"/>
                <a:ea typeface="+mn-ea"/>
                <a:cs typeface="+mn-cs"/>
              </a:defRPr>
            </a:lvl1pPr>
            <a:lvl2pPr marL="742950" indent="-285750" algn="l" rtl="0" eaLnBrk="1" fontAlgn="base" hangingPunct="1">
              <a:spcBef>
                <a:spcPct val="20000"/>
              </a:spcBef>
              <a:spcAft>
                <a:spcPct val="0"/>
              </a:spcAft>
              <a:buChar char="–"/>
              <a:defRPr sz="2000">
                <a:solidFill>
                  <a:srgbClr val="486176"/>
                </a:solidFill>
                <a:latin typeface="+mn-lt"/>
                <a:ea typeface="+mn-ea"/>
              </a:defRPr>
            </a:lvl2pPr>
            <a:lvl3pPr marL="1143000" indent="-228600" algn="l" rtl="0" eaLnBrk="1" fontAlgn="base" hangingPunct="1">
              <a:spcBef>
                <a:spcPct val="20000"/>
              </a:spcBef>
              <a:spcAft>
                <a:spcPct val="0"/>
              </a:spcAft>
              <a:buChar char="•"/>
              <a:defRPr>
                <a:solidFill>
                  <a:srgbClr val="25325B"/>
                </a:solidFill>
                <a:latin typeface="+mn-lt"/>
                <a:ea typeface="+mn-ea"/>
              </a:defRPr>
            </a:lvl3pPr>
            <a:lvl4pPr marL="1600200" indent="-228600" algn="l" rtl="0" eaLnBrk="1" fontAlgn="base" hangingPunct="1">
              <a:spcBef>
                <a:spcPct val="20000"/>
              </a:spcBef>
              <a:spcAft>
                <a:spcPct val="0"/>
              </a:spcAft>
              <a:buChar char="–"/>
              <a:defRPr sz="1400">
                <a:solidFill>
                  <a:srgbClr val="57768E"/>
                </a:solidFill>
                <a:latin typeface="+mn-lt"/>
                <a:ea typeface="+mn-ea"/>
              </a:defRPr>
            </a:lvl4pPr>
            <a:lvl5pPr marL="2057400" indent="-228600" algn="l" rtl="0" eaLnBrk="1" fontAlgn="base" hangingPunct="1">
              <a:spcBef>
                <a:spcPct val="20000"/>
              </a:spcBef>
              <a:spcAft>
                <a:spcPct val="0"/>
              </a:spcAft>
              <a:buChar char="»"/>
              <a:defRPr sz="1200">
                <a:solidFill>
                  <a:srgbClr val="25325B"/>
                </a:solidFill>
                <a:latin typeface="+mn-lt"/>
                <a:ea typeface="+mn-ea"/>
              </a:defRPr>
            </a:lvl5pPr>
            <a:lvl6pPr marL="2514600" indent="-228600" algn="l" rtl="0" eaLnBrk="1" fontAlgn="base" hangingPunct="1">
              <a:spcBef>
                <a:spcPct val="20000"/>
              </a:spcBef>
              <a:spcAft>
                <a:spcPct val="0"/>
              </a:spcAft>
              <a:buChar char="»"/>
              <a:defRPr sz="1200">
                <a:solidFill>
                  <a:srgbClr val="25325B"/>
                </a:solidFill>
                <a:latin typeface="+mn-lt"/>
                <a:ea typeface="+mn-ea"/>
              </a:defRPr>
            </a:lvl6pPr>
            <a:lvl7pPr marL="2971800" indent="-228600" algn="l" rtl="0" eaLnBrk="1" fontAlgn="base" hangingPunct="1">
              <a:spcBef>
                <a:spcPct val="20000"/>
              </a:spcBef>
              <a:spcAft>
                <a:spcPct val="0"/>
              </a:spcAft>
              <a:buChar char="»"/>
              <a:defRPr sz="1200">
                <a:solidFill>
                  <a:srgbClr val="25325B"/>
                </a:solidFill>
                <a:latin typeface="+mn-lt"/>
                <a:ea typeface="+mn-ea"/>
              </a:defRPr>
            </a:lvl7pPr>
            <a:lvl8pPr marL="3429000" indent="-228600" algn="l" rtl="0" eaLnBrk="1" fontAlgn="base" hangingPunct="1">
              <a:spcBef>
                <a:spcPct val="20000"/>
              </a:spcBef>
              <a:spcAft>
                <a:spcPct val="0"/>
              </a:spcAft>
              <a:buChar char="»"/>
              <a:defRPr sz="1200">
                <a:solidFill>
                  <a:srgbClr val="25325B"/>
                </a:solidFill>
                <a:latin typeface="+mn-lt"/>
                <a:ea typeface="+mn-ea"/>
              </a:defRPr>
            </a:lvl8pPr>
            <a:lvl9pPr marL="3886200" indent="-228600" algn="l" rtl="0" eaLnBrk="1" fontAlgn="base" hangingPunct="1">
              <a:spcBef>
                <a:spcPct val="20000"/>
              </a:spcBef>
              <a:spcAft>
                <a:spcPct val="0"/>
              </a:spcAft>
              <a:buChar char="»"/>
              <a:defRPr sz="1200">
                <a:solidFill>
                  <a:srgbClr val="25325B"/>
                </a:solidFill>
                <a:latin typeface="+mn-lt"/>
                <a:ea typeface="+mn-ea"/>
              </a:defRPr>
            </a:lvl9pPr>
          </a:lstStyle>
          <a:p>
            <a:pPr marL="182880" indent="0">
              <a:spcBef>
                <a:spcPct val="0"/>
              </a:spcBef>
              <a:spcAft>
                <a:spcPts val="0"/>
              </a:spcAft>
              <a:buClrTx/>
              <a:buSzPct val="100000"/>
              <a:buNone/>
            </a:pPr>
            <a:r>
              <a:rPr lang="en-US" sz="1700" dirty="0">
                <a:solidFill>
                  <a:schemeClr val="tx1"/>
                </a:solidFill>
                <a:latin typeface="Book Antiqua" panose="02040602050305030304" pitchFamily="18" charset="0"/>
              </a:rPr>
              <a:t>None</a:t>
            </a:r>
          </a:p>
        </p:txBody>
      </p:sp>
      <p:sp>
        <p:nvSpPr>
          <p:cNvPr id="15" name="TextBox 14">
            <a:extLst>
              <a:ext uri="{FF2B5EF4-FFF2-40B4-BE49-F238E27FC236}">
                <a16:creationId xmlns:a16="http://schemas.microsoft.com/office/drawing/2014/main" id="{630A51AD-6FEB-4FA3-967B-AC48E40E5671}"/>
              </a:ext>
            </a:extLst>
          </p:cNvPr>
          <p:cNvSpPr txBox="1"/>
          <p:nvPr/>
        </p:nvSpPr>
        <p:spPr>
          <a:xfrm>
            <a:off x="4763278" y="1485900"/>
            <a:ext cx="446276" cy="1295399"/>
          </a:xfrm>
          <a:prstGeom prst="rect">
            <a:avLst/>
          </a:prstGeom>
          <a:noFill/>
        </p:spPr>
        <p:txBody>
          <a:bodyPr vert="vert270" wrap="square" rtlCol="0" anchor="ctr">
            <a:spAutoFit/>
          </a:bodyPr>
          <a:lstStyle/>
          <a:p>
            <a:pPr algn="ctr"/>
            <a:r>
              <a:rPr lang="en-US" sz="1700" b="1" dirty="0">
                <a:latin typeface="Book Antiqua" panose="02040602050305030304" pitchFamily="18" charset="0"/>
              </a:rPr>
              <a:t>Endorsed</a:t>
            </a:r>
          </a:p>
        </p:txBody>
      </p:sp>
      <p:sp>
        <p:nvSpPr>
          <p:cNvPr id="16" name="TextBox 15">
            <a:extLst>
              <a:ext uri="{FF2B5EF4-FFF2-40B4-BE49-F238E27FC236}">
                <a16:creationId xmlns:a16="http://schemas.microsoft.com/office/drawing/2014/main" id="{B7328E2F-0A9F-4B55-8403-6203CA05C634}"/>
              </a:ext>
            </a:extLst>
          </p:cNvPr>
          <p:cNvSpPr txBox="1"/>
          <p:nvPr/>
        </p:nvSpPr>
        <p:spPr>
          <a:xfrm>
            <a:off x="4632473" y="2933700"/>
            <a:ext cx="707886" cy="1066800"/>
          </a:xfrm>
          <a:prstGeom prst="rect">
            <a:avLst/>
          </a:prstGeom>
          <a:noFill/>
        </p:spPr>
        <p:txBody>
          <a:bodyPr vert="vert270" wrap="square" rtlCol="0" anchor="ctr">
            <a:spAutoFit/>
          </a:bodyPr>
          <a:lstStyle/>
          <a:p>
            <a:pPr algn="ctr"/>
            <a:r>
              <a:rPr lang="en-US" sz="1700" b="1" dirty="0">
                <a:latin typeface="Book Antiqua" panose="02040602050305030304" pitchFamily="18" charset="0"/>
              </a:rPr>
              <a:t>Monitor-ing</a:t>
            </a:r>
          </a:p>
        </p:txBody>
      </p:sp>
      <p:sp>
        <p:nvSpPr>
          <p:cNvPr id="17" name="Content Placeholder 2">
            <a:extLst>
              <a:ext uri="{FF2B5EF4-FFF2-40B4-BE49-F238E27FC236}">
                <a16:creationId xmlns:a16="http://schemas.microsoft.com/office/drawing/2014/main" id="{757A64EA-A36F-4D26-8601-137C1F8F60B2}"/>
              </a:ext>
            </a:extLst>
          </p:cNvPr>
          <p:cNvSpPr txBox="1">
            <a:spLocks/>
          </p:cNvSpPr>
          <p:nvPr/>
        </p:nvSpPr>
        <p:spPr bwMode="auto">
          <a:xfrm>
            <a:off x="5260848" y="4513231"/>
            <a:ext cx="3730752" cy="668369"/>
          </a:xfrm>
          <a:prstGeom prst="rect">
            <a:avLst/>
          </a:prstGeom>
          <a:solidFill>
            <a:srgbClr val="FF0000">
              <a:alpha val="10196"/>
            </a:srgbClr>
          </a:solidFill>
          <a:ln>
            <a:noFill/>
          </a:ln>
          <a:extLst/>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ct val="20000"/>
              </a:spcBef>
              <a:spcAft>
                <a:spcPct val="0"/>
              </a:spcAft>
              <a:buClr>
                <a:srgbClr val="57768E"/>
              </a:buClr>
              <a:buFont typeface="Wingdings" pitchFamily="2" charset="2"/>
              <a:buChar char="§"/>
              <a:defRPr sz="2400">
                <a:solidFill>
                  <a:srgbClr val="25325B"/>
                </a:solidFill>
                <a:latin typeface="+mn-lt"/>
                <a:ea typeface="+mn-ea"/>
                <a:cs typeface="+mn-cs"/>
              </a:defRPr>
            </a:lvl1pPr>
            <a:lvl2pPr marL="742950" indent="-285750" algn="l" rtl="0" eaLnBrk="1" fontAlgn="base" hangingPunct="1">
              <a:spcBef>
                <a:spcPct val="20000"/>
              </a:spcBef>
              <a:spcAft>
                <a:spcPct val="0"/>
              </a:spcAft>
              <a:buChar char="–"/>
              <a:defRPr sz="2000">
                <a:solidFill>
                  <a:srgbClr val="486176"/>
                </a:solidFill>
                <a:latin typeface="+mn-lt"/>
                <a:ea typeface="+mn-ea"/>
              </a:defRPr>
            </a:lvl2pPr>
            <a:lvl3pPr marL="1143000" indent="-228600" algn="l" rtl="0" eaLnBrk="1" fontAlgn="base" hangingPunct="1">
              <a:spcBef>
                <a:spcPct val="20000"/>
              </a:spcBef>
              <a:spcAft>
                <a:spcPct val="0"/>
              </a:spcAft>
              <a:buChar char="•"/>
              <a:defRPr>
                <a:solidFill>
                  <a:srgbClr val="25325B"/>
                </a:solidFill>
                <a:latin typeface="+mn-lt"/>
                <a:ea typeface="+mn-ea"/>
              </a:defRPr>
            </a:lvl3pPr>
            <a:lvl4pPr marL="1600200" indent="-228600" algn="l" rtl="0" eaLnBrk="1" fontAlgn="base" hangingPunct="1">
              <a:spcBef>
                <a:spcPct val="20000"/>
              </a:spcBef>
              <a:spcAft>
                <a:spcPct val="0"/>
              </a:spcAft>
              <a:buChar char="–"/>
              <a:defRPr sz="1400">
                <a:solidFill>
                  <a:srgbClr val="57768E"/>
                </a:solidFill>
                <a:latin typeface="+mn-lt"/>
                <a:ea typeface="+mn-ea"/>
              </a:defRPr>
            </a:lvl4pPr>
            <a:lvl5pPr marL="2057400" indent="-228600" algn="l" rtl="0" eaLnBrk="1" fontAlgn="base" hangingPunct="1">
              <a:spcBef>
                <a:spcPct val="20000"/>
              </a:spcBef>
              <a:spcAft>
                <a:spcPct val="0"/>
              </a:spcAft>
              <a:buChar char="»"/>
              <a:defRPr sz="1200">
                <a:solidFill>
                  <a:srgbClr val="25325B"/>
                </a:solidFill>
                <a:latin typeface="+mn-lt"/>
                <a:ea typeface="+mn-ea"/>
              </a:defRPr>
            </a:lvl5pPr>
            <a:lvl6pPr marL="2514600" indent="-228600" algn="l" rtl="0" eaLnBrk="1" fontAlgn="base" hangingPunct="1">
              <a:spcBef>
                <a:spcPct val="20000"/>
              </a:spcBef>
              <a:spcAft>
                <a:spcPct val="0"/>
              </a:spcAft>
              <a:buChar char="»"/>
              <a:defRPr sz="1200">
                <a:solidFill>
                  <a:srgbClr val="25325B"/>
                </a:solidFill>
                <a:latin typeface="+mn-lt"/>
                <a:ea typeface="+mn-ea"/>
              </a:defRPr>
            </a:lvl6pPr>
            <a:lvl7pPr marL="2971800" indent="-228600" algn="l" rtl="0" eaLnBrk="1" fontAlgn="base" hangingPunct="1">
              <a:spcBef>
                <a:spcPct val="20000"/>
              </a:spcBef>
              <a:spcAft>
                <a:spcPct val="0"/>
              </a:spcAft>
              <a:buChar char="»"/>
              <a:defRPr sz="1200">
                <a:solidFill>
                  <a:srgbClr val="25325B"/>
                </a:solidFill>
                <a:latin typeface="+mn-lt"/>
                <a:ea typeface="+mn-ea"/>
              </a:defRPr>
            </a:lvl7pPr>
            <a:lvl8pPr marL="3429000" indent="-228600" algn="l" rtl="0" eaLnBrk="1" fontAlgn="base" hangingPunct="1">
              <a:spcBef>
                <a:spcPct val="20000"/>
              </a:spcBef>
              <a:spcAft>
                <a:spcPct val="0"/>
              </a:spcAft>
              <a:buChar char="»"/>
              <a:defRPr sz="1200">
                <a:solidFill>
                  <a:srgbClr val="25325B"/>
                </a:solidFill>
                <a:latin typeface="+mn-lt"/>
                <a:ea typeface="+mn-ea"/>
              </a:defRPr>
            </a:lvl8pPr>
            <a:lvl9pPr marL="3886200" indent="-228600" algn="l" rtl="0" eaLnBrk="1" fontAlgn="base" hangingPunct="1">
              <a:spcBef>
                <a:spcPct val="20000"/>
              </a:spcBef>
              <a:spcAft>
                <a:spcPct val="0"/>
              </a:spcAft>
              <a:buChar char="»"/>
              <a:defRPr sz="1200">
                <a:solidFill>
                  <a:srgbClr val="25325B"/>
                </a:solidFill>
                <a:latin typeface="+mn-lt"/>
                <a:ea typeface="+mn-ea"/>
              </a:defRPr>
            </a:lvl9pPr>
          </a:lstStyle>
          <a:p>
            <a:pPr marL="457200" indent="-274320">
              <a:spcBef>
                <a:spcPct val="0"/>
              </a:spcBef>
              <a:spcAft>
                <a:spcPts val="0"/>
              </a:spcAft>
              <a:buClrTx/>
              <a:buSzPct val="100000"/>
              <a:buFont typeface="Arial" panose="020B0604020202020204" pitchFamily="34" charset="0"/>
              <a:buChar char="•"/>
            </a:pPr>
            <a:r>
              <a:rPr lang="en-US" sz="1700" dirty="0">
                <a:solidFill>
                  <a:schemeClr val="tx1"/>
                </a:solidFill>
                <a:latin typeface="Book Antiqua" pitchFamily="18" charset="0"/>
                <a:cs typeface="Calibri" pitchFamily="34" charset="0"/>
              </a:rPr>
              <a:t>Community Tenure</a:t>
            </a:r>
          </a:p>
        </p:txBody>
      </p:sp>
      <p:sp>
        <p:nvSpPr>
          <p:cNvPr id="18" name="TextBox 17">
            <a:extLst>
              <a:ext uri="{FF2B5EF4-FFF2-40B4-BE49-F238E27FC236}">
                <a16:creationId xmlns:a16="http://schemas.microsoft.com/office/drawing/2014/main" id="{50038017-896C-4315-98C8-67AAEF398497}"/>
              </a:ext>
            </a:extLst>
          </p:cNvPr>
          <p:cNvSpPr txBox="1"/>
          <p:nvPr/>
        </p:nvSpPr>
        <p:spPr>
          <a:xfrm>
            <a:off x="4763278" y="4191000"/>
            <a:ext cx="446276" cy="1752600"/>
          </a:xfrm>
          <a:prstGeom prst="rect">
            <a:avLst/>
          </a:prstGeom>
          <a:noFill/>
        </p:spPr>
        <p:txBody>
          <a:bodyPr vert="vert270" wrap="square" rtlCol="0" anchor="ctr">
            <a:spAutoFit/>
          </a:bodyPr>
          <a:lstStyle/>
          <a:p>
            <a:pPr algn="ctr"/>
            <a:r>
              <a:rPr lang="en-US" sz="1700" b="1" dirty="0">
                <a:latin typeface="Book Antiqua" panose="02040602050305030304" pitchFamily="18" charset="0"/>
              </a:rPr>
              <a:t>Developmental</a:t>
            </a:r>
          </a:p>
        </p:txBody>
      </p:sp>
      <p:sp>
        <p:nvSpPr>
          <p:cNvPr id="19" name="TextBox 18">
            <a:extLst>
              <a:ext uri="{FF2B5EF4-FFF2-40B4-BE49-F238E27FC236}">
                <a16:creationId xmlns:a16="http://schemas.microsoft.com/office/drawing/2014/main" id="{3A29FCF6-EC79-474B-936C-65E10A1C8D31}"/>
              </a:ext>
            </a:extLst>
          </p:cNvPr>
          <p:cNvSpPr txBox="1"/>
          <p:nvPr/>
        </p:nvSpPr>
        <p:spPr>
          <a:xfrm rot="5400000">
            <a:off x="6895391" y="-626512"/>
            <a:ext cx="461665" cy="3730754"/>
          </a:xfrm>
          <a:prstGeom prst="rect">
            <a:avLst/>
          </a:prstGeom>
          <a:noFill/>
        </p:spPr>
        <p:txBody>
          <a:bodyPr vert="vert270" wrap="square" rtlCol="0" anchor="ctr">
            <a:spAutoFit/>
          </a:bodyPr>
          <a:lstStyle/>
          <a:p>
            <a:pPr algn="ctr"/>
            <a:r>
              <a:rPr lang="en-US" b="1" u="sng" dirty="0">
                <a:latin typeface="Book Antiqua" panose="02040602050305030304" pitchFamily="18" charset="0"/>
              </a:rPr>
              <a:t>Integration</a:t>
            </a:r>
          </a:p>
        </p:txBody>
      </p:sp>
      <p:sp>
        <p:nvSpPr>
          <p:cNvPr id="20" name="TextBox 19">
            <a:extLst>
              <a:ext uri="{FF2B5EF4-FFF2-40B4-BE49-F238E27FC236}">
                <a16:creationId xmlns:a16="http://schemas.microsoft.com/office/drawing/2014/main" id="{2F96E59B-49E8-4937-A8A6-9F581CA052B9}"/>
              </a:ext>
            </a:extLst>
          </p:cNvPr>
          <p:cNvSpPr txBox="1"/>
          <p:nvPr/>
        </p:nvSpPr>
        <p:spPr>
          <a:xfrm rot="5400000">
            <a:off x="2369029" y="-624397"/>
            <a:ext cx="461665" cy="3726525"/>
          </a:xfrm>
          <a:prstGeom prst="rect">
            <a:avLst/>
          </a:prstGeom>
          <a:noFill/>
        </p:spPr>
        <p:txBody>
          <a:bodyPr vert="vert270" wrap="square" rtlCol="0" anchor="ctr">
            <a:spAutoFit/>
          </a:bodyPr>
          <a:lstStyle/>
          <a:p>
            <a:pPr algn="ctr"/>
            <a:r>
              <a:rPr lang="en-US" b="1" u="sng" dirty="0">
                <a:latin typeface="Book Antiqua" panose="02040602050305030304" pitchFamily="18" charset="0"/>
              </a:rPr>
              <a:t>Patient Experience</a:t>
            </a:r>
          </a:p>
        </p:txBody>
      </p:sp>
    </p:spTree>
    <p:extLst>
      <p:ext uri="{BB962C8B-B14F-4D97-AF65-F5344CB8AC3E}">
        <p14:creationId xmlns:p14="http://schemas.microsoft.com/office/powerpoint/2010/main" val="2254539229"/>
      </p:ext>
    </p:extLst>
  </p:cSld>
  <p:clrMapOvr>
    <a:masterClrMapping/>
  </p:clrMapOvr>
  <p:transition/>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D19C0365-3FDF-4726-AAF0-66F50C9F75AB}"/>
              </a:ext>
            </a:extLst>
          </p:cNvPr>
          <p:cNvSpPr>
            <a:spLocks noGrp="1"/>
          </p:cNvSpPr>
          <p:nvPr>
            <p:ph type="title"/>
          </p:nvPr>
        </p:nvSpPr>
        <p:spPr/>
        <p:txBody>
          <a:bodyPr/>
          <a:lstStyle/>
          <a:p>
            <a:r>
              <a:rPr lang="en-US" dirty="0"/>
              <a:t>Equity and </a:t>
            </a:r>
            <a:br>
              <a:rPr lang="en-US" dirty="0"/>
            </a:br>
            <a:r>
              <a:rPr lang="en-US" dirty="0"/>
              <a:t>Social Determinants of Health</a:t>
            </a:r>
          </a:p>
        </p:txBody>
      </p:sp>
      <p:sp>
        <p:nvSpPr>
          <p:cNvPr id="7" name="Content Placeholder 2">
            <a:extLst>
              <a:ext uri="{FF2B5EF4-FFF2-40B4-BE49-F238E27FC236}">
                <a16:creationId xmlns:a16="http://schemas.microsoft.com/office/drawing/2014/main" id="{71FC158F-8CA3-4C98-AF9B-85610D5C6763}"/>
              </a:ext>
            </a:extLst>
          </p:cNvPr>
          <p:cNvSpPr>
            <a:spLocks noGrp="1"/>
          </p:cNvSpPr>
          <p:nvPr>
            <p:ph idx="1"/>
          </p:nvPr>
        </p:nvSpPr>
        <p:spPr>
          <a:xfrm>
            <a:off x="736600" y="1658968"/>
            <a:ext cx="3726524" cy="720662"/>
          </a:xfrm>
          <a:solidFill>
            <a:srgbClr val="92D050">
              <a:alpha val="10196"/>
            </a:srgbClr>
          </a:solidFill>
        </p:spPr>
        <p:txBody>
          <a:bodyPr numCol="1" spcCol="0"/>
          <a:lstStyle/>
          <a:p>
            <a:pPr marL="182880" indent="0">
              <a:spcAft>
                <a:spcPts val="0"/>
              </a:spcAft>
              <a:buNone/>
            </a:pPr>
            <a:r>
              <a:rPr lang="en-US" sz="1700" b="0" dirty="0"/>
              <a:t>None</a:t>
            </a:r>
          </a:p>
        </p:txBody>
      </p:sp>
      <p:sp>
        <p:nvSpPr>
          <p:cNvPr id="8" name="Content Placeholder 2">
            <a:extLst>
              <a:ext uri="{FF2B5EF4-FFF2-40B4-BE49-F238E27FC236}">
                <a16:creationId xmlns:a16="http://schemas.microsoft.com/office/drawing/2014/main" id="{9D3509B5-8079-4C09-A45E-9D054518B714}"/>
              </a:ext>
            </a:extLst>
          </p:cNvPr>
          <p:cNvSpPr txBox="1">
            <a:spLocks/>
          </p:cNvSpPr>
          <p:nvPr/>
        </p:nvSpPr>
        <p:spPr bwMode="auto">
          <a:xfrm>
            <a:off x="736600" y="2895599"/>
            <a:ext cx="3726524" cy="609600"/>
          </a:xfrm>
          <a:prstGeom prst="rect">
            <a:avLst/>
          </a:prstGeom>
          <a:solidFill>
            <a:srgbClr val="FFFF00">
              <a:alpha val="10196"/>
            </a:srgbClr>
          </a:solidFill>
          <a:ln>
            <a:noFill/>
          </a:ln>
          <a:extLst/>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ct val="20000"/>
              </a:spcBef>
              <a:spcAft>
                <a:spcPct val="0"/>
              </a:spcAft>
              <a:buClr>
                <a:srgbClr val="57768E"/>
              </a:buClr>
              <a:buFont typeface="Wingdings" pitchFamily="2" charset="2"/>
              <a:buChar char="§"/>
              <a:defRPr sz="2400">
                <a:solidFill>
                  <a:srgbClr val="25325B"/>
                </a:solidFill>
                <a:latin typeface="+mn-lt"/>
                <a:ea typeface="+mn-ea"/>
                <a:cs typeface="+mn-cs"/>
              </a:defRPr>
            </a:lvl1pPr>
            <a:lvl2pPr marL="742950" indent="-285750" algn="l" rtl="0" eaLnBrk="1" fontAlgn="base" hangingPunct="1">
              <a:spcBef>
                <a:spcPct val="20000"/>
              </a:spcBef>
              <a:spcAft>
                <a:spcPct val="0"/>
              </a:spcAft>
              <a:buChar char="–"/>
              <a:defRPr sz="2000">
                <a:solidFill>
                  <a:srgbClr val="486176"/>
                </a:solidFill>
                <a:latin typeface="+mn-lt"/>
                <a:ea typeface="+mn-ea"/>
              </a:defRPr>
            </a:lvl2pPr>
            <a:lvl3pPr marL="1143000" indent="-228600" algn="l" rtl="0" eaLnBrk="1" fontAlgn="base" hangingPunct="1">
              <a:spcBef>
                <a:spcPct val="20000"/>
              </a:spcBef>
              <a:spcAft>
                <a:spcPct val="0"/>
              </a:spcAft>
              <a:buChar char="•"/>
              <a:defRPr>
                <a:solidFill>
                  <a:srgbClr val="25325B"/>
                </a:solidFill>
                <a:latin typeface="+mn-lt"/>
                <a:ea typeface="+mn-ea"/>
              </a:defRPr>
            </a:lvl3pPr>
            <a:lvl4pPr marL="1600200" indent="-228600" algn="l" rtl="0" eaLnBrk="1" fontAlgn="base" hangingPunct="1">
              <a:spcBef>
                <a:spcPct val="20000"/>
              </a:spcBef>
              <a:spcAft>
                <a:spcPct val="0"/>
              </a:spcAft>
              <a:buChar char="–"/>
              <a:defRPr sz="1400">
                <a:solidFill>
                  <a:srgbClr val="57768E"/>
                </a:solidFill>
                <a:latin typeface="+mn-lt"/>
                <a:ea typeface="+mn-ea"/>
              </a:defRPr>
            </a:lvl4pPr>
            <a:lvl5pPr marL="2057400" indent="-228600" algn="l" rtl="0" eaLnBrk="1" fontAlgn="base" hangingPunct="1">
              <a:spcBef>
                <a:spcPct val="20000"/>
              </a:spcBef>
              <a:spcAft>
                <a:spcPct val="0"/>
              </a:spcAft>
              <a:buChar char="»"/>
              <a:defRPr sz="1200">
                <a:solidFill>
                  <a:srgbClr val="25325B"/>
                </a:solidFill>
                <a:latin typeface="+mn-lt"/>
                <a:ea typeface="+mn-ea"/>
              </a:defRPr>
            </a:lvl5pPr>
            <a:lvl6pPr marL="2514600" indent="-228600" algn="l" rtl="0" eaLnBrk="1" fontAlgn="base" hangingPunct="1">
              <a:spcBef>
                <a:spcPct val="20000"/>
              </a:spcBef>
              <a:spcAft>
                <a:spcPct val="0"/>
              </a:spcAft>
              <a:buChar char="»"/>
              <a:defRPr sz="1200">
                <a:solidFill>
                  <a:srgbClr val="25325B"/>
                </a:solidFill>
                <a:latin typeface="+mn-lt"/>
                <a:ea typeface="+mn-ea"/>
              </a:defRPr>
            </a:lvl6pPr>
            <a:lvl7pPr marL="2971800" indent="-228600" algn="l" rtl="0" eaLnBrk="1" fontAlgn="base" hangingPunct="1">
              <a:spcBef>
                <a:spcPct val="20000"/>
              </a:spcBef>
              <a:spcAft>
                <a:spcPct val="0"/>
              </a:spcAft>
              <a:buChar char="»"/>
              <a:defRPr sz="1200">
                <a:solidFill>
                  <a:srgbClr val="25325B"/>
                </a:solidFill>
                <a:latin typeface="+mn-lt"/>
                <a:ea typeface="+mn-ea"/>
              </a:defRPr>
            </a:lvl7pPr>
            <a:lvl8pPr marL="3429000" indent="-228600" algn="l" rtl="0" eaLnBrk="1" fontAlgn="base" hangingPunct="1">
              <a:spcBef>
                <a:spcPct val="20000"/>
              </a:spcBef>
              <a:spcAft>
                <a:spcPct val="0"/>
              </a:spcAft>
              <a:buChar char="»"/>
              <a:defRPr sz="1200">
                <a:solidFill>
                  <a:srgbClr val="25325B"/>
                </a:solidFill>
                <a:latin typeface="+mn-lt"/>
                <a:ea typeface="+mn-ea"/>
              </a:defRPr>
            </a:lvl8pPr>
            <a:lvl9pPr marL="3886200" indent="-228600" algn="l" rtl="0" eaLnBrk="1" fontAlgn="base" hangingPunct="1">
              <a:spcBef>
                <a:spcPct val="20000"/>
              </a:spcBef>
              <a:spcAft>
                <a:spcPct val="0"/>
              </a:spcAft>
              <a:buChar char="»"/>
              <a:defRPr sz="1200">
                <a:solidFill>
                  <a:srgbClr val="25325B"/>
                </a:solidFill>
                <a:latin typeface="+mn-lt"/>
                <a:ea typeface="+mn-ea"/>
              </a:defRPr>
            </a:lvl9pPr>
          </a:lstStyle>
          <a:p>
            <a:pPr marL="182880" indent="0">
              <a:buNone/>
            </a:pPr>
            <a:r>
              <a:rPr lang="en-US" sz="1700" dirty="0">
                <a:solidFill>
                  <a:schemeClr val="tx1"/>
                </a:solidFill>
                <a:latin typeface="Book Antiqua" panose="02040602050305030304" pitchFamily="18" charset="0"/>
              </a:rPr>
              <a:t>None</a:t>
            </a:r>
          </a:p>
        </p:txBody>
      </p:sp>
      <p:sp>
        <p:nvSpPr>
          <p:cNvPr id="9" name="TextBox 8">
            <a:extLst>
              <a:ext uri="{FF2B5EF4-FFF2-40B4-BE49-F238E27FC236}">
                <a16:creationId xmlns:a16="http://schemas.microsoft.com/office/drawing/2014/main" id="{5712159B-12F1-4C01-8688-7EB27B09F632}"/>
              </a:ext>
            </a:extLst>
          </p:cNvPr>
          <p:cNvSpPr txBox="1"/>
          <p:nvPr/>
        </p:nvSpPr>
        <p:spPr>
          <a:xfrm>
            <a:off x="239031" y="1371600"/>
            <a:ext cx="446276" cy="1295399"/>
          </a:xfrm>
          <a:prstGeom prst="rect">
            <a:avLst/>
          </a:prstGeom>
          <a:noFill/>
        </p:spPr>
        <p:txBody>
          <a:bodyPr vert="vert270" wrap="square" rtlCol="0" anchor="ctr">
            <a:spAutoFit/>
          </a:bodyPr>
          <a:lstStyle/>
          <a:p>
            <a:pPr algn="ctr"/>
            <a:r>
              <a:rPr lang="en-US" sz="1700" b="1" dirty="0">
                <a:latin typeface="Book Antiqua" panose="02040602050305030304" pitchFamily="18" charset="0"/>
              </a:rPr>
              <a:t>Endorsed</a:t>
            </a:r>
          </a:p>
        </p:txBody>
      </p:sp>
      <p:sp>
        <p:nvSpPr>
          <p:cNvPr id="10" name="TextBox 9">
            <a:extLst>
              <a:ext uri="{FF2B5EF4-FFF2-40B4-BE49-F238E27FC236}">
                <a16:creationId xmlns:a16="http://schemas.microsoft.com/office/drawing/2014/main" id="{576C9247-77E8-4D55-8C63-367D0CF397EE}"/>
              </a:ext>
            </a:extLst>
          </p:cNvPr>
          <p:cNvSpPr txBox="1"/>
          <p:nvPr/>
        </p:nvSpPr>
        <p:spPr>
          <a:xfrm>
            <a:off x="108226" y="2666999"/>
            <a:ext cx="707886" cy="1066800"/>
          </a:xfrm>
          <a:prstGeom prst="rect">
            <a:avLst/>
          </a:prstGeom>
          <a:noFill/>
        </p:spPr>
        <p:txBody>
          <a:bodyPr vert="vert270" wrap="square" rtlCol="0" anchor="ctr">
            <a:spAutoFit/>
          </a:bodyPr>
          <a:lstStyle/>
          <a:p>
            <a:pPr algn="ctr"/>
            <a:r>
              <a:rPr lang="en-US" sz="1700" b="1" dirty="0">
                <a:latin typeface="Book Antiqua" panose="02040602050305030304" pitchFamily="18" charset="0"/>
              </a:rPr>
              <a:t>Monitor-ing</a:t>
            </a:r>
          </a:p>
        </p:txBody>
      </p:sp>
      <p:sp>
        <p:nvSpPr>
          <p:cNvPr id="11" name="Content Placeholder 2">
            <a:extLst>
              <a:ext uri="{FF2B5EF4-FFF2-40B4-BE49-F238E27FC236}">
                <a16:creationId xmlns:a16="http://schemas.microsoft.com/office/drawing/2014/main" id="{414939E7-E783-4430-BD28-E9FDC7176649}"/>
              </a:ext>
            </a:extLst>
          </p:cNvPr>
          <p:cNvSpPr txBox="1">
            <a:spLocks/>
          </p:cNvSpPr>
          <p:nvPr/>
        </p:nvSpPr>
        <p:spPr bwMode="auto">
          <a:xfrm>
            <a:off x="739914" y="3657597"/>
            <a:ext cx="3726523" cy="2819400"/>
          </a:xfrm>
          <a:prstGeom prst="rect">
            <a:avLst/>
          </a:prstGeom>
          <a:solidFill>
            <a:srgbClr val="FF0000">
              <a:alpha val="10196"/>
            </a:srgbClr>
          </a:solidFill>
          <a:ln>
            <a:noFill/>
          </a:ln>
          <a:extLst/>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ct val="20000"/>
              </a:spcBef>
              <a:spcAft>
                <a:spcPct val="0"/>
              </a:spcAft>
              <a:buClr>
                <a:srgbClr val="57768E"/>
              </a:buClr>
              <a:buFont typeface="Wingdings" pitchFamily="2" charset="2"/>
              <a:buChar char="§"/>
              <a:defRPr sz="2400">
                <a:solidFill>
                  <a:srgbClr val="25325B"/>
                </a:solidFill>
                <a:latin typeface="+mn-lt"/>
                <a:ea typeface="+mn-ea"/>
                <a:cs typeface="+mn-cs"/>
              </a:defRPr>
            </a:lvl1pPr>
            <a:lvl2pPr marL="742950" indent="-285750" algn="l" rtl="0" eaLnBrk="1" fontAlgn="base" hangingPunct="1">
              <a:spcBef>
                <a:spcPct val="20000"/>
              </a:spcBef>
              <a:spcAft>
                <a:spcPct val="0"/>
              </a:spcAft>
              <a:buChar char="–"/>
              <a:defRPr sz="2000">
                <a:solidFill>
                  <a:srgbClr val="486176"/>
                </a:solidFill>
                <a:latin typeface="+mn-lt"/>
                <a:ea typeface="+mn-ea"/>
              </a:defRPr>
            </a:lvl2pPr>
            <a:lvl3pPr marL="1143000" indent="-228600" algn="l" rtl="0" eaLnBrk="1" fontAlgn="base" hangingPunct="1">
              <a:spcBef>
                <a:spcPct val="20000"/>
              </a:spcBef>
              <a:spcAft>
                <a:spcPct val="0"/>
              </a:spcAft>
              <a:buChar char="•"/>
              <a:defRPr>
                <a:solidFill>
                  <a:srgbClr val="25325B"/>
                </a:solidFill>
                <a:latin typeface="+mn-lt"/>
                <a:ea typeface="+mn-ea"/>
              </a:defRPr>
            </a:lvl3pPr>
            <a:lvl4pPr marL="1600200" indent="-228600" algn="l" rtl="0" eaLnBrk="1" fontAlgn="base" hangingPunct="1">
              <a:spcBef>
                <a:spcPct val="20000"/>
              </a:spcBef>
              <a:spcAft>
                <a:spcPct val="0"/>
              </a:spcAft>
              <a:buChar char="–"/>
              <a:defRPr sz="1400">
                <a:solidFill>
                  <a:srgbClr val="57768E"/>
                </a:solidFill>
                <a:latin typeface="+mn-lt"/>
                <a:ea typeface="+mn-ea"/>
              </a:defRPr>
            </a:lvl4pPr>
            <a:lvl5pPr marL="2057400" indent="-228600" algn="l" rtl="0" eaLnBrk="1" fontAlgn="base" hangingPunct="1">
              <a:spcBef>
                <a:spcPct val="20000"/>
              </a:spcBef>
              <a:spcAft>
                <a:spcPct val="0"/>
              </a:spcAft>
              <a:buChar char="»"/>
              <a:defRPr sz="1200">
                <a:solidFill>
                  <a:srgbClr val="25325B"/>
                </a:solidFill>
                <a:latin typeface="+mn-lt"/>
                <a:ea typeface="+mn-ea"/>
              </a:defRPr>
            </a:lvl5pPr>
            <a:lvl6pPr marL="2514600" indent="-228600" algn="l" rtl="0" eaLnBrk="1" fontAlgn="base" hangingPunct="1">
              <a:spcBef>
                <a:spcPct val="20000"/>
              </a:spcBef>
              <a:spcAft>
                <a:spcPct val="0"/>
              </a:spcAft>
              <a:buChar char="»"/>
              <a:defRPr sz="1200">
                <a:solidFill>
                  <a:srgbClr val="25325B"/>
                </a:solidFill>
                <a:latin typeface="+mn-lt"/>
                <a:ea typeface="+mn-ea"/>
              </a:defRPr>
            </a:lvl6pPr>
            <a:lvl7pPr marL="2971800" indent="-228600" algn="l" rtl="0" eaLnBrk="1" fontAlgn="base" hangingPunct="1">
              <a:spcBef>
                <a:spcPct val="20000"/>
              </a:spcBef>
              <a:spcAft>
                <a:spcPct val="0"/>
              </a:spcAft>
              <a:buChar char="»"/>
              <a:defRPr sz="1200">
                <a:solidFill>
                  <a:srgbClr val="25325B"/>
                </a:solidFill>
                <a:latin typeface="+mn-lt"/>
                <a:ea typeface="+mn-ea"/>
              </a:defRPr>
            </a:lvl7pPr>
            <a:lvl8pPr marL="3429000" indent="-228600" algn="l" rtl="0" eaLnBrk="1" fontAlgn="base" hangingPunct="1">
              <a:spcBef>
                <a:spcPct val="20000"/>
              </a:spcBef>
              <a:spcAft>
                <a:spcPct val="0"/>
              </a:spcAft>
              <a:buChar char="»"/>
              <a:defRPr sz="1200">
                <a:solidFill>
                  <a:srgbClr val="25325B"/>
                </a:solidFill>
                <a:latin typeface="+mn-lt"/>
                <a:ea typeface="+mn-ea"/>
              </a:defRPr>
            </a:lvl8pPr>
            <a:lvl9pPr marL="3886200" indent="-228600" algn="l" rtl="0" eaLnBrk="1" fontAlgn="base" hangingPunct="1">
              <a:spcBef>
                <a:spcPct val="20000"/>
              </a:spcBef>
              <a:spcAft>
                <a:spcPct val="0"/>
              </a:spcAft>
              <a:buChar char="»"/>
              <a:defRPr sz="1200">
                <a:solidFill>
                  <a:srgbClr val="25325B"/>
                </a:solidFill>
                <a:latin typeface="+mn-lt"/>
                <a:ea typeface="+mn-ea"/>
              </a:defRPr>
            </a:lvl9pPr>
          </a:lstStyle>
          <a:p>
            <a:pPr marL="457200" indent="-274320">
              <a:spcBef>
                <a:spcPct val="0"/>
              </a:spcBef>
              <a:spcAft>
                <a:spcPts val="0"/>
              </a:spcAft>
              <a:buClrTx/>
              <a:buSzPct val="100000"/>
              <a:buFont typeface="Arial" panose="020B0604020202020204" pitchFamily="34" charset="0"/>
              <a:buChar char="•"/>
            </a:pPr>
            <a:r>
              <a:rPr lang="en-US" sz="1700" dirty="0">
                <a:solidFill>
                  <a:schemeClr val="tx1"/>
                </a:solidFill>
                <a:latin typeface="Book Antiqua" pitchFamily="18" charset="0"/>
                <a:cs typeface="Calibri" pitchFamily="34" charset="0"/>
              </a:rPr>
              <a:t>Equity measure - stratify existing measures by race/ethnicity, age, gender, language, disability status, etc.</a:t>
            </a:r>
          </a:p>
          <a:p>
            <a:pPr marL="457200" indent="-274320">
              <a:spcBef>
                <a:spcPct val="0"/>
              </a:spcBef>
              <a:spcAft>
                <a:spcPts val="0"/>
              </a:spcAft>
              <a:buClrTx/>
              <a:buSzPct val="100000"/>
              <a:buFont typeface="Arial" panose="020B0604020202020204" pitchFamily="34" charset="0"/>
              <a:buChar char="•"/>
            </a:pPr>
            <a:r>
              <a:rPr lang="en-US" sz="1700" dirty="0">
                <a:solidFill>
                  <a:schemeClr val="tx1"/>
                </a:solidFill>
                <a:latin typeface="Book Antiqua" pitchFamily="18" charset="0"/>
                <a:cs typeface="Calibri" pitchFamily="34" charset="0"/>
              </a:rPr>
              <a:t>Equity measure - stratifying measures, to the extent that data systems allow, by subpopulations, to be defined at a later time, as a Developmental measure </a:t>
            </a:r>
            <a:r>
              <a:rPr lang="en-US" sz="1700" i="1" dirty="0">
                <a:solidFill>
                  <a:schemeClr val="tx1"/>
                </a:solidFill>
                <a:latin typeface="Book Antiqua" pitchFamily="18" charset="0"/>
                <a:cs typeface="Calibri" pitchFamily="34" charset="0"/>
              </a:rPr>
              <a:t>for monitoring purposes</a:t>
            </a:r>
          </a:p>
        </p:txBody>
      </p:sp>
      <p:sp>
        <p:nvSpPr>
          <p:cNvPr id="12" name="TextBox 11">
            <a:extLst>
              <a:ext uri="{FF2B5EF4-FFF2-40B4-BE49-F238E27FC236}">
                <a16:creationId xmlns:a16="http://schemas.microsoft.com/office/drawing/2014/main" id="{7AE535FD-9E6A-4D77-9442-60A8C8BFA6C1}"/>
              </a:ext>
            </a:extLst>
          </p:cNvPr>
          <p:cNvSpPr txBox="1"/>
          <p:nvPr/>
        </p:nvSpPr>
        <p:spPr>
          <a:xfrm>
            <a:off x="239031" y="3581399"/>
            <a:ext cx="446276" cy="2819400"/>
          </a:xfrm>
          <a:prstGeom prst="rect">
            <a:avLst/>
          </a:prstGeom>
          <a:noFill/>
        </p:spPr>
        <p:txBody>
          <a:bodyPr vert="vert270" wrap="square" rtlCol="0" anchor="ctr">
            <a:spAutoFit/>
          </a:bodyPr>
          <a:lstStyle/>
          <a:p>
            <a:pPr algn="ctr"/>
            <a:r>
              <a:rPr lang="en-US" sz="1700" b="1" dirty="0">
                <a:latin typeface="Book Antiqua" panose="02040602050305030304" pitchFamily="18" charset="0"/>
              </a:rPr>
              <a:t>Developmental</a:t>
            </a:r>
          </a:p>
        </p:txBody>
      </p:sp>
      <p:sp>
        <p:nvSpPr>
          <p:cNvPr id="13" name="Content Placeholder 2">
            <a:extLst>
              <a:ext uri="{FF2B5EF4-FFF2-40B4-BE49-F238E27FC236}">
                <a16:creationId xmlns:a16="http://schemas.microsoft.com/office/drawing/2014/main" id="{043C7964-2D1B-433B-9E97-C26EE2023E6D}"/>
              </a:ext>
            </a:extLst>
          </p:cNvPr>
          <p:cNvSpPr txBox="1">
            <a:spLocks/>
          </p:cNvSpPr>
          <p:nvPr/>
        </p:nvSpPr>
        <p:spPr bwMode="auto">
          <a:xfrm>
            <a:off x="5260847" y="1658968"/>
            <a:ext cx="3730753" cy="720662"/>
          </a:xfrm>
          <a:prstGeom prst="rect">
            <a:avLst/>
          </a:prstGeom>
          <a:solidFill>
            <a:srgbClr val="92D050">
              <a:alpha val="10196"/>
            </a:srgbClr>
          </a:solidFill>
          <a:ln w="6350" cmpd="sng">
            <a:noFill/>
            <a:miter lim="800000"/>
            <a:headEnd/>
            <a:tailEnd/>
          </a:ln>
        </p:spPr>
        <p:txBody>
          <a:bodyPr vert="horz" wrap="square" lIns="45720" tIns="46038" rIns="45720" bIns="46038" numCol="1" spcCol="0" anchor="t" anchorCtr="0" compatLnSpc="1">
            <a:prstTxWarp prst="textNoShape">
              <a:avLst/>
            </a:prstTxWarp>
          </a:bodyPr>
          <a:lstStyle>
            <a:lvl1pPr marL="381000" indent="-381000" algn="l" rtl="0" eaLnBrk="1" fontAlgn="base" hangingPunct="1">
              <a:spcBef>
                <a:spcPct val="0"/>
              </a:spcBef>
              <a:spcAft>
                <a:spcPts val="1200"/>
              </a:spcAft>
              <a:buClrTx/>
              <a:buSzPct val="100000"/>
              <a:buFont typeface="Wingdings" pitchFamily="2" charset="2"/>
              <a:buChar char="n"/>
              <a:defRPr sz="2000" b="1">
                <a:solidFill>
                  <a:schemeClr val="tx1"/>
                </a:solidFill>
                <a:latin typeface="Book Antiqua" pitchFamily="18" charset="0"/>
                <a:ea typeface="Calibri" pitchFamily="34" charset="0"/>
                <a:cs typeface="Calibri" pitchFamily="34" charset="0"/>
              </a:defRPr>
            </a:lvl1pPr>
            <a:lvl2pPr marL="568325" indent="-222250" algn="l" rtl="0" eaLnBrk="1" fontAlgn="base" hangingPunct="1">
              <a:spcBef>
                <a:spcPct val="0"/>
              </a:spcBef>
              <a:spcAft>
                <a:spcPts val="1200"/>
              </a:spcAft>
              <a:buClrTx/>
              <a:buSzPct val="100000"/>
              <a:buFont typeface="Arial" pitchFamily="34" charset="0"/>
              <a:buChar char="•"/>
              <a:defRPr sz="2000" b="1">
                <a:solidFill>
                  <a:schemeClr val="tx1"/>
                </a:solidFill>
                <a:latin typeface="Book Antiqua" pitchFamily="18" charset="0"/>
                <a:ea typeface="Calibri" pitchFamily="34" charset="0"/>
                <a:cs typeface="Calibri" pitchFamily="34" charset="0"/>
              </a:defRPr>
            </a:lvl2pPr>
            <a:lvl3pPr marL="739775" indent="-342900" algn="l" rtl="0" eaLnBrk="1" fontAlgn="base" hangingPunct="1">
              <a:lnSpc>
                <a:spcPct val="90000"/>
              </a:lnSpc>
              <a:spcBef>
                <a:spcPct val="25000"/>
              </a:spcBef>
              <a:spcAft>
                <a:spcPct val="0"/>
              </a:spcAft>
              <a:buClr>
                <a:schemeClr val="tx1"/>
              </a:buClr>
              <a:buNone/>
              <a:defRPr>
                <a:solidFill>
                  <a:schemeClr val="tx1"/>
                </a:solidFill>
                <a:latin typeface="+mn-lt"/>
                <a:ea typeface="Calibri" pitchFamily="34" charset="0"/>
                <a:cs typeface="Calibri" pitchFamily="34" charset="0"/>
              </a:defRPr>
            </a:lvl3pPr>
            <a:lvl4pPr marL="914400" indent="-346075" algn="l" rtl="0" eaLnBrk="1" fontAlgn="base" hangingPunct="1">
              <a:spcBef>
                <a:spcPct val="0"/>
              </a:spcBef>
              <a:spcAft>
                <a:spcPts val="1200"/>
              </a:spcAft>
              <a:buClr>
                <a:srgbClr val="FFC000"/>
              </a:buClr>
              <a:buFont typeface="Symbol" pitchFamily="18" charset="2"/>
              <a:buChar char=""/>
              <a:defRPr b="1">
                <a:solidFill>
                  <a:srgbClr val="003366"/>
                </a:solidFill>
                <a:latin typeface="Calibri" pitchFamily="34" charset="0"/>
                <a:ea typeface="Calibri" pitchFamily="34" charset="0"/>
                <a:cs typeface="Calibri" pitchFamily="34" charset="0"/>
              </a:defRPr>
            </a:lvl4pPr>
            <a:lvl5pPr marL="1333500" indent="-304800" algn="l" rtl="0" eaLnBrk="1" fontAlgn="base" hangingPunct="1">
              <a:spcBef>
                <a:spcPct val="0"/>
              </a:spcBef>
              <a:spcAft>
                <a:spcPts val="1200"/>
              </a:spcAft>
              <a:buClr>
                <a:schemeClr val="tx1"/>
              </a:buClr>
              <a:buChar char="–"/>
              <a:defRPr sz="1600" b="1">
                <a:solidFill>
                  <a:srgbClr val="003366"/>
                </a:solidFill>
                <a:latin typeface="Calibri" pitchFamily="34" charset="0"/>
                <a:ea typeface="Calibri" pitchFamily="34" charset="0"/>
                <a:cs typeface="Calibri" pitchFamily="34" charset="0"/>
              </a:defRPr>
            </a:lvl5pPr>
            <a:lvl6pPr marL="1790700" indent="-304800" algn="l" rtl="0" eaLnBrk="1" fontAlgn="base" hangingPunct="1">
              <a:lnSpc>
                <a:spcPct val="90000"/>
              </a:lnSpc>
              <a:spcBef>
                <a:spcPct val="25000"/>
              </a:spcBef>
              <a:spcAft>
                <a:spcPct val="0"/>
              </a:spcAft>
              <a:buClr>
                <a:schemeClr val="tx1"/>
              </a:buClr>
              <a:buChar char="–"/>
              <a:defRPr sz="1600">
                <a:solidFill>
                  <a:schemeClr val="tx1"/>
                </a:solidFill>
                <a:latin typeface="+mn-lt"/>
              </a:defRPr>
            </a:lvl6pPr>
            <a:lvl7pPr marL="2247900" indent="-304800" algn="l" rtl="0" eaLnBrk="1" fontAlgn="base" hangingPunct="1">
              <a:lnSpc>
                <a:spcPct val="90000"/>
              </a:lnSpc>
              <a:spcBef>
                <a:spcPct val="25000"/>
              </a:spcBef>
              <a:spcAft>
                <a:spcPct val="0"/>
              </a:spcAft>
              <a:buClr>
                <a:schemeClr val="tx1"/>
              </a:buClr>
              <a:buChar char="–"/>
              <a:defRPr sz="1600">
                <a:solidFill>
                  <a:schemeClr val="tx1"/>
                </a:solidFill>
                <a:latin typeface="+mn-lt"/>
              </a:defRPr>
            </a:lvl7pPr>
            <a:lvl8pPr marL="2705100" indent="-304800" algn="l" rtl="0" eaLnBrk="1" fontAlgn="base" hangingPunct="1">
              <a:lnSpc>
                <a:spcPct val="90000"/>
              </a:lnSpc>
              <a:spcBef>
                <a:spcPct val="25000"/>
              </a:spcBef>
              <a:spcAft>
                <a:spcPct val="0"/>
              </a:spcAft>
              <a:buClr>
                <a:schemeClr val="tx1"/>
              </a:buClr>
              <a:buChar char="–"/>
              <a:defRPr sz="1600">
                <a:solidFill>
                  <a:schemeClr val="tx1"/>
                </a:solidFill>
                <a:latin typeface="+mn-lt"/>
              </a:defRPr>
            </a:lvl8pPr>
            <a:lvl9pPr marL="3162300" indent="-304800" algn="l" rtl="0" eaLnBrk="1" fontAlgn="base" hangingPunct="1">
              <a:lnSpc>
                <a:spcPct val="90000"/>
              </a:lnSpc>
              <a:spcBef>
                <a:spcPct val="25000"/>
              </a:spcBef>
              <a:spcAft>
                <a:spcPct val="0"/>
              </a:spcAft>
              <a:buClr>
                <a:schemeClr val="tx1"/>
              </a:buClr>
              <a:buChar char="–"/>
              <a:defRPr sz="1600">
                <a:solidFill>
                  <a:schemeClr val="tx1"/>
                </a:solidFill>
                <a:latin typeface="+mn-lt"/>
              </a:defRPr>
            </a:lvl9pPr>
          </a:lstStyle>
          <a:p>
            <a:pPr marL="182880" indent="0">
              <a:spcAft>
                <a:spcPts val="0"/>
              </a:spcAft>
              <a:buFont typeface="Wingdings" pitchFamily="2" charset="2"/>
              <a:buNone/>
            </a:pPr>
            <a:r>
              <a:rPr lang="en-US" sz="1700" b="0" kern="0" dirty="0"/>
              <a:t>None</a:t>
            </a:r>
          </a:p>
        </p:txBody>
      </p:sp>
      <p:sp>
        <p:nvSpPr>
          <p:cNvPr id="14" name="Content Placeholder 2">
            <a:extLst>
              <a:ext uri="{FF2B5EF4-FFF2-40B4-BE49-F238E27FC236}">
                <a16:creationId xmlns:a16="http://schemas.microsoft.com/office/drawing/2014/main" id="{4E378F7C-AAD7-433D-BB9B-975CC845F13B}"/>
              </a:ext>
            </a:extLst>
          </p:cNvPr>
          <p:cNvSpPr txBox="1">
            <a:spLocks/>
          </p:cNvSpPr>
          <p:nvPr/>
        </p:nvSpPr>
        <p:spPr bwMode="auto">
          <a:xfrm>
            <a:off x="5260847" y="2895599"/>
            <a:ext cx="3730753" cy="609600"/>
          </a:xfrm>
          <a:prstGeom prst="rect">
            <a:avLst/>
          </a:prstGeom>
          <a:solidFill>
            <a:srgbClr val="FFFF00">
              <a:alpha val="10196"/>
            </a:srgbClr>
          </a:solidFill>
          <a:ln>
            <a:noFill/>
          </a:ln>
          <a:extLst/>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ct val="20000"/>
              </a:spcBef>
              <a:spcAft>
                <a:spcPct val="0"/>
              </a:spcAft>
              <a:buClr>
                <a:srgbClr val="57768E"/>
              </a:buClr>
              <a:buFont typeface="Wingdings" pitchFamily="2" charset="2"/>
              <a:buChar char="§"/>
              <a:defRPr sz="2400">
                <a:solidFill>
                  <a:srgbClr val="25325B"/>
                </a:solidFill>
                <a:latin typeface="+mn-lt"/>
                <a:ea typeface="+mn-ea"/>
                <a:cs typeface="+mn-cs"/>
              </a:defRPr>
            </a:lvl1pPr>
            <a:lvl2pPr marL="742950" indent="-285750" algn="l" rtl="0" eaLnBrk="1" fontAlgn="base" hangingPunct="1">
              <a:spcBef>
                <a:spcPct val="20000"/>
              </a:spcBef>
              <a:spcAft>
                <a:spcPct val="0"/>
              </a:spcAft>
              <a:buChar char="–"/>
              <a:defRPr sz="2000">
                <a:solidFill>
                  <a:srgbClr val="486176"/>
                </a:solidFill>
                <a:latin typeface="+mn-lt"/>
                <a:ea typeface="+mn-ea"/>
              </a:defRPr>
            </a:lvl2pPr>
            <a:lvl3pPr marL="1143000" indent="-228600" algn="l" rtl="0" eaLnBrk="1" fontAlgn="base" hangingPunct="1">
              <a:spcBef>
                <a:spcPct val="20000"/>
              </a:spcBef>
              <a:spcAft>
                <a:spcPct val="0"/>
              </a:spcAft>
              <a:buChar char="•"/>
              <a:defRPr>
                <a:solidFill>
                  <a:srgbClr val="25325B"/>
                </a:solidFill>
                <a:latin typeface="+mn-lt"/>
                <a:ea typeface="+mn-ea"/>
              </a:defRPr>
            </a:lvl3pPr>
            <a:lvl4pPr marL="1600200" indent="-228600" algn="l" rtl="0" eaLnBrk="1" fontAlgn="base" hangingPunct="1">
              <a:spcBef>
                <a:spcPct val="20000"/>
              </a:spcBef>
              <a:spcAft>
                <a:spcPct val="0"/>
              </a:spcAft>
              <a:buChar char="–"/>
              <a:defRPr sz="1400">
                <a:solidFill>
                  <a:srgbClr val="57768E"/>
                </a:solidFill>
                <a:latin typeface="+mn-lt"/>
                <a:ea typeface="+mn-ea"/>
              </a:defRPr>
            </a:lvl4pPr>
            <a:lvl5pPr marL="2057400" indent="-228600" algn="l" rtl="0" eaLnBrk="1" fontAlgn="base" hangingPunct="1">
              <a:spcBef>
                <a:spcPct val="20000"/>
              </a:spcBef>
              <a:spcAft>
                <a:spcPct val="0"/>
              </a:spcAft>
              <a:buChar char="»"/>
              <a:defRPr sz="1200">
                <a:solidFill>
                  <a:srgbClr val="25325B"/>
                </a:solidFill>
                <a:latin typeface="+mn-lt"/>
                <a:ea typeface="+mn-ea"/>
              </a:defRPr>
            </a:lvl5pPr>
            <a:lvl6pPr marL="2514600" indent="-228600" algn="l" rtl="0" eaLnBrk="1" fontAlgn="base" hangingPunct="1">
              <a:spcBef>
                <a:spcPct val="20000"/>
              </a:spcBef>
              <a:spcAft>
                <a:spcPct val="0"/>
              </a:spcAft>
              <a:buChar char="»"/>
              <a:defRPr sz="1200">
                <a:solidFill>
                  <a:srgbClr val="25325B"/>
                </a:solidFill>
                <a:latin typeface="+mn-lt"/>
                <a:ea typeface="+mn-ea"/>
              </a:defRPr>
            </a:lvl6pPr>
            <a:lvl7pPr marL="2971800" indent="-228600" algn="l" rtl="0" eaLnBrk="1" fontAlgn="base" hangingPunct="1">
              <a:spcBef>
                <a:spcPct val="20000"/>
              </a:spcBef>
              <a:spcAft>
                <a:spcPct val="0"/>
              </a:spcAft>
              <a:buChar char="»"/>
              <a:defRPr sz="1200">
                <a:solidFill>
                  <a:srgbClr val="25325B"/>
                </a:solidFill>
                <a:latin typeface="+mn-lt"/>
                <a:ea typeface="+mn-ea"/>
              </a:defRPr>
            </a:lvl7pPr>
            <a:lvl8pPr marL="3429000" indent="-228600" algn="l" rtl="0" eaLnBrk="1" fontAlgn="base" hangingPunct="1">
              <a:spcBef>
                <a:spcPct val="20000"/>
              </a:spcBef>
              <a:spcAft>
                <a:spcPct val="0"/>
              </a:spcAft>
              <a:buChar char="»"/>
              <a:defRPr sz="1200">
                <a:solidFill>
                  <a:srgbClr val="25325B"/>
                </a:solidFill>
                <a:latin typeface="+mn-lt"/>
                <a:ea typeface="+mn-ea"/>
              </a:defRPr>
            </a:lvl8pPr>
            <a:lvl9pPr marL="3886200" indent="-228600" algn="l" rtl="0" eaLnBrk="1" fontAlgn="base" hangingPunct="1">
              <a:spcBef>
                <a:spcPct val="20000"/>
              </a:spcBef>
              <a:spcAft>
                <a:spcPct val="0"/>
              </a:spcAft>
              <a:buChar char="»"/>
              <a:defRPr sz="1200">
                <a:solidFill>
                  <a:srgbClr val="25325B"/>
                </a:solidFill>
                <a:latin typeface="+mn-lt"/>
                <a:ea typeface="+mn-ea"/>
              </a:defRPr>
            </a:lvl9pPr>
          </a:lstStyle>
          <a:p>
            <a:pPr marL="182880" indent="0">
              <a:buNone/>
            </a:pPr>
            <a:r>
              <a:rPr lang="en-US" sz="1700" dirty="0">
                <a:solidFill>
                  <a:schemeClr val="tx1"/>
                </a:solidFill>
                <a:latin typeface="Book Antiqua" panose="02040602050305030304" pitchFamily="18" charset="0"/>
              </a:rPr>
              <a:t>None</a:t>
            </a:r>
          </a:p>
        </p:txBody>
      </p:sp>
      <p:sp>
        <p:nvSpPr>
          <p:cNvPr id="15" name="TextBox 14">
            <a:extLst>
              <a:ext uri="{FF2B5EF4-FFF2-40B4-BE49-F238E27FC236}">
                <a16:creationId xmlns:a16="http://schemas.microsoft.com/office/drawing/2014/main" id="{630A51AD-6FEB-4FA3-967B-AC48E40E5671}"/>
              </a:ext>
            </a:extLst>
          </p:cNvPr>
          <p:cNvSpPr txBox="1"/>
          <p:nvPr/>
        </p:nvSpPr>
        <p:spPr>
          <a:xfrm>
            <a:off x="4763278" y="1371600"/>
            <a:ext cx="446276" cy="1295399"/>
          </a:xfrm>
          <a:prstGeom prst="rect">
            <a:avLst/>
          </a:prstGeom>
          <a:noFill/>
        </p:spPr>
        <p:txBody>
          <a:bodyPr vert="vert270" wrap="square" rtlCol="0" anchor="ctr">
            <a:spAutoFit/>
          </a:bodyPr>
          <a:lstStyle/>
          <a:p>
            <a:pPr algn="ctr"/>
            <a:r>
              <a:rPr lang="en-US" sz="1700" b="1" dirty="0">
                <a:latin typeface="Book Antiqua" panose="02040602050305030304" pitchFamily="18" charset="0"/>
              </a:rPr>
              <a:t>Endorsed</a:t>
            </a:r>
          </a:p>
        </p:txBody>
      </p:sp>
      <p:sp>
        <p:nvSpPr>
          <p:cNvPr id="16" name="TextBox 15">
            <a:extLst>
              <a:ext uri="{FF2B5EF4-FFF2-40B4-BE49-F238E27FC236}">
                <a16:creationId xmlns:a16="http://schemas.microsoft.com/office/drawing/2014/main" id="{B7328E2F-0A9F-4B55-8403-6203CA05C634}"/>
              </a:ext>
            </a:extLst>
          </p:cNvPr>
          <p:cNvSpPr txBox="1"/>
          <p:nvPr/>
        </p:nvSpPr>
        <p:spPr>
          <a:xfrm>
            <a:off x="4632473" y="2666999"/>
            <a:ext cx="707886" cy="1066800"/>
          </a:xfrm>
          <a:prstGeom prst="rect">
            <a:avLst/>
          </a:prstGeom>
          <a:noFill/>
        </p:spPr>
        <p:txBody>
          <a:bodyPr vert="vert270" wrap="square" rtlCol="0" anchor="ctr">
            <a:spAutoFit/>
          </a:bodyPr>
          <a:lstStyle/>
          <a:p>
            <a:pPr algn="ctr"/>
            <a:r>
              <a:rPr lang="en-US" sz="1700" b="1" dirty="0">
                <a:latin typeface="Book Antiqua" panose="02040602050305030304" pitchFamily="18" charset="0"/>
              </a:rPr>
              <a:t>Monitor-ing</a:t>
            </a:r>
          </a:p>
        </p:txBody>
      </p:sp>
      <p:sp>
        <p:nvSpPr>
          <p:cNvPr id="17" name="Content Placeholder 2">
            <a:extLst>
              <a:ext uri="{FF2B5EF4-FFF2-40B4-BE49-F238E27FC236}">
                <a16:creationId xmlns:a16="http://schemas.microsoft.com/office/drawing/2014/main" id="{757A64EA-A36F-4D26-8601-137C1F8F60B2}"/>
              </a:ext>
            </a:extLst>
          </p:cNvPr>
          <p:cNvSpPr txBox="1">
            <a:spLocks/>
          </p:cNvSpPr>
          <p:nvPr/>
        </p:nvSpPr>
        <p:spPr bwMode="auto">
          <a:xfrm>
            <a:off x="5260848" y="4021168"/>
            <a:ext cx="3730752" cy="668369"/>
          </a:xfrm>
          <a:prstGeom prst="rect">
            <a:avLst/>
          </a:prstGeom>
          <a:solidFill>
            <a:srgbClr val="FF0000">
              <a:alpha val="10196"/>
            </a:srgbClr>
          </a:solidFill>
          <a:ln>
            <a:noFill/>
          </a:ln>
          <a:extLst/>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ct val="20000"/>
              </a:spcBef>
              <a:spcAft>
                <a:spcPct val="0"/>
              </a:spcAft>
              <a:buClr>
                <a:srgbClr val="57768E"/>
              </a:buClr>
              <a:buFont typeface="Wingdings" pitchFamily="2" charset="2"/>
              <a:buChar char="§"/>
              <a:defRPr sz="2400">
                <a:solidFill>
                  <a:srgbClr val="25325B"/>
                </a:solidFill>
                <a:latin typeface="+mn-lt"/>
                <a:ea typeface="+mn-ea"/>
                <a:cs typeface="+mn-cs"/>
              </a:defRPr>
            </a:lvl1pPr>
            <a:lvl2pPr marL="742950" indent="-285750" algn="l" rtl="0" eaLnBrk="1" fontAlgn="base" hangingPunct="1">
              <a:spcBef>
                <a:spcPct val="20000"/>
              </a:spcBef>
              <a:spcAft>
                <a:spcPct val="0"/>
              </a:spcAft>
              <a:buChar char="–"/>
              <a:defRPr sz="2000">
                <a:solidFill>
                  <a:srgbClr val="486176"/>
                </a:solidFill>
                <a:latin typeface="+mn-lt"/>
                <a:ea typeface="+mn-ea"/>
              </a:defRPr>
            </a:lvl2pPr>
            <a:lvl3pPr marL="1143000" indent="-228600" algn="l" rtl="0" eaLnBrk="1" fontAlgn="base" hangingPunct="1">
              <a:spcBef>
                <a:spcPct val="20000"/>
              </a:spcBef>
              <a:spcAft>
                <a:spcPct val="0"/>
              </a:spcAft>
              <a:buChar char="•"/>
              <a:defRPr>
                <a:solidFill>
                  <a:srgbClr val="25325B"/>
                </a:solidFill>
                <a:latin typeface="+mn-lt"/>
                <a:ea typeface="+mn-ea"/>
              </a:defRPr>
            </a:lvl3pPr>
            <a:lvl4pPr marL="1600200" indent="-228600" algn="l" rtl="0" eaLnBrk="1" fontAlgn="base" hangingPunct="1">
              <a:spcBef>
                <a:spcPct val="20000"/>
              </a:spcBef>
              <a:spcAft>
                <a:spcPct val="0"/>
              </a:spcAft>
              <a:buChar char="–"/>
              <a:defRPr sz="1400">
                <a:solidFill>
                  <a:srgbClr val="57768E"/>
                </a:solidFill>
                <a:latin typeface="+mn-lt"/>
                <a:ea typeface="+mn-ea"/>
              </a:defRPr>
            </a:lvl4pPr>
            <a:lvl5pPr marL="2057400" indent="-228600" algn="l" rtl="0" eaLnBrk="1" fontAlgn="base" hangingPunct="1">
              <a:spcBef>
                <a:spcPct val="20000"/>
              </a:spcBef>
              <a:spcAft>
                <a:spcPct val="0"/>
              </a:spcAft>
              <a:buChar char="»"/>
              <a:defRPr sz="1200">
                <a:solidFill>
                  <a:srgbClr val="25325B"/>
                </a:solidFill>
                <a:latin typeface="+mn-lt"/>
                <a:ea typeface="+mn-ea"/>
              </a:defRPr>
            </a:lvl5pPr>
            <a:lvl6pPr marL="2514600" indent="-228600" algn="l" rtl="0" eaLnBrk="1" fontAlgn="base" hangingPunct="1">
              <a:spcBef>
                <a:spcPct val="20000"/>
              </a:spcBef>
              <a:spcAft>
                <a:spcPct val="0"/>
              </a:spcAft>
              <a:buChar char="»"/>
              <a:defRPr sz="1200">
                <a:solidFill>
                  <a:srgbClr val="25325B"/>
                </a:solidFill>
                <a:latin typeface="+mn-lt"/>
                <a:ea typeface="+mn-ea"/>
              </a:defRPr>
            </a:lvl6pPr>
            <a:lvl7pPr marL="2971800" indent="-228600" algn="l" rtl="0" eaLnBrk="1" fontAlgn="base" hangingPunct="1">
              <a:spcBef>
                <a:spcPct val="20000"/>
              </a:spcBef>
              <a:spcAft>
                <a:spcPct val="0"/>
              </a:spcAft>
              <a:buChar char="»"/>
              <a:defRPr sz="1200">
                <a:solidFill>
                  <a:srgbClr val="25325B"/>
                </a:solidFill>
                <a:latin typeface="+mn-lt"/>
                <a:ea typeface="+mn-ea"/>
              </a:defRPr>
            </a:lvl7pPr>
            <a:lvl8pPr marL="3429000" indent="-228600" algn="l" rtl="0" eaLnBrk="1" fontAlgn="base" hangingPunct="1">
              <a:spcBef>
                <a:spcPct val="20000"/>
              </a:spcBef>
              <a:spcAft>
                <a:spcPct val="0"/>
              </a:spcAft>
              <a:buChar char="»"/>
              <a:defRPr sz="1200">
                <a:solidFill>
                  <a:srgbClr val="25325B"/>
                </a:solidFill>
                <a:latin typeface="+mn-lt"/>
                <a:ea typeface="+mn-ea"/>
              </a:defRPr>
            </a:lvl8pPr>
            <a:lvl9pPr marL="3886200" indent="-228600" algn="l" rtl="0" eaLnBrk="1" fontAlgn="base" hangingPunct="1">
              <a:spcBef>
                <a:spcPct val="20000"/>
              </a:spcBef>
              <a:spcAft>
                <a:spcPct val="0"/>
              </a:spcAft>
              <a:buChar char="»"/>
              <a:defRPr sz="1200">
                <a:solidFill>
                  <a:srgbClr val="25325B"/>
                </a:solidFill>
                <a:latin typeface="+mn-lt"/>
                <a:ea typeface="+mn-ea"/>
              </a:defRPr>
            </a:lvl9pPr>
          </a:lstStyle>
          <a:p>
            <a:pPr marL="457200" indent="-274320">
              <a:spcBef>
                <a:spcPct val="0"/>
              </a:spcBef>
              <a:spcAft>
                <a:spcPts val="0"/>
              </a:spcAft>
              <a:buClrTx/>
              <a:buSzPct val="100000"/>
              <a:buFont typeface="Arial" panose="020B0604020202020204" pitchFamily="34" charset="0"/>
              <a:buChar char="•"/>
            </a:pPr>
            <a:r>
              <a:rPr lang="en-US" sz="1700" dirty="0">
                <a:solidFill>
                  <a:schemeClr val="tx1"/>
                </a:solidFill>
                <a:latin typeface="Book Antiqua" pitchFamily="18" charset="0"/>
                <a:cs typeface="Calibri" pitchFamily="34" charset="0"/>
              </a:rPr>
              <a:t>Social Services Screening</a:t>
            </a:r>
          </a:p>
        </p:txBody>
      </p:sp>
      <p:sp>
        <p:nvSpPr>
          <p:cNvPr id="18" name="TextBox 17">
            <a:extLst>
              <a:ext uri="{FF2B5EF4-FFF2-40B4-BE49-F238E27FC236}">
                <a16:creationId xmlns:a16="http://schemas.microsoft.com/office/drawing/2014/main" id="{50038017-896C-4315-98C8-67AAEF398497}"/>
              </a:ext>
            </a:extLst>
          </p:cNvPr>
          <p:cNvSpPr txBox="1"/>
          <p:nvPr/>
        </p:nvSpPr>
        <p:spPr>
          <a:xfrm>
            <a:off x="4763278" y="3667537"/>
            <a:ext cx="446276" cy="1752600"/>
          </a:xfrm>
          <a:prstGeom prst="rect">
            <a:avLst/>
          </a:prstGeom>
          <a:noFill/>
        </p:spPr>
        <p:txBody>
          <a:bodyPr vert="vert270" wrap="square" rtlCol="0" anchor="ctr">
            <a:spAutoFit/>
          </a:bodyPr>
          <a:lstStyle/>
          <a:p>
            <a:pPr algn="ctr"/>
            <a:r>
              <a:rPr lang="en-US" sz="1700" b="1" dirty="0">
                <a:latin typeface="Book Antiqua" panose="02040602050305030304" pitchFamily="18" charset="0"/>
              </a:rPr>
              <a:t>Developmental</a:t>
            </a:r>
          </a:p>
        </p:txBody>
      </p:sp>
      <p:sp>
        <p:nvSpPr>
          <p:cNvPr id="19" name="TextBox 18">
            <a:extLst>
              <a:ext uri="{FF2B5EF4-FFF2-40B4-BE49-F238E27FC236}">
                <a16:creationId xmlns:a16="http://schemas.microsoft.com/office/drawing/2014/main" id="{3A29FCF6-EC79-474B-936C-65E10A1C8D31}"/>
              </a:ext>
            </a:extLst>
          </p:cNvPr>
          <p:cNvSpPr txBox="1"/>
          <p:nvPr/>
        </p:nvSpPr>
        <p:spPr>
          <a:xfrm rot="5400000">
            <a:off x="6895391" y="-626512"/>
            <a:ext cx="461665" cy="3730754"/>
          </a:xfrm>
          <a:prstGeom prst="rect">
            <a:avLst/>
          </a:prstGeom>
          <a:noFill/>
        </p:spPr>
        <p:txBody>
          <a:bodyPr vert="vert270" wrap="square" rtlCol="0" anchor="ctr">
            <a:spAutoFit/>
          </a:bodyPr>
          <a:lstStyle/>
          <a:p>
            <a:pPr algn="ctr"/>
            <a:r>
              <a:rPr lang="en-US" b="1" u="sng" dirty="0">
                <a:latin typeface="Book Antiqua" panose="02040602050305030304" pitchFamily="18" charset="0"/>
              </a:rPr>
              <a:t>Social Determinants of Health</a:t>
            </a:r>
          </a:p>
        </p:txBody>
      </p:sp>
      <p:sp>
        <p:nvSpPr>
          <p:cNvPr id="20" name="TextBox 19">
            <a:extLst>
              <a:ext uri="{FF2B5EF4-FFF2-40B4-BE49-F238E27FC236}">
                <a16:creationId xmlns:a16="http://schemas.microsoft.com/office/drawing/2014/main" id="{2F96E59B-49E8-4937-A8A6-9F581CA052B9}"/>
              </a:ext>
            </a:extLst>
          </p:cNvPr>
          <p:cNvSpPr txBox="1"/>
          <p:nvPr/>
        </p:nvSpPr>
        <p:spPr>
          <a:xfrm rot="5400000">
            <a:off x="2369029" y="-624397"/>
            <a:ext cx="461665" cy="3726525"/>
          </a:xfrm>
          <a:prstGeom prst="rect">
            <a:avLst/>
          </a:prstGeom>
          <a:noFill/>
        </p:spPr>
        <p:txBody>
          <a:bodyPr vert="vert270" wrap="square" rtlCol="0" anchor="ctr">
            <a:spAutoFit/>
          </a:bodyPr>
          <a:lstStyle/>
          <a:p>
            <a:pPr algn="ctr"/>
            <a:r>
              <a:rPr lang="en-US" b="1" u="sng" dirty="0">
                <a:latin typeface="Book Antiqua" panose="02040602050305030304" pitchFamily="18" charset="0"/>
              </a:rPr>
              <a:t>Equity</a:t>
            </a:r>
          </a:p>
        </p:txBody>
      </p:sp>
    </p:spTree>
    <p:extLst>
      <p:ext uri="{BB962C8B-B14F-4D97-AF65-F5344CB8AC3E}">
        <p14:creationId xmlns:p14="http://schemas.microsoft.com/office/powerpoint/2010/main" val="501897397"/>
      </p:ext>
    </p:extLst>
  </p:cSld>
  <p:clrMapOvr>
    <a:masterClrMapping/>
  </p:clrMapOvr>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Recap of 6-19-18 Meeting Decisions</a:t>
            </a:r>
          </a:p>
        </p:txBody>
      </p:sp>
      <p:sp>
        <p:nvSpPr>
          <p:cNvPr id="6" name="Content Placeholder 5"/>
          <p:cNvSpPr>
            <a:spLocks noGrp="1"/>
          </p:cNvSpPr>
          <p:nvPr>
            <p:ph sz="half" idx="1"/>
          </p:nvPr>
        </p:nvSpPr>
        <p:spPr>
          <a:xfrm>
            <a:off x="530352" y="1371600"/>
            <a:ext cx="8080248" cy="5029200"/>
          </a:xfrm>
        </p:spPr>
        <p:txBody>
          <a:bodyPr/>
          <a:lstStyle/>
          <a:p>
            <a:pPr marL="457200" indent="-457200">
              <a:spcAft>
                <a:spcPts val="600"/>
              </a:spcAft>
              <a:buFont typeface="+mj-lt"/>
              <a:buAutoNum type="arabicPeriod"/>
            </a:pPr>
            <a:r>
              <a:rPr lang="en-US" dirty="0"/>
              <a:t>The Taskforce finalized the Massachusetts Aligned Measure Set!</a:t>
            </a:r>
          </a:p>
          <a:p>
            <a:pPr marL="457200" indent="-457200">
              <a:spcAft>
                <a:spcPts val="600"/>
              </a:spcAft>
              <a:buFont typeface="+mj-lt"/>
              <a:buAutoNum type="arabicPeriod"/>
            </a:pPr>
            <a:endParaRPr lang="en-US" dirty="0"/>
          </a:p>
          <a:p>
            <a:pPr marL="457200" indent="-457200">
              <a:spcAft>
                <a:spcPts val="600"/>
              </a:spcAft>
              <a:buFont typeface="+mj-lt"/>
              <a:buAutoNum type="arabicPeriod"/>
            </a:pPr>
            <a:endParaRPr lang="en-US" dirty="0"/>
          </a:p>
          <a:p>
            <a:pPr marL="0" indent="0">
              <a:spcAft>
                <a:spcPts val="600"/>
              </a:spcAft>
              <a:buNone/>
            </a:pPr>
            <a:r>
              <a:rPr lang="en-US" dirty="0"/>
              <a:t>  </a:t>
            </a:r>
          </a:p>
          <a:p>
            <a:pPr marL="0" indent="0">
              <a:spcAft>
                <a:spcPts val="600"/>
              </a:spcAft>
              <a:buNone/>
            </a:pPr>
            <a:endParaRPr lang="en-US" dirty="0"/>
          </a:p>
          <a:p>
            <a:pPr marL="0" indent="0">
              <a:spcAft>
                <a:spcPts val="600"/>
              </a:spcAft>
              <a:buNone/>
            </a:pPr>
            <a:endParaRPr lang="en-US" dirty="0"/>
          </a:p>
          <a:p>
            <a:pPr marL="685800" lvl="1">
              <a:spcAft>
                <a:spcPts val="600"/>
              </a:spcAft>
            </a:pPr>
            <a:r>
              <a:rPr lang="en-US" b="0" kern="1200" dirty="0"/>
              <a:t>The Taskforce endorsed an approach for a behavioral health Core measure and endorsed CG-CAHPS (MHQP version) as a Core measure.</a:t>
            </a:r>
          </a:p>
          <a:p>
            <a:pPr marL="685800" lvl="1">
              <a:spcAft>
                <a:spcPts val="600"/>
              </a:spcAft>
            </a:pPr>
            <a:endParaRPr lang="en-US" sz="1000" b="0" kern="1200" dirty="0"/>
          </a:p>
          <a:p>
            <a:pPr marL="685800" lvl="1">
              <a:spcAft>
                <a:spcPts val="600"/>
              </a:spcAft>
            </a:pPr>
            <a:r>
              <a:rPr lang="en-US" b="0" kern="1200" dirty="0"/>
              <a:t>The final measure set includes four Core measures and 19 Menu measures in total.</a:t>
            </a:r>
            <a:endParaRPr lang="en-US" dirty="0">
              <a:latin typeface="Book Antiqua" panose="02040602050305030304" pitchFamily="18" charset="0"/>
            </a:endParaRPr>
          </a:p>
        </p:txBody>
      </p:sp>
      <p:grpSp>
        <p:nvGrpSpPr>
          <p:cNvPr id="4" name="Group 3">
            <a:extLst>
              <a:ext uri="{FF2B5EF4-FFF2-40B4-BE49-F238E27FC236}">
                <a16:creationId xmlns:a16="http://schemas.microsoft.com/office/drawing/2014/main" id="{6F82B866-64B7-4727-8FDA-34B024BEA623}"/>
              </a:ext>
            </a:extLst>
          </p:cNvPr>
          <p:cNvGrpSpPr/>
          <p:nvPr/>
        </p:nvGrpSpPr>
        <p:grpSpPr>
          <a:xfrm>
            <a:off x="1503807" y="1981200"/>
            <a:ext cx="6136386" cy="1649730"/>
            <a:chOff x="1657350" y="2606040"/>
            <a:chExt cx="6136386" cy="1649730"/>
          </a:xfrm>
        </p:grpSpPr>
        <p:pic>
          <p:nvPicPr>
            <p:cNvPr id="1028" name="Picture 4" descr="Image result for congratulations">
              <a:extLst>
                <a:ext uri="{FF2B5EF4-FFF2-40B4-BE49-F238E27FC236}">
                  <a16:creationId xmlns:a16="http://schemas.microsoft.com/office/drawing/2014/main" id="{0EFD6097-636A-430A-857F-D931D0AEA45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57350" y="2609850"/>
              <a:ext cx="5829300" cy="1638300"/>
            </a:xfrm>
            <a:prstGeom prst="rect">
              <a:avLst/>
            </a:prstGeom>
            <a:noFill/>
            <a:extLst>
              <a:ext uri="{909E8E84-426E-40DD-AFC4-6F175D3DCCD1}">
                <a14:hiddenFill xmlns:a14="http://schemas.microsoft.com/office/drawing/2010/main">
                  <a:solidFill>
                    <a:srgbClr val="FFFFFF"/>
                  </a:solidFill>
                </a14:hiddenFill>
              </a:ext>
            </a:extLst>
          </p:spPr>
        </p:pic>
        <p:grpSp>
          <p:nvGrpSpPr>
            <p:cNvPr id="3" name="Group 2">
              <a:extLst>
                <a:ext uri="{FF2B5EF4-FFF2-40B4-BE49-F238E27FC236}">
                  <a16:creationId xmlns:a16="http://schemas.microsoft.com/office/drawing/2014/main" id="{65B7E137-CA8A-4AD8-92E9-CBB8F9695629}"/>
                </a:ext>
              </a:extLst>
            </p:cNvPr>
            <p:cNvGrpSpPr/>
            <p:nvPr/>
          </p:nvGrpSpPr>
          <p:grpSpPr>
            <a:xfrm>
              <a:off x="7181850" y="2606040"/>
              <a:ext cx="304800" cy="1638300"/>
              <a:chOff x="4038600" y="3436620"/>
              <a:chExt cx="304800" cy="1638300"/>
            </a:xfrm>
          </p:grpSpPr>
          <p:pic>
            <p:nvPicPr>
              <p:cNvPr id="8" name="Picture 4" descr="Image result for congratulations">
                <a:extLst>
                  <a:ext uri="{FF2B5EF4-FFF2-40B4-BE49-F238E27FC236}">
                    <a16:creationId xmlns:a16="http://schemas.microsoft.com/office/drawing/2014/main" id="{EA7050AD-5AE7-4AA9-B645-91CE4C952769}"/>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40849" r="53922"/>
              <a:stretch/>
            </p:blipFill>
            <p:spPr bwMode="auto">
              <a:xfrm flipH="1">
                <a:off x="4038600" y="3436620"/>
                <a:ext cx="304800" cy="1638300"/>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15AC256D-81C0-4C75-8D97-479ED92AD60D}"/>
                  </a:ext>
                </a:extLst>
              </p:cNvPr>
              <p:cNvSpPr txBox="1"/>
              <p:nvPr/>
            </p:nvSpPr>
            <p:spPr>
              <a:xfrm>
                <a:off x="4105656" y="3581400"/>
                <a:ext cx="228600" cy="430887"/>
              </a:xfrm>
              <a:prstGeom prst="rect">
                <a:avLst/>
              </a:prstGeom>
              <a:solidFill>
                <a:srgbClr val="6A2D97"/>
              </a:solidFill>
            </p:spPr>
            <p:txBody>
              <a:bodyPr wrap="square" rtlCol="0">
                <a:spAutoFit/>
              </a:bodyPr>
              <a:lstStyle/>
              <a:p>
                <a:pPr algn="ctr"/>
                <a:r>
                  <a:rPr lang="en-US" sz="2200" dirty="0">
                    <a:solidFill>
                      <a:schemeClr val="bg1"/>
                    </a:solidFill>
                  </a:rPr>
                  <a:t>!</a:t>
                </a:r>
              </a:p>
            </p:txBody>
          </p:sp>
        </p:grpSp>
        <p:pic>
          <p:nvPicPr>
            <p:cNvPr id="10" name="Picture 4" descr="Image result for congratulations">
              <a:extLst>
                <a:ext uri="{FF2B5EF4-FFF2-40B4-BE49-F238E27FC236}">
                  <a16:creationId xmlns:a16="http://schemas.microsoft.com/office/drawing/2014/main" id="{55BDBC01-A47B-4B03-A6E8-16DBC4B0D0AF}"/>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94771"/>
            <a:stretch/>
          </p:blipFill>
          <p:spPr bwMode="auto">
            <a:xfrm>
              <a:off x="7488936" y="2617470"/>
              <a:ext cx="304800" cy="1638300"/>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2769184619"/>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6" end="6"/>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2B91A74B-1743-4B20-A8B2-4C96BDEAE02F}"/>
              </a:ext>
            </a:extLst>
          </p:cNvPr>
          <p:cNvSpPr>
            <a:spLocks noGrp="1"/>
          </p:cNvSpPr>
          <p:nvPr>
            <p:ph type="title"/>
          </p:nvPr>
        </p:nvSpPr>
        <p:spPr/>
        <p:txBody>
          <a:bodyPr/>
          <a:lstStyle/>
          <a:p>
            <a:r>
              <a:rPr lang="en-US" dirty="0"/>
              <a:t>Recap of 6-19-18 Meeting Decisions (Cont’d)</a:t>
            </a:r>
          </a:p>
        </p:txBody>
      </p:sp>
      <p:graphicFrame>
        <p:nvGraphicFramePr>
          <p:cNvPr id="5" name="Table 4">
            <a:extLst>
              <a:ext uri="{FF2B5EF4-FFF2-40B4-BE49-F238E27FC236}">
                <a16:creationId xmlns:a16="http://schemas.microsoft.com/office/drawing/2014/main" id="{129343F3-03AD-468C-9393-5834D1885F70}"/>
              </a:ext>
            </a:extLst>
          </p:cNvPr>
          <p:cNvGraphicFramePr>
            <a:graphicFrameLocks noGrp="1"/>
          </p:cNvGraphicFramePr>
          <p:nvPr>
            <p:extLst>
              <p:ext uri="{D42A27DB-BD31-4B8C-83A1-F6EECF244321}">
                <p14:modId xmlns:p14="http://schemas.microsoft.com/office/powerpoint/2010/main" val="1882279106"/>
              </p:ext>
            </p:extLst>
          </p:nvPr>
        </p:nvGraphicFramePr>
        <p:xfrm>
          <a:off x="685800" y="1066800"/>
          <a:ext cx="7934457" cy="4251960"/>
        </p:xfrm>
        <a:graphic>
          <a:graphicData uri="http://schemas.openxmlformats.org/drawingml/2006/table">
            <a:tbl>
              <a:tblPr>
                <a:tableStyleId>{5C22544A-7EE6-4342-B048-85BDC9FD1C3A}</a:tableStyleId>
              </a:tblPr>
              <a:tblGrid>
                <a:gridCol w="1167897">
                  <a:extLst>
                    <a:ext uri="{9D8B030D-6E8A-4147-A177-3AD203B41FA5}">
                      <a16:colId xmlns:a16="http://schemas.microsoft.com/office/drawing/2014/main" val="2779985106"/>
                    </a:ext>
                  </a:extLst>
                </a:gridCol>
                <a:gridCol w="2377440">
                  <a:extLst>
                    <a:ext uri="{9D8B030D-6E8A-4147-A177-3AD203B41FA5}">
                      <a16:colId xmlns:a16="http://schemas.microsoft.com/office/drawing/2014/main" val="1286429353"/>
                    </a:ext>
                  </a:extLst>
                </a:gridCol>
                <a:gridCol w="1463040">
                  <a:extLst>
                    <a:ext uri="{9D8B030D-6E8A-4147-A177-3AD203B41FA5}">
                      <a16:colId xmlns:a16="http://schemas.microsoft.com/office/drawing/2014/main" val="4020391120"/>
                    </a:ext>
                  </a:extLst>
                </a:gridCol>
                <a:gridCol w="1463040">
                  <a:extLst>
                    <a:ext uri="{9D8B030D-6E8A-4147-A177-3AD203B41FA5}">
                      <a16:colId xmlns:a16="http://schemas.microsoft.com/office/drawing/2014/main" val="1885617644"/>
                    </a:ext>
                  </a:extLst>
                </a:gridCol>
                <a:gridCol w="1463040">
                  <a:extLst>
                    <a:ext uri="{9D8B030D-6E8A-4147-A177-3AD203B41FA5}">
                      <a16:colId xmlns:a16="http://schemas.microsoft.com/office/drawing/2014/main" val="1277660197"/>
                    </a:ext>
                  </a:extLst>
                </a:gridCol>
              </a:tblGrid>
              <a:tr h="822960">
                <a:tc>
                  <a:txBody>
                    <a:bodyPr/>
                    <a:lstStyle/>
                    <a:p>
                      <a:pPr algn="ctr" fontAlgn="b"/>
                      <a:r>
                        <a:rPr lang="en-US" sz="1400" b="1" u="none" strike="noStrike" dirty="0">
                          <a:solidFill>
                            <a:schemeClr val="bg1"/>
                          </a:solidFill>
                          <a:effectLst/>
                          <a:latin typeface="+mj-lt"/>
                        </a:rPr>
                        <a:t>Domain</a:t>
                      </a:r>
                      <a:endParaRPr lang="en-US" sz="1400" b="1" i="0" u="none" strike="noStrike" dirty="0">
                        <a:solidFill>
                          <a:schemeClr val="bg1"/>
                        </a:solidFill>
                        <a:effectLst/>
                        <a:latin typeface="+mj-l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25325B"/>
                    </a:solidFill>
                  </a:tcPr>
                </a:tc>
                <a:tc>
                  <a:txBody>
                    <a:bodyPr/>
                    <a:lstStyle/>
                    <a:p>
                      <a:pPr algn="ctr" fontAlgn="b"/>
                      <a:r>
                        <a:rPr lang="en-US" sz="1400" b="1" i="0" u="none" strike="noStrike" dirty="0">
                          <a:solidFill>
                            <a:schemeClr val="bg1"/>
                          </a:solidFill>
                          <a:effectLst/>
                          <a:latin typeface="+mj-lt"/>
                        </a:rPr>
                        <a:t>Sub-Domain</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25325B"/>
                    </a:solidFill>
                  </a:tcPr>
                </a:tc>
                <a:tc>
                  <a:txBody>
                    <a:bodyPr/>
                    <a:lstStyle/>
                    <a:p>
                      <a:pPr algn="ctr" fontAlgn="b"/>
                      <a:r>
                        <a:rPr lang="en-US" sz="1400" b="1" u="none" strike="noStrike" dirty="0">
                          <a:solidFill>
                            <a:schemeClr val="bg1"/>
                          </a:solidFill>
                          <a:effectLst/>
                          <a:latin typeface="+mj-lt"/>
                        </a:rPr>
                        <a:t>Number of Endorsed Measures</a:t>
                      </a:r>
                      <a:endParaRPr lang="en-US" sz="1400" b="1" i="0" u="none" strike="noStrike" dirty="0">
                        <a:solidFill>
                          <a:schemeClr val="bg1"/>
                        </a:solidFill>
                        <a:effectLst/>
                        <a:latin typeface="+mj-l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25325B"/>
                    </a:solidFill>
                  </a:tcPr>
                </a:tc>
                <a:tc>
                  <a:txBody>
                    <a:bodyPr/>
                    <a:lstStyle/>
                    <a:p>
                      <a:pPr algn="ctr" fontAlgn="b"/>
                      <a:r>
                        <a:rPr lang="en-US" sz="1400" b="1" i="0" u="none" strike="noStrike" dirty="0">
                          <a:solidFill>
                            <a:schemeClr val="bg1"/>
                          </a:solidFill>
                          <a:effectLst/>
                          <a:latin typeface="+mj-lt"/>
                        </a:rPr>
                        <a:t>Number of Tentatively Endorsed Monitoring Measures</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25325B"/>
                    </a:solidFill>
                  </a:tcPr>
                </a:tc>
                <a:tc>
                  <a:txBody>
                    <a:bodyPr/>
                    <a:lstStyle/>
                    <a:p>
                      <a:pPr algn="ctr" fontAlgn="b"/>
                      <a:r>
                        <a:rPr lang="en-US" sz="1400" b="1" i="0" u="none" strike="noStrike" dirty="0">
                          <a:solidFill>
                            <a:schemeClr val="bg1"/>
                          </a:solidFill>
                          <a:effectLst/>
                          <a:latin typeface="+mj-lt"/>
                        </a:rPr>
                        <a:t>Number of Tentatively Endorsed Developmental Measures </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25325B"/>
                    </a:solidFill>
                  </a:tcPr>
                </a:tc>
                <a:extLst>
                  <a:ext uri="{0D108BD9-81ED-4DB2-BD59-A6C34878D82A}">
                    <a16:rowId xmlns:a16="http://schemas.microsoft.com/office/drawing/2014/main" val="2389221882"/>
                  </a:ext>
                </a:extLst>
              </a:tr>
              <a:tr h="228600">
                <a:tc rowSpan="4">
                  <a:txBody>
                    <a:bodyPr/>
                    <a:lstStyle/>
                    <a:p>
                      <a:pPr marL="91440" algn="l" fontAlgn="b"/>
                      <a:r>
                        <a:rPr lang="en-US" sz="1400" b="0" i="0" u="none" strike="noStrike" dirty="0">
                          <a:solidFill>
                            <a:schemeClr val="tx1"/>
                          </a:solidFill>
                          <a:effectLst/>
                          <a:latin typeface="+mj-lt"/>
                        </a:rPr>
                        <a:t>Prevention and Early Detection</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91440" algn="l" fontAlgn="b"/>
                      <a:r>
                        <a:rPr lang="en-US" sz="1400" b="0" i="0" u="none" strike="noStrike" kern="1200" dirty="0">
                          <a:solidFill>
                            <a:schemeClr val="tx1"/>
                          </a:solidFill>
                          <a:effectLst/>
                          <a:latin typeface="+mj-lt"/>
                          <a:ea typeface="+mn-ea"/>
                          <a:cs typeface="+mn-cs"/>
                        </a:rPr>
                        <a:t>Physical Health Conditions</a:t>
                      </a:r>
                      <a:endParaRPr lang="en-US" sz="1400" b="0" i="0" u="none" strike="noStrike" dirty="0">
                        <a:solidFill>
                          <a:schemeClr val="tx1"/>
                        </a:solidFill>
                        <a:effectLst/>
                        <a:latin typeface="+mj-l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US" sz="1400" b="0" i="0" u="none" strike="noStrike" dirty="0">
                          <a:solidFill>
                            <a:schemeClr val="tx1"/>
                          </a:solidFill>
                          <a:effectLst/>
                          <a:latin typeface="+mj-lt"/>
                        </a:rPr>
                        <a:t>7</a:t>
                      </a:r>
                      <a:endParaRPr lang="en-US" sz="1400" b="0" i="0" u="none" strike="sngStrike" dirty="0">
                        <a:solidFill>
                          <a:schemeClr val="tx1"/>
                        </a:solidFill>
                        <a:effectLst/>
                        <a:latin typeface="+mj-l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US" sz="1400" b="0" i="0" u="none" strike="noStrike" dirty="0">
                          <a:solidFill>
                            <a:schemeClr val="tx1"/>
                          </a:solidFill>
                          <a:effectLst/>
                          <a:latin typeface="+mj-lt"/>
                        </a:rPr>
                        <a:t>3</a:t>
                      </a:r>
                      <a:endParaRPr lang="en-US" sz="1400" b="0" i="0" u="none" strike="sngStrike" dirty="0">
                        <a:solidFill>
                          <a:schemeClr val="tx1"/>
                        </a:solidFill>
                        <a:effectLst/>
                        <a:latin typeface="+mj-l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US" sz="1400" b="0" i="0" u="none" strike="noStrike" dirty="0">
                          <a:solidFill>
                            <a:schemeClr val="tx1"/>
                          </a:solidFill>
                          <a:effectLst/>
                          <a:latin typeface="+mj-lt"/>
                        </a:rPr>
                        <a:t>1</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727448943"/>
                  </a:ext>
                </a:extLst>
              </a:tr>
              <a:tr h="228600">
                <a:tc vMerge="1">
                  <a:txBody>
                    <a:bodyPr/>
                    <a:lstStyle/>
                    <a:p>
                      <a:pPr marL="91440" algn="l" fontAlgn="b"/>
                      <a:endParaRPr lang="en-US" sz="1400" b="0" i="0" u="none" strike="noStrike" dirty="0">
                        <a:solidFill>
                          <a:schemeClr val="tx1"/>
                        </a:solidFill>
                        <a:effectLst/>
                        <a:latin typeface="+mj-l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91440" algn="l" fontAlgn="b"/>
                      <a:r>
                        <a:rPr lang="en-US" sz="1400" b="0" i="0" u="none" strike="noStrike" kern="1200" dirty="0">
                          <a:solidFill>
                            <a:schemeClr val="tx1"/>
                          </a:solidFill>
                          <a:effectLst/>
                          <a:latin typeface="+mj-lt"/>
                          <a:ea typeface="+mn-ea"/>
                          <a:cs typeface="+mn-cs"/>
                        </a:rPr>
                        <a:t>Mental Health Conditions</a:t>
                      </a:r>
                      <a:endParaRPr lang="en-US" sz="1400" b="0" i="0" u="none" strike="noStrike" dirty="0">
                        <a:solidFill>
                          <a:schemeClr val="tx1"/>
                        </a:solidFill>
                        <a:effectLst/>
                        <a:latin typeface="+mj-l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US" sz="1400" b="0" i="0" u="none" strike="noStrike" dirty="0">
                          <a:solidFill>
                            <a:schemeClr val="tx1"/>
                          </a:solidFill>
                          <a:effectLst/>
                          <a:latin typeface="+mj-lt"/>
                        </a:rPr>
                        <a:t>1</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US" sz="1400" b="0" i="0" u="none" strike="noStrike" dirty="0">
                          <a:solidFill>
                            <a:schemeClr val="tx1"/>
                          </a:solidFill>
                          <a:effectLst/>
                          <a:latin typeface="+mj-lt"/>
                        </a:rPr>
                        <a:t>0</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US" sz="1400" b="0" i="0" u="none" strike="noStrike" dirty="0">
                          <a:solidFill>
                            <a:schemeClr val="tx1"/>
                          </a:solidFill>
                          <a:effectLst/>
                          <a:latin typeface="+mj-lt"/>
                        </a:rPr>
                        <a:t>1</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922749951"/>
                  </a:ext>
                </a:extLst>
              </a:tr>
              <a:tr h="228600">
                <a:tc vMerge="1">
                  <a:txBody>
                    <a:bodyPr/>
                    <a:lstStyle/>
                    <a:p>
                      <a:endParaRPr lang="en-US"/>
                    </a:p>
                  </a:txBody>
                  <a:tcPr/>
                </a:tc>
                <a:tc>
                  <a:txBody>
                    <a:bodyPr/>
                    <a:lstStyle/>
                    <a:p>
                      <a:pPr marL="91440" algn="l" fontAlgn="b"/>
                      <a:r>
                        <a:rPr lang="en-US" sz="1400" b="0" i="0" u="none" strike="noStrike" dirty="0">
                          <a:solidFill>
                            <a:schemeClr val="tx1"/>
                          </a:solidFill>
                          <a:effectLst/>
                          <a:latin typeface="+mj-lt"/>
                        </a:rPr>
                        <a:t>SUD Conditions</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US" sz="1400" b="0" i="0" u="none" strike="noStrike" dirty="0">
                          <a:solidFill>
                            <a:schemeClr val="tx1"/>
                          </a:solidFill>
                          <a:effectLst/>
                          <a:latin typeface="+mj-lt"/>
                        </a:rPr>
                        <a:t>0</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US" sz="1400" b="0" i="0" u="none" strike="noStrike" dirty="0">
                          <a:solidFill>
                            <a:schemeClr val="tx1"/>
                          </a:solidFill>
                          <a:effectLst/>
                          <a:latin typeface="+mj-lt"/>
                        </a:rPr>
                        <a:t>0</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US" sz="1400" b="0" i="0" u="none" strike="noStrike" dirty="0">
                          <a:solidFill>
                            <a:schemeClr val="tx1"/>
                          </a:solidFill>
                          <a:effectLst/>
                          <a:latin typeface="+mj-lt"/>
                        </a:rPr>
                        <a:t>1</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046090491"/>
                  </a:ext>
                </a:extLst>
              </a:tr>
              <a:tr h="228600">
                <a:tc vMerge="1">
                  <a:txBody>
                    <a:bodyPr/>
                    <a:lstStyle/>
                    <a:p>
                      <a:pPr marL="91440" algn="l" fontAlgn="b"/>
                      <a:endParaRPr lang="en-US" sz="1400" b="0" i="0" u="none" strike="noStrike" dirty="0">
                        <a:solidFill>
                          <a:schemeClr val="tx1"/>
                        </a:solidFill>
                        <a:effectLst/>
                        <a:latin typeface="+mj-l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91440" algn="l" fontAlgn="b"/>
                      <a:r>
                        <a:rPr lang="en-US" sz="1400" b="0" i="0" u="none" strike="noStrike" kern="1200" dirty="0">
                          <a:solidFill>
                            <a:schemeClr val="tx1"/>
                          </a:solidFill>
                          <a:effectLst/>
                          <a:latin typeface="+mj-lt"/>
                          <a:ea typeface="+mn-ea"/>
                          <a:cs typeface="+mn-cs"/>
                        </a:rPr>
                        <a:t>Oral Health Conditions</a:t>
                      </a:r>
                      <a:endParaRPr lang="en-US" sz="1400" b="0" i="0" u="none" strike="noStrike" dirty="0">
                        <a:solidFill>
                          <a:schemeClr val="tx1"/>
                        </a:solidFill>
                        <a:effectLst/>
                        <a:latin typeface="+mj-l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US" sz="1400" b="0" i="0" u="none" strike="noStrike" dirty="0">
                          <a:solidFill>
                            <a:schemeClr val="tx1"/>
                          </a:solidFill>
                          <a:effectLst/>
                          <a:latin typeface="+mj-lt"/>
                        </a:rPr>
                        <a:t>0</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US" sz="1400" b="0" i="0" u="none" strike="noStrike" dirty="0">
                          <a:solidFill>
                            <a:schemeClr val="tx1"/>
                          </a:solidFill>
                          <a:effectLst/>
                          <a:latin typeface="+mj-lt"/>
                        </a:rPr>
                        <a:t>0</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US" sz="1400" b="0" i="0" u="none" strike="noStrike" dirty="0">
                          <a:solidFill>
                            <a:schemeClr val="tx1"/>
                          </a:solidFill>
                          <a:effectLst/>
                          <a:latin typeface="+mj-lt"/>
                        </a:rPr>
                        <a:t>1</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4109080072"/>
                  </a:ext>
                </a:extLst>
              </a:tr>
              <a:tr h="228600">
                <a:tc rowSpan="3">
                  <a:txBody>
                    <a:bodyPr/>
                    <a:lstStyle/>
                    <a:p>
                      <a:pPr marL="91440" algn="l" fontAlgn="b"/>
                      <a:r>
                        <a:rPr lang="en-US" sz="1400" b="0" i="0" u="none" strike="noStrike" dirty="0">
                          <a:solidFill>
                            <a:schemeClr val="tx1"/>
                          </a:solidFill>
                          <a:effectLst/>
                          <a:latin typeface="+mj-lt"/>
                        </a:rPr>
                        <a:t>Chronic Illness Care </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20000"/>
                        <a:lumOff val="80000"/>
                      </a:schemeClr>
                    </a:solidFill>
                  </a:tcPr>
                </a:tc>
                <a:tc>
                  <a:txBody>
                    <a:bodyPr/>
                    <a:lstStyle/>
                    <a:p>
                      <a:pPr marL="91440" algn="l" fontAlgn="b"/>
                      <a:r>
                        <a:rPr lang="en-US" sz="1400" b="0" i="0" u="none" strike="noStrike" kern="1200" dirty="0">
                          <a:solidFill>
                            <a:schemeClr val="tx1"/>
                          </a:solidFill>
                          <a:effectLst/>
                          <a:latin typeface="+mj-lt"/>
                          <a:ea typeface="+mn-ea"/>
                          <a:cs typeface="+mn-cs"/>
                        </a:rPr>
                        <a:t>Physical Health Conditions</a:t>
                      </a:r>
                      <a:endParaRPr lang="en-US" sz="1400" b="0" i="0" u="none" strike="noStrike" dirty="0">
                        <a:solidFill>
                          <a:schemeClr val="tx1"/>
                        </a:solidFill>
                        <a:effectLst/>
                        <a:latin typeface="+mj-l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20000"/>
                        <a:lumOff val="80000"/>
                      </a:schemeClr>
                    </a:solidFill>
                  </a:tcPr>
                </a:tc>
                <a:tc>
                  <a:txBody>
                    <a:bodyPr/>
                    <a:lstStyle/>
                    <a:p>
                      <a:pPr algn="ctr" fontAlgn="b"/>
                      <a:r>
                        <a:rPr lang="en-US" sz="1400" b="0" i="0" u="none" strike="noStrike" dirty="0">
                          <a:solidFill>
                            <a:schemeClr val="tx1"/>
                          </a:solidFill>
                          <a:effectLst/>
                          <a:latin typeface="+mj-lt"/>
                        </a:rPr>
                        <a:t>5</a:t>
                      </a:r>
                      <a:endParaRPr lang="en-US" sz="1400" b="0" i="0" u="none" strike="sngStrike" dirty="0">
                        <a:solidFill>
                          <a:schemeClr val="tx1"/>
                        </a:solidFill>
                        <a:effectLst/>
                        <a:latin typeface="+mj-l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20000"/>
                        <a:lumOff val="80000"/>
                      </a:schemeClr>
                    </a:solidFill>
                  </a:tcPr>
                </a:tc>
                <a:tc>
                  <a:txBody>
                    <a:bodyPr/>
                    <a:lstStyle/>
                    <a:p>
                      <a:pPr algn="ctr" fontAlgn="b"/>
                      <a:r>
                        <a:rPr lang="en-US" sz="1400" b="0" i="0" u="none" strike="noStrike" dirty="0">
                          <a:solidFill>
                            <a:schemeClr val="tx1"/>
                          </a:solidFill>
                          <a:effectLst/>
                          <a:latin typeface="+mj-lt"/>
                        </a:rPr>
                        <a:t>2</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20000"/>
                        <a:lumOff val="80000"/>
                      </a:schemeClr>
                    </a:solidFill>
                  </a:tcPr>
                </a:tc>
                <a:tc>
                  <a:txBody>
                    <a:bodyPr/>
                    <a:lstStyle/>
                    <a:p>
                      <a:pPr algn="ctr" fontAlgn="b"/>
                      <a:r>
                        <a:rPr lang="en-US" sz="1400" b="0" i="0" u="none" strike="noStrike" dirty="0">
                          <a:solidFill>
                            <a:schemeClr val="tx1"/>
                          </a:solidFill>
                          <a:effectLst/>
                          <a:latin typeface="+mj-lt"/>
                        </a:rPr>
                        <a:t>4</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20000"/>
                        <a:lumOff val="80000"/>
                      </a:schemeClr>
                    </a:solidFill>
                  </a:tcPr>
                </a:tc>
                <a:extLst>
                  <a:ext uri="{0D108BD9-81ED-4DB2-BD59-A6C34878D82A}">
                    <a16:rowId xmlns:a16="http://schemas.microsoft.com/office/drawing/2014/main" val="1270781912"/>
                  </a:ext>
                </a:extLst>
              </a:tr>
              <a:tr h="228600">
                <a:tc vMerge="1">
                  <a:txBody>
                    <a:bodyPr/>
                    <a:lstStyle/>
                    <a:p>
                      <a:pPr algn="l" fontAlgn="b"/>
                      <a:endParaRPr lang="en-US" sz="1400" b="0" i="0" u="none" strike="noStrike" dirty="0">
                        <a:solidFill>
                          <a:srgbClr val="000000"/>
                        </a:solidFill>
                        <a:effectLst/>
                        <a:latin typeface="+mj-lt"/>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20000"/>
                        <a:lumOff val="80000"/>
                      </a:schemeClr>
                    </a:solidFill>
                  </a:tcPr>
                </a:tc>
                <a:tc>
                  <a:txBody>
                    <a:bodyPr/>
                    <a:lstStyle/>
                    <a:p>
                      <a:pPr marL="91440" algn="l" fontAlgn="b"/>
                      <a:r>
                        <a:rPr lang="en-US" sz="1400" b="0" i="0" u="none" strike="noStrike" kern="1200" dirty="0">
                          <a:solidFill>
                            <a:schemeClr val="tx1"/>
                          </a:solidFill>
                          <a:effectLst/>
                          <a:latin typeface="+mj-lt"/>
                          <a:ea typeface="+mn-ea"/>
                          <a:cs typeface="+mn-cs"/>
                        </a:rPr>
                        <a:t>Mental Health Conditions</a:t>
                      </a:r>
                      <a:endParaRPr lang="en-US" sz="1400" b="0" i="0" u="none" strike="noStrike" dirty="0">
                        <a:solidFill>
                          <a:schemeClr val="tx1"/>
                        </a:solidFill>
                        <a:effectLst/>
                        <a:latin typeface="+mj-l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20000"/>
                        <a:lumOff val="80000"/>
                      </a:schemeClr>
                    </a:solidFill>
                  </a:tcPr>
                </a:tc>
                <a:tc>
                  <a:txBody>
                    <a:bodyPr/>
                    <a:lstStyle/>
                    <a:p>
                      <a:pPr algn="ctr" fontAlgn="b"/>
                      <a:r>
                        <a:rPr lang="en-US" sz="1400" b="0" i="0" u="none" strike="noStrike" dirty="0">
                          <a:solidFill>
                            <a:schemeClr val="tx1"/>
                          </a:solidFill>
                          <a:effectLst/>
                          <a:latin typeface="+mj-lt"/>
                        </a:rPr>
                        <a:t>8</a:t>
                      </a:r>
                      <a:endParaRPr lang="en-US" sz="1400" b="0" i="0" u="none" strike="sngStrike" dirty="0">
                        <a:solidFill>
                          <a:schemeClr val="tx1"/>
                        </a:solidFill>
                        <a:effectLst/>
                        <a:latin typeface="+mj-l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20000"/>
                        <a:lumOff val="80000"/>
                      </a:schemeClr>
                    </a:solidFill>
                  </a:tcPr>
                </a:tc>
                <a:tc>
                  <a:txBody>
                    <a:bodyPr/>
                    <a:lstStyle/>
                    <a:p>
                      <a:pPr algn="ctr" fontAlgn="b"/>
                      <a:r>
                        <a:rPr lang="en-US" sz="1400" b="0" i="0" u="none" strike="noStrike" dirty="0">
                          <a:solidFill>
                            <a:schemeClr val="tx1"/>
                          </a:solidFill>
                          <a:effectLst/>
                          <a:latin typeface="+mj-lt"/>
                        </a:rPr>
                        <a:t>0</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20000"/>
                        <a:lumOff val="80000"/>
                      </a:schemeClr>
                    </a:solidFill>
                  </a:tcPr>
                </a:tc>
                <a:tc>
                  <a:txBody>
                    <a:bodyPr/>
                    <a:lstStyle/>
                    <a:p>
                      <a:pPr algn="ctr" fontAlgn="b"/>
                      <a:r>
                        <a:rPr lang="en-US" sz="1400" b="0" i="0" u="none" strike="noStrike" dirty="0">
                          <a:solidFill>
                            <a:schemeClr val="tx1"/>
                          </a:solidFill>
                          <a:effectLst/>
                          <a:latin typeface="+mj-lt"/>
                        </a:rPr>
                        <a:t>0</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20000"/>
                        <a:lumOff val="80000"/>
                      </a:schemeClr>
                    </a:solidFill>
                  </a:tcPr>
                </a:tc>
                <a:extLst>
                  <a:ext uri="{0D108BD9-81ED-4DB2-BD59-A6C34878D82A}">
                    <a16:rowId xmlns:a16="http://schemas.microsoft.com/office/drawing/2014/main" val="1916731511"/>
                  </a:ext>
                </a:extLst>
              </a:tr>
              <a:tr h="228600">
                <a:tc vMerge="1">
                  <a:txBody>
                    <a:bodyPr/>
                    <a:lstStyle/>
                    <a:p>
                      <a:pPr algn="l" fontAlgn="b"/>
                      <a:endParaRPr lang="en-US" sz="1400" b="0" i="0" u="none" strike="noStrike" dirty="0">
                        <a:solidFill>
                          <a:srgbClr val="000000"/>
                        </a:solidFill>
                        <a:effectLst/>
                        <a:latin typeface="+mj-lt"/>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91440" algn="l" fontAlgn="b"/>
                      <a:r>
                        <a:rPr lang="en-US" sz="1400" b="0" i="0" u="none" strike="noStrike" kern="1200" dirty="0">
                          <a:solidFill>
                            <a:schemeClr val="tx1"/>
                          </a:solidFill>
                          <a:effectLst/>
                          <a:latin typeface="+mj-lt"/>
                          <a:ea typeface="+mn-ea"/>
                          <a:cs typeface="+mn-cs"/>
                        </a:rPr>
                        <a:t>SUD Conditions</a:t>
                      </a:r>
                      <a:endParaRPr lang="en-US" sz="1400" b="0" i="0" u="none" strike="noStrike" dirty="0">
                        <a:solidFill>
                          <a:schemeClr val="tx1"/>
                        </a:solidFill>
                        <a:effectLst/>
                        <a:latin typeface="+mj-l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20000"/>
                        <a:lumOff val="80000"/>
                      </a:schemeClr>
                    </a:solidFill>
                  </a:tcPr>
                </a:tc>
                <a:tc>
                  <a:txBody>
                    <a:bodyPr/>
                    <a:lstStyle/>
                    <a:p>
                      <a:pPr algn="ctr" fontAlgn="b"/>
                      <a:r>
                        <a:rPr lang="en-US" sz="1400" b="0" i="0" u="none" strike="noStrike" dirty="0">
                          <a:solidFill>
                            <a:schemeClr val="tx1"/>
                          </a:solidFill>
                          <a:effectLst/>
                          <a:latin typeface="+mj-lt"/>
                        </a:rPr>
                        <a:t>2</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20000"/>
                        <a:lumOff val="80000"/>
                      </a:schemeClr>
                    </a:solidFill>
                  </a:tcPr>
                </a:tc>
                <a:tc>
                  <a:txBody>
                    <a:bodyPr/>
                    <a:lstStyle/>
                    <a:p>
                      <a:pPr algn="ctr" fontAlgn="b"/>
                      <a:r>
                        <a:rPr lang="en-US" sz="1400" b="0" i="0" u="none" strike="noStrike" dirty="0">
                          <a:solidFill>
                            <a:schemeClr val="tx1"/>
                          </a:solidFill>
                          <a:effectLst/>
                          <a:latin typeface="+mj-lt"/>
                        </a:rPr>
                        <a:t>0</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20000"/>
                        <a:lumOff val="80000"/>
                      </a:schemeClr>
                    </a:solidFill>
                  </a:tcPr>
                </a:tc>
                <a:tc>
                  <a:txBody>
                    <a:bodyPr/>
                    <a:lstStyle/>
                    <a:p>
                      <a:pPr algn="ctr" fontAlgn="b"/>
                      <a:r>
                        <a:rPr lang="en-US" sz="1400" b="0" i="0" u="none" strike="noStrike" dirty="0">
                          <a:solidFill>
                            <a:schemeClr val="tx1"/>
                          </a:solidFill>
                          <a:effectLst/>
                          <a:latin typeface="+mj-lt"/>
                        </a:rPr>
                        <a:t>0</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20000"/>
                        <a:lumOff val="80000"/>
                      </a:schemeClr>
                    </a:solidFill>
                  </a:tcPr>
                </a:tc>
                <a:extLst>
                  <a:ext uri="{0D108BD9-81ED-4DB2-BD59-A6C34878D82A}">
                    <a16:rowId xmlns:a16="http://schemas.microsoft.com/office/drawing/2014/main" val="408829513"/>
                  </a:ext>
                </a:extLst>
              </a:tr>
              <a:tr h="228600">
                <a:tc gridSpan="2">
                  <a:txBody>
                    <a:bodyPr/>
                    <a:lstStyle/>
                    <a:p>
                      <a:pPr marL="91440" algn="l" fontAlgn="b"/>
                      <a:r>
                        <a:rPr lang="en-US" sz="1400" b="0" i="0" u="none" strike="noStrike" dirty="0">
                          <a:solidFill>
                            <a:schemeClr val="tx1"/>
                          </a:solidFill>
                          <a:effectLst/>
                          <a:latin typeface="+mj-lt"/>
                        </a:rPr>
                        <a:t>Acute Care</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endParaRPr lang="en-US"/>
                    </a:p>
                  </a:txBody>
                  <a:tcPr/>
                </a:tc>
                <a:tc>
                  <a:txBody>
                    <a:bodyPr/>
                    <a:lstStyle/>
                    <a:p>
                      <a:pPr algn="ctr" fontAlgn="b"/>
                      <a:r>
                        <a:rPr lang="en-US" sz="1400" b="0" i="0" u="none" strike="noStrike" dirty="0">
                          <a:solidFill>
                            <a:schemeClr val="tx1"/>
                          </a:solidFill>
                          <a:effectLst/>
                          <a:latin typeface="+mj-lt"/>
                        </a:rPr>
                        <a:t>1</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US" sz="1400" b="0" i="0" u="none" strike="noStrike" dirty="0">
                          <a:solidFill>
                            <a:schemeClr val="tx1"/>
                          </a:solidFill>
                          <a:effectLst/>
                          <a:latin typeface="+mj-lt"/>
                        </a:rPr>
                        <a:t>0</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US" sz="1400" b="0" i="0" u="none" strike="noStrike" dirty="0">
                          <a:solidFill>
                            <a:schemeClr val="tx1"/>
                          </a:solidFill>
                          <a:effectLst/>
                          <a:latin typeface="+mj-lt"/>
                        </a:rPr>
                        <a:t>2</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805065635"/>
                  </a:ext>
                </a:extLst>
              </a:tr>
              <a:tr h="213360">
                <a:tc gridSpan="2">
                  <a:txBody>
                    <a:bodyPr/>
                    <a:lstStyle/>
                    <a:p>
                      <a:pPr marL="91440" algn="l" fontAlgn="b"/>
                      <a:r>
                        <a:rPr lang="en-US" sz="1400" b="0" i="0" u="none" strike="noStrike" dirty="0">
                          <a:solidFill>
                            <a:schemeClr val="tx1"/>
                          </a:solidFill>
                          <a:effectLst/>
                          <a:latin typeface="+mj-lt"/>
                        </a:rPr>
                        <a:t>Maternity Care</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20000"/>
                        <a:lumOff val="80000"/>
                      </a:schemeClr>
                    </a:solidFill>
                  </a:tcPr>
                </a:tc>
                <a:tc hMerge="1">
                  <a:txBody>
                    <a:bodyPr/>
                    <a:lstStyle/>
                    <a:p>
                      <a:endParaRPr lang="en-US"/>
                    </a:p>
                  </a:txBody>
                  <a:tcPr/>
                </a:tc>
                <a:tc>
                  <a:txBody>
                    <a:bodyPr/>
                    <a:lstStyle/>
                    <a:p>
                      <a:pPr algn="ctr" fontAlgn="b"/>
                      <a:r>
                        <a:rPr lang="en-US" sz="1400" b="0" i="0" u="none" strike="noStrike" dirty="0">
                          <a:solidFill>
                            <a:schemeClr val="tx1"/>
                          </a:solidFill>
                          <a:effectLst/>
                          <a:latin typeface="+mj-lt"/>
                        </a:rPr>
                        <a:t>0*</a:t>
                      </a:r>
                      <a:endParaRPr lang="en-US" sz="1400" b="0" i="0" u="none" strike="sngStrike" dirty="0">
                        <a:solidFill>
                          <a:schemeClr val="tx1"/>
                        </a:solidFill>
                        <a:effectLst/>
                        <a:latin typeface="+mj-l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20000"/>
                        <a:lumOff val="80000"/>
                      </a:schemeClr>
                    </a:solidFill>
                  </a:tcPr>
                </a:tc>
                <a:tc>
                  <a:txBody>
                    <a:bodyPr/>
                    <a:lstStyle/>
                    <a:p>
                      <a:pPr algn="ctr" fontAlgn="b"/>
                      <a:r>
                        <a:rPr lang="en-US" sz="1400" b="0" i="0" u="none" strike="noStrike" dirty="0">
                          <a:solidFill>
                            <a:schemeClr val="tx1"/>
                          </a:solidFill>
                          <a:effectLst/>
                          <a:latin typeface="+mj-lt"/>
                        </a:rPr>
                        <a:t>3</a:t>
                      </a:r>
                      <a:endParaRPr lang="en-US" sz="1400" b="0" i="0" u="none" strike="sngStrike" dirty="0">
                        <a:solidFill>
                          <a:schemeClr val="tx1"/>
                        </a:solidFill>
                        <a:effectLst/>
                        <a:latin typeface="+mj-l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20000"/>
                        <a:lumOff val="80000"/>
                      </a:schemeClr>
                    </a:solidFill>
                  </a:tcPr>
                </a:tc>
                <a:tc>
                  <a:txBody>
                    <a:bodyPr/>
                    <a:lstStyle/>
                    <a:p>
                      <a:pPr algn="ctr" fontAlgn="b"/>
                      <a:r>
                        <a:rPr lang="en-US" sz="1400" b="0" i="0" u="none" strike="noStrike" dirty="0">
                          <a:solidFill>
                            <a:schemeClr val="tx1"/>
                          </a:solidFill>
                          <a:effectLst/>
                          <a:latin typeface="+mj-lt"/>
                        </a:rPr>
                        <a:t>0</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20000"/>
                        <a:lumOff val="80000"/>
                      </a:schemeClr>
                    </a:solidFill>
                  </a:tcPr>
                </a:tc>
                <a:extLst>
                  <a:ext uri="{0D108BD9-81ED-4DB2-BD59-A6C34878D82A}">
                    <a16:rowId xmlns:a16="http://schemas.microsoft.com/office/drawing/2014/main" val="4038632386"/>
                  </a:ext>
                </a:extLst>
              </a:tr>
              <a:tr h="228600">
                <a:tc gridSpan="2">
                  <a:txBody>
                    <a:bodyPr/>
                    <a:lstStyle/>
                    <a:p>
                      <a:pPr marL="91440" algn="l" fontAlgn="b"/>
                      <a:r>
                        <a:rPr lang="en-US" sz="1400" b="0" i="0" u="none" strike="noStrike" dirty="0">
                          <a:solidFill>
                            <a:schemeClr val="tx1"/>
                          </a:solidFill>
                          <a:effectLst/>
                          <a:latin typeface="+mj-lt"/>
                        </a:rPr>
                        <a:t>Equity</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endParaRPr lang="en-US"/>
                    </a:p>
                  </a:txBody>
                  <a:tcPr/>
                </a:tc>
                <a:tc>
                  <a:txBody>
                    <a:bodyPr/>
                    <a:lstStyle/>
                    <a:p>
                      <a:pPr algn="ctr" fontAlgn="b"/>
                      <a:r>
                        <a:rPr lang="en-US" sz="1400" b="0" i="0" u="none" strike="noStrike" dirty="0">
                          <a:solidFill>
                            <a:schemeClr val="tx1"/>
                          </a:solidFill>
                          <a:effectLst/>
                          <a:latin typeface="+mj-lt"/>
                        </a:rPr>
                        <a:t>0</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US" sz="1400" b="0" i="0" u="none" strike="noStrike" dirty="0">
                          <a:solidFill>
                            <a:schemeClr val="tx1"/>
                          </a:solidFill>
                          <a:effectLst/>
                          <a:latin typeface="+mj-lt"/>
                        </a:rPr>
                        <a:t>0</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US" sz="1400" b="0" i="0" u="none" strike="noStrike" dirty="0">
                          <a:solidFill>
                            <a:schemeClr val="tx1"/>
                          </a:solidFill>
                          <a:effectLst/>
                          <a:latin typeface="+mj-lt"/>
                        </a:rPr>
                        <a:t>2</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20459190"/>
                  </a:ext>
                </a:extLst>
              </a:tr>
              <a:tr h="228600">
                <a:tc gridSpan="2">
                  <a:txBody>
                    <a:bodyPr/>
                    <a:lstStyle/>
                    <a:p>
                      <a:pPr marL="91440" algn="l" fontAlgn="b"/>
                      <a:r>
                        <a:rPr lang="en-US" sz="1400" b="0" i="0" u="none" strike="noStrike" dirty="0">
                          <a:solidFill>
                            <a:schemeClr val="tx1"/>
                          </a:solidFill>
                          <a:effectLst/>
                          <a:latin typeface="+mj-lt"/>
                        </a:rPr>
                        <a:t>Social Determinants of Health</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20000"/>
                        <a:lumOff val="80000"/>
                      </a:schemeClr>
                    </a:solidFill>
                  </a:tcPr>
                </a:tc>
                <a:tc hMerge="1">
                  <a:txBody>
                    <a:bodyPr/>
                    <a:lstStyle/>
                    <a:p>
                      <a:pPr algn="l" fontAlgn="b"/>
                      <a:endParaRPr lang="en-US" sz="1400" b="0" i="0" u="none" strike="noStrike" dirty="0">
                        <a:solidFill>
                          <a:srgbClr val="000000"/>
                        </a:solidFill>
                        <a:effectLst/>
                        <a:latin typeface="+mj-lt"/>
                      </a:endParaRPr>
                    </a:p>
                  </a:txBody>
                  <a:tcPr marL="0" marR="0" marT="0" marB="0" anchor="b"/>
                </a:tc>
                <a:tc>
                  <a:txBody>
                    <a:bodyPr/>
                    <a:lstStyle/>
                    <a:p>
                      <a:pPr algn="ctr" fontAlgn="b"/>
                      <a:r>
                        <a:rPr lang="en-US" sz="1400" b="0" i="0" u="none" strike="noStrike" dirty="0">
                          <a:solidFill>
                            <a:schemeClr val="tx1"/>
                          </a:solidFill>
                          <a:effectLst/>
                          <a:latin typeface="+mj-lt"/>
                        </a:rPr>
                        <a:t>0</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20000"/>
                        <a:lumOff val="80000"/>
                      </a:schemeClr>
                    </a:solidFill>
                  </a:tcPr>
                </a:tc>
                <a:tc>
                  <a:txBody>
                    <a:bodyPr/>
                    <a:lstStyle/>
                    <a:p>
                      <a:pPr algn="ctr" fontAlgn="b"/>
                      <a:r>
                        <a:rPr lang="en-US" sz="1400" b="0" i="0" u="none" strike="noStrike" dirty="0">
                          <a:solidFill>
                            <a:schemeClr val="tx1"/>
                          </a:solidFill>
                          <a:effectLst/>
                          <a:latin typeface="+mj-lt"/>
                        </a:rPr>
                        <a:t>0</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20000"/>
                        <a:lumOff val="80000"/>
                      </a:schemeClr>
                    </a:solidFill>
                  </a:tcPr>
                </a:tc>
                <a:tc>
                  <a:txBody>
                    <a:bodyPr/>
                    <a:lstStyle/>
                    <a:p>
                      <a:pPr algn="ctr" fontAlgn="b"/>
                      <a:r>
                        <a:rPr lang="en-US" sz="1400" b="0" i="0" u="none" strike="noStrike" dirty="0">
                          <a:solidFill>
                            <a:schemeClr val="tx1"/>
                          </a:solidFill>
                          <a:effectLst/>
                          <a:latin typeface="+mj-lt"/>
                        </a:rPr>
                        <a:t>1</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20000"/>
                        <a:lumOff val="80000"/>
                      </a:schemeClr>
                    </a:solidFill>
                  </a:tcPr>
                </a:tc>
                <a:extLst>
                  <a:ext uri="{0D108BD9-81ED-4DB2-BD59-A6C34878D82A}">
                    <a16:rowId xmlns:a16="http://schemas.microsoft.com/office/drawing/2014/main" val="63113803"/>
                  </a:ext>
                </a:extLst>
              </a:tr>
              <a:tr h="228600">
                <a:tc gridSpan="2">
                  <a:txBody>
                    <a:bodyPr/>
                    <a:lstStyle/>
                    <a:p>
                      <a:pPr marL="91440" algn="l" fontAlgn="b"/>
                      <a:r>
                        <a:rPr lang="en-US" sz="1400" b="0" i="0" u="none" strike="noStrike" dirty="0">
                          <a:solidFill>
                            <a:schemeClr val="tx1"/>
                          </a:solidFill>
                          <a:effectLst/>
                          <a:latin typeface="+mj-lt"/>
                        </a:rPr>
                        <a:t>Patient Experience</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pPr algn="l" fontAlgn="b"/>
                      <a:endParaRPr lang="en-US" sz="1400" b="0" i="0" u="none" strike="noStrike" dirty="0">
                        <a:solidFill>
                          <a:srgbClr val="000000"/>
                        </a:solidFill>
                        <a:effectLst/>
                        <a:latin typeface="+mj-lt"/>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20000"/>
                        <a:lumOff val="80000"/>
                      </a:schemeClr>
                    </a:solidFill>
                  </a:tcPr>
                </a:tc>
                <a:tc>
                  <a:txBody>
                    <a:bodyPr/>
                    <a:lstStyle/>
                    <a:p>
                      <a:pPr algn="ctr" fontAlgn="b"/>
                      <a:r>
                        <a:rPr lang="en-US" sz="1400" b="0" i="0" u="none" strike="noStrike" dirty="0">
                          <a:solidFill>
                            <a:schemeClr val="tx1"/>
                          </a:solidFill>
                          <a:effectLst/>
                          <a:latin typeface="+mj-lt"/>
                        </a:rPr>
                        <a:t>1</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US" sz="1400" b="0" i="0" u="none" strike="noStrike" dirty="0">
                          <a:solidFill>
                            <a:schemeClr val="tx1"/>
                          </a:solidFill>
                          <a:effectLst/>
                          <a:latin typeface="+mj-lt"/>
                        </a:rPr>
                        <a:t>0</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US" sz="1400" b="0" i="0" u="none" strike="noStrike" dirty="0">
                          <a:solidFill>
                            <a:schemeClr val="tx1"/>
                          </a:solidFill>
                          <a:effectLst/>
                          <a:latin typeface="+mj-lt"/>
                        </a:rPr>
                        <a:t>2</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665171841"/>
                  </a:ext>
                </a:extLst>
              </a:tr>
              <a:tr h="228600">
                <a:tc gridSpan="2">
                  <a:txBody>
                    <a:bodyPr/>
                    <a:lstStyle/>
                    <a:p>
                      <a:pPr marL="91440" algn="l" fontAlgn="b"/>
                      <a:r>
                        <a:rPr lang="en-US" sz="1400" b="0" i="0" u="none" strike="noStrike" dirty="0">
                          <a:solidFill>
                            <a:schemeClr val="tx1"/>
                          </a:solidFill>
                          <a:effectLst/>
                          <a:latin typeface="+mj-lt"/>
                        </a:rPr>
                        <a:t>Integration</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20000"/>
                        <a:lumOff val="80000"/>
                      </a:schemeClr>
                    </a:solidFill>
                  </a:tcPr>
                </a:tc>
                <a:tc hMerge="1">
                  <a:txBody>
                    <a:bodyPr/>
                    <a:lstStyle/>
                    <a:p>
                      <a:pPr algn="l" fontAlgn="b"/>
                      <a:endParaRPr lang="en-US" sz="1400" b="0" i="0" u="none" strike="noStrike" dirty="0">
                        <a:solidFill>
                          <a:srgbClr val="000000"/>
                        </a:solidFill>
                        <a:effectLst/>
                        <a:latin typeface="+mj-lt"/>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US" sz="1400" b="0" i="0" u="none" strike="noStrike" dirty="0">
                          <a:solidFill>
                            <a:schemeClr val="tx1"/>
                          </a:solidFill>
                          <a:effectLst/>
                          <a:latin typeface="+mj-lt"/>
                        </a:rPr>
                        <a:t>0</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20000"/>
                        <a:lumOff val="80000"/>
                      </a:schemeClr>
                    </a:solidFill>
                  </a:tcPr>
                </a:tc>
                <a:tc>
                  <a:txBody>
                    <a:bodyPr/>
                    <a:lstStyle/>
                    <a:p>
                      <a:pPr algn="ctr" fontAlgn="b"/>
                      <a:r>
                        <a:rPr lang="en-US" sz="1400" b="0" i="0" u="none" strike="noStrike" dirty="0">
                          <a:solidFill>
                            <a:schemeClr val="tx1"/>
                          </a:solidFill>
                          <a:effectLst/>
                          <a:latin typeface="+mj-lt"/>
                        </a:rPr>
                        <a:t>0</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20000"/>
                        <a:lumOff val="80000"/>
                      </a:schemeClr>
                    </a:solidFill>
                  </a:tcPr>
                </a:tc>
                <a:tc>
                  <a:txBody>
                    <a:bodyPr/>
                    <a:lstStyle/>
                    <a:p>
                      <a:pPr algn="ctr" fontAlgn="b"/>
                      <a:r>
                        <a:rPr lang="en-US" sz="1400" b="0" i="0" u="none" strike="noStrike" dirty="0">
                          <a:solidFill>
                            <a:schemeClr val="tx1"/>
                          </a:solidFill>
                          <a:effectLst/>
                          <a:latin typeface="+mj-lt"/>
                        </a:rPr>
                        <a:t>1</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20000"/>
                        <a:lumOff val="80000"/>
                      </a:schemeClr>
                    </a:solidFill>
                  </a:tcPr>
                </a:tc>
                <a:extLst>
                  <a:ext uri="{0D108BD9-81ED-4DB2-BD59-A6C34878D82A}">
                    <a16:rowId xmlns:a16="http://schemas.microsoft.com/office/drawing/2014/main" val="3645983848"/>
                  </a:ext>
                </a:extLst>
              </a:tr>
              <a:tr h="228600">
                <a:tc gridSpan="2">
                  <a:txBody>
                    <a:bodyPr/>
                    <a:lstStyle/>
                    <a:p>
                      <a:pPr marL="91440" algn="l" fontAlgn="b"/>
                      <a:r>
                        <a:rPr lang="en-US" sz="1400" b="1" i="0" u="none" strike="noStrike" dirty="0">
                          <a:solidFill>
                            <a:schemeClr val="bg1"/>
                          </a:solidFill>
                          <a:effectLst/>
                          <a:latin typeface="+mj-lt"/>
                        </a:rPr>
                        <a:t>Total</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75000"/>
                        <a:lumOff val="25000"/>
                      </a:schemeClr>
                    </a:solidFill>
                  </a:tcPr>
                </a:tc>
                <a:tc hMerge="1">
                  <a:txBody>
                    <a:bodyPr/>
                    <a:lstStyle/>
                    <a:p>
                      <a:pPr algn="l" fontAlgn="b"/>
                      <a:endParaRPr lang="en-US" sz="1400" b="0" i="0" u="none" strike="noStrike" dirty="0">
                        <a:solidFill>
                          <a:srgbClr val="000000"/>
                        </a:solidFill>
                        <a:effectLst/>
                        <a:latin typeface="+mj-lt"/>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75000"/>
                        <a:lumOff val="25000"/>
                      </a:schemeClr>
                    </a:solidFill>
                  </a:tcPr>
                </a:tc>
                <a:tc>
                  <a:txBody>
                    <a:bodyPr/>
                    <a:lstStyle/>
                    <a:p>
                      <a:pPr algn="ctr" fontAlgn="b"/>
                      <a:r>
                        <a:rPr lang="en-US" sz="1400" b="1" i="0" u="none" strike="noStrike" dirty="0">
                          <a:solidFill>
                            <a:schemeClr val="bg1"/>
                          </a:solidFill>
                          <a:effectLst/>
                          <a:latin typeface="+mj-lt"/>
                        </a:rPr>
                        <a:t>25</a:t>
                      </a:r>
                      <a:endParaRPr lang="en-US" sz="1400" b="1" i="0" u="none" strike="sngStrike" dirty="0">
                        <a:solidFill>
                          <a:schemeClr val="bg1"/>
                        </a:solidFill>
                        <a:effectLst/>
                        <a:latin typeface="+mj-l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75000"/>
                        <a:lumOff val="25000"/>
                      </a:schemeClr>
                    </a:solidFill>
                  </a:tcPr>
                </a:tc>
                <a:tc>
                  <a:txBody>
                    <a:bodyPr/>
                    <a:lstStyle/>
                    <a:p>
                      <a:pPr algn="ctr" fontAlgn="b"/>
                      <a:r>
                        <a:rPr lang="en-US" sz="1400" b="1" i="0" u="none" strike="noStrike" dirty="0">
                          <a:solidFill>
                            <a:schemeClr val="bg1"/>
                          </a:solidFill>
                          <a:effectLst/>
                          <a:latin typeface="+mj-lt"/>
                        </a:rPr>
                        <a:t>8</a:t>
                      </a:r>
                      <a:endParaRPr lang="en-US" sz="1400" b="1" i="0" u="none" strike="sngStrike" dirty="0">
                        <a:solidFill>
                          <a:schemeClr val="bg1"/>
                        </a:solidFill>
                        <a:effectLst/>
                        <a:latin typeface="+mj-l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75000"/>
                        <a:lumOff val="25000"/>
                      </a:schemeClr>
                    </a:solidFill>
                  </a:tcPr>
                </a:tc>
                <a:tc>
                  <a:txBody>
                    <a:bodyPr/>
                    <a:lstStyle/>
                    <a:p>
                      <a:pPr algn="ctr" fontAlgn="b"/>
                      <a:r>
                        <a:rPr lang="en-US" sz="1400" b="1" i="0" u="none" strike="noStrike" dirty="0">
                          <a:solidFill>
                            <a:schemeClr val="bg1"/>
                          </a:solidFill>
                          <a:effectLst/>
                          <a:latin typeface="+mj-lt"/>
                        </a:rPr>
                        <a:t>16</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75000"/>
                        <a:lumOff val="25000"/>
                      </a:schemeClr>
                    </a:solidFill>
                  </a:tcPr>
                </a:tc>
                <a:extLst>
                  <a:ext uri="{0D108BD9-81ED-4DB2-BD59-A6C34878D82A}">
                    <a16:rowId xmlns:a16="http://schemas.microsoft.com/office/drawing/2014/main" val="1160944383"/>
                  </a:ext>
                </a:extLst>
              </a:tr>
            </a:tbl>
          </a:graphicData>
        </a:graphic>
      </p:graphicFrame>
      <p:sp>
        <p:nvSpPr>
          <p:cNvPr id="6" name="TextBox 5">
            <a:extLst>
              <a:ext uri="{FF2B5EF4-FFF2-40B4-BE49-F238E27FC236}">
                <a16:creationId xmlns:a16="http://schemas.microsoft.com/office/drawing/2014/main" id="{37E08574-87CF-4E3D-9E0B-034FF8672EDA}"/>
              </a:ext>
            </a:extLst>
          </p:cNvPr>
          <p:cNvSpPr txBox="1"/>
          <p:nvPr/>
        </p:nvSpPr>
        <p:spPr>
          <a:xfrm>
            <a:off x="685800" y="5519916"/>
            <a:ext cx="7863840" cy="1261884"/>
          </a:xfrm>
          <a:prstGeom prst="rect">
            <a:avLst/>
          </a:prstGeom>
          <a:noFill/>
        </p:spPr>
        <p:txBody>
          <a:bodyPr wrap="square" rtlCol="0">
            <a:spAutoFit/>
          </a:bodyPr>
          <a:lstStyle/>
          <a:p>
            <a:r>
              <a:rPr lang="en-US" sz="1200" b="1" u="sng" dirty="0">
                <a:latin typeface="Book Antiqua" panose="02040602050305030304" pitchFamily="18" charset="0"/>
              </a:rPr>
              <a:t>Note</a:t>
            </a:r>
            <a:r>
              <a:rPr lang="en-US" sz="1200" dirty="0">
                <a:latin typeface="Book Antiqua" panose="02040602050305030304" pitchFamily="18" charset="0"/>
              </a:rPr>
              <a:t>: The following domains have no measures in them:</a:t>
            </a:r>
          </a:p>
          <a:p>
            <a:endParaRPr lang="en-US" sz="1000" dirty="0">
              <a:latin typeface="Book Antiqua" panose="02040602050305030304" pitchFamily="18" charset="0"/>
            </a:endParaRPr>
          </a:p>
          <a:p>
            <a:endParaRPr lang="en-US" sz="1200" dirty="0">
              <a:latin typeface="Book Antiqua" panose="02040602050305030304" pitchFamily="18" charset="0"/>
            </a:endParaRPr>
          </a:p>
          <a:p>
            <a:endParaRPr lang="en-US" sz="1200" dirty="0">
              <a:latin typeface="Book Antiqua" panose="02040602050305030304" pitchFamily="18" charset="0"/>
            </a:endParaRPr>
          </a:p>
          <a:p>
            <a:endParaRPr lang="en-US" sz="400" dirty="0">
              <a:latin typeface="Book Antiqua" panose="02040602050305030304" pitchFamily="18" charset="0"/>
            </a:endParaRPr>
          </a:p>
          <a:p>
            <a:r>
              <a:rPr lang="en-US" sz="1200" dirty="0">
                <a:latin typeface="Book Antiqua" panose="02040602050305030304" pitchFamily="18" charset="0"/>
              </a:rPr>
              <a:t>Please note, however, that some measures span multiple domains (e.g., CG-CAHPS is listed under “Patient Experience” but can also be placed within “Patient/Provider Communication”).</a:t>
            </a:r>
          </a:p>
        </p:txBody>
      </p:sp>
      <p:sp>
        <p:nvSpPr>
          <p:cNvPr id="7" name="TextBox 6">
            <a:extLst>
              <a:ext uri="{FF2B5EF4-FFF2-40B4-BE49-F238E27FC236}">
                <a16:creationId xmlns:a16="http://schemas.microsoft.com/office/drawing/2014/main" id="{DEBA6C6F-F56E-43C0-AB38-E5C501C97EF8}"/>
              </a:ext>
            </a:extLst>
          </p:cNvPr>
          <p:cNvSpPr txBox="1"/>
          <p:nvPr/>
        </p:nvSpPr>
        <p:spPr>
          <a:xfrm>
            <a:off x="914400" y="5715000"/>
            <a:ext cx="7924800" cy="646331"/>
          </a:xfrm>
          <a:prstGeom prst="rect">
            <a:avLst/>
          </a:prstGeom>
          <a:noFill/>
        </p:spPr>
        <p:txBody>
          <a:bodyPr wrap="square" numCol="2" rtlCol="0">
            <a:spAutoFit/>
          </a:bodyPr>
          <a:lstStyle/>
          <a:p>
            <a:pPr marL="285750" indent="-285750">
              <a:buFont typeface="Arial" panose="020B0604020202020204" pitchFamily="34" charset="0"/>
              <a:buChar char="•"/>
            </a:pPr>
            <a:r>
              <a:rPr lang="en-US" sz="1200" dirty="0">
                <a:latin typeface="Book Antiqua" panose="02040602050305030304" pitchFamily="18" charset="0"/>
              </a:rPr>
              <a:t>Health Behaviors</a:t>
            </a:r>
          </a:p>
          <a:p>
            <a:pPr marL="285750" indent="-285750">
              <a:buFont typeface="Arial" panose="020B0604020202020204" pitchFamily="34" charset="0"/>
              <a:buChar char="•"/>
            </a:pPr>
            <a:r>
              <a:rPr lang="en-US" sz="1200" dirty="0">
                <a:latin typeface="Book Antiqua" panose="02040602050305030304" pitchFamily="18" charset="0"/>
              </a:rPr>
              <a:t>Care Coordination</a:t>
            </a:r>
          </a:p>
          <a:p>
            <a:pPr marL="285750" indent="-285750">
              <a:buFont typeface="Arial" panose="020B0604020202020204" pitchFamily="34" charset="0"/>
              <a:buChar char="•"/>
            </a:pPr>
            <a:r>
              <a:rPr lang="en-US" sz="1200" dirty="0">
                <a:latin typeface="Book Antiqua" panose="02040602050305030304" pitchFamily="18" charset="0"/>
              </a:rPr>
              <a:t>Patient/Provider Communication</a:t>
            </a:r>
          </a:p>
          <a:p>
            <a:pPr marL="285750" indent="-285750">
              <a:buFont typeface="Arial" panose="020B0604020202020204" pitchFamily="34" charset="0"/>
              <a:buChar char="•"/>
            </a:pPr>
            <a:r>
              <a:rPr lang="en-US" sz="1200" dirty="0">
                <a:latin typeface="Book Antiqua" panose="02040602050305030304" pitchFamily="18" charset="0"/>
              </a:rPr>
              <a:t>Patient Engagement</a:t>
            </a:r>
          </a:p>
          <a:p>
            <a:pPr marL="285750" indent="-285750">
              <a:buFont typeface="Arial" panose="020B0604020202020204" pitchFamily="34" charset="0"/>
              <a:buChar char="•"/>
            </a:pPr>
            <a:r>
              <a:rPr lang="en-US" sz="1200" dirty="0">
                <a:latin typeface="Book Antiqua" panose="02040602050305030304" pitchFamily="18" charset="0"/>
              </a:rPr>
              <a:t>Team-based Care</a:t>
            </a:r>
          </a:p>
          <a:p>
            <a:pPr marL="285750" indent="-285750">
              <a:buFont typeface="Arial" panose="020B0604020202020204" pitchFamily="34" charset="0"/>
              <a:buChar char="•"/>
            </a:pPr>
            <a:r>
              <a:rPr lang="en-US" sz="1200" dirty="0">
                <a:latin typeface="Book Antiqua" panose="02040602050305030304" pitchFamily="18" charset="0"/>
              </a:rPr>
              <a:t>Relationship-centered Care</a:t>
            </a:r>
          </a:p>
        </p:txBody>
      </p:sp>
      <p:sp>
        <p:nvSpPr>
          <p:cNvPr id="2" name="TextBox 1">
            <a:extLst>
              <a:ext uri="{FF2B5EF4-FFF2-40B4-BE49-F238E27FC236}">
                <a16:creationId xmlns:a16="http://schemas.microsoft.com/office/drawing/2014/main" id="{80DEE196-70C2-48F2-8C48-CE0DAFF60F14}"/>
              </a:ext>
            </a:extLst>
          </p:cNvPr>
          <p:cNvSpPr txBox="1"/>
          <p:nvPr/>
        </p:nvSpPr>
        <p:spPr>
          <a:xfrm>
            <a:off x="685800" y="5318760"/>
            <a:ext cx="7934457" cy="276999"/>
          </a:xfrm>
          <a:prstGeom prst="rect">
            <a:avLst/>
          </a:prstGeom>
          <a:noFill/>
        </p:spPr>
        <p:txBody>
          <a:bodyPr wrap="square" rtlCol="0">
            <a:spAutoFit/>
          </a:bodyPr>
          <a:lstStyle/>
          <a:p>
            <a:r>
              <a:rPr lang="en-US" sz="1200" i="1" dirty="0">
                <a:latin typeface="Book Antiqua" panose="02040602050305030304" pitchFamily="18" charset="0"/>
              </a:rPr>
              <a:t>*The Taskforce endorsed “Timeliness of Prenatal Care” as a MassHealth-only Menu measure.</a:t>
            </a:r>
          </a:p>
        </p:txBody>
      </p:sp>
    </p:spTree>
    <p:extLst>
      <p:ext uri="{BB962C8B-B14F-4D97-AF65-F5344CB8AC3E}">
        <p14:creationId xmlns:p14="http://schemas.microsoft.com/office/powerpoint/2010/main" val="2304188359"/>
      </p:ext>
    </p:extLst>
  </p:cSld>
  <p:clrMapOvr>
    <a:masterClrMapping/>
  </p:clrMapOvr>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AD6339-F639-491E-B5EE-840BCE2334BE}"/>
              </a:ext>
            </a:extLst>
          </p:cNvPr>
          <p:cNvSpPr>
            <a:spLocks noGrp="1"/>
          </p:cNvSpPr>
          <p:nvPr>
            <p:ph type="title"/>
          </p:nvPr>
        </p:nvSpPr>
        <p:spPr/>
        <p:txBody>
          <a:bodyPr/>
          <a:lstStyle/>
          <a:p>
            <a:r>
              <a:rPr lang="en-US" dirty="0"/>
              <a:t>Recap of 6-19-18 Meeting Decisions (Cont’d)</a:t>
            </a:r>
          </a:p>
        </p:txBody>
      </p:sp>
      <p:sp>
        <p:nvSpPr>
          <p:cNvPr id="3" name="Content Placeholder 2">
            <a:extLst>
              <a:ext uri="{FF2B5EF4-FFF2-40B4-BE49-F238E27FC236}">
                <a16:creationId xmlns:a16="http://schemas.microsoft.com/office/drawing/2014/main" id="{C1EF3E40-E081-42DD-96E5-A47B07F534FF}"/>
              </a:ext>
            </a:extLst>
          </p:cNvPr>
          <p:cNvSpPr>
            <a:spLocks noGrp="1"/>
          </p:cNvSpPr>
          <p:nvPr>
            <p:ph sz="half" idx="1"/>
          </p:nvPr>
        </p:nvSpPr>
        <p:spPr>
          <a:xfrm>
            <a:off x="533400" y="1234966"/>
            <a:ext cx="8077200" cy="4556234"/>
          </a:xfrm>
        </p:spPr>
        <p:txBody>
          <a:bodyPr/>
          <a:lstStyle/>
          <a:p>
            <a:pPr marL="0" indent="0">
              <a:buNone/>
            </a:pPr>
            <a:r>
              <a:rPr lang="en-US" u="sng" dirty="0"/>
              <a:t>Massachusetts Aligned Core Measures:</a:t>
            </a:r>
          </a:p>
        </p:txBody>
      </p:sp>
      <p:sp>
        <p:nvSpPr>
          <p:cNvPr id="4" name="Content Placeholder 2">
            <a:extLst>
              <a:ext uri="{FF2B5EF4-FFF2-40B4-BE49-F238E27FC236}">
                <a16:creationId xmlns:a16="http://schemas.microsoft.com/office/drawing/2014/main" id="{1080741E-7E00-4AE7-9583-AE610BEE6EC5}"/>
              </a:ext>
            </a:extLst>
          </p:cNvPr>
          <p:cNvSpPr txBox="1">
            <a:spLocks/>
          </p:cNvSpPr>
          <p:nvPr/>
        </p:nvSpPr>
        <p:spPr bwMode="auto">
          <a:xfrm>
            <a:off x="533400" y="1692166"/>
            <a:ext cx="8077200" cy="4556234"/>
          </a:xfrm>
          <a:prstGeom prst="rect">
            <a:avLst/>
          </a:prstGeom>
          <a:noFill/>
          <a:ln w="6350" cmpd="sng">
            <a:noFill/>
            <a:miter lim="800000"/>
            <a:headEnd/>
            <a:tailEnd/>
          </a:ln>
        </p:spPr>
        <p:txBody>
          <a:bodyPr vert="horz" wrap="square" lIns="45720" tIns="46038" rIns="45720" bIns="46038" numCol="1" anchor="t" anchorCtr="0" compatLnSpc="1">
            <a:prstTxWarp prst="textNoShape">
              <a:avLst/>
            </a:prstTxWarp>
          </a:bodyPr>
          <a:lstStyle>
            <a:lvl1pPr marL="381000" indent="-381000" algn="l" rtl="0" eaLnBrk="1" fontAlgn="base" hangingPunct="1">
              <a:spcBef>
                <a:spcPct val="0"/>
              </a:spcBef>
              <a:spcAft>
                <a:spcPts val="1200"/>
              </a:spcAft>
              <a:buClrTx/>
              <a:buSzPct val="100000"/>
              <a:buFont typeface="Wingdings" pitchFamily="2" charset="2"/>
              <a:buChar char="n"/>
              <a:defRPr sz="2000" b="1">
                <a:solidFill>
                  <a:schemeClr val="tx1"/>
                </a:solidFill>
                <a:latin typeface="Book Antiqua" pitchFamily="18" charset="0"/>
                <a:ea typeface="Calibri" pitchFamily="34" charset="0"/>
                <a:cs typeface="Calibri" pitchFamily="34" charset="0"/>
              </a:defRPr>
            </a:lvl1pPr>
            <a:lvl2pPr marL="568325" indent="-222250" algn="l" rtl="0" eaLnBrk="1" fontAlgn="base" hangingPunct="1">
              <a:spcBef>
                <a:spcPct val="0"/>
              </a:spcBef>
              <a:spcAft>
                <a:spcPts val="1200"/>
              </a:spcAft>
              <a:buClrTx/>
              <a:buSzPct val="100000"/>
              <a:buFont typeface="Arial" pitchFamily="34" charset="0"/>
              <a:buChar char="•"/>
              <a:defRPr sz="2000" b="1">
                <a:solidFill>
                  <a:schemeClr val="tx1"/>
                </a:solidFill>
                <a:latin typeface="Book Antiqua" pitchFamily="18" charset="0"/>
                <a:ea typeface="Calibri" pitchFamily="34" charset="0"/>
                <a:cs typeface="Calibri" pitchFamily="34" charset="0"/>
              </a:defRPr>
            </a:lvl2pPr>
            <a:lvl3pPr marL="739775" indent="-342900" algn="l" rtl="0" eaLnBrk="1" fontAlgn="base" hangingPunct="1">
              <a:lnSpc>
                <a:spcPct val="90000"/>
              </a:lnSpc>
              <a:spcBef>
                <a:spcPct val="25000"/>
              </a:spcBef>
              <a:spcAft>
                <a:spcPct val="0"/>
              </a:spcAft>
              <a:buClr>
                <a:schemeClr val="tx1"/>
              </a:buClr>
              <a:buNone/>
              <a:defRPr>
                <a:solidFill>
                  <a:schemeClr val="tx1"/>
                </a:solidFill>
                <a:latin typeface="+mn-lt"/>
                <a:ea typeface="Calibri" pitchFamily="34" charset="0"/>
                <a:cs typeface="Calibri" pitchFamily="34" charset="0"/>
              </a:defRPr>
            </a:lvl3pPr>
            <a:lvl4pPr marL="914400" indent="-346075" algn="l" rtl="0" eaLnBrk="1" fontAlgn="base" hangingPunct="1">
              <a:spcBef>
                <a:spcPct val="0"/>
              </a:spcBef>
              <a:spcAft>
                <a:spcPts val="1200"/>
              </a:spcAft>
              <a:buClr>
                <a:srgbClr val="FFC000"/>
              </a:buClr>
              <a:buFont typeface="Symbol" pitchFamily="18" charset="2"/>
              <a:buChar char=""/>
              <a:defRPr b="1">
                <a:solidFill>
                  <a:srgbClr val="003366"/>
                </a:solidFill>
                <a:latin typeface="Calibri" pitchFamily="34" charset="0"/>
                <a:ea typeface="Calibri" pitchFamily="34" charset="0"/>
                <a:cs typeface="Calibri" pitchFamily="34" charset="0"/>
              </a:defRPr>
            </a:lvl4pPr>
            <a:lvl5pPr marL="1333500" indent="-304800" algn="l" rtl="0" eaLnBrk="1" fontAlgn="base" hangingPunct="1">
              <a:spcBef>
                <a:spcPct val="0"/>
              </a:spcBef>
              <a:spcAft>
                <a:spcPts val="1200"/>
              </a:spcAft>
              <a:buClr>
                <a:schemeClr val="tx1"/>
              </a:buClr>
              <a:buChar char="–"/>
              <a:defRPr sz="1600" b="1">
                <a:solidFill>
                  <a:srgbClr val="003366"/>
                </a:solidFill>
                <a:latin typeface="Calibri" pitchFamily="34" charset="0"/>
                <a:ea typeface="Calibri" pitchFamily="34" charset="0"/>
                <a:cs typeface="Calibri" pitchFamily="34" charset="0"/>
              </a:defRPr>
            </a:lvl5pPr>
            <a:lvl6pPr marL="1790700" indent="-304800" algn="l" rtl="0" eaLnBrk="1" fontAlgn="base" hangingPunct="1">
              <a:lnSpc>
                <a:spcPct val="90000"/>
              </a:lnSpc>
              <a:spcBef>
                <a:spcPct val="25000"/>
              </a:spcBef>
              <a:spcAft>
                <a:spcPct val="0"/>
              </a:spcAft>
              <a:buClr>
                <a:schemeClr val="tx1"/>
              </a:buClr>
              <a:buChar char="–"/>
              <a:defRPr sz="1600">
                <a:solidFill>
                  <a:schemeClr val="tx1"/>
                </a:solidFill>
                <a:latin typeface="+mn-lt"/>
              </a:defRPr>
            </a:lvl6pPr>
            <a:lvl7pPr marL="2247900" indent="-304800" algn="l" rtl="0" eaLnBrk="1" fontAlgn="base" hangingPunct="1">
              <a:lnSpc>
                <a:spcPct val="90000"/>
              </a:lnSpc>
              <a:spcBef>
                <a:spcPct val="25000"/>
              </a:spcBef>
              <a:spcAft>
                <a:spcPct val="0"/>
              </a:spcAft>
              <a:buClr>
                <a:schemeClr val="tx1"/>
              </a:buClr>
              <a:buChar char="–"/>
              <a:defRPr sz="1600">
                <a:solidFill>
                  <a:schemeClr val="tx1"/>
                </a:solidFill>
                <a:latin typeface="+mn-lt"/>
              </a:defRPr>
            </a:lvl7pPr>
            <a:lvl8pPr marL="2705100" indent="-304800" algn="l" rtl="0" eaLnBrk="1" fontAlgn="base" hangingPunct="1">
              <a:lnSpc>
                <a:spcPct val="90000"/>
              </a:lnSpc>
              <a:spcBef>
                <a:spcPct val="25000"/>
              </a:spcBef>
              <a:spcAft>
                <a:spcPct val="0"/>
              </a:spcAft>
              <a:buClr>
                <a:schemeClr val="tx1"/>
              </a:buClr>
              <a:buChar char="–"/>
              <a:defRPr sz="1600">
                <a:solidFill>
                  <a:schemeClr val="tx1"/>
                </a:solidFill>
                <a:latin typeface="+mn-lt"/>
              </a:defRPr>
            </a:lvl8pPr>
            <a:lvl9pPr marL="3162300" indent="-304800" algn="l" rtl="0" eaLnBrk="1" fontAlgn="base" hangingPunct="1">
              <a:lnSpc>
                <a:spcPct val="90000"/>
              </a:lnSpc>
              <a:spcBef>
                <a:spcPct val="25000"/>
              </a:spcBef>
              <a:spcAft>
                <a:spcPct val="0"/>
              </a:spcAft>
              <a:buClr>
                <a:schemeClr val="tx1"/>
              </a:buClr>
              <a:buChar char="–"/>
              <a:defRPr sz="1600">
                <a:solidFill>
                  <a:schemeClr val="tx1"/>
                </a:solidFill>
                <a:latin typeface="+mn-lt"/>
              </a:defRPr>
            </a:lvl9pPr>
          </a:lstStyle>
          <a:p>
            <a:pPr>
              <a:spcAft>
                <a:spcPts val="600"/>
              </a:spcAft>
              <a:buFont typeface="+mj-lt"/>
              <a:buAutoNum type="arabicPeriod"/>
            </a:pPr>
            <a:r>
              <a:rPr lang="en-US" sz="1800" b="0" kern="0" dirty="0"/>
              <a:t>Controlling High Blood Pressure</a:t>
            </a:r>
          </a:p>
          <a:p>
            <a:pPr>
              <a:spcAft>
                <a:spcPts val="600"/>
              </a:spcAft>
              <a:buFont typeface="+mj-lt"/>
              <a:buAutoNum type="arabicPeriod"/>
            </a:pPr>
            <a:r>
              <a:rPr lang="en-US" sz="1800" b="0" kern="0" dirty="0"/>
              <a:t>Comprehensive Diabetes Care: Hemoglobin A1c (HbA1c) Poor Control (&gt;9.0%)</a:t>
            </a:r>
          </a:p>
          <a:p>
            <a:pPr>
              <a:spcAft>
                <a:spcPts val="600"/>
              </a:spcAft>
              <a:buFont typeface="+mj-lt"/>
              <a:buAutoNum type="arabicPeriod"/>
            </a:pPr>
            <a:r>
              <a:rPr lang="en-US" sz="1800" b="0" kern="0" dirty="0"/>
              <a:t>CG-CAHPS (MHQP version) – no specific question or composite</a:t>
            </a:r>
          </a:p>
          <a:p>
            <a:pPr>
              <a:spcAft>
                <a:spcPts val="600"/>
              </a:spcAft>
              <a:buFont typeface="+mj-lt"/>
              <a:buAutoNum type="arabicPeriod"/>
            </a:pPr>
            <a:r>
              <a:rPr lang="en-US" sz="1800" b="0" kern="0" dirty="0"/>
              <a:t>At least one of the following measures focused on behavioral health: </a:t>
            </a:r>
          </a:p>
          <a:p>
            <a:pPr marL="914400" lvl="1" indent="-342900">
              <a:spcAft>
                <a:spcPts val="600"/>
              </a:spcAft>
              <a:buFont typeface="+mj-lt"/>
              <a:buAutoNum type="alphaLcPeriod"/>
            </a:pPr>
            <a:r>
              <a:rPr lang="en-US" sz="1800" b="0" kern="0" dirty="0"/>
              <a:t>Initiation and Engagement of Alcohol and Other Drug Abuse or Dependence Treatment (either the Initiation or Engagement Phase)</a:t>
            </a:r>
          </a:p>
          <a:p>
            <a:pPr marL="0" indent="0">
              <a:spcAft>
                <a:spcPts val="600"/>
              </a:spcAft>
              <a:buNone/>
            </a:pPr>
            <a:r>
              <a:rPr lang="en-US" sz="1800" b="0" i="1" kern="0" dirty="0"/>
              <a:t>				OR</a:t>
            </a:r>
          </a:p>
          <a:p>
            <a:pPr marL="914400" lvl="1" indent="-342900">
              <a:spcAft>
                <a:spcPts val="0"/>
              </a:spcAft>
              <a:buFont typeface="+mj-lt"/>
              <a:buAutoNum type="alphaLcPeriod" startAt="2"/>
            </a:pPr>
            <a:r>
              <a:rPr lang="en-US" sz="1800" b="0" kern="0" dirty="0"/>
              <a:t>At least one of the following depression-related measures:</a:t>
            </a:r>
          </a:p>
          <a:p>
            <a:pPr marL="1371600" lvl="2" indent="-400050">
              <a:spcAft>
                <a:spcPts val="0"/>
              </a:spcAft>
              <a:buFont typeface="+mj-lt"/>
              <a:buAutoNum type="romanLcPeriod"/>
            </a:pPr>
            <a:r>
              <a:rPr lang="en-US" sz="1600" b="0" kern="0" dirty="0">
                <a:latin typeface="Book Antiqua" panose="02040602050305030304" pitchFamily="18" charset="0"/>
              </a:rPr>
              <a:t>Depression Screening and Follow-Up (CMS or NCQA)</a:t>
            </a:r>
          </a:p>
          <a:p>
            <a:pPr marL="1371600" lvl="2" indent="-400050">
              <a:spcAft>
                <a:spcPts val="0"/>
              </a:spcAft>
              <a:buFont typeface="+mj-lt"/>
              <a:buAutoNum type="romanLcPeriod"/>
            </a:pPr>
            <a:r>
              <a:rPr lang="en-US" sz="1600" b="0" kern="0" dirty="0">
                <a:latin typeface="Book Antiqua" panose="02040602050305030304" pitchFamily="18" charset="0"/>
              </a:rPr>
              <a:t>Depression Response – Progress Towards Remission (MNCM)</a:t>
            </a:r>
          </a:p>
          <a:p>
            <a:pPr marL="1371600" lvl="2" indent="-400050">
              <a:spcAft>
                <a:spcPts val="0"/>
              </a:spcAft>
              <a:buFont typeface="+mj-lt"/>
              <a:buAutoNum type="romanLcPeriod"/>
            </a:pPr>
            <a:r>
              <a:rPr lang="en-US" sz="1600" b="0" kern="0" dirty="0">
                <a:latin typeface="Book Antiqua" panose="02040602050305030304" pitchFamily="18" charset="0"/>
              </a:rPr>
              <a:t>Depression Remission (MNCM) </a:t>
            </a:r>
          </a:p>
          <a:p>
            <a:pPr marL="1371600" lvl="2" indent="-400050">
              <a:spcAft>
                <a:spcPts val="0"/>
              </a:spcAft>
              <a:buFont typeface="+mj-lt"/>
              <a:buAutoNum type="romanLcPeriod"/>
            </a:pPr>
            <a:r>
              <a:rPr lang="en-US" sz="1600" b="0" kern="0" dirty="0">
                <a:latin typeface="Book Antiqua" panose="02040602050305030304" pitchFamily="18" charset="0"/>
              </a:rPr>
              <a:t>Depression Remission or Response (HEDIS)</a:t>
            </a:r>
          </a:p>
        </p:txBody>
      </p:sp>
    </p:spTree>
    <p:extLst>
      <p:ext uri="{BB962C8B-B14F-4D97-AF65-F5344CB8AC3E}">
        <p14:creationId xmlns:p14="http://schemas.microsoft.com/office/powerpoint/2010/main" val="499465513"/>
      </p:ext>
    </p:extLst>
  </p:cSld>
  <p:clrMapOvr>
    <a:masterClrMapping/>
  </p:clrMapOvr>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AD6339-F639-491E-B5EE-840BCE2334BE}"/>
              </a:ext>
            </a:extLst>
          </p:cNvPr>
          <p:cNvSpPr>
            <a:spLocks noGrp="1"/>
          </p:cNvSpPr>
          <p:nvPr>
            <p:ph type="title"/>
          </p:nvPr>
        </p:nvSpPr>
        <p:spPr/>
        <p:txBody>
          <a:bodyPr/>
          <a:lstStyle/>
          <a:p>
            <a:r>
              <a:rPr lang="en-US" dirty="0"/>
              <a:t>Recap of 6-19-18 Meeting Decisions (Cont’d)</a:t>
            </a:r>
          </a:p>
        </p:txBody>
      </p:sp>
      <p:sp>
        <p:nvSpPr>
          <p:cNvPr id="3" name="Content Placeholder 2">
            <a:extLst>
              <a:ext uri="{FF2B5EF4-FFF2-40B4-BE49-F238E27FC236}">
                <a16:creationId xmlns:a16="http://schemas.microsoft.com/office/drawing/2014/main" id="{C1EF3E40-E081-42DD-96E5-A47B07F534FF}"/>
              </a:ext>
            </a:extLst>
          </p:cNvPr>
          <p:cNvSpPr>
            <a:spLocks noGrp="1"/>
          </p:cNvSpPr>
          <p:nvPr>
            <p:ph sz="half" idx="1"/>
          </p:nvPr>
        </p:nvSpPr>
        <p:spPr>
          <a:xfrm>
            <a:off x="533400" y="1066800"/>
            <a:ext cx="8077200" cy="4556234"/>
          </a:xfrm>
        </p:spPr>
        <p:txBody>
          <a:bodyPr/>
          <a:lstStyle/>
          <a:p>
            <a:pPr marL="0" indent="0">
              <a:buNone/>
            </a:pPr>
            <a:r>
              <a:rPr lang="en-US" u="sng" dirty="0"/>
              <a:t>Massachusetts Aligned Menu Measures:*</a:t>
            </a:r>
          </a:p>
        </p:txBody>
      </p:sp>
      <p:sp>
        <p:nvSpPr>
          <p:cNvPr id="4" name="Content Placeholder 2">
            <a:extLst>
              <a:ext uri="{FF2B5EF4-FFF2-40B4-BE49-F238E27FC236}">
                <a16:creationId xmlns:a16="http://schemas.microsoft.com/office/drawing/2014/main" id="{1080741E-7E00-4AE7-9583-AE610BEE6EC5}"/>
              </a:ext>
            </a:extLst>
          </p:cNvPr>
          <p:cNvSpPr txBox="1">
            <a:spLocks/>
          </p:cNvSpPr>
          <p:nvPr/>
        </p:nvSpPr>
        <p:spPr bwMode="auto">
          <a:xfrm>
            <a:off x="533400" y="1524000"/>
            <a:ext cx="8229600" cy="4294296"/>
          </a:xfrm>
          <a:prstGeom prst="rect">
            <a:avLst/>
          </a:prstGeom>
          <a:noFill/>
          <a:ln w="6350" cmpd="sng">
            <a:noFill/>
            <a:miter lim="800000"/>
            <a:headEnd/>
            <a:tailEnd/>
          </a:ln>
        </p:spPr>
        <p:txBody>
          <a:bodyPr vert="horz" wrap="square" lIns="45720" tIns="46038" rIns="45720" bIns="46038" numCol="2" spcCol="182880" anchor="t" anchorCtr="0" compatLnSpc="1">
            <a:prstTxWarp prst="textNoShape">
              <a:avLst/>
            </a:prstTxWarp>
          </a:bodyPr>
          <a:lstStyle>
            <a:lvl1pPr marL="381000" indent="-381000" algn="l" rtl="0" eaLnBrk="1" fontAlgn="base" hangingPunct="1">
              <a:spcBef>
                <a:spcPct val="0"/>
              </a:spcBef>
              <a:spcAft>
                <a:spcPts val="1200"/>
              </a:spcAft>
              <a:buClrTx/>
              <a:buSzPct val="100000"/>
              <a:buFont typeface="Wingdings" pitchFamily="2" charset="2"/>
              <a:buChar char="n"/>
              <a:defRPr sz="2000" b="1">
                <a:solidFill>
                  <a:schemeClr val="tx1"/>
                </a:solidFill>
                <a:latin typeface="Book Antiqua" pitchFamily="18" charset="0"/>
                <a:ea typeface="Calibri" pitchFamily="34" charset="0"/>
                <a:cs typeface="Calibri" pitchFamily="34" charset="0"/>
              </a:defRPr>
            </a:lvl1pPr>
            <a:lvl2pPr marL="568325" indent="-222250" algn="l" rtl="0" eaLnBrk="1" fontAlgn="base" hangingPunct="1">
              <a:spcBef>
                <a:spcPct val="0"/>
              </a:spcBef>
              <a:spcAft>
                <a:spcPts val="1200"/>
              </a:spcAft>
              <a:buClrTx/>
              <a:buSzPct val="100000"/>
              <a:buFont typeface="Arial" pitchFamily="34" charset="0"/>
              <a:buChar char="•"/>
              <a:defRPr sz="2000" b="1">
                <a:solidFill>
                  <a:schemeClr val="tx1"/>
                </a:solidFill>
                <a:latin typeface="Book Antiqua" pitchFamily="18" charset="0"/>
                <a:ea typeface="Calibri" pitchFamily="34" charset="0"/>
                <a:cs typeface="Calibri" pitchFamily="34" charset="0"/>
              </a:defRPr>
            </a:lvl2pPr>
            <a:lvl3pPr marL="739775" indent="-342900" algn="l" rtl="0" eaLnBrk="1" fontAlgn="base" hangingPunct="1">
              <a:lnSpc>
                <a:spcPct val="90000"/>
              </a:lnSpc>
              <a:spcBef>
                <a:spcPct val="25000"/>
              </a:spcBef>
              <a:spcAft>
                <a:spcPct val="0"/>
              </a:spcAft>
              <a:buClr>
                <a:schemeClr val="tx1"/>
              </a:buClr>
              <a:buNone/>
              <a:defRPr>
                <a:solidFill>
                  <a:schemeClr val="tx1"/>
                </a:solidFill>
                <a:latin typeface="+mn-lt"/>
                <a:ea typeface="Calibri" pitchFamily="34" charset="0"/>
                <a:cs typeface="Calibri" pitchFamily="34" charset="0"/>
              </a:defRPr>
            </a:lvl3pPr>
            <a:lvl4pPr marL="914400" indent="-346075" algn="l" rtl="0" eaLnBrk="1" fontAlgn="base" hangingPunct="1">
              <a:spcBef>
                <a:spcPct val="0"/>
              </a:spcBef>
              <a:spcAft>
                <a:spcPts val="1200"/>
              </a:spcAft>
              <a:buClr>
                <a:srgbClr val="FFC000"/>
              </a:buClr>
              <a:buFont typeface="Symbol" pitchFamily="18" charset="2"/>
              <a:buChar char=""/>
              <a:defRPr b="1">
                <a:solidFill>
                  <a:srgbClr val="003366"/>
                </a:solidFill>
                <a:latin typeface="Calibri" pitchFamily="34" charset="0"/>
                <a:ea typeface="Calibri" pitchFamily="34" charset="0"/>
                <a:cs typeface="Calibri" pitchFamily="34" charset="0"/>
              </a:defRPr>
            </a:lvl4pPr>
            <a:lvl5pPr marL="1333500" indent="-304800" algn="l" rtl="0" eaLnBrk="1" fontAlgn="base" hangingPunct="1">
              <a:spcBef>
                <a:spcPct val="0"/>
              </a:spcBef>
              <a:spcAft>
                <a:spcPts val="1200"/>
              </a:spcAft>
              <a:buClr>
                <a:schemeClr val="tx1"/>
              </a:buClr>
              <a:buChar char="–"/>
              <a:defRPr sz="1600" b="1">
                <a:solidFill>
                  <a:srgbClr val="003366"/>
                </a:solidFill>
                <a:latin typeface="Calibri" pitchFamily="34" charset="0"/>
                <a:ea typeface="Calibri" pitchFamily="34" charset="0"/>
                <a:cs typeface="Calibri" pitchFamily="34" charset="0"/>
              </a:defRPr>
            </a:lvl5pPr>
            <a:lvl6pPr marL="1790700" indent="-304800" algn="l" rtl="0" eaLnBrk="1" fontAlgn="base" hangingPunct="1">
              <a:lnSpc>
                <a:spcPct val="90000"/>
              </a:lnSpc>
              <a:spcBef>
                <a:spcPct val="25000"/>
              </a:spcBef>
              <a:spcAft>
                <a:spcPct val="0"/>
              </a:spcAft>
              <a:buClr>
                <a:schemeClr val="tx1"/>
              </a:buClr>
              <a:buChar char="–"/>
              <a:defRPr sz="1600">
                <a:solidFill>
                  <a:schemeClr val="tx1"/>
                </a:solidFill>
                <a:latin typeface="+mn-lt"/>
              </a:defRPr>
            </a:lvl6pPr>
            <a:lvl7pPr marL="2247900" indent="-304800" algn="l" rtl="0" eaLnBrk="1" fontAlgn="base" hangingPunct="1">
              <a:lnSpc>
                <a:spcPct val="90000"/>
              </a:lnSpc>
              <a:spcBef>
                <a:spcPct val="25000"/>
              </a:spcBef>
              <a:spcAft>
                <a:spcPct val="0"/>
              </a:spcAft>
              <a:buClr>
                <a:schemeClr val="tx1"/>
              </a:buClr>
              <a:buChar char="–"/>
              <a:defRPr sz="1600">
                <a:solidFill>
                  <a:schemeClr val="tx1"/>
                </a:solidFill>
                <a:latin typeface="+mn-lt"/>
              </a:defRPr>
            </a:lvl7pPr>
            <a:lvl8pPr marL="2705100" indent="-304800" algn="l" rtl="0" eaLnBrk="1" fontAlgn="base" hangingPunct="1">
              <a:lnSpc>
                <a:spcPct val="90000"/>
              </a:lnSpc>
              <a:spcBef>
                <a:spcPct val="25000"/>
              </a:spcBef>
              <a:spcAft>
                <a:spcPct val="0"/>
              </a:spcAft>
              <a:buClr>
                <a:schemeClr val="tx1"/>
              </a:buClr>
              <a:buChar char="–"/>
              <a:defRPr sz="1600">
                <a:solidFill>
                  <a:schemeClr val="tx1"/>
                </a:solidFill>
                <a:latin typeface="+mn-lt"/>
              </a:defRPr>
            </a:lvl8pPr>
            <a:lvl9pPr marL="3162300" indent="-304800" algn="l" rtl="0" eaLnBrk="1" fontAlgn="base" hangingPunct="1">
              <a:lnSpc>
                <a:spcPct val="90000"/>
              </a:lnSpc>
              <a:spcBef>
                <a:spcPct val="25000"/>
              </a:spcBef>
              <a:spcAft>
                <a:spcPct val="0"/>
              </a:spcAft>
              <a:buClr>
                <a:schemeClr val="tx1"/>
              </a:buClr>
              <a:buChar char="–"/>
              <a:defRPr sz="1600">
                <a:solidFill>
                  <a:schemeClr val="tx1"/>
                </a:solidFill>
                <a:latin typeface="+mn-lt"/>
              </a:defRPr>
            </a:lvl9pPr>
          </a:lstStyle>
          <a:p>
            <a:pPr>
              <a:spcAft>
                <a:spcPts val="0"/>
              </a:spcAft>
              <a:buFont typeface="+mj-lt"/>
              <a:buAutoNum type="arabicPeriod"/>
            </a:pPr>
            <a:r>
              <a:rPr lang="en-US" sz="1800" b="0" kern="0" dirty="0"/>
              <a:t>Childhood Immunization Status (Combo 2)</a:t>
            </a:r>
          </a:p>
          <a:p>
            <a:pPr>
              <a:spcAft>
                <a:spcPts val="0"/>
              </a:spcAft>
              <a:buFont typeface="+mj-lt"/>
              <a:buAutoNum type="arabicPeriod"/>
            </a:pPr>
            <a:r>
              <a:rPr lang="en-US" sz="1800" b="0" kern="0" dirty="0"/>
              <a:t>Immunizations for Adolescents (Combo 10)</a:t>
            </a:r>
          </a:p>
          <a:p>
            <a:pPr>
              <a:spcAft>
                <a:spcPts val="0"/>
              </a:spcAft>
              <a:buFont typeface="+mj-lt"/>
              <a:buAutoNum type="arabicPeriod"/>
            </a:pPr>
            <a:r>
              <a:rPr lang="en-US" sz="1800" b="0" kern="0" dirty="0"/>
              <a:t>Influenza Immunization</a:t>
            </a:r>
          </a:p>
          <a:p>
            <a:pPr>
              <a:spcAft>
                <a:spcPts val="0"/>
              </a:spcAft>
              <a:buFont typeface="+mj-lt"/>
              <a:buAutoNum type="arabicPeriod"/>
            </a:pPr>
            <a:r>
              <a:rPr lang="en-US" sz="1800" b="0" kern="0" dirty="0"/>
              <a:t>Chlamydia Screening</a:t>
            </a:r>
          </a:p>
          <a:p>
            <a:pPr>
              <a:spcAft>
                <a:spcPts val="0"/>
              </a:spcAft>
              <a:buFont typeface="+mj-lt"/>
              <a:buAutoNum type="arabicPeriod"/>
            </a:pPr>
            <a:r>
              <a:rPr lang="en-US" sz="1800" b="0" kern="0" dirty="0"/>
              <a:t>Breast Cancer Screening</a:t>
            </a:r>
          </a:p>
          <a:p>
            <a:pPr>
              <a:spcAft>
                <a:spcPts val="0"/>
              </a:spcAft>
              <a:buFont typeface="+mj-lt"/>
              <a:buAutoNum type="arabicPeriod"/>
            </a:pPr>
            <a:r>
              <a:rPr lang="en-US" sz="1800" b="0" kern="0" dirty="0"/>
              <a:t>Cervical Cancer Screening</a:t>
            </a:r>
          </a:p>
          <a:p>
            <a:pPr>
              <a:spcAft>
                <a:spcPts val="0"/>
              </a:spcAft>
              <a:buFont typeface="+mj-lt"/>
              <a:buAutoNum type="arabicPeriod"/>
            </a:pPr>
            <a:r>
              <a:rPr lang="en-US" sz="1800" b="0" kern="0" dirty="0"/>
              <a:t>Colorectal Cancer Screening</a:t>
            </a:r>
          </a:p>
          <a:p>
            <a:pPr>
              <a:spcAft>
                <a:spcPts val="0"/>
              </a:spcAft>
              <a:buFont typeface="+mj-lt"/>
              <a:buAutoNum type="arabicPeriod"/>
            </a:pPr>
            <a:r>
              <a:rPr lang="en-US" sz="1800" b="0" kern="0" dirty="0"/>
              <a:t>Asthma Medication Ratio</a:t>
            </a:r>
          </a:p>
          <a:p>
            <a:pPr>
              <a:spcAft>
                <a:spcPts val="0"/>
              </a:spcAft>
              <a:buFont typeface="+mj-lt"/>
              <a:buAutoNum type="arabicPeriod"/>
            </a:pPr>
            <a:r>
              <a:rPr lang="en-US" sz="1800" b="0" kern="0" dirty="0"/>
              <a:t>Comprehensive Diabetes Care: Eye Exam</a:t>
            </a:r>
          </a:p>
          <a:p>
            <a:pPr>
              <a:spcAft>
                <a:spcPts val="0"/>
              </a:spcAft>
              <a:buFont typeface="+mj-lt"/>
              <a:buAutoNum type="arabicPeriod"/>
            </a:pPr>
            <a:r>
              <a:rPr lang="en-US" sz="1800" b="0" kern="0" dirty="0"/>
              <a:t>Comprehensive Diabetes Care: Blood Pressure Control (&lt;140/90 mm Hg)</a:t>
            </a:r>
          </a:p>
          <a:p>
            <a:pPr>
              <a:spcAft>
                <a:spcPts val="0"/>
              </a:spcAft>
              <a:buFont typeface="+mj-lt"/>
              <a:buAutoNum type="arabicPeriod"/>
            </a:pPr>
            <a:endParaRPr lang="en-US" sz="1800" b="0" kern="0" dirty="0"/>
          </a:p>
          <a:p>
            <a:pPr>
              <a:spcAft>
                <a:spcPts val="0"/>
              </a:spcAft>
              <a:buFont typeface="+mj-lt"/>
              <a:buAutoNum type="arabicPeriod"/>
            </a:pPr>
            <a:endParaRPr lang="en-US" sz="1800" b="0" kern="0" dirty="0"/>
          </a:p>
          <a:p>
            <a:pPr>
              <a:spcAft>
                <a:spcPts val="0"/>
              </a:spcAft>
              <a:buFont typeface="+mj-lt"/>
              <a:buAutoNum type="arabicPeriod"/>
            </a:pPr>
            <a:r>
              <a:rPr lang="en-US" sz="1800" b="0" kern="0" dirty="0"/>
              <a:t>Metabolic Monitoring for Children and Adolescents on Antipsychotics</a:t>
            </a:r>
          </a:p>
          <a:p>
            <a:pPr>
              <a:spcAft>
                <a:spcPts val="0"/>
              </a:spcAft>
              <a:buFont typeface="+mj-lt"/>
              <a:buAutoNum type="arabicPeriod"/>
            </a:pPr>
            <a:r>
              <a:rPr lang="en-US" sz="1800" b="0" kern="0" dirty="0"/>
              <a:t>Child and Adolescent Major Depressive Disorder: Suicide Risk Assessment</a:t>
            </a:r>
          </a:p>
          <a:p>
            <a:pPr>
              <a:spcAft>
                <a:spcPts val="0"/>
              </a:spcAft>
              <a:buFont typeface="+mj-lt"/>
              <a:buAutoNum type="arabicPeriod"/>
            </a:pPr>
            <a:r>
              <a:rPr lang="en-US" sz="1800" b="0" kern="0" dirty="0"/>
              <a:t>Follow-Up After Hospitalization for Mental Illness (7-Day)</a:t>
            </a:r>
          </a:p>
          <a:p>
            <a:pPr>
              <a:spcAft>
                <a:spcPts val="0"/>
              </a:spcAft>
              <a:buFont typeface="+mj-lt"/>
              <a:buAutoNum type="arabicPeriod"/>
            </a:pPr>
            <a:r>
              <a:rPr lang="en-US" sz="1800" b="0" kern="0" dirty="0"/>
              <a:t>Follow-Up After Hospitalization for Mental Illness (30-Day)</a:t>
            </a:r>
          </a:p>
          <a:p>
            <a:pPr>
              <a:spcAft>
                <a:spcPts val="0"/>
              </a:spcAft>
              <a:buFont typeface="+mj-lt"/>
              <a:buAutoNum type="arabicPeriod"/>
            </a:pPr>
            <a:r>
              <a:rPr lang="en-US" sz="1800" b="0" kern="0" dirty="0"/>
              <a:t>Follow-up After Emergency Department Visit for Mental Health (7-Day) </a:t>
            </a:r>
          </a:p>
          <a:p>
            <a:pPr>
              <a:spcAft>
                <a:spcPts val="0"/>
              </a:spcAft>
              <a:buFont typeface="+mj-lt"/>
              <a:buAutoNum type="arabicPeriod"/>
            </a:pPr>
            <a:r>
              <a:rPr lang="en-US" sz="1800" b="0" kern="0" dirty="0"/>
              <a:t>Continuity of Pharmacotherapy for Opioid Use Disorder</a:t>
            </a:r>
          </a:p>
          <a:p>
            <a:pPr>
              <a:spcAft>
                <a:spcPts val="0"/>
              </a:spcAft>
              <a:buFont typeface="+mj-lt"/>
              <a:buAutoNum type="arabicPeriod"/>
            </a:pPr>
            <a:r>
              <a:rPr lang="en-US" sz="1800" b="0" kern="0" dirty="0"/>
              <a:t>Use of Imaging Studies for Low Back Pain</a:t>
            </a:r>
          </a:p>
          <a:p>
            <a:pPr>
              <a:spcAft>
                <a:spcPts val="0"/>
              </a:spcAft>
              <a:buFont typeface="Arial" panose="020B0604020202020204" pitchFamily="34" charset="0"/>
              <a:buChar char="•"/>
            </a:pPr>
            <a:endParaRPr lang="en-US" sz="1800" b="0" kern="0" dirty="0"/>
          </a:p>
        </p:txBody>
      </p:sp>
      <p:sp>
        <p:nvSpPr>
          <p:cNvPr id="5" name="TextBox 4">
            <a:extLst>
              <a:ext uri="{FF2B5EF4-FFF2-40B4-BE49-F238E27FC236}">
                <a16:creationId xmlns:a16="http://schemas.microsoft.com/office/drawing/2014/main" id="{2E046CC2-9D5A-4E22-9350-6F9BC368C264}"/>
              </a:ext>
            </a:extLst>
          </p:cNvPr>
          <p:cNvSpPr txBox="1"/>
          <p:nvPr/>
        </p:nvSpPr>
        <p:spPr>
          <a:xfrm>
            <a:off x="4953000" y="6320135"/>
            <a:ext cx="3810000" cy="461665"/>
          </a:xfrm>
          <a:prstGeom prst="rect">
            <a:avLst/>
          </a:prstGeom>
          <a:noFill/>
        </p:spPr>
        <p:txBody>
          <a:bodyPr wrap="square" rtlCol="0">
            <a:spAutoFit/>
          </a:bodyPr>
          <a:lstStyle/>
          <a:p>
            <a:r>
              <a:rPr lang="en-US" sz="1200" i="1" dirty="0">
                <a:latin typeface="Book Antiqua" panose="02040602050305030304" pitchFamily="18" charset="0"/>
              </a:rPr>
              <a:t>*The Taskforce endorsed “Timeliness of Prenatal Care” as a MassHealth-only Menu measure.</a:t>
            </a:r>
          </a:p>
        </p:txBody>
      </p:sp>
    </p:spTree>
    <p:extLst>
      <p:ext uri="{BB962C8B-B14F-4D97-AF65-F5344CB8AC3E}">
        <p14:creationId xmlns:p14="http://schemas.microsoft.com/office/powerpoint/2010/main" val="3456627173"/>
      </p:ext>
    </p:extLst>
  </p:cSld>
  <p:clrMapOvr>
    <a:masterClrMapping/>
  </p:clrMapOvr>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Recap of 6-19-18 Meeting Decisions (Cont’d)</a:t>
            </a:r>
          </a:p>
        </p:txBody>
      </p:sp>
      <p:sp>
        <p:nvSpPr>
          <p:cNvPr id="6" name="Content Placeholder 5"/>
          <p:cNvSpPr>
            <a:spLocks noGrp="1"/>
          </p:cNvSpPr>
          <p:nvPr>
            <p:ph sz="half" idx="1"/>
          </p:nvPr>
        </p:nvSpPr>
        <p:spPr>
          <a:xfrm>
            <a:off x="534924" y="1371600"/>
            <a:ext cx="7772400" cy="5029200"/>
          </a:xfrm>
        </p:spPr>
        <p:txBody>
          <a:bodyPr/>
          <a:lstStyle/>
          <a:p>
            <a:pPr marL="457200" indent="-457200">
              <a:buFont typeface="+mj-lt"/>
              <a:buAutoNum type="arabicPeriod" startAt="2"/>
            </a:pPr>
            <a:r>
              <a:rPr lang="en-US" dirty="0"/>
              <a:t>The Taskforce did not reach consensus on the following topics and agreed to continue discussions during this meeting:</a:t>
            </a:r>
          </a:p>
          <a:p>
            <a:pPr marL="457200" indent="-457200">
              <a:buFont typeface="+mj-lt"/>
              <a:buAutoNum type="arabicPeriod" startAt="2"/>
            </a:pPr>
            <a:endParaRPr lang="en-US" sz="200" dirty="0"/>
          </a:p>
          <a:p>
            <a:pPr marL="685800" lvl="1">
              <a:spcAft>
                <a:spcPts val="600"/>
              </a:spcAft>
            </a:pPr>
            <a:r>
              <a:rPr lang="en-US" b="0" kern="1200" dirty="0"/>
              <a:t>Timeline for implementation of the Aligned Measure Set</a:t>
            </a:r>
          </a:p>
          <a:p>
            <a:pPr marL="685800" lvl="1">
              <a:spcAft>
                <a:spcPts val="600"/>
              </a:spcAft>
            </a:pPr>
            <a:r>
              <a:rPr lang="en-US" b="0" kern="1200" dirty="0"/>
              <a:t>Measure set categories and evolution of categories</a:t>
            </a:r>
            <a:endParaRPr lang="en-US" dirty="0"/>
          </a:p>
        </p:txBody>
      </p:sp>
    </p:spTree>
    <p:extLst>
      <p:ext uri="{BB962C8B-B14F-4D97-AF65-F5344CB8AC3E}">
        <p14:creationId xmlns:p14="http://schemas.microsoft.com/office/powerpoint/2010/main" val="1726787024"/>
      </p:ext>
    </p:extLst>
  </p:cSld>
  <p:clrMapOvr>
    <a:masterClrMapping/>
  </p:clrMapOvr>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Agenda</a:t>
            </a:r>
          </a:p>
        </p:txBody>
      </p:sp>
      <p:sp>
        <p:nvSpPr>
          <p:cNvPr id="3" name="Content Placeholder 2"/>
          <p:cNvSpPr>
            <a:spLocks noGrp="1"/>
          </p:cNvSpPr>
          <p:nvPr>
            <p:ph sz="half" idx="1"/>
          </p:nvPr>
        </p:nvSpPr>
        <p:spPr>
          <a:xfrm>
            <a:off x="533400" y="1508760"/>
            <a:ext cx="8074152" cy="4556234"/>
          </a:xfrm>
        </p:spPr>
        <p:txBody>
          <a:bodyPr/>
          <a:lstStyle/>
          <a:p>
            <a:r>
              <a:rPr lang="en-US" dirty="0"/>
              <a:t>Welcome</a:t>
            </a:r>
          </a:p>
          <a:p>
            <a:r>
              <a:rPr lang="en-US" dirty="0"/>
              <a:t>Recap of 6-19-18 Meeting Decisions &amp; Discussion of Follow-up Items</a:t>
            </a:r>
          </a:p>
          <a:p>
            <a:pPr marL="685800" lvl="1" indent="-228600"/>
            <a:r>
              <a:rPr lang="en-US" dirty="0"/>
              <a:t>Revisit Timeline for Measure Set Implementation</a:t>
            </a:r>
          </a:p>
          <a:p>
            <a:pPr marL="685800" lvl="1" indent="-228600"/>
            <a:r>
              <a:rPr lang="en-US" dirty="0"/>
              <a:t>Revisit Measure Set Categories</a:t>
            </a:r>
          </a:p>
          <a:p>
            <a:r>
              <a:rPr lang="en-US" dirty="0"/>
              <a:t>Revisit Monitoring Measures</a:t>
            </a:r>
          </a:p>
          <a:p>
            <a:r>
              <a:rPr lang="en-US" dirty="0"/>
              <a:t>Identify Measure Gaps and Prioritize Developmental Measures</a:t>
            </a:r>
          </a:p>
          <a:p>
            <a:r>
              <a:rPr lang="en-US" dirty="0"/>
              <a:t>Review Summary of HEDIS 2019 Changes</a:t>
            </a:r>
          </a:p>
          <a:p>
            <a:r>
              <a:rPr lang="en-US" dirty="0"/>
              <a:t>Next Steps</a:t>
            </a:r>
          </a:p>
        </p:txBody>
      </p:sp>
      <p:sp>
        <p:nvSpPr>
          <p:cNvPr id="4" name="Rectangle 3"/>
          <p:cNvSpPr/>
          <p:nvPr/>
        </p:nvSpPr>
        <p:spPr>
          <a:xfrm>
            <a:off x="-152400" y="2667000"/>
            <a:ext cx="9448800" cy="533400"/>
          </a:xfrm>
          <a:prstGeom prst="rect">
            <a:avLst/>
          </a:prstGeom>
          <a:solidFill>
            <a:srgbClr val="FFC000">
              <a:alpha val="32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spTree>
    <p:extLst>
      <p:ext uri="{BB962C8B-B14F-4D97-AF65-F5344CB8AC3E}">
        <p14:creationId xmlns:p14="http://schemas.microsoft.com/office/powerpoint/2010/main" val="1019602856"/>
      </p:ext>
    </p:extLst>
  </p:cSld>
  <p:clrMapOvr>
    <a:masterClrMapping/>
  </p:clrMapOvr>
  <p:transition/>
</p:sld>
</file>

<file path=ppt/tags/tag1.xml><?xml version="1.0" encoding="utf-8"?>
<p:tagLst xmlns:a="http://schemas.openxmlformats.org/drawingml/2006/main" xmlns:r="http://schemas.openxmlformats.org/officeDocument/2006/relationships" xmlns:p="http://schemas.openxmlformats.org/presentationml/2006/main">
  <p:tag name="THINKCELLUNDODONOTDELETE" val="0"/>
</p:tagLst>
</file>

<file path=ppt/tags/tag2.xml><?xml version="1.0" encoding="utf-8"?>
<p:tagLst xmlns:a="http://schemas.openxmlformats.org/drawingml/2006/main" xmlns:r="http://schemas.openxmlformats.org/officeDocument/2006/relationships" xmlns:p="http://schemas.openxmlformats.org/presentationml/2006/main">
  <p:tag name="STYLE" val="AcnSubjectTitle"/>
  <p:tag name="DATE" val="8/4/2008 11:33:24 AM"/>
</p:tagLst>
</file>

<file path=ppt/tags/tag3.xml><?xml version="1.0" encoding="utf-8"?>
<p:tagLst xmlns:a="http://schemas.openxmlformats.org/drawingml/2006/main" xmlns:r="http://schemas.openxmlformats.org/officeDocument/2006/relationships" xmlns:p="http://schemas.openxmlformats.org/presentationml/2006/main">
  <p:tag name="STYLE" val="AcnFootnote"/>
  <p:tag name="DATE" val="8/4/2008 11:33:25 AM"/>
</p:tagLst>
</file>

<file path=ppt/theme/theme1.xml><?xml version="1.0" encoding="utf-8"?>
<a:theme xmlns:a="http://schemas.openxmlformats.org/drawingml/2006/main" name="EOHHS">
  <a:themeElements>
    <a:clrScheme name="">
      <a:dk1>
        <a:srgbClr val="000000"/>
      </a:dk1>
      <a:lt1>
        <a:srgbClr val="FFFFFF"/>
      </a:lt1>
      <a:dk2>
        <a:srgbClr val="003366"/>
      </a:dk2>
      <a:lt2>
        <a:srgbClr val="B4B4B4"/>
      </a:lt2>
      <a:accent1>
        <a:srgbClr val="FFFFCC"/>
      </a:accent1>
      <a:accent2>
        <a:srgbClr val="003399"/>
      </a:accent2>
      <a:accent3>
        <a:srgbClr val="FFFFFF"/>
      </a:accent3>
      <a:accent4>
        <a:srgbClr val="000000"/>
      </a:accent4>
      <a:accent5>
        <a:srgbClr val="FFFFE2"/>
      </a:accent5>
      <a:accent6>
        <a:srgbClr val="002D8A"/>
      </a:accent6>
      <a:hlink>
        <a:srgbClr val="CCCCFF"/>
      </a:hlink>
      <a:folHlink>
        <a:srgbClr val="FFFFFF"/>
      </a:folHlink>
    </a:clrScheme>
    <a:fontScheme name="1_Blue Presentation Template - MA HHS - small logos">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accent2"/>
          </a:solidFill>
          <a:prstDash val="solid"/>
          <a:round/>
          <a:headEnd type="none" w="med" len="med"/>
          <a:tailEnd type="none" w="med" len="med"/>
        </a:ln>
        <a:effectLst/>
      </a:spPr>
      <a:bodyPr vert="horz" wrap="square" lIns="45720" tIns="45720" rIns="45720" bIns="45720" numCol="1" anchor="ctr"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1600" b="0" i="0" u="none" strike="noStrike" cap="none" normalizeH="0" baseline="0" smtClean="0">
            <a:ln>
              <a:noFill/>
            </a:ln>
            <a:solidFill>
              <a:schemeClr val="tx1"/>
            </a:solidFill>
            <a:effectLst/>
            <a:latin typeface="Arial"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accent2"/>
          </a:solidFill>
          <a:prstDash val="solid"/>
          <a:round/>
          <a:headEnd type="none" w="med" len="med"/>
          <a:tailEnd type="none" w="med" len="med"/>
        </a:ln>
        <a:effectLst/>
      </a:spPr>
      <a:bodyPr vert="horz" wrap="square" lIns="45720" tIns="45720" rIns="45720" bIns="45720" numCol="1" anchor="ctr"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1600" b="0" i="0" u="none" strike="noStrike" cap="none" normalizeH="0" baseline="0" smtClean="0">
            <a:ln>
              <a:noFill/>
            </a:ln>
            <a:solidFill>
              <a:schemeClr val="tx1"/>
            </a:solidFill>
            <a:effectLst/>
            <a:latin typeface="Arial" pitchFamily="34" charset="0"/>
          </a:defRPr>
        </a:defPPr>
      </a:lstStyle>
    </a:lnDef>
  </a:objectDefaults>
  <a:extraClrSchemeLst>
    <a:extraClrScheme>
      <a:clrScheme name="1_Blue Presentation Template - MA HHS - small logos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1_Blue Presentation Template - MA HHS - small logos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1_Blue Presentation Template - MA HHS - small logos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1_Blue Presentation Template - MA HHS - small logos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1_Blue Presentation Template - MA HHS - small logos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1_Blue Presentation Template - MA HHS - small logos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1_Blue Presentation Template - MA HHS - small logos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SharedWithUsers xmlns="d29a8555-db37-4257-91ea-e6d336cdedf2">
      <UserInfo>
        <DisplayName>Michael Bailit</DisplayName>
        <AccountId>22</AccountId>
        <AccountType/>
      </UserInfo>
      <UserInfo>
        <DisplayName>Deepti Kanneganti</DisplayName>
        <AccountId>15</AccountId>
        <AccountType/>
      </UserInfo>
      <UserInfo>
        <DisplayName>Justine Zayhowski</DisplayName>
        <AccountId>2633</AccountId>
        <AccountType/>
      </UserInfo>
    </SharedWithUsers>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F3F9B95F2EE52B4E9FB130DEE3F78C09" ma:contentTypeVersion="4" ma:contentTypeDescription="Create a new document." ma:contentTypeScope="" ma:versionID="bbea1032490aa0461f96750d679ca1ce">
  <xsd:schema xmlns:xsd="http://www.w3.org/2001/XMLSchema" xmlns:xs="http://www.w3.org/2001/XMLSchema" xmlns:p="http://schemas.microsoft.com/office/2006/metadata/properties" xmlns:ns2="d29a8555-db37-4257-91ea-e6d336cdedf2" xmlns:ns3="34dc536f-1af3-405a-935d-0fb3b6674883" targetNamespace="http://schemas.microsoft.com/office/2006/metadata/properties" ma:root="true" ma:fieldsID="60fe8ce23685696432a4a438cad5c38f" ns2:_="" ns3:_="">
    <xsd:import namespace="d29a8555-db37-4257-91ea-e6d336cdedf2"/>
    <xsd:import namespace="34dc536f-1af3-405a-935d-0fb3b6674883"/>
    <xsd:element name="properties">
      <xsd:complexType>
        <xsd:sequence>
          <xsd:element name="documentManagement">
            <xsd:complexType>
              <xsd:all>
                <xsd:element ref="ns2:SharedWithUsers" minOccurs="0"/>
                <xsd:element ref="ns2:SharedWithDetails" minOccurs="0"/>
                <xsd:element ref="ns3:MediaServiceMetadata" minOccurs="0"/>
                <xsd:element ref="ns3:MediaServiceFast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d29a8555-db37-4257-91ea-e6d336cdedf2" elementFormDefault="qualified">
    <xsd:import namespace="http://schemas.microsoft.com/office/2006/documentManagement/types"/>
    <xsd:import namespace="http://schemas.microsoft.com/office/infopath/2007/PartnerControls"/>
    <xsd:element name="SharedWithUsers" ma:index="8"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description=""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34dc536f-1af3-405a-935d-0fb3b6674883" elementFormDefault="qualified">
    <xsd:import namespace="http://schemas.microsoft.com/office/2006/documentManagement/types"/>
    <xsd:import namespace="http://schemas.microsoft.com/office/infopath/2007/PartnerControls"/>
    <xsd:element name="MediaServiceMetadata" ma:index="10" nillable="true" ma:displayName="MediaServiceMetadata" ma:description="" ma:hidden="true" ma:internalName="MediaServiceMetadata" ma:readOnly="true">
      <xsd:simpleType>
        <xsd:restriction base="dms:Note"/>
      </xsd:simpleType>
    </xsd:element>
    <xsd:element name="MediaServiceFastMetadata" ma:index="11" nillable="true" ma:displayName="MediaServiceFastMetadata" ma:description="" ma:hidden="true" ma:internalName="MediaServiceFastMetadata"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F3D51BB9-DEB6-4460-8125-E187CA6439EC}">
  <ds:schemaRefs>
    <ds:schemaRef ds:uri="http://schemas.microsoft.com/office/2006/documentManagement/types"/>
    <ds:schemaRef ds:uri="http://schemas.openxmlformats.org/package/2006/metadata/core-properties"/>
    <ds:schemaRef ds:uri="http://purl.org/dc/dcmitype/"/>
    <ds:schemaRef ds:uri="http://schemas.microsoft.com/office/infopath/2007/PartnerControls"/>
    <ds:schemaRef ds:uri="d29a8555-db37-4257-91ea-e6d336cdedf2"/>
    <ds:schemaRef ds:uri="http://purl.org/dc/elements/1.1/"/>
    <ds:schemaRef ds:uri="http://schemas.microsoft.com/office/2006/metadata/properties"/>
    <ds:schemaRef ds:uri="34dc536f-1af3-405a-935d-0fb3b6674883"/>
    <ds:schemaRef ds:uri="http://www.w3.org/XML/1998/namespace"/>
    <ds:schemaRef ds:uri="http://purl.org/dc/terms/"/>
  </ds:schemaRefs>
</ds:datastoreItem>
</file>

<file path=customXml/itemProps2.xml><?xml version="1.0" encoding="utf-8"?>
<ds:datastoreItem xmlns:ds="http://schemas.openxmlformats.org/officeDocument/2006/customXml" ds:itemID="{02B4E6D9-5B24-4963-B41C-88C71C4C5797}"/>
</file>

<file path=customXml/itemProps3.xml><?xml version="1.0" encoding="utf-8"?>
<ds:datastoreItem xmlns:ds="http://schemas.openxmlformats.org/officeDocument/2006/customXml" ds:itemID="{7462C3C6-3E64-4F66-8292-8DAEACA6EE62}">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Quality Measurement Taskforce Meeting 19</Template>
  <TotalTime>132</TotalTime>
  <Words>2800</Words>
  <Application>Microsoft Office PowerPoint</Application>
  <PresentationFormat>On-screen Show (4:3)</PresentationFormat>
  <Paragraphs>507</Paragraphs>
  <Slides>39</Slides>
  <Notes>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39</vt:i4>
      </vt:variant>
    </vt:vector>
  </HeadingPairs>
  <TitlesOfParts>
    <vt:vector size="47" baseType="lpstr">
      <vt:lpstr>ＭＳ Ｐゴシック</vt:lpstr>
      <vt:lpstr>Arial</vt:lpstr>
      <vt:lpstr>Book Antiqua</vt:lpstr>
      <vt:lpstr>Calibri</vt:lpstr>
      <vt:lpstr>Symbol</vt:lpstr>
      <vt:lpstr>Wingdings</vt:lpstr>
      <vt:lpstr>Wingdings 2</vt:lpstr>
      <vt:lpstr>EOHHS</vt:lpstr>
      <vt:lpstr>PowerPoint Presentation</vt:lpstr>
      <vt:lpstr>Agenda</vt:lpstr>
      <vt:lpstr>Agenda</vt:lpstr>
      <vt:lpstr>Recap of 6-19-18 Meeting Decisions</vt:lpstr>
      <vt:lpstr>Recap of 6-19-18 Meeting Decisions (Cont’d)</vt:lpstr>
      <vt:lpstr>Recap of 6-19-18 Meeting Decisions (Cont’d)</vt:lpstr>
      <vt:lpstr>Recap of 6-19-18 Meeting Decisions (Cont’d)</vt:lpstr>
      <vt:lpstr>Recap of 6-19-18 Meeting Decisions (Cont’d)</vt:lpstr>
      <vt:lpstr>Agenda</vt:lpstr>
      <vt:lpstr>Revisit Timeline for Measure Set Implementation</vt:lpstr>
      <vt:lpstr>Agenda</vt:lpstr>
      <vt:lpstr>Revisit Measure Set Categories</vt:lpstr>
      <vt:lpstr>Revisit Measure Set Categories (Cont’d)</vt:lpstr>
      <vt:lpstr>Revisit Measure Set Categories (Cont’d)</vt:lpstr>
      <vt:lpstr>Revisit Measure Set Categories (Cont’d)</vt:lpstr>
      <vt:lpstr>Revisit Measure Set Categories (Cont’d)</vt:lpstr>
      <vt:lpstr>Agenda</vt:lpstr>
      <vt:lpstr>Revisit Monitoring Measures</vt:lpstr>
      <vt:lpstr>Agenda</vt:lpstr>
      <vt:lpstr>Identify Measure Set Gaps</vt:lpstr>
      <vt:lpstr>Prioritize Developmental Measures</vt:lpstr>
      <vt:lpstr>Prioritize Developmental Measures (Cont’d)</vt:lpstr>
      <vt:lpstr>Prioritize Developmental Measures (Cont’d)</vt:lpstr>
      <vt:lpstr>Prioritize Developmental Measures (Cont’d)</vt:lpstr>
      <vt:lpstr>Prioritize Developmental Measures (Cont’d)</vt:lpstr>
      <vt:lpstr>Prioritize Developmental Measures (Cont’d)</vt:lpstr>
      <vt:lpstr>Agenda</vt:lpstr>
      <vt:lpstr>Review Summary of HEDIS 2019 Changes</vt:lpstr>
      <vt:lpstr>Agenda</vt:lpstr>
      <vt:lpstr>Next Steps: Meeting Schedule</vt:lpstr>
      <vt:lpstr>Reference Slides</vt:lpstr>
      <vt:lpstr>Prevention and Early Detection –  Physical Health</vt:lpstr>
      <vt:lpstr>Prevention and Early Detection –  Mental Health and Oral Health</vt:lpstr>
      <vt:lpstr>Chronic Illness Care –  Physical Health</vt:lpstr>
      <vt:lpstr>Chronic Illness Care –  Mental Health</vt:lpstr>
      <vt:lpstr>Chronic Illness Care –  Substance Use Disorder</vt:lpstr>
      <vt:lpstr>Acute Care and Maternity Care</vt:lpstr>
      <vt:lpstr>Patient Experience and Integration</vt:lpstr>
      <vt:lpstr>Equity and  Social Determinants of Health</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Deepti Kanneganti</dc:creator>
  <cp:lastModifiedBy>Deepti Kanneganti</cp:lastModifiedBy>
  <cp:revision>4</cp:revision>
  <cp:lastPrinted>2017-05-30T14:59:29Z</cp:lastPrinted>
  <dcterms:created xsi:type="dcterms:W3CDTF">2018-07-16T19:03:48Z</dcterms:created>
  <dcterms:modified xsi:type="dcterms:W3CDTF">2018-07-18T16:44:49Z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0x010100F3F9B95F2EE52B4E9FB130DEE3F78C09</vt:lpwstr>
  </property>
</Properties>
</file>