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Lst>
  <p:notesMasterIdLst>
    <p:notesMasterId r:id="rId51"/>
  </p:notesMasterIdLst>
  <p:handoutMasterIdLst>
    <p:handoutMasterId r:id="rId52"/>
  </p:handoutMasterIdLst>
  <p:sldIdLst>
    <p:sldId id="483" r:id="rId5"/>
    <p:sldId id="853" r:id="rId6"/>
    <p:sldId id="935" r:id="rId7"/>
    <p:sldId id="936" r:id="rId8"/>
    <p:sldId id="902" r:id="rId9"/>
    <p:sldId id="907" r:id="rId10"/>
    <p:sldId id="903" r:id="rId11"/>
    <p:sldId id="908" r:id="rId12"/>
    <p:sldId id="888" r:id="rId13"/>
    <p:sldId id="890" r:id="rId14"/>
    <p:sldId id="910" r:id="rId15"/>
    <p:sldId id="891" r:id="rId16"/>
    <p:sldId id="911" r:id="rId17"/>
    <p:sldId id="909" r:id="rId18"/>
    <p:sldId id="904" r:id="rId19"/>
    <p:sldId id="912" r:id="rId20"/>
    <p:sldId id="895" r:id="rId21"/>
    <p:sldId id="917" r:id="rId22"/>
    <p:sldId id="928" r:id="rId23"/>
    <p:sldId id="927" r:id="rId24"/>
    <p:sldId id="932" r:id="rId25"/>
    <p:sldId id="938" r:id="rId26"/>
    <p:sldId id="918" r:id="rId27"/>
    <p:sldId id="920" r:id="rId28"/>
    <p:sldId id="937" r:id="rId29"/>
    <p:sldId id="922" r:id="rId30"/>
    <p:sldId id="939" r:id="rId31"/>
    <p:sldId id="925" r:id="rId32"/>
    <p:sldId id="930" r:id="rId33"/>
    <p:sldId id="923" r:id="rId34"/>
    <p:sldId id="926" r:id="rId35"/>
    <p:sldId id="919" r:id="rId36"/>
    <p:sldId id="905" r:id="rId37"/>
    <p:sldId id="898" r:id="rId38"/>
    <p:sldId id="929" r:id="rId39"/>
    <p:sldId id="906" r:id="rId40"/>
    <p:sldId id="881" r:id="rId41"/>
    <p:sldId id="934" r:id="rId42"/>
    <p:sldId id="886" r:id="rId43"/>
    <p:sldId id="887" r:id="rId44"/>
    <p:sldId id="933" r:id="rId45"/>
    <p:sldId id="916" r:id="rId46"/>
    <p:sldId id="607" r:id="rId47"/>
    <p:sldId id="883" r:id="rId48"/>
    <p:sldId id="884" r:id="rId49"/>
    <p:sldId id="931" r:id="rId50"/>
  </p:sldIdLst>
  <p:sldSz cx="9144000" cy="6858000" type="screen4x3"/>
  <p:notesSz cx="7010400" cy="9296400"/>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ow, Yvonne (HPC)" initials="YC" lastIdx="2" clrIdx="0"/>
  <p:cmAuthor id="7" name="KSB" initials="KSB" lastIdx="5" clrIdx="7"/>
  <p:cmAuthor id="1" name="user" initials="u" lastIdx="2" clrIdx="1"/>
  <p:cmAuthor id="8" name="lshaughnessy" initials="ls" lastIdx="3" clrIdx="8"/>
  <p:cmAuthor id="2" name="Michael Bailit" initials="MB" lastIdx="246" clrIdx="2">
    <p:extLst/>
  </p:cmAuthor>
  <p:cmAuthor id="9" name="Justine Zayhowski" initials="JZ" lastIdx="14" clrIdx="9">
    <p:extLst>
      <p:ext uri="{19B8F6BF-5375-455C-9EA6-DF929625EA0E}">
        <p15:presenceInfo xmlns:p15="http://schemas.microsoft.com/office/powerpoint/2012/main" userId="S-1-12-1-595055507-1315351311-468546182-131382510" providerId="AD"/>
      </p:ext>
    </p:extLst>
  </p:cmAuthor>
  <p:cmAuthor id="3" name="Cristi Carman" initials="CC" lastIdx="0" clrIdx="3"/>
  <p:cmAuthor id="4" name="Deepti Kanneganti" initials="DK" lastIdx="316" clrIdx="4">
    <p:extLst/>
  </p:cmAuthor>
  <p:cmAuthor id="5" name="Deepti Kanneganti" initials="DK [2]" lastIdx="1" clrIdx="5">
    <p:extLst/>
  </p:cmAuthor>
  <p:cmAuthor id="6" name="Vivian Haime" initials="VH" lastIdx="1"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00264D"/>
    <a:srgbClr val="003399"/>
    <a:srgbClr val="6A2D97"/>
    <a:srgbClr val="000000"/>
    <a:srgbClr val="FEEDD3"/>
    <a:srgbClr val="8E0000"/>
    <a:srgbClr val="005480"/>
    <a:srgbClr val="336699"/>
    <a:srgbClr val="8C3F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53" autoAdjust="0"/>
    <p:restoredTop sz="95407" autoAdjust="0"/>
  </p:normalViewPr>
  <p:slideViewPr>
    <p:cSldViewPr>
      <p:cViewPr varScale="1">
        <p:scale>
          <a:sx n="67" d="100"/>
          <a:sy n="67" d="100"/>
        </p:scale>
        <p:origin x="906" y="66"/>
      </p:cViewPr>
      <p:guideLst>
        <p:guide orient="horz" pos="2160"/>
        <p:guide pos="2880"/>
      </p:guideLst>
    </p:cSldViewPr>
  </p:slideViewPr>
  <p:outlineViewPr>
    <p:cViewPr>
      <p:scale>
        <a:sx n="33" d="100"/>
        <a:sy n="33" d="100"/>
      </p:scale>
      <p:origin x="0" y="3534"/>
    </p:cViewPr>
  </p:outlineViewPr>
  <p:notesTextViewPr>
    <p:cViewPr>
      <p:scale>
        <a:sx n="3" d="2"/>
        <a:sy n="3" d="2"/>
      </p:scale>
      <p:origin x="0" y="0"/>
    </p:cViewPr>
  </p:notesTextViewPr>
  <p:sorterViewPr>
    <p:cViewPr>
      <p:scale>
        <a:sx n="200" d="100"/>
        <a:sy n="200" d="100"/>
      </p:scale>
      <p:origin x="0" y="-2388"/>
    </p:cViewPr>
  </p:sorterViewPr>
  <p:notesViewPr>
    <p:cSldViewPr>
      <p:cViewPr varScale="1">
        <p:scale>
          <a:sx n="99" d="100"/>
          <a:sy n="99" d="100"/>
        </p:scale>
        <p:origin x="-3576"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stine Zayhowski" userId="2377d393-ab0f-4e66-8672-ed1beebcd407" providerId="ADAL" clId="{11798B58-82B3-4C91-ACEA-B75B89410075}"/>
    <pc:docChg chg="undo redo custSel addSld delSld modSld sldOrd">
      <pc:chgData name="Justine Zayhowski" userId="2377d393-ab0f-4e66-8672-ed1beebcd407" providerId="ADAL" clId="{11798B58-82B3-4C91-ACEA-B75B89410075}" dt="2018-08-23T18:40:30.990" v="2974" actId="2696"/>
      <pc:docMkLst>
        <pc:docMk/>
      </pc:docMkLst>
      <pc:sldChg chg="addSp modSp">
        <pc:chgData name="Justine Zayhowski" userId="2377d393-ab0f-4e66-8672-ed1beebcd407" providerId="ADAL" clId="{11798B58-82B3-4C91-ACEA-B75B89410075}" dt="2018-08-23T18:21:20.684" v="2469" actId="20577"/>
        <pc:sldMkLst>
          <pc:docMk/>
          <pc:sldMk cId="1210250860" sldId="483"/>
        </pc:sldMkLst>
        <pc:spChg chg="mod">
          <ac:chgData name="Justine Zayhowski" userId="2377d393-ab0f-4e66-8672-ed1beebcd407" providerId="ADAL" clId="{11798B58-82B3-4C91-ACEA-B75B89410075}" dt="2018-08-23T17:37:36.950" v="13" actId="20577"/>
          <ac:spMkLst>
            <pc:docMk/>
            <pc:sldMk cId="1210250860" sldId="483"/>
            <ac:spMk id="3" creationId="{00000000-0000-0000-0000-000000000000}"/>
          </ac:spMkLst>
        </pc:spChg>
        <pc:spChg chg="add mod">
          <ac:chgData name="Justine Zayhowski" userId="2377d393-ab0f-4e66-8672-ed1beebcd407" providerId="ADAL" clId="{11798B58-82B3-4C91-ACEA-B75B89410075}" dt="2018-08-23T18:21:20.684" v="2469" actId="20577"/>
          <ac:spMkLst>
            <pc:docMk/>
            <pc:sldMk cId="1210250860" sldId="483"/>
            <ac:spMk id="4" creationId="{DA884857-650E-4CDB-9997-8EC6E7EE073A}"/>
          </ac:spMkLst>
        </pc:spChg>
      </pc:sldChg>
      <pc:sldChg chg="modSp">
        <pc:chgData name="Justine Zayhowski" userId="2377d393-ab0f-4e66-8672-ed1beebcd407" providerId="ADAL" clId="{11798B58-82B3-4C91-ACEA-B75B89410075}" dt="2018-08-23T18:27:29.132" v="2881" actId="20577"/>
        <pc:sldMkLst>
          <pc:docMk/>
          <pc:sldMk cId="636089155" sldId="853"/>
        </pc:sldMkLst>
        <pc:spChg chg="mod">
          <ac:chgData name="Justine Zayhowski" userId="2377d393-ab0f-4e66-8672-ed1beebcd407" providerId="ADAL" clId="{11798B58-82B3-4C91-ACEA-B75B89410075}" dt="2018-08-23T18:27:29.132" v="2881" actId="20577"/>
          <ac:spMkLst>
            <pc:docMk/>
            <pc:sldMk cId="636089155" sldId="853"/>
            <ac:spMk id="3" creationId="{00000000-0000-0000-0000-000000000000}"/>
          </ac:spMkLst>
        </pc:spChg>
      </pc:sldChg>
      <pc:sldChg chg="add">
        <pc:chgData name="Justine Zayhowski" userId="2377d393-ab0f-4e66-8672-ed1beebcd407" providerId="ADAL" clId="{11798B58-82B3-4C91-ACEA-B75B89410075}" dt="2018-08-23T17:57:00.627" v="1534" actId="2696"/>
        <pc:sldMkLst>
          <pc:docMk/>
          <pc:sldMk cId="1096933028" sldId="881"/>
        </pc:sldMkLst>
      </pc:sldChg>
      <pc:sldChg chg="ord">
        <pc:chgData name="Justine Zayhowski" userId="2377d393-ab0f-4e66-8672-ed1beebcd407" providerId="ADAL" clId="{11798B58-82B3-4C91-ACEA-B75B89410075}" dt="2018-08-23T17:59:14.791" v="1738" actId="2696"/>
        <pc:sldMkLst>
          <pc:docMk/>
          <pc:sldMk cId="499465513" sldId="883"/>
        </pc:sldMkLst>
      </pc:sldChg>
      <pc:sldChg chg="modSp ord">
        <pc:chgData name="Justine Zayhowski" userId="2377d393-ab0f-4e66-8672-ed1beebcd407" providerId="ADAL" clId="{11798B58-82B3-4C91-ACEA-B75B89410075}" dt="2018-08-23T17:59:37.835" v="1757" actId="20577"/>
        <pc:sldMkLst>
          <pc:docMk/>
          <pc:sldMk cId="3456627173" sldId="884"/>
        </pc:sldMkLst>
        <pc:spChg chg="mod">
          <ac:chgData name="Justine Zayhowski" userId="2377d393-ab0f-4e66-8672-ed1beebcd407" providerId="ADAL" clId="{11798B58-82B3-4C91-ACEA-B75B89410075}" dt="2018-08-23T17:59:37.835" v="1757" actId="20577"/>
          <ac:spMkLst>
            <pc:docMk/>
            <pc:sldMk cId="3456627173" sldId="884"/>
            <ac:spMk id="4" creationId="{1080741E-7E00-4AE7-9583-AE610BEE6EC5}"/>
          </ac:spMkLst>
        </pc:spChg>
      </pc:sldChg>
      <pc:sldChg chg="add">
        <pc:chgData name="Justine Zayhowski" userId="2377d393-ab0f-4e66-8672-ed1beebcd407" providerId="ADAL" clId="{11798B58-82B3-4C91-ACEA-B75B89410075}" dt="2018-08-23T17:57:00.627" v="1534" actId="2696"/>
        <pc:sldMkLst>
          <pc:docMk/>
          <pc:sldMk cId="1388268015" sldId="886"/>
        </pc:sldMkLst>
      </pc:sldChg>
      <pc:sldChg chg="add">
        <pc:chgData name="Justine Zayhowski" userId="2377d393-ab0f-4e66-8672-ed1beebcd407" providerId="ADAL" clId="{11798B58-82B3-4C91-ACEA-B75B89410075}" dt="2018-08-23T17:57:00.627" v="1534" actId="2696"/>
        <pc:sldMkLst>
          <pc:docMk/>
          <pc:sldMk cId="46513579" sldId="887"/>
        </pc:sldMkLst>
      </pc:sldChg>
      <pc:sldChg chg="addSp modSp add ord">
        <pc:chgData name="Justine Zayhowski" userId="2377d393-ab0f-4e66-8672-ed1beebcd407" providerId="ADAL" clId="{11798B58-82B3-4C91-ACEA-B75B89410075}" dt="2018-08-23T18:36:20.332" v="2956" actId="20577"/>
        <pc:sldMkLst>
          <pc:docMk/>
          <pc:sldMk cId="1470491988" sldId="895"/>
        </pc:sldMkLst>
        <pc:spChg chg="mod">
          <ac:chgData name="Justine Zayhowski" userId="2377d393-ab0f-4e66-8672-ed1beebcd407" providerId="ADAL" clId="{11798B58-82B3-4C91-ACEA-B75B89410075}" dt="2018-08-23T18:35:07.940" v="2903" actId="20577"/>
          <ac:spMkLst>
            <pc:docMk/>
            <pc:sldMk cId="1470491988" sldId="895"/>
            <ac:spMk id="3" creationId="{00000000-0000-0000-0000-000000000000}"/>
          </ac:spMkLst>
        </pc:spChg>
        <pc:spChg chg="mod">
          <ac:chgData name="Justine Zayhowski" userId="2377d393-ab0f-4e66-8672-ed1beebcd407" providerId="ADAL" clId="{11798B58-82B3-4C91-ACEA-B75B89410075}" dt="2018-08-23T18:35:38.814" v="2919" actId="1035"/>
          <ac:spMkLst>
            <pc:docMk/>
            <pc:sldMk cId="1470491988" sldId="895"/>
            <ac:spMk id="6" creationId="{526CD24F-0AE9-494B-8166-C9BF3DA98765}"/>
          </ac:spMkLst>
        </pc:spChg>
        <pc:spChg chg="mod">
          <ac:chgData name="Justine Zayhowski" userId="2377d393-ab0f-4e66-8672-ed1beebcd407" providerId="ADAL" clId="{11798B58-82B3-4C91-ACEA-B75B89410075}" dt="2018-08-23T18:35:38.814" v="2919" actId="1035"/>
          <ac:spMkLst>
            <pc:docMk/>
            <pc:sldMk cId="1470491988" sldId="895"/>
            <ac:spMk id="26" creationId="{7CF5B516-6C56-4203-9DD5-B6A3189476C4}"/>
          </ac:spMkLst>
        </pc:spChg>
        <pc:spChg chg="mod">
          <ac:chgData name="Justine Zayhowski" userId="2377d393-ab0f-4e66-8672-ed1beebcd407" providerId="ADAL" clId="{11798B58-82B3-4C91-ACEA-B75B89410075}" dt="2018-08-23T18:36:20.332" v="2956" actId="20577"/>
          <ac:spMkLst>
            <pc:docMk/>
            <pc:sldMk cId="1470491988" sldId="895"/>
            <ac:spMk id="27" creationId="{D7CD6FAD-E3D1-4048-84FA-4FA9CB9685EF}"/>
          </ac:spMkLst>
        </pc:spChg>
        <pc:spChg chg="mod">
          <ac:chgData name="Justine Zayhowski" userId="2377d393-ab0f-4e66-8672-ed1beebcd407" providerId="ADAL" clId="{11798B58-82B3-4C91-ACEA-B75B89410075}" dt="2018-08-23T18:35:38.814" v="2919" actId="1035"/>
          <ac:spMkLst>
            <pc:docMk/>
            <pc:sldMk cId="1470491988" sldId="895"/>
            <ac:spMk id="35" creationId="{9DE9DD94-769B-407A-93B1-7381D19A710F}"/>
          </ac:spMkLst>
        </pc:spChg>
        <pc:spChg chg="mod">
          <ac:chgData name="Justine Zayhowski" userId="2377d393-ab0f-4e66-8672-ed1beebcd407" providerId="ADAL" clId="{11798B58-82B3-4C91-ACEA-B75B89410075}" dt="2018-08-23T18:35:38.814" v="2919" actId="1035"/>
          <ac:spMkLst>
            <pc:docMk/>
            <pc:sldMk cId="1470491988" sldId="895"/>
            <ac:spMk id="36" creationId="{916D94D0-9A7A-4556-9AAA-32922AE021D1}"/>
          </ac:spMkLst>
        </pc:spChg>
        <pc:grpChg chg="mod">
          <ac:chgData name="Justine Zayhowski" userId="2377d393-ab0f-4e66-8672-ed1beebcd407" providerId="ADAL" clId="{11798B58-82B3-4C91-ACEA-B75B89410075}" dt="2018-08-23T18:35:38.814" v="2919" actId="1035"/>
          <ac:grpSpMkLst>
            <pc:docMk/>
            <pc:sldMk cId="1470491988" sldId="895"/>
            <ac:grpSpMk id="2" creationId="{63614B22-69CB-4DCA-98E2-FFC8C4BDB043}"/>
          </ac:grpSpMkLst>
        </pc:grpChg>
        <pc:grpChg chg="mod">
          <ac:chgData name="Justine Zayhowski" userId="2377d393-ab0f-4e66-8672-ed1beebcd407" providerId="ADAL" clId="{11798B58-82B3-4C91-ACEA-B75B89410075}" dt="2018-08-23T18:35:38.814" v="2919" actId="1035"/>
          <ac:grpSpMkLst>
            <pc:docMk/>
            <pc:sldMk cId="1470491988" sldId="895"/>
            <ac:grpSpMk id="7" creationId="{00000000-0000-0000-0000-000000000000}"/>
          </ac:grpSpMkLst>
        </pc:grpChg>
        <pc:grpChg chg="mod">
          <ac:chgData name="Justine Zayhowski" userId="2377d393-ab0f-4e66-8672-ed1beebcd407" providerId="ADAL" clId="{11798B58-82B3-4C91-ACEA-B75B89410075}" dt="2018-08-23T18:35:38.814" v="2919" actId="1035"/>
          <ac:grpSpMkLst>
            <pc:docMk/>
            <pc:sldMk cId="1470491988" sldId="895"/>
            <ac:grpSpMk id="9" creationId="{00000000-0000-0000-0000-000000000000}"/>
          </ac:grpSpMkLst>
        </pc:grpChg>
        <pc:grpChg chg="mod">
          <ac:chgData name="Justine Zayhowski" userId="2377d393-ab0f-4e66-8672-ed1beebcd407" providerId="ADAL" clId="{11798B58-82B3-4C91-ACEA-B75B89410075}" dt="2018-08-23T18:35:38.814" v="2919" actId="1035"/>
          <ac:grpSpMkLst>
            <pc:docMk/>
            <pc:sldMk cId="1470491988" sldId="895"/>
            <ac:grpSpMk id="11" creationId="{00000000-0000-0000-0000-000000000000}"/>
          </ac:grpSpMkLst>
        </pc:grpChg>
        <pc:grpChg chg="mod">
          <ac:chgData name="Justine Zayhowski" userId="2377d393-ab0f-4e66-8672-ed1beebcd407" providerId="ADAL" clId="{11798B58-82B3-4C91-ACEA-B75B89410075}" dt="2018-08-23T18:35:38.814" v="2919" actId="1035"/>
          <ac:grpSpMkLst>
            <pc:docMk/>
            <pc:sldMk cId="1470491988" sldId="895"/>
            <ac:grpSpMk id="23" creationId="{039D1C5F-AD49-4367-A2F0-97ACBAAFBE38}"/>
          </ac:grpSpMkLst>
        </pc:grpChg>
        <pc:grpChg chg="mod">
          <ac:chgData name="Justine Zayhowski" userId="2377d393-ab0f-4e66-8672-ed1beebcd407" providerId="ADAL" clId="{11798B58-82B3-4C91-ACEA-B75B89410075}" dt="2018-08-23T18:35:38.814" v="2919" actId="1035"/>
          <ac:grpSpMkLst>
            <pc:docMk/>
            <pc:sldMk cId="1470491988" sldId="895"/>
            <ac:grpSpMk id="53" creationId="{00000000-0000-0000-0000-000000000000}"/>
          </ac:grpSpMkLst>
        </pc:grpChg>
        <pc:grpChg chg="mod">
          <ac:chgData name="Justine Zayhowski" userId="2377d393-ab0f-4e66-8672-ed1beebcd407" providerId="ADAL" clId="{11798B58-82B3-4C91-ACEA-B75B89410075}" dt="2018-08-23T18:35:38.814" v="2919" actId="1035"/>
          <ac:grpSpMkLst>
            <pc:docMk/>
            <pc:sldMk cId="1470491988" sldId="895"/>
            <ac:grpSpMk id="56" creationId="{00000000-0000-0000-0000-000000000000}"/>
          </ac:grpSpMkLst>
        </pc:grpChg>
        <pc:cxnChg chg="add mod">
          <ac:chgData name="Justine Zayhowski" userId="2377d393-ab0f-4e66-8672-ed1beebcd407" providerId="ADAL" clId="{11798B58-82B3-4C91-ACEA-B75B89410075}" dt="2018-08-23T18:35:38.814" v="2919" actId="1035"/>
          <ac:cxnSpMkLst>
            <pc:docMk/>
            <pc:sldMk cId="1470491988" sldId="895"/>
            <ac:cxnSpMk id="5" creationId="{007EFB6B-2B14-48E5-B340-4F8EC3BA2FE9}"/>
          </ac:cxnSpMkLst>
        </pc:cxnChg>
        <pc:cxnChg chg="mod">
          <ac:chgData name="Justine Zayhowski" userId="2377d393-ab0f-4e66-8672-ed1beebcd407" providerId="ADAL" clId="{11798B58-82B3-4C91-ACEA-B75B89410075}" dt="2018-08-23T18:35:38.814" v="2919" actId="1035"/>
          <ac:cxnSpMkLst>
            <pc:docMk/>
            <pc:sldMk cId="1470491988" sldId="895"/>
            <ac:cxnSpMk id="10" creationId="{4CEF5224-756B-4A09-8F8A-ADA58171BE54}"/>
          </ac:cxnSpMkLst>
        </pc:cxnChg>
      </pc:sldChg>
      <pc:sldChg chg="modSp add">
        <pc:chgData name="Justine Zayhowski" userId="2377d393-ab0f-4e66-8672-ed1beebcd407" providerId="ADAL" clId="{11798B58-82B3-4C91-ACEA-B75B89410075}" dt="2018-08-23T17:54:14.392" v="1389" actId="20577"/>
        <pc:sldMkLst>
          <pc:docMk/>
          <pc:sldMk cId="3839750451" sldId="898"/>
        </pc:sldMkLst>
        <pc:spChg chg="mod">
          <ac:chgData name="Justine Zayhowski" userId="2377d393-ab0f-4e66-8672-ed1beebcd407" providerId="ADAL" clId="{11798B58-82B3-4C91-ACEA-B75B89410075}" dt="2018-08-23T17:54:14.392" v="1389" actId="20577"/>
          <ac:spMkLst>
            <pc:docMk/>
            <pc:sldMk cId="3839750451" sldId="898"/>
            <ac:spMk id="3" creationId="{3D3BDA22-07EB-47B4-987A-EE30BB2B701E}"/>
          </ac:spMkLst>
        </pc:spChg>
      </pc:sldChg>
      <pc:sldChg chg="modSp add">
        <pc:chgData name="Justine Zayhowski" userId="2377d393-ab0f-4e66-8672-ed1beebcd407" providerId="ADAL" clId="{11798B58-82B3-4C91-ACEA-B75B89410075}" dt="2018-08-23T18:27:17.681" v="2839" actId="20577"/>
        <pc:sldMkLst>
          <pc:docMk/>
          <pc:sldMk cId="2065674183" sldId="902"/>
        </pc:sldMkLst>
        <pc:spChg chg="mod">
          <ac:chgData name="Justine Zayhowski" userId="2377d393-ab0f-4e66-8672-ed1beebcd407" providerId="ADAL" clId="{11798B58-82B3-4C91-ACEA-B75B89410075}" dt="2018-08-23T18:27:17.681" v="2839" actId="20577"/>
          <ac:spMkLst>
            <pc:docMk/>
            <pc:sldMk cId="2065674183" sldId="902"/>
            <ac:spMk id="3" creationId="{00000000-0000-0000-0000-000000000000}"/>
          </ac:spMkLst>
        </pc:spChg>
        <pc:spChg chg="mod">
          <ac:chgData name="Justine Zayhowski" userId="2377d393-ab0f-4e66-8672-ed1beebcd407" providerId="ADAL" clId="{11798B58-82B3-4C91-ACEA-B75B89410075}" dt="2018-08-23T18:24:16.716" v="2571" actId="14100"/>
          <ac:spMkLst>
            <pc:docMk/>
            <pc:sldMk cId="2065674183" sldId="902"/>
            <ac:spMk id="4" creationId="{00000000-0000-0000-0000-000000000000}"/>
          </ac:spMkLst>
        </pc:spChg>
      </pc:sldChg>
      <pc:sldChg chg="modSp add">
        <pc:chgData name="Justine Zayhowski" userId="2377d393-ab0f-4e66-8672-ed1beebcd407" providerId="ADAL" clId="{11798B58-82B3-4C91-ACEA-B75B89410075}" dt="2018-08-23T18:27:01.441" v="2796" actId="20577"/>
        <pc:sldMkLst>
          <pc:docMk/>
          <pc:sldMk cId="1802866841" sldId="903"/>
        </pc:sldMkLst>
        <pc:spChg chg="mod">
          <ac:chgData name="Justine Zayhowski" userId="2377d393-ab0f-4e66-8672-ed1beebcd407" providerId="ADAL" clId="{11798B58-82B3-4C91-ACEA-B75B89410075}" dt="2018-08-23T18:27:01.441" v="2796" actId="20577"/>
          <ac:spMkLst>
            <pc:docMk/>
            <pc:sldMk cId="1802866841" sldId="903"/>
            <ac:spMk id="3" creationId="{00000000-0000-0000-0000-000000000000}"/>
          </ac:spMkLst>
        </pc:spChg>
        <pc:spChg chg="mod">
          <ac:chgData name="Justine Zayhowski" userId="2377d393-ab0f-4e66-8672-ed1beebcd407" providerId="ADAL" clId="{11798B58-82B3-4C91-ACEA-B75B89410075}" dt="2018-08-23T18:24:34.162" v="2585" actId="14100"/>
          <ac:spMkLst>
            <pc:docMk/>
            <pc:sldMk cId="1802866841" sldId="903"/>
            <ac:spMk id="4" creationId="{00000000-0000-0000-0000-000000000000}"/>
          </ac:spMkLst>
        </pc:spChg>
      </pc:sldChg>
      <pc:sldChg chg="modSp add">
        <pc:chgData name="Justine Zayhowski" userId="2377d393-ab0f-4e66-8672-ed1beebcd407" providerId="ADAL" clId="{11798B58-82B3-4C91-ACEA-B75B89410075}" dt="2018-08-23T18:26:47.627" v="2764" actId="20577"/>
        <pc:sldMkLst>
          <pc:docMk/>
          <pc:sldMk cId="2868711138" sldId="904"/>
        </pc:sldMkLst>
        <pc:spChg chg="mod">
          <ac:chgData name="Justine Zayhowski" userId="2377d393-ab0f-4e66-8672-ed1beebcd407" providerId="ADAL" clId="{11798B58-82B3-4C91-ACEA-B75B89410075}" dt="2018-08-23T18:26:47.627" v="2764" actId="20577"/>
          <ac:spMkLst>
            <pc:docMk/>
            <pc:sldMk cId="2868711138" sldId="904"/>
            <ac:spMk id="3" creationId="{00000000-0000-0000-0000-000000000000}"/>
          </ac:spMkLst>
        </pc:spChg>
        <pc:spChg chg="mod">
          <ac:chgData name="Justine Zayhowski" userId="2377d393-ab0f-4e66-8672-ed1beebcd407" providerId="ADAL" clId="{11798B58-82B3-4C91-ACEA-B75B89410075}" dt="2018-08-23T18:24:47.578" v="2594" actId="1036"/>
          <ac:spMkLst>
            <pc:docMk/>
            <pc:sldMk cId="2868711138" sldId="904"/>
            <ac:spMk id="4" creationId="{00000000-0000-0000-0000-000000000000}"/>
          </ac:spMkLst>
        </pc:spChg>
      </pc:sldChg>
      <pc:sldChg chg="modSp add">
        <pc:chgData name="Justine Zayhowski" userId="2377d393-ab0f-4e66-8672-ed1beebcd407" providerId="ADAL" clId="{11798B58-82B3-4C91-ACEA-B75B89410075}" dt="2018-08-23T18:26:29.265" v="2701" actId="20577"/>
        <pc:sldMkLst>
          <pc:docMk/>
          <pc:sldMk cId="2621419804" sldId="905"/>
        </pc:sldMkLst>
        <pc:spChg chg="mod">
          <ac:chgData name="Justine Zayhowski" userId="2377d393-ab0f-4e66-8672-ed1beebcd407" providerId="ADAL" clId="{11798B58-82B3-4C91-ACEA-B75B89410075}" dt="2018-08-23T18:26:29.265" v="2701" actId="20577"/>
          <ac:spMkLst>
            <pc:docMk/>
            <pc:sldMk cId="2621419804" sldId="905"/>
            <ac:spMk id="3" creationId="{00000000-0000-0000-0000-000000000000}"/>
          </ac:spMkLst>
        </pc:spChg>
        <pc:spChg chg="mod">
          <ac:chgData name="Justine Zayhowski" userId="2377d393-ab0f-4e66-8672-ed1beebcd407" providerId="ADAL" clId="{11798B58-82B3-4C91-ACEA-B75B89410075}" dt="2018-08-23T18:25:55.611" v="2638" actId="1035"/>
          <ac:spMkLst>
            <pc:docMk/>
            <pc:sldMk cId="2621419804" sldId="905"/>
            <ac:spMk id="4" creationId="{00000000-0000-0000-0000-000000000000}"/>
          </ac:spMkLst>
        </pc:spChg>
      </pc:sldChg>
      <pc:sldChg chg="modSp add">
        <pc:chgData name="Justine Zayhowski" userId="2377d393-ab0f-4e66-8672-ed1beebcd407" providerId="ADAL" clId="{11798B58-82B3-4C91-ACEA-B75B89410075}" dt="2018-08-23T18:26:17.436" v="2669" actId="20577"/>
        <pc:sldMkLst>
          <pc:docMk/>
          <pc:sldMk cId="661340217" sldId="906"/>
        </pc:sldMkLst>
        <pc:spChg chg="mod">
          <ac:chgData name="Justine Zayhowski" userId="2377d393-ab0f-4e66-8672-ed1beebcd407" providerId="ADAL" clId="{11798B58-82B3-4C91-ACEA-B75B89410075}" dt="2018-08-23T18:26:17.436" v="2669" actId="20577"/>
          <ac:spMkLst>
            <pc:docMk/>
            <pc:sldMk cId="661340217" sldId="906"/>
            <ac:spMk id="3" creationId="{00000000-0000-0000-0000-000000000000}"/>
          </ac:spMkLst>
        </pc:spChg>
        <pc:spChg chg="mod">
          <ac:chgData name="Justine Zayhowski" userId="2377d393-ab0f-4e66-8672-ed1beebcd407" providerId="ADAL" clId="{11798B58-82B3-4C91-ACEA-B75B89410075}" dt="2018-08-23T18:26:05.594" v="2645" actId="1036"/>
          <ac:spMkLst>
            <pc:docMk/>
            <pc:sldMk cId="661340217" sldId="906"/>
            <ac:spMk id="4" creationId="{00000000-0000-0000-0000-000000000000}"/>
          </ac:spMkLst>
        </pc:spChg>
      </pc:sldChg>
    </pc:docChg>
  </pc:docChgLst>
  <pc:docChgLst>
    <pc:chgData name="Michael Bailit" userId="6e5c4604-85bf-41ef-8e97-4724b7d56589" providerId="ADAL" clId="{E2C2AA67-CFEC-43A5-B119-5DCB7F88BAAB}"/>
    <pc:docChg chg="undo redo custSel addSld delSld modSld">
      <pc:chgData name="Michael Bailit" userId="6e5c4604-85bf-41ef-8e97-4724b7d56589" providerId="ADAL" clId="{E2C2AA67-CFEC-43A5-B119-5DCB7F88BAAB}" dt="2018-09-14T21:11:10.435" v="2959"/>
      <pc:docMkLst>
        <pc:docMk/>
      </pc:docMkLst>
      <pc:sldChg chg="modSp addCm modCm">
        <pc:chgData name="Michael Bailit" userId="6e5c4604-85bf-41ef-8e97-4724b7d56589" providerId="ADAL" clId="{E2C2AA67-CFEC-43A5-B119-5DCB7F88BAAB}" dt="2018-09-03T19:07:06.745" v="1666" actId="20577"/>
        <pc:sldMkLst>
          <pc:docMk/>
          <pc:sldMk cId="636089155" sldId="853"/>
        </pc:sldMkLst>
        <pc:spChg chg="mod">
          <ac:chgData name="Michael Bailit" userId="6e5c4604-85bf-41ef-8e97-4724b7d56589" providerId="ADAL" clId="{E2C2AA67-CFEC-43A5-B119-5DCB7F88BAAB}" dt="2018-09-03T19:01:05.894" v="1663" actId="20577"/>
          <ac:spMkLst>
            <pc:docMk/>
            <pc:sldMk cId="636089155" sldId="853"/>
            <ac:spMk id="3" creationId="{00000000-0000-0000-0000-000000000000}"/>
          </ac:spMkLst>
        </pc:spChg>
        <pc:spChg chg="mod">
          <ac:chgData name="Michael Bailit" userId="6e5c4604-85bf-41ef-8e97-4724b7d56589" providerId="ADAL" clId="{E2C2AA67-CFEC-43A5-B119-5DCB7F88BAAB}" dt="2018-09-03T17:50:03.526" v="515" actId="14100"/>
          <ac:spMkLst>
            <pc:docMk/>
            <pc:sldMk cId="636089155" sldId="853"/>
            <ac:spMk id="4" creationId="{00000000-0000-0000-0000-000000000000}"/>
          </ac:spMkLst>
        </pc:spChg>
      </pc:sldChg>
      <pc:sldChg chg="modSp addCm modCm">
        <pc:chgData name="Michael Bailit" userId="6e5c4604-85bf-41ef-8e97-4724b7d56589" providerId="ADAL" clId="{E2C2AA67-CFEC-43A5-B119-5DCB7F88BAAB}" dt="2018-09-03T18:52:39.737" v="1516" actId="20577"/>
        <pc:sldMkLst>
          <pc:docMk/>
          <pc:sldMk cId="1096933028" sldId="881"/>
        </pc:sldMkLst>
        <pc:spChg chg="mod">
          <ac:chgData name="Michael Bailit" userId="6e5c4604-85bf-41ef-8e97-4724b7d56589" providerId="ADAL" clId="{E2C2AA67-CFEC-43A5-B119-5DCB7F88BAAB}" dt="2018-09-03T18:52:39.737" v="1516" actId="20577"/>
          <ac:spMkLst>
            <pc:docMk/>
            <pc:sldMk cId="1096933028" sldId="881"/>
            <ac:spMk id="3" creationId="{7FB91B38-34EA-4674-B172-1EB4E216AAA4}"/>
          </ac:spMkLst>
        </pc:spChg>
      </pc:sldChg>
      <pc:sldChg chg="modSp modAnim">
        <pc:chgData name="Michael Bailit" userId="6e5c4604-85bf-41ef-8e97-4724b7d56589" providerId="ADAL" clId="{E2C2AA67-CFEC-43A5-B119-5DCB7F88BAAB}" dt="2018-09-14T21:11:02.905" v="2957"/>
        <pc:sldMkLst>
          <pc:docMk/>
          <pc:sldMk cId="1388268015" sldId="886"/>
        </pc:sldMkLst>
        <pc:spChg chg="mod">
          <ac:chgData name="Michael Bailit" userId="6e5c4604-85bf-41ef-8e97-4724b7d56589" providerId="ADAL" clId="{E2C2AA67-CFEC-43A5-B119-5DCB7F88BAAB}" dt="2018-09-07T21:02:55.384" v="2108" actId="255"/>
          <ac:spMkLst>
            <pc:docMk/>
            <pc:sldMk cId="1388268015" sldId="886"/>
            <ac:spMk id="3" creationId="{7FB91B38-34EA-4674-B172-1EB4E216AAA4}"/>
          </ac:spMkLst>
        </pc:spChg>
      </pc:sldChg>
      <pc:sldChg chg="modSp modAnim addCm modCm">
        <pc:chgData name="Michael Bailit" userId="6e5c4604-85bf-41ef-8e97-4724b7d56589" providerId="ADAL" clId="{E2C2AA67-CFEC-43A5-B119-5DCB7F88BAAB}" dt="2018-09-14T21:11:10.435" v="2959"/>
        <pc:sldMkLst>
          <pc:docMk/>
          <pc:sldMk cId="46513579" sldId="887"/>
        </pc:sldMkLst>
        <pc:spChg chg="mod">
          <ac:chgData name="Michael Bailit" userId="6e5c4604-85bf-41ef-8e97-4724b7d56589" providerId="ADAL" clId="{E2C2AA67-CFEC-43A5-B119-5DCB7F88BAAB}" dt="2018-09-07T21:03:29.744" v="2116" actId="20577"/>
          <ac:spMkLst>
            <pc:docMk/>
            <pc:sldMk cId="46513579" sldId="887"/>
            <ac:spMk id="3" creationId="{7FB91B38-34EA-4674-B172-1EB4E216AAA4}"/>
          </ac:spMkLst>
        </pc:spChg>
      </pc:sldChg>
      <pc:sldChg chg="delSp modSp modAnim">
        <pc:chgData name="Michael Bailit" userId="6e5c4604-85bf-41ef-8e97-4724b7d56589" providerId="ADAL" clId="{E2C2AA67-CFEC-43A5-B119-5DCB7F88BAAB}" dt="2018-09-14T19:43:39.694" v="2163" actId="20577"/>
        <pc:sldMkLst>
          <pc:docMk/>
          <pc:sldMk cId="2289025503" sldId="888"/>
        </pc:sldMkLst>
        <pc:spChg chg="mod">
          <ac:chgData name="Michael Bailit" userId="6e5c4604-85bf-41ef-8e97-4724b7d56589" providerId="ADAL" clId="{E2C2AA67-CFEC-43A5-B119-5DCB7F88BAAB}" dt="2018-09-14T19:43:39.694" v="2163" actId="20577"/>
          <ac:spMkLst>
            <pc:docMk/>
            <pc:sldMk cId="2289025503" sldId="888"/>
            <ac:spMk id="3" creationId="{E24070EF-40AF-471B-BD89-50B96D9FC399}"/>
          </ac:spMkLst>
        </pc:spChg>
        <pc:spChg chg="mod">
          <ac:chgData name="Michael Bailit" userId="6e5c4604-85bf-41ef-8e97-4724b7d56589" providerId="ADAL" clId="{E2C2AA67-CFEC-43A5-B119-5DCB7F88BAAB}" dt="2018-09-07T20:35:56.065" v="1805" actId="1076"/>
          <ac:spMkLst>
            <pc:docMk/>
            <pc:sldMk cId="2289025503" sldId="888"/>
            <ac:spMk id="4" creationId="{B15E2E87-74B6-4780-93BA-2F0B6143D80A}"/>
          </ac:spMkLst>
        </pc:spChg>
        <pc:spChg chg="del">
          <ac:chgData name="Michael Bailit" userId="6e5c4604-85bf-41ef-8e97-4724b7d56589" providerId="ADAL" clId="{E2C2AA67-CFEC-43A5-B119-5DCB7F88BAAB}" dt="2018-09-14T19:43:26.553" v="2161" actId="20577"/>
          <ac:spMkLst>
            <pc:docMk/>
            <pc:sldMk cId="2289025503" sldId="888"/>
            <ac:spMk id="5" creationId="{ECC955DB-0A0A-407C-AE0A-EB6D61B00F1E}"/>
          </ac:spMkLst>
        </pc:spChg>
      </pc:sldChg>
      <pc:sldChg chg="delSp modSp">
        <pc:chgData name="Michael Bailit" userId="6e5c4604-85bf-41ef-8e97-4724b7d56589" providerId="ADAL" clId="{E2C2AA67-CFEC-43A5-B119-5DCB7F88BAAB}" dt="2018-09-14T19:43:49.175" v="2166"/>
        <pc:sldMkLst>
          <pc:docMk/>
          <pc:sldMk cId="2522431115" sldId="890"/>
        </pc:sldMkLst>
        <pc:spChg chg="mod">
          <ac:chgData name="Michael Bailit" userId="6e5c4604-85bf-41ef-8e97-4724b7d56589" providerId="ADAL" clId="{E2C2AA67-CFEC-43A5-B119-5DCB7F88BAAB}" dt="2018-09-14T19:43:43.333" v="2165" actId="6549"/>
          <ac:spMkLst>
            <pc:docMk/>
            <pc:sldMk cId="2522431115" sldId="890"/>
            <ac:spMk id="3" creationId="{E24070EF-40AF-471B-BD89-50B96D9FC399}"/>
          </ac:spMkLst>
        </pc:spChg>
        <pc:spChg chg="mod">
          <ac:chgData name="Michael Bailit" userId="6e5c4604-85bf-41ef-8e97-4724b7d56589" providerId="ADAL" clId="{E2C2AA67-CFEC-43A5-B119-5DCB7F88BAAB}" dt="2018-09-03T17:34:54.017" v="183" actId="255"/>
          <ac:spMkLst>
            <pc:docMk/>
            <pc:sldMk cId="2522431115" sldId="890"/>
            <ac:spMk id="4" creationId="{B15E2E87-74B6-4780-93BA-2F0B6143D80A}"/>
          </ac:spMkLst>
        </pc:spChg>
        <pc:spChg chg="del">
          <ac:chgData name="Michael Bailit" userId="6e5c4604-85bf-41ef-8e97-4724b7d56589" providerId="ADAL" clId="{E2C2AA67-CFEC-43A5-B119-5DCB7F88BAAB}" dt="2018-09-14T19:43:49.175" v="2166"/>
          <ac:spMkLst>
            <pc:docMk/>
            <pc:sldMk cId="2522431115" sldId="890"/>
            <ac:spMk id="6" creationId="{3F775E8A-328D-49A1-969A-BD9D996E6528}"/>
          </ac:spMkLst>
        </pc:spChg>
        <pc:graphicFrameChg chg="mod">
          <ac:chgData name="Michael Bailit" userId="6e5c4604-85bf-41ef-8e97-4724b7d56589" providerId="ADAL" clId="{E2C2AA67-CFEC-43A5-B119-5DCB7F88BAAB}" dt="2018-09-03T17:32:45.322" v="177" actId="1076"/>
          <ac:graphicFrameMkLst>
            <pc:docMk/>
            <pc:sldMk cId="2522431115" sldId="890"/>
            <ac:graphicFrameMk id="2" creationId="{8DA19290-B4F2-4950-B26D-E86C7A8DC730}"/>
          </ac:graphicFrameMkLst>
        </pc:graphicFrameChg>
        <pc:graphicFrameChg chg="mod">
          <ac:chgData name="Michael Bailit" userId="6e5c4604-85bf-41ef-8e97-4724b7d56589" providerId="ADAL" clId="{E2C2AA67-CFEC-43A5-B119-5DCB7F88BAAB}" dt="2018-09-03T17:33:09.011" v="181" actId="1076"/>
          <ac:graphicFrameMkLst>
            <pc:docMk/>
            <pc:sldMk cId="2522431115" sldId="890"/>
            <ac:graphicFrameMk id="5" creationId="{A71862F4-1469-43A3-8DAC-CFA2DE5D2D5D}"/>
          </ac:graphicFrameMkLst>
        </pc:graphicFrameChg>
      </pc:sldChg>
      <pc:sldChg chg="delSp modSp">
        <pc:chgData name="Michael Bailit" userId="6e5c4604-85bf-41ef-8e97-4724b7d56589" providerId="ADAL" clId="{E2C2AA67-CFEC-43A5-B119-5DCB7F88BAAB}" dt="2018-09-14T19:45:03.459" v="2213" actId="20577"/>
        <pc:sldMkLst>
          <pc:docMk/>
          <pc:sldMk cId="3298855072" sldId="891"/>
        </pc:sldMkLst>
        <pc:spChg chg="mod">
          <ac:chgData name="Michael Bailit" userId="6e5c4604-85bf-41ef-8e97-4724b7d56589" providerId="ADAL" clId="{E2C2AA67-CFEC-43A5-B119-5DCB7F88BAAB}" dt="2018-09-14T19:45:03.459" v="2213" actId="20577"/>
          <ac:spMkLst>
            <pc:docMk/>
            <pc:sldMk cId="3298855072" sldId="891"/>
            <ac:spMk id="3" creationId="{E24070EF-40AF-471B-BD89-50B96D9FC399}"/>
          </ac:spMkLst>
        </pc:spChg>
        <pc:spChg chg="mod">
          <ac:chgData name="Michael Bailit" userId="6e5c4604-85bf-41ef-8e97-4724b7d56589" providerId="ADAL" clId="{E2C2AA67-CFEC-43A5-B119-5DCB7F88BAAB}" dt="2018-09-03T17:40:07.398" v="387" actId="948"/>
          <ac:spMkLst>
            <pc:docMk/>
            <pc:sldMk cId="3298855072" sldId="891"/>
            <ac:spMk id="4" creationId="{B15E2E87-74B6-4780-93BA-2F0B6143D80A}"/>
          </ac:spMkLst>
        </pc:spChg>
        <pc:spChg chg="del">
          <ac:chgData name="Michael Bailit" userId="6e5c4604-85bf-41ef-8e97-4724b7d56589" providerId="ADAL" clId="{E2C2AA67-CFEC-43A5-B119-5DCB7F88BAAB}" dt="2018-09-14T19:44:55.472" v="2206" actId="20577"/>
          <ac:spMkLst>
            <pc:docMk/>
            <pc:sldMk cId="3298855072" sldId="891"/>
            <ac:spMk id="5" creationId="{56D8B11A-24F2-4DFE-912D-C129491307E1}"/>
          </ac:spMkLst>
        </pc:spChg>
      </pc:sldChg>
      <pc:sldChg chg="delSp modSp">
        <pc:chgData name="Michael Bailit" userId="6e5c4604-85bf-41ef-8e97-4724b7d56589" providerId="ADAL" clId="{E2C2AA67-CFEC-43A5-B119-5DCB7F88BAAB}" dt="2018-09-14T20:29:26.962" v="2894"/>
        <pc:sldMkLst>
          <pc:docMk/>
          <pc:sldMk cId="3839750451" sldId="898"/>
        </pc:sldMkLst>
        <pc:spChg chg="mod">
          <ac:chgData name="Michael Bailit" userId="6e5c4604-85bf-41ef-8e97-4724b7d56589" providerId="ADAL" clId="{E2C2AA67-CFEC-43A5-B119-5DCB7F88BAAB}" dt="2018-09-07T20:59:59.482" v="2081" actId="20577"/>
          <ac:spMkLst>
            <pc:docMk/>
            <pc:sldMk cId="3839750451" sldId="898"/>
            <ac:spMk id="3" creationId="{3D3BDA22-07EB-47B4-987A-EE30BB2B701E}"/>
          </ac:spMkLst>
        </pc:spChg>
        <pc:spChg chg="del">
          <ac:chgData name="Michael Bailit" userId="6e5c4604-85bf-41ef-8e97-4724b7d56589" providerId="ADAL" clId="{E2C2AA67-CFEC-43A5-B119-5DCB7F88BAAB}" dt="2018-09-14T20:29:26.962" v="2894"/>
          <ac:spMkLst>
            <pc:docMk/>
            <pc:sldMk cId="3839750451" sldId="898"/>
            <ac:spMk id="4" creationId="{B913B891-70FA-4BD5-9DC0-EE9E5ECEACEC}"/>
          </ac:spMkLst>
        </pc:spChg>
      </pc:sldChg>
      <pc:sldChg chg="modSp">
        <pc:chgData name="Michael Bailit" userId="6e5c4604-85bf-41ef-8e97-4724b7d56589" providerId="ADAL" clId="{E2C2AA67-CFEC-43A5-B119-5DCB7F88BAAB}" dt="2018-09-14T20:31:36.225" v="2914" actId="1076"/>
        <pc:sldMkLst>
          <pc:docMk/>
          <pc:sldMk cId="2065674183" sldId="902"/>
        </pc:sldMkLst>
        <pc:spChg chg="mod">
          <ac:chgData name="Michael Bailit" userId="6e5c4604-85bf-41ef-8e97-4724b7d56589" providerId="ADAL" clId="{E2C2AA67-CFEC-43A5-B119-5DCB7F88BAAB}" dt="2018-09-14T20:31:30.945" v="2913" actId="1076"/>
          <ac:spMkLst>
            <pc:docMk/>
            <pc:sldMk cId="2065674183" sldId="902"/>
            <ac:spMk id="3" creationId="{00000000-0000-0000-0000-000000000000}"/>
          </ac:spMkLst>
        </pc:spChg>
        <pc:spChg chg="mod">
          <ac:chgData name="Michael Bailit" userId="6e5c4604-85bf-41ef-8e97-4724b7d56589" providerId="ADAL" clId="{E2C2AA67-CFEC-43A5-B119-5DCB7F88BAAB}" dt="2018-09-03T17:50:14.748" v="517" actId="14100"/>
          <ac:spMkLst>
            <pc:docMk/>
            <pc:sldMk cId="2065674183" sldId="902"/>
            <ac:spMk id="4" creationId="{00000000-0000-0000-0000-000000000000}"/>
          </ac:spMkLst>
        </pc:spChg>
        <pc:spChg chg="mod">
          <ac:chgData name="Michael Bailit" userId="6e5c4604-85bf-41ef-8e97-4724b7d56589" providerId="ADAL" clId="{E2C2AA67-CFEC-43A5-B119-5DCB7F88BAAB}" dt="2018-09-14T20:31:36.225" v="2914" actId="1076"/>
          <ac:spMkLst>
            <pc:docMk/>
            <pc:sldMk cId="2065674183" sldId="902"/>
            <ac:spMk id="5" creationId="{8576109D-CAAC-4477-BD50-79792FF7AB4C}"/>
          </ac:spMkLst>
        </pc:spChg>
      </pc:sldChg>
      <pc:sldChg chg="modSp">
        <pc:chgData name="Michael Bailit" userId="6e5c4604-85bf-41ef-8e97-4724b7d56589" providerId="ADAL" clId="{E2C2AA67-CFEC-43A5-B119-5DCB7F88BAAB}" dt="2018-09-03T17:50:23.038" v="518" actId="14100"/>
        <pc:sldMkLst>
          <pc:docMk/>
          <pc:sldMk cId="1802866841" sldId="903"/>
        </pc:sldMkLst>
        <pc:spChg chg="mod">
          <ac:chgData name="Michael Bailit" userId="6e5c4604-85bf-41ef-8e97-4724b7d56589" providerId="ADAL" clId="{E2C2AA67-CFEC-43A5-B119-5DCB7F88BAAB}" dt="2018-09-03T17:49:28.795" v="511" actId="20577"/>
          <ac:spMkLst>
            <pc:docMk/>
            <pc:sldMk cId="1802866841" sldId="903"/>
            <ac:spMk id="3" creationId="{00000000-0000-0000-0000-000000000000}"/>
          </ac:spMkLst>
        </pc:spChg>
        <pc:spChg chg="mod">
          <ac:chgData name="Michael Bailit" userId="6e5c4604-85bf-41ef-8e97-4724b7d56589" providerId="ADAL" clId="{E2C2AA67-CFEC-43A5-B119-5DCB7F88BAAB}" dt="2018-09-03T17:50:23.038" v="518" actId="14100"/>
          <ac:spMkLst>
            <pc:docMk/>
            <pc:sldMk cId="1802866841" sldId="903"/>
            <ac:spMk id="4" creationId="{00000000-0000-0000-0000-000000000000}"/>
          </ac:spMkLst>
        </pc:spChg>
      </pc:sldChg>
      <pc:sldChg chg="modSp">
        <pc:chgData name="Michael Bailit" userId="6e5c4604-85bf-41ef-8e97-4724b7d56589" providerId="ADAL" clId="{E2C2AA67-CFEC-43A5-B119-5DCB7F88BAAB}" dt="2018-09-03T17:51:03.928" v="521" actId="1076"/>
        <pc:sldMkLst>
          <pc:docMk/>
          <pc:sldMk cId="2868711138" sldId="904"/>
        </pc:sldMkLst>
        <pc:spChg chg="mod">
          <ac:chgData name="Michael Bailit" userId="6e5c4604-85bf-41ef-8e97-4724b7d56589" providerId="ADAL" clId="{E2C2AA67-CFEC-43A5-B119-5DCB7F88BAAB}" dt="2018-09-03T17:48:21.782" v="462" actId="20577"/>
          <ac:spMkLst>
            <pc:docMk/>
            <pc:sldMk cId="2868711138" sldId="904"/>
            <ac:spMk id="3" creationId="{00000000-0000-0000-0000-000000000000}"/>
          </ac:spMkLst>
        </pc:spChg>
        <pc:spChg chg="mod">
          <ac:chgData name="Michael Bailit" userId="6e5c4604-85bf-41ef-8e97-4724b7d56589" providerId="ADAL" clId="{E2C2AA67-CFEC-43A5-B119-5DCB7F88BAAB}" dt="2018-09-03T17:51:03.928" v="521" actId="1076"/>
          <ac:spMkLst>
            <pc:docMk/>
            <pc:sldMk cId="2868711138" sldId="904"/>
            <ac:spMk id="4" creationId="{00000000-0000-0000-0000-000000000000}"/>
          </ac:spMkLst>
        </pc:spChg>
      </pc:sldChg>
      <pc:sldChg chg="modSp addCm modCm">
        <pc:chgData name="Michael Bailit" userId="6e5c4604-85bf-41ef-8e97-4724b7d56589" providerId="ADAL" clId="{E2C2AA67-CFEC-43A5-B119-5DCB7F88BAAB}" dt="2018-09-07T21:04:44.191" v="2156" actId="20577"/>
        <pc:sldMkLst>
          <pc:docMk/>
          <pc:sldMk cId="4172064801" sldId="907"/>
        </pc:sldMkLst>
        <pc:spChg chg="mod">
          <ac:chgData name="Michael Bailit" userId="6e5c4604-85bf-41ef-8e97-4724b7d56589" providerId="ADAL" clId="{E2C2AA67-CFEC-43A5-B119-5DCB7F88BAAB}" dt="2018-09-07T21:04:44.191" v="2156" actId="20577"/>
          <ac:spMkLst>
            <pc:docMk/>
            <pc:sldMk cId="4172064801" sldId="907"/>
            <ac:spMk id="3" creationId="{ED86C5E7-1C7F-4682-8560-64538EBFA53A}"/>
          </ac:spMkLst>
        </pc:spChg>
      </pc:sldChg>
      <pc:sldChg chg="delSp modSp modAnim">
        <pc:chgData name="Michael Bailit" userId="6e5c4604-85bf-41ef-8e97-4724b7d56589" providerId="ADAL" clId="{E2C2AA67-CFEC-43A5-B119-5DCB7F88BAAB}" dt="2018-09-14T19:42:59.066" v="2159"/>
        <pc:sldMkLst>
          <pc:docMk/>
          <pc:sldMk cId="4037410801" sldId="908"/>
        </pc:sldMkLst>
        <pc:spChg chg="mod">
          <ac:chgData name="Michael Bailit" userId="6e5c4604-85bf-41ef-8e97-4724b7d56589" providerId="ADAL" clId="{E2C2AA67-CFEC-43A5-B119-5DCB7F88BAAB}" dt="2018-09-07T20:35:42.470" v="1804" actId="20577"/>
          <ac:spMkLst>
            <pc:docMk/>
            <pc:sldMk cId="4037410801" sldId="908"/>
            <ac:spMk id="3" creationId="{A90895A0-F050-4FC8-BB03-09B493F5D2FD}"/>
          </ac:spMkLst>
        </pc:spChg>
        <pc:spChg chg="del mod">
          <ac:chgData name="Michael Bailit" userId="6e5c4604-85bf-41ef-8e97-4724b7d56589" providerId="ADAL" clId="{E2C2AA67-CFEC-43A5-B119-5DCB7F88BAAB}" dt="2018-09-14T19:42:59.066" v="2159"/>
          <ac:spMkLst>
            <pc:docMk/>
            <pc:sldMk cId="4037410801" sldId="908"/>
            <ac:spMk id="6" creationId="{2C72ECAC-F81B-439E-AF32-4767430F50CC}"/>
          </ac:spMkLst>
        </pc:spChg>
      </pc:sldChg>
      <pc:sldChg chg="modSp modAnim">
        <pc:chgData name="Michael Bailit" userId="6e5c4604-85bf-41ef-8e97-4724b7d56589" providerId="ADAL" clId="{E2C2AA67-CFEC-43A5-B119-5DCB7F88BAAB}" dt="2018-09-07T20:43:07.444" v="1827" actId="14100"/>
        <pc:sldMkLst>
          <pc:docMk/>
          <pc:sldMk cId="1885337814" sldId="909"/>
        </pc:sldMkLst>
        <pc:spChg chg="mod">
          <ac:chgData name="Michael Bailit" userId="6e5c4604-85bf-41ef-8e97-4724b7d56589" providerId="ADAL" clId="{E2C2AA67-CFEC-43A5-B119-5DCB7F88BAAB}" dt="2018-09-07T20:43:07.444" v="1827" actId="14100"/>
          <ac:spMkLst>
            <pc:docMk/>
            <pc:sldMk cId="1885337814" sldId="909"/>
            <ac:spMk id="4" creationId="{B15E2E87-74B6-4780-93BA-2F0B6143D80A}"/>
          </ac:spMkLst>
        </pc:spChg>
        <pc:spChg chg="mod">
          <ac:chgData name="Michael Bailit" userId="6e5c4604-85bf-41ef-8e97-4724b7d56589" providerId="ADAL" clId="{E2C2AA67-CFEC-43A5-B119-5DCB7F88BAAB}" dt="2018-09-03T17:47:42.646" v="442" actId="1076"/>
          <ac:spMkLst>
            <pc:docMk/>
            <pc:sldMk cId="1885337814" sldId="909"/>
            <ac:spMk id="5" creationId="{028953D9-76B1-416F-906F-A9FEE216BD2F}"/>
          </ac:spMkLst>
        </pc:spChg>
      </pc:sldChg>
      <pc:sldChg chg="delSp modSp">
        <pc:chgData name="Michael Bailit" userId="6e5c4604-85bf-41ef-8e97-4724b7d56589" providerId="ADAL" clId="{E2C2AA67-CFEC-43A5-B119-5DCB7F88BAAB}" dt="2018-09-14T19:44:45.304" v="2203"/>
        <pc:sldMkLst>
          <pc:docMk/>
          <pc:sldMk cId="3912260253" sldId="910"/>
        </pc:sldMkLst>
        <pc:spChg chg="mod">
          <ac:chgData name="Michael Bailit" userId="6e5c4604-85bf-41ef-8e97-4724b7d56589" providerId="ADAL" clId="{E2C2AA67-CFEC-43A5-B119-5DCB7F88BAAB}" dt="2018-09-03T17:37:14.551" v="378" actId="20577"/>
          <ac:spMkLst>
            <pc:docMk/>
            <pc:sldMk cId="3912260253" sldId="910"/>
            <ac:spMk id="2" creationId="{A03F8834-B96E-4C7D-9937-997736FAED72}"/>
          </ac:spMkLst>
        </pc:spChg>
        <pc:spChg chg="mod">
          <ac:chgData name="Michael Bailit" userId="6e5c4604-85bf-41ef-8e97-4724b7d56589" providerId="ADAL" clId="{E2C2AA67-CFEC-43A5-B119-5DCB7F88BAAB}" dt="2018-09-14T19:44:39.825" v="2202" actId="6549"/>
          <ac:spMkLst>
            <pc:docMk/>
            <pc:sldMk cId="3912260253" sldId="910"/>
            <ac:spMk id="3" creationId="{E24070EF-40AF-471B-BD89-50B96D9FC399}"/>
          </ac:spMkLst>
        </pc:spChg>
        <pc:spChg chg="mod">
          <ac:chgData name="Michael Bailit" userId="6e5c4604-85bf-41ef-8e97-4724b7d56589" providerId="ADAL" clId="{E2C2AA67-CFEC-43A5-B119-5DCB7F88BAAB}" dt="2018-09-03T17:38:40.484" v="386" actId="20577"/>
          <ac:spMkLst>
            <pc:docMk/>
            <pc:sldMk cId="3912260253" sldId="910"/>
            <ac:spMk id="4" creationId="{B15E2E87-74B6-4780-93BA-2F0B6143D80A}"/>
          </ac:spMkLst>
        </pc:spChg>
        <pc:spChg chg="del">
          <ac:chgData name="Michael Bailit" userId="6e5c4604-85bf-41ef-8e97-4724b7d56589" providerId="ADAL" clId="{E2C2AA67-CFEC-43A5-B119-5DCB7F88BAAB}" dt="2018-09-14T19:44:45.304" v="2203"/>
          <ac:spMkLst>
            <pc:docMk/>
            <pc:sldMk cId="3912260253" sldId="910"/>
            <ac:spMk id="5" creationId="{252B2215-3814-4104-9267-975A7831FEB1}"/>
          </ac:spMkLst>
        </pc:spChg>
      </pc:sldChg>
      <pc:sldChg chg="delSp modSp">
        <pc:chgData name="Michael Bailit" userId="6e5c4604-85bf-41ef-8e97-4724b7d56589" providerId="ADAL" clId="{E2C2AA67-CFEC-43A5-B119-5DCB7F88BAAB}" dt="2018-09-14T19:45:19.284" v="2216"/>
        <pc:sldMkLst>
          <pc:docMk/>
          <pc:sldMk cId="195883403" sldId="911"/>
        </pc:sldMkLst>
        <pc:spChg chg="mod">
          <ac:chgData name="Michael Bailit" userId="6e5c4604-85bf-41ef-8e97-4724b7d56589" providerId="ADAL" clId="{E2C2AA67-CFEC-43A5-B119-5DCB7F88BAAB}" dt="2018-09-14T19:45:15.429" v="2215" actId="6549"/>
          <ac:spMkLst>
            <pc:docMk/>
            <pc:sldMk cId="195883403" sldId="911"/>
            <ac:spMk id="3" creationId="{E24070EF-40AF-471B-BD89-50B96D9FC399}"/>
          </ac:spMkLst>
        </pc:spChg>
        <pc:spChg chg="mod">
          <ac:chgData name="Michael Bailit" userId="6e5c4604-85bf-41ef-8e97-4724b7d56589" providerId="ADAL" clId="{E2C2AA67-CFEC-43A5-B119-5DCB7F88BAAB}" dt="2018-09-07T20:37:17.482" v="1808" actId="1076"/>
          <ac:spMkLst>
            <pc:docMk/>
            <pc:sldMk cId="195883403" sldId="911"/>
            <ac:spMk id="4" creationId="{B15E2E87-74B6-4780-93BA-2F0B6143D80A}"/>
          </ac:spMkLst>
        </pc:spChg>
        <pc:spChg chg="del">
          <ac:chgData name="Michael Bailit" userId="6e5c4604-85bf-41ef-8e97-4724b7d56589" providerId="ADAL" clId="{E2C2AA67-CFEC-43A5-B119-5DCB7F88BAAB}" dt="2018-09-14T19:45:19.284" v="2216"/>
          <ac:spMkLst>
            <pc:docMk/>
            <pc:sldMk cId="195883403" sldId="911"/>
            <ac:spMk id="5" creationId="{037C9AFF-DE91-41FE-9883-13403D3630E4}"/>
          </ac:spMkLst>
        </pc:spChg>
      </pc:sldChg>
      <pc:sldChg chg="modSp">
        <pc:chgData name="Michael Bailit" userId="6e5c4604-85bf-41ef-8e97-4724b7d56589" providerId="ADAL" clId="{E2C2AA67-CFEC-43A5-B119-5DCB7F88BAAB}" dt="2018-09-07T20:43:27.429" v="1828" actId="20577"/>
        <pc:sldMkLst>
          <pc:docMk/>
          <pc:sldMk cId="95353351" sldId="912"/>
        </pc:sldMkLst>
        <pc:spChg chg="mod">
          <ac:chgData name="Michael Bailit" userId="6e5c4604-85bf-41ef-8e97-4724b7d56589" providerId="ADAL" clId="{E2C2AA67-CFEC-43A5-B119-5DCB7F88BAAB}" dt="2018-09-07T20:43:27.429" v="1828" actId="20577"/>
          <ac:spMkLst>
            <pc:docMk/>
            <pc:sldMk cId="95353351" sldId="912"/>
            <ac:spMk id="4" creationId="{B8FA2214-2917-48D5-B01B-A230DB063AE2}"/>
          </ac:spMkLst>
        </pc:spChg>
      </pc:sldChg>
      <pc:sldChg chg="delSp modSp modAnim">
        <pc:chgData name="Michael Bailit" userId="6e5c4604-85bf-41ef-8e97-4724b7d56589" providerId="ADAL" clId="{E2C2AA67-CFEC-43A5-B119-5DCB7F88BAAB}" dt="2018-09-14T19:45:31.701" v="2217"/>
        <pc:sldMkLst>
          <pc:docMk/>
          <pc:sldMk cId="1409222380" sldId="917"/>
        </pc:sldMkLst>
        <pc:spChg chg="mod">
          <ac:chgData name="Michael Bailit" userId="6e5c4604-85bf-41ef-8e97-4724b7d56589" providerId="ADAL" clId="{E2C2AA67-CFEC-43A5-B119-5DCB7F88BAAB}" dt="2018-09-03T17:52:53.902" v="527" actId="14100"/>
          <ac:spMkLst>
            <pc:docMk/>
            <pc:sldMk cId="1409222380" sldId="917"/>
            <ac:spMk id="3" creationId="{946F436B-5B7D-49CB-8C68-17C1F6DEA085}"/>
          </ac:spMkLst>
        </pc:spChg>
        <pc:spChg chg="del">
          <ac:chgData name="Michael Bailit" userId="6e5c4604-85bf-41ef-8e97-4724b7d56589" providerId="ADAL" clId="{E2C2AA67-CFEC-43A5-B119-5DCB7F88BAAB}" dt="2018-09-14T19:45:31.701" v="2217"/>
          <ac:spMkLst>
            <pc:docMk/>
            <pc:sldMk cId="1409222380" sldId="917"/>
            <ac:spMk id="4" creationId="{D3F358F9-21EC-4FE8-ABB9-4D74214042D1}"/>
          </ac:spMkLst>
        </pc:spChg>
      </pc:sldChg>
      <pc:sldChg chg="delSp modSp modAnim addCm modCm">
        <pc:chgData name="Michael Bailit" userId="6e5c4604-85bf-41ef-8e97-4724b7d56589" providerId="ADAL" clId="{E2C2AA67-CFEC-43A5-B119-5DCB7F88BAAB}" dt="2018-09-14T21:07:23.696" v="2916"/>
        <pc:sldMkLst>
          <pc:docMk/>
          <pc:sldMk cId="1015276240" sldId="918"/>
        </pc:sldMkLst>
        <pc:spChg chg="mod">
          <ac:chgData name="Michael Bailit" userId="6e5c4604-85bf-41ef-8e97-4724b7d56589" providerId="ADAL" clId="{E2C2AA67-CFEC-43A5-B119-5DCB7F88BAAB}" dt="2018-09-07T20:50:51.877" v="1980" actId="5793"/>
          <ac:spMkLst>
            <pc:docMk/>
            <pc:sldMk cId="1015276240" sldId="918"/>
            <ac:spMk id="2" creationId="{E5D05231-65C8-46DA-AC47-D3482D0DAFA1}"/>
          </ac:spMkLst>
        </pc:spChg>
        <pc:spChg chg="mod">
          <ac:chgData name="Michael Bailit" userId="6e5c4604-85bf-41ef-8e97-4724b7d56589" providerId="ADAL" clId="{E2C2AA67-CFEC-43A5-B119-5DCB7F88BAAB}" dt="2018-09-03T18:08:27.336" v="614" actId="20577"/>
          <ac:spMkLst>
            <pc:docMk/>
            <pc:sldMk cId="1015276240" sldId="918"/>
            <ac:spMk id="3" creationId="{67DAF117-341E-4BAB-859E-E205D03AB3B6}"/>
          </ac:spMkLst>
        </pc:spChg>
        <pc:spChg chg="del">
          <ac:chgData name="Michael Bailit" userId="6e5c4604-85bf-41ef-8e97-4724b7d56589" providerId="ADAL" clId="{E2C2AA67-CFEC-43A5-B119-5DCB7F88BAAB}" dt="2018-09-14T19:46:09.747" v="2220"/>
          <ac:spMkLst>
            <pc:docMk/>
            <pc:sldMk cId="1015276240" sldId="918"/>
            <ac:spMk id="4" creationId="{11E46E2D-C8E8-498E-B412-891B4A78BD91}"/>
          </ac:spMkLst>
        </pc:spChg>
        <pc:spChg chg="mod">
          <ac:chgData name="Michael Bailit" userId="6e5c4604-85bf-41ef-8e97-4724b7d56589" providerId="ADAL" clId="{E2C2AA67-CFEC-43A5-B119-5DCB7F88BAAB}" dt="2018-09-03T17:59:31.693" v="607" actId="1076"/>
          <ac:spMkLst>
            <pc:docMk/>
            <pc:sldMk cId="1015276240" sldId="918"/>
            <ac:spMk id="6" creationId="{0B55BAD5-EDE4-4809-AA21-C0B26A52B0C9}"/>
          </ac:spMkLst>
        </pc:spChg>
      </pc:sldChg>
      <pc:sldChg chg="delSp modSp addCm modCm">
        <pc:chgData name="Michael Bailit" userId="6e5c4604-85bf-41ef-8e97-4724b7d56589" providerId="ADAL" clId="{E2C2AA67-CFEC-43A5-B119-5DCB7F88BAAB}" dt="2018-09-14T20:29:14.699" v="2893" actId="20577"/>
        <pc:sldMkLst>
          <pc:docMk/>
          <pc:sldMk cId="166362544" sldId="919"/>
        </pc:sldMkLst>
        <pc:spChg chg="mod">
          <ac:chgData name="Michael Bailit" userId="6e5c4604-85bf-41ef-8e97-4724b7d56589" providerId="ADAL" clId="{E2C2AA67-CFEC-43A5-B119-5DCB7F88BAAB}" dt="2018-09-14T20:26:02.765" v="2827" actId="6549"/>
          <ac:spMkLst>
            <pc:docMk/>
            <pc:sldMk cId="166362544" sldId="919"/>
            <ac:spMk id="2" creationId="{CFBDE50D-2E03-480B-B1C3-4FCEE1281D30}"/>
          </ac:spMkLst>
        </pc:spChg>
        <pc:spChg chg="del">
          <ac:chgData name="Michael Bailit" userId="6e5c4604-85bf-41ef-8e97-4724b7d56589" providerId="ADAL" clId="{E2C2AA67-CFEC-43A5-B119-5DCB7F88BAAB}" dt="2018-09-07T20:56:49.060" v="2044" actId="1076"/>
          <ac:spMkLst>
            <pc:docMk/>
            <pc:sldMk cId="166362544" sldId="919"/>
            <ac:spMk id="3" creationId="{9439377C-285C-4C5A-A263-04BDD614D792}"/>
          </ac:spMkLst>
        </pc:spChg>
        <pc:spChg chg="mod">
          <ac:chgData name="Michael Bailit" userId="6e5c4604-85bf-41ef-8e97-4724b7d56589" providerId="ADAL" clId="{E2C2AA67-CFEC-43A5-B119-5DCB7F88BAAB}" dt="2018-09-14T20:26:39.034" v="2830" actId="1076"/>
          <ac:spMkLst>
            <pc:docMk/>
            <pc:sldMk cId="166362544" sldId="919"/>
            <ac:spMk id="3" creationId="{4C2DD433-A7B5-4B30-814F-0472AE487C51}"/>
          </ac:spMkLst>
        </pc:spChg>
        <pc:spChg chg="mod">
          <ac:chgData name="Michael Bailit" userId="6e5c4604-85bf-41ef-8e97-4724b7d56589" providerId="ADAL" clId="{E2C2AA67-CFEC-43A5-B119-5DCB7F88BAAB}" dt="2018-09-14T20:26:35.417" v="2829" actId="14100"/>
          <ac:spMkLst>
            <pc:docMk/>
            <pc:sldMk cId="166362544" sldId="919"/>
            <ac:spMk id="4" creationId="{ABB430D5-DB3D-4C3C-9DD3-A49DDADE6447}"/>
          </ac:spMkLst>
        </pc:spChg>
        <pc:spChg chg="del">
          <ac:chgData name="Michael Bailit" userId="6e5c4604-85bf-41ef-8e97-4724b7d56589" providerId="ADAL" clId="{E2C2AA67-CFEC-43A5-B119-5DCB7F88BAAB}" dt="2018-09-14T20:28:00.039" v="2864" actId="20577"/>
          <ac:spMkLst>
            <pc:docMk/>
            <pc:sldMk cId="166362544" sldId="919"/>
            <ac:spMk id="5" creationId="{F4CCC8F4-FF5D-49DD-9B89-3EA341110E37}"/>
          </ac:spMkLst>
        </pc:spChg>
        <pc:graphicFrameChg chg="modGraphic">
          <ac:chgData name="Michael Bailit" userId="6e5c4604-85bf-41ef-8e97-4724b7d56589" providerId="ADAL" clId="{E2C2AA67-CFEC-43A5-B119-5DCB7F88BAAB}" dt="2018-09-14T20:29:14.699" v="2893" actId="20577"/>
          <ac:graphicFrameMkLst>
            <pc:docMk/>
            <pc:sldMk cId="166362544" sldId="919"/>
            <ac:graphicFrameMk id="6" creationId="{51359F5F-AF91-4BDE-B947-21517E00F4D2}"/>
          </ac:graphicFrameMkLst>
        </pc:graphicFrameChg>
      </pc:sldChg>
      <pc:sldChg chg="delSp modSp addCm modCm">
        <pc:chgData name="Michael Bailit" userId="6e5c4604-85bf-41ef-8e97-4724b7d56589" providerId="ADAL" clId="{E2C2AA67-CFEC-43A5-B119-5DCB7F88BAAB}" dt="2018-09-14T21:08:30.442" v="2941" actId="20577"/>
        <pc:sldMkLst>
          <pc:docMk/>
          <pc:sldMk cId="549315573" sldId="920"/>
        </pc:sldMkLst>
        <pc:spChg chg="mod">
          <ac:chgData name="Michael Bailit" userId="6e5c4604-85bf-41ef-8e97-4724b7d56589" providerId="ADAL" clId="{E2C2AA67-CFEC-43A5-B119-5DCB7F88BAAB}" dt="2018-09-14T19:51:45.635" v="2248" actId="6549"/>
          <ac:spMkLst>
            <pc:docMk/>
            <pc:sldMk cId="549315573" sldId="920"/>
            <ac:spMk id="2" creationId="{E5D05231-65C8-46DA-AC47-D3482D0DAFA1}"/>
          </ac:spMkLst>
        </pc:spChg>
        <pc:spChg chg="mod">
          <ac:chgData name="Michael Bailit" userId="6e5c4604-85bf-41ef-8e97-4724b7d56589" providerId="ADAL" clId="{E2C2AA67-CFEC-43A5-B119-5DCB7F88BAAB}" dt="2018-09-14T21:08:30.442" v="2941" actId="20577"/>
          <ac:spMkLst>
            <pc:docMk/>
            <pc:sldMk cId="549315573" sldId="920"/>
            <ac:spMk id="3" creationId="{67DAF117-341E-4BAB-859E-E205D03AB3B6}"/>
          </ac:spMkLst>
        </pc:spChg>
        <pc:spChg chg="del">
          <ac:chgData name="Michael Bailit" userId="6e5c4604-85bf-41ef-8e97-4724b7d56589" providerId="ADAL" clId="{E2C2AA67-CFEC-43A5-B119-5DCB7F88BAAB}" dt="2018-09-14T19:46:52.610" v="2221" actId="20577"/>
          <ac:spMkLst>
            <pc:docMk/>
            <pc:sldMk cId="549315573" sldId="920"/>
            <ac:spMk id="6" creationId="{6EEE20CF-A48E-4DA6-B43A-EA2763970231}"/>
          </ac:spMkLst>
        </pc:spChg>
        <pc:spChg chg="mod">
          <ac:chgData name="Michael Bailit" userId="6e5c4604-85bf-41ef-8e97-4724b7d56589" providerId="ADAL" clId="{E2C2AA67-CFEC-43A5-B119-5DCB7F88BAAB}" dt="2018-09-03T18:26:10.488" v="891" actId="20577"/>
          <ac:spMkLst>
            <pc:docMk/>
            <pc:sldMk cId="549315573" sldId="920"/>
            <ac:spMk id="6" creationId="{0B55BAD5-EDE4-4809-AA21-C0B26A52B0C9}"/>
          </ac:spMkLst>
        </pc:spChg>
        <pc:graphicFrameChg chg="mod modGraphic">
          <ac:chgData name="Michael Bailit" userId="6e5c4604-85bf-41ef-8e97-4724b7d56589" providerId="ADAL" clId="{E2C2AA67-CFEC-43A5-B119-5DCB7F88BAAB}" dt="2018-09-14T19:51:18.446" v="2244" actId="20577"/>
          <ac:graphicFrameMkLst>
            <pc:docMk/>
            <pc:sldMk cId="549315573" sldId="920"/>
            <ac:graphicFrameMk id="5" creationId="{CD00791A-933E-4AD8-AC88-5D632F688A7D}"/>
          </ac:graphicFrameMkLst>
        </pc:graphicFrameChg>
      </pc:sldChg>
      <pc:sldChg chg="delSp modSp modAnim addCm">
        <pc:chgData name="Michael Bailit" userId="6e5c4604-85bf-41ef-8e97-4724b7d56589" providerId="ADAL" clId="{E2C2AA67-CFEC-43A5-B119-5DCB7F88BAAB}" dt="2018-09-14T19:57:16.136" v="2366" actId="20577"/>
        <pc:sldMkLst>
          <pc:docMk/>
          <pc:sldMk cId="269394699" sldId="922"/>
        </pc:sldMkLst>
        <pc:spChg chg="mod">
          <ac:chgData name="Michael Bailit" userId="6e5c4604-85bf-41ef-8e97-4724b7d56589" providerId="ADAL" clId="{E2C2AA67-CFEC-43A5-B119-5DCB7F88BAAB}" dt="2018-09-14T19:57:16.136" v="2366" actId="20577"/>
          <ac:spMkLst>
            <pc:docMk/>
            <pc:sldMk cId="269394699" sldId="922"/>
            <ac:spMk id="2" creationId="{494F21C3-2201-40C9-A08D-1A0970D11B7E}"/>
          </ac:spMkLst>
        </pc:spChg>
        <pc:spChg chg="mod">
          <ac:chgData name="Michael Bailit" userId="6e5c4604-85bf-41ef-8e97-4724b7d56589" providerId="ADAL" clId="{E2C2AA67-CFEC-43A5-B119-5DCB7F88BAAB}" dt="2018-09-14T19:56:36.154" v="2336" actId="255"/>
          <ac:spMkLst>
            <pc:docMk/>
            <pc:sldMk cId="269394699" sldId="922"/>
            <ac:spMk id="3" creationId="{987A56DB-AC6D-4645-8FD0-BB06A595757B}"/>
          </ac:spMkLst>
        </pc:spChg>
        <pc:spChg chg="del">
          <ac:chgData name="Michael Bailit" userId="6e5c4604-85bf-41ef-8e97-4724b7d56589" providerId="ADAL" clId="{E2C2AA67-CFEC-43A5-B119-5DCB7F88BAAB}" dt="2018-09-14T19:52:24.885" v="2253" actId="20577"/>
          <ac:spMkLst>
            <pc:docMk/>
            <pc:sldMk cId="269394699" sldId="922"/>
            <ac:spMk id="4" creationId="{56F84A95-30F2-4717-AB43-4B7F3B6459A9}"/>
          </ac:spMkLst>
        </pc:spChg>
        <pc:spChg chg="mod">
          <ac:chgData name="Michael Bailit" userId="6e5c4604-85bf-41ef-8e97-4724b7d56589" providerId="ADAL" clId="{E2C2AA67-CFEC-43A5-B119-5DCB7F88BAAB}" dt="2018-09-07T20:49:23.101" v="1966" actId="20577"/>
          <ac:spMkLst>
            <pc:docMk/>
            <pc:sldMk cId="269394699" sldId="922"/>
            <ac:spMk id="4" creationId="{66EFE02A-165B-4BFB-AE96-E30A9471B7BC}"/>
          </ac:spMkLst>
        </pc:spChg>
      </pc:sldChg>
      <pc:sldChg chg="delSp modSp addCm modCm">
        <pc:chgData name="Michael Bailit" userId="6e5c4604-85bf-41ef-8e97-4724b7d56589" providerId="ADAL" clId="{E2C2AA67-CFEC-43A5-B119-5DCB7F88BAAB}" dt="2018-09-14T20:00:29.636" v="2482"/>
        <pc:sldMkLst>
          <pc:docMk/>
          <pc:sldMk cId="2653505680" sldId="923"/>
        </pc:sldMkLst>
        <pc:spChg chg="mod">
          <ac:chgData name="Michael Bailit" userId="6e5c4604-85bf-41ef-8e97-4724b7d56589" providerId="ADAL" clId="{E2C2AA67-CFEC-43A5-B119-5DCB7F88BAAB}" dt="2018-09-07T20:50:41.565" v="1977" actId="20577"/>
          <ac:spMkLst>
            <pc:docMk/>
            <pc:sldMk cId="2653505680" sldId="923"/>
            <ac:spMk id="2" creationId="{C7852AF7-9BAF-49FE-A87D-C8CE6CA86A96}"/>
          </ac:spMkLst>
        </pc:spChg>
        <pc:spChg chg="del">
          <ac:chgData name="Michael Bailit" userId="6e5c4604-85bf-41ef-8e97-4724b7d56589" providerId="ADAL" clId="{E2C2AA67-CFEC-43A5-B119-5DCB7F88BAAB}" dt="2018-09-14T20:00:29.636" v="2482"/>
          <ac:spMkLst>
            <pc:docMk/>
            <pc:sldMk cId="2653505680" sldId="923"/>
            <ac:spMk id="4" creationId="{48813524-E9D8-414C-9CD7-D7228BF755BE}"/>
          </ac:spMkLst>
        </pc:spChg>
        <pc:graphicFrameChg chg="modGraphic">
          <ac:chgData name="Michael Bailit" userId="6e5c4604-85bf-41ef-8e97-4724b7d56589" providerId="ADAL" clId="{E2C2AA67-CFEC-43A5-B119-5DCB7F88BAAB}" dt="2018-09-07T20:56:07.765" v="2042" actId="20577"/>
          <ac:graphicFrameMkLst>
            <pc:docMk/>
            <pc:sldMk cId="2653505680" sldId="923"/>
            <ac:graphicFrameMk id="5" creationId="{FB80EDA3-C428-4DC7-A2AC-E931B8016CB8}"/>
          </ac:graphicFrameMkLst>
        </pc:graphicFrameChg>
      </pc:sldChg>
      <pc:sldChg chg="delSp modSp modAnim addCm delCm modCm">
        <pc:chgData name="Michael Bailit" userId="6e5c4604-85bf-41ef-8e97-4724b7d56589" providerId="ADAL" clId="{E2C2AA67-CFEC-43A5-B119-5DCB7F88BAAB}" dt="2018-09-14T20:00:05.694" v="2480" actId="1076"/>
        <pc:sldMkLst>
          <pc:docMk/>
          <pc:sldMk cId="2650988053" sldId="925"/>
        </pc:sldMkLst>
        <pc:spChg chg="mod">
          <ac:chgData name="Michael Bailit" userId="6e5c4604-85bf-41ef-8e97-4724b7d56589" providerId="ADAL" clId="{E2C2AA67-CFEC-43A5-B119-5DCB7F88BAAB}" dt="2018-09-14T19:59:29.941" v="2475" actId="6549"/>
          <ac:spMkLst>
            <pc:docMk/>
            <pc:sldMk cId="2650988053" sldId="925"/>
            <ac:spMk id="2" creationId="{C7852AF7-9BAF-49FE-A87D-C8CE6CA86A96}"/>
          </ac:spMkLst>
        </pc:spChg>
        <pc:spChg chg="mod">
          <ac:chgData name="Michael Bailit" userId="6e5c4604-85bf-41ef-8e97-4724b7d56589" providerId="ADAL" clId="{E2C2AA67-CFEC-43A5-B119-5DCB7F88BAAB}" dt="2018-09-14T20:00:05.694" v="2480" actId="1076"/>
          <ac:spMkLst>
            <pc:docMk/>
            <pc:sldMk cId="2650988053" sldId="925"/>
            <ac:spMk id="3" creationId="{E828F336-1C2B-46B1-88A9-CAAB342F8384}"/>
          </ac:spMkLst>
        </pc:spChg>
        <pc:spChg chg="del mod">
          <ac:chgData name="Michael Bailit" userId="6e5c4604-85bf-41ef-8e97-4724b7d56589" providerId="ADAL" clId="{E2C2AA67-CFEC-43A5-B119-5DCB7F88BAAB}" dt="2018-09-14T19:59:09.856" v="2448" actId="1076"/>
          <ac:spMkLst>
            <pc:docMk/>
            <pc:sldMk cId="2650988053" sldId="925"/>
            <ac:spMk id="4" creationId="{F87BBB29-E7BB-4805-B572-01A978985BC2}"/>
          </ac:spMkLst>
        </pc:spChg>
      </pc:sldChg>
      <pc:sldChg chg="modSp modAnim addCm modCm">
        <pc:chgData name="Michael Bailit" userId="6e5c4604-85bf-41ef-8e97-4724b7d56589" providerId="ADAL" clId="{E2C2AA67-CFEC-43A5-B119-5DCB7F88BAAB}" dt="2018-09-07T20:56:19.745" v="2043" actId="20577"/>
        <pc:sldMkLst>
          <pc:docMk/>
          <pc:sldMk cId="867655968" sldId="926"/>
        </pc:sldMkLst>
        <pc:spChg chg="mod">
          <ac:chgData name="Michael Bailit" userId="6e5c4604-85bf-41ef-8e97-4724b7d56589" providerId="ADAL" clId="{E2C2AA67-CFEC-43A5-B119-5DCB7F88BAAB}" dt="2018-09-07T20:50:44.746" v="1978" actId="20577"/>
          <ac:spMkLst>
            <pc:docMk/>
            <pc:sldMk cId="867655968" sldId="926"/>
            <ac:spMk id="2" creationId="{AD3EDCCD-DD6B-43AC-9EE5-03A8DDD76BAC}"/>
          </ac:spMkLst>
        </pc:spChg>
        <pc:spChg chg="mod">
          <ac:chgData name="Michael Bailit" userId="6e5c4604-85bf-41ef-8e97-4724b7d56589" providerId="ADAL" clId="{E2C2AA67-CFEC-43A5-B119-5DCB7F88BAAB}" dt="2018-09-03T18:36:16.705" v="1193" actId="20577"/>
          <ac:spMkLst>
            <pc:docMk/>
            <pc:sldMk cId="867655968" sldId="926"/>
            <ac:spMk id="3" creationId="{FB40E04F-F8A0-4F20-ACC7-C16A623FD4B3}"/>
          </ac:spMkLst>
        </pc:spChg>
        <pc:spChg chg="mod">
          <ac:chgData name="Michael Bailit" userId="6e5c4604-85bf-41ef-8e97-4724b7d56589" providerId="ADAL" clId="{E2C2AA67-CFEC-43A5-B119-5DCB7F88BAAB}" dt="2018-09-03T18:34:26.784" v="1150" actId="20577"/>
          <ac:spMkLst>
            <pc:docMk/>
            <pc:sldMk cId="867655968" sldId="926"/>
            <ac:spMk id="4" creationId="{A92E7228-4B3C-4985-BF61-F45E08438A23}"/>
          </ac:spMkLst>
        </pc:spChg>
      </pc:sldChg>
      <pc:sldChg chg="delSp">
        <pc:chgData name="Michael Bailit" userId="6e5c4604-85bf-41ef-8e97-4724b7d56589" providerId="ADAL" clId="{E2C2AA67-CFEC-43A5-B119-5DCB7F88BAAB}" dt="2018-09-14T19:45:48.955" v="2219"/>
        <pc:sldMkLst>
          <pc:docMk/>
          <pc:sldMk cId="2066561275" sldId="927"/>
        </pc:sldMkLst>
        <pc:spChg chg="del">
          <ac:chgData name="Michael Bailit" userId="6e5c4604-85bf-41ef-8e97-4724b7d56589" providerId="ADAL" clId="{E2C2AA67-CFEC-43A5-B119-5DCB7F88BAAB}" dt="2018-09-14T19:45:48.955" v="2219"/>
          <ac:spMkLst>
            <pc:docMk/>
            <pc:sldMk cId="2066561275" sldId="927"/>
            <ac:spMk id="4" creationId="{16149048-B204-469F-84AE-FD79C5D29297}"/>
          </ac:spMkLst>
        </pc:spChg>
      </pc:sldChg>
      <pc:sldChg chg="delSp modSp modAnim addCm modCm">
        <pc:chgData name="Michael Bailit" userId="6e5c4604-85bf-41ef-8e97-4724b7d56589" providerId="ADAL" clId="{E2C2AA67-CFEC-43A5-B119-5DCB7F88BAAB}" dt="2018-09-14T19:45:40.903" v="2218"/>
        <pc:sldMkLst>
          <pc:docMk/>
          <pc:sldMk cId="3895844618" sldId="928"/>
        </pc:sldMkLst>
        <pc:spChg chg="mod">
          <ac:chgData name="Michael Bailit" userId="6e5c4604-85bf-41ef-8e97-4724b7d56589" providerId="ADAL" clId="{E2C2AA67-CFEC-43A5-B119-5DCB7F88BAAB}" dt="2018-09-07T20:45:16.227" v="1831" actId="20577"/>
          <ac:spMkLst>
            <pc:docMk/>
            <pc:sldMk cId="3895844618" sldId="928"/>
            <ac:spMk id="3" creationId="{946F436B-5B7D-49CB-8C68-17C1F6DEA085}"/>
          </ac:spMkLst>
        </pc:spChg>
        <pc:spChg chg="del">
          <ac:chgData name="Michael Bailit" userId="6e5c4604-85bf-41ef-8e97-4724b7d56589" providerId="ADAL" clId="{E2C2AA67-CFEC-43A5-B119-5DCB7F88BAAB}" dt="2018-09-14T19:45:40.903" v="2218"/>
          <ac:spMkLst>
            <pc:docMk/>
            <pc:sldMk cId="3895844618" sldId="928"/>
            <ac:spMk id="4" creationId="{50BBE5CB-0A5C-448C-8306-15208250D505}"/>
          </ac:spMkLst>
        </pc:spChg>
      </pc:sldChg>
      <pc:sldChg chg="delSp modSp modAnim">
        <pc:chgData name="Michael Bailit" userId="6e5c4604-85bf-41ef-8e97-4724b7d56589" providerId="ADAL" clId="{E2C2AA67-CFEC-43A5-B119-5DCB7F88BAAB}" dt="2018-09-14T20:29:44.992" v="2911" actId="20577"/>
        <pc:sldMkLst>
          <pc:docMk/>
          <pc:sldMk cId="3383330513" sldId="929"/>
        </pc:sldMkLst>
        <pc:spChg chg="mod">
          <ac:chgData name="Michael Bailit" userId="6e5c4604-85bf-41ef-8e97-4724b7d56589" providerId="ADAL" clId="{E2C2AA67-CFEC-43A5-B119-5DCB7F88BAAB}" dt="2018-09-07T21:00:23.541" v="2086" actId="20577"/>
          <ac:spMkLst>
            <pc:docMk/>
            <pc:sldMk cId="3383330513" sldId="929"/>
            <ac:spMk id="3" creationId="{3D3BDA22-07EB-47B4-987A-EE30BB2B701E}"/>
          </ac:spMkLst>
        </pc:spChg>
        <pc:spChg chg="mod">
          <ac:chgData name="Michael Bailit" userId="6e5c4604-85bf-41ef-8e97-4724b7d56589" providerId="ADAL" clId="{E2C2AA67-CFEC-43A5-B119-5DCB7F88BAAB}" dt="2018-09-14T20:29:44.992" v="2911" actId="20577"/>
          <ac:spMkLst>
            <pc:docMk/>
            <pc:sldMk cId="3383330513" sldId="929"/>
            <ac:spMk id="4" creationId="{7A845180-1298-4E80-B4DD-02128377DEE5}"/>
          </ac:spMkLst>
        </pc:spChg>
        <pc:spChg chg="del">
          <ac:chgData name="Michael Bailit" userId="6e5c4604-85bf-41ef-8e97-4724b7d56589" providerId="ADAL" clId="{E2C2AA67-CFEC-43A5-B119-5DCB7F88BAAB}" dt="2018-09-14T20:29:33.413" v="2895" actId="20577"/>
          <ac:spMkLst>
            <pc:docMk/>
            <pc:sldMk cId="3383330513" sldId="929"/>
            <ac:spMk id="5" creationId="{C868DC67-E75B-4EBA-A925-084A40FE5C28}"/>
          </ac:spMkLst>
        </pc:spChg>
      </pc:sldChg>
      <pc:sldChg chg="delSp modSp modAnim">
        <pc:chgData name="Michael Bailit" userId="6e5c4604-85bf-41ef-8e97-4724b7d56589" providerId="ADAL" clId="{E2C2AA67-CFEC-43A5-B119-5DCB7F88BAAB}" dt="2018-09-14T20:00:16.640" v="2481"/>
        <pc:sldMkLst>
          <pc:docMk/>
          <pc:sldMk cId="3856905494" sldId="930"/>
        </pc:sldMkLst>
        <pc:spChg chg="mod">
          <ac:chgData name="Michael Bailit" userId="6e5c4604-85bf-41ef-8e97-4724b7d56589" providerId="ADAL" clId="{E2C2AA67-CFEC-43A5-B119-5DCB7F88BAAB}" dt="2018-09-07T20:50:37.800" v="1976" actId="20577"/>
          <ac:spMkLst>
            <pc:docMk/>
            <pc:sldMk cId="3856905494" sldId="930"/>
            <ac:spMk id="2" creationId="{C7852AF7-9BAF-49FE-A87D-C8CE6CA86A96}"/>
          </ac:spMkLst>
        </pc:spChg>
        <pc:spChg chg="del">
          <ac:chgData name="Michael Bailit" userId="6e5c4604-85bf-41ef-8e97-4724b7d56589" providerId="ADAL" clId="{E2C2AA67-CFEC-43A5-B119-5DCB7F88BAAB}" dt="2018-09-14T20:00:16.640" v="2481"/>
          <ac:spMkLst>
            <pc:docMk/>
            <pc:sldMk cId="3856905494" sldId="930"/>
            <ac:spMk id="6" creationId="{8979011A-C873-422B-96FB-E53BCFC2D1DA}"/>
          </ac:spMkLst>
        </pc:spChg>
        <pc:graphicFrameChg chg="modGraphic">
          <ac:chgData name="Michael Bailit" userId="6e5c4604-85bf-41ef-8e97-4724b7d56589" providerId="ADAL" clId="{E2C2AA67-CFEC-43A5-B119-5DCB7F88BAAB}" dt="2018-09-03T18:28:04.827" v="944" actId="20577"/>
          <ac:graphicFrameMkLst>
            <pc:docMk/>
            <pc:sldMk cId="3856905494" sldId="930"/>
            <ac:graphicFrameMk id="5" creationId="{FB80EDA3-C428-4DC7-A2AC-E931B8016CB8}"/>
          </ac:graphicFrameMkLst>
        </pc:graphicFrameChg>
      </pc:sldChg>
      <pc:sldChg chg="modSp">
        <pc:chgData name="Michael Bailit" userId="6e5c4604-85bf-41ef-8e97-4724b7d56589" providerId="ADAL" clId="{E2C2AA67-CFEC-43A5-B119-5DCB7F88BAAB}" dt="2018-09-03T17:57:38.952" v="586" actId="14100"/>
        <pc:sldMkLst>
          <pc:docMk/>
          <pc:sldMk cId="1245177251" sldId="932"/>
        </pc:sldMkLst>
        <pc:spChg chg="mod">
          <ac:chgData name="Michael Bailit" userId="6e5c4604-85bf-41ef-8e97-4724b7d56589" providerId="ADAL" clId="{E2C2AA67-CFEC-43A5-B119-5DCB7F88BAAB}" dt="2018-09-03T17:57:22.685" v="583" actId="20577"/>
          <ac:spMkLst>
            <pc:docMk/>
            <pc:sldMk cId="1245177251" sldId="932"/>
            <ac:spMk id="3" creationId="{00000000-0000-0000-0000-000000000000}"/>
          </ac:spMkLst>
        </pc:spChg>
        <pc:spChg chg="mod">
          <ac:chgData name="Michael Bailit" userId="6e5c4604-85bf-41ef-8e97-4724b7d56589" providerId="ADAL" clId="{E2C2AA67-CFEC-43A5-B119-5DCB7F88BAAB}" dt="2018-09-03T17:57:38.952" v="586" actId="14100"/>
          <ac:spMkLst>
            <pc:docMk/>
            <pc:sldMk cId="1245177251" sldId="932"/>
            <ac:spMk id="4" creationId="{00000000-0000-0000-0000-000000000000}"/>
          </ac:spMkLst>
        </pc:spChg>
      </pc:sldChg>
      <pc:sldChg chg="modSp modAnim">
        <pc:chgData name="Michael Bailit" userId="6e5c4604-85bf-41ef-8e97-4724b7d56589" providerId="ADAL" clId="{E2C2AA67-CFEC-43A5-B119-5DCB7F88BAAB}" dt="2018-09-14T20:30:47.031" v="2912"/>
        <pc:sldMkLst>
          <pc:docMk/>
          <pc:sldMk cId="508446550" sldId="936"/>
        </pc:sldMkLst>
        <pc:spChg chg="mod">
          <ac:chgData name="Michael Bailit" userId="6e5c4604-85bf-41ef-8e97-4724b7d56589" providerId="ADAL" clId="{E2C2AA67-CFEC-43A5-B119-5DCB7F88BAAB}" dt="2018-09-07T20:33:48.548" v="1746" actId="20577"/>
          <ac:spMkLst>
            <pc:docMk/>
            <pc:sldMk cId="508446550" sldId="936"/>
            <ac:spMk id="3" creationId="{D3ED4FC1-2C58-4657-948C-1E16127843BF}"/>
          </ac:spMkLst>
        </pc:spChg>
      </pc:sldChg>
      <pc:sldChg chg="delSp modSp">
        <pc:chgData name="Michael Bailit" userId="6e5c4604-85bf-41ef-8e97-4724b7d56589" providerId="ADAL" clId="{E2C2AA67-CFEC-43A5-B119-5DCB7F88BAAB}" dt="2018-09-14T21:09:45.886" v="2954" actId="20577"/>
        <pc:sldMkLst>
          <pc:docMk/>
          <pc:sldMk cId="79538558" sldId="937"/>
        </pc:sldMkLst>
        <pc:spChg chg="mod">
          <ac:chgData name="Michael Bailit" userId="6e5c4604-85bf-41ef-8e97-4724b7d56589" providerId="ADAL" clId="{E2C2AA67-CFEC-43A5-B119-5DCB7F88BAAB}" dt="2018-09-14T19:51:48.494" v="2249" actId="20577"/>
          <ac:spMkLst>
            <pc:docMk/>
            <pc:sldMk cId="79538558" sldId="937"/>
            <ac:spMk id="2" creationId="{E5D05231-65C8-46DA-AC47-D3482D0DAFA1}"/>
          </ac:spMkLst>
        </pc:spChg>
        <pc:spChg chg="mod">
          <ac:chgData name="Michael Bailit" userId="6e5c4604-85bf-41ef-8e97-4724b7d56589" providerId="ADAL" clId="{E2C2AA67-CFEC-43A5-B119-5DCB7F88BAAB}" dt="2018-09-14T19:51:53.306" v="2250" actId="1076"/>
          <ac:spMkLst>
            <pc:docMk/>
            <pc:sldMk cId="79538558" sldId="937"/>
            <ac:spMk id="3" creationId="{67DAF117-341E-4BAB-859E-E205D03AB3B6}"/>
          </ac:spMkLst>
        </pc:spChg>
        <pc:spChg chg="del">
          <ac:chgData name="Michael Bailit" userId="6e5c4604-85bf-41ef-8e97-4724b7d56589" providerId="ADAL" clId="{E2C2AA67-CFEC-43A5-B119-5DCB7F88BAAB}" dt="2018-09-14T19:51:38.776" v="2245" actId="20577"/>
          <ac:spMkLst>
            <pc:docMk/>
            <pc:sldMk cId="79538558" sldId="937"/>
            <ac:spMk id="6" creationId="{D0EB869D-283E-416C-A085-2089F0C7580B}"/>
          </ac:spMkLst>
        </pc:spChg>
        <pc:graphicFrameChg chg="mod modGraphic">
          <ac:chgData name="Michael Bailit" userId="6e5c4604-85bf-41ef-8e97-4724b7d56589" providerId="ADAL" clId="{E2C2AA67-CFEC-43A5-B119-5DCB7F88BAAB}" dt="2018-09-14T21:09:45.886" v="2954" actId="20577"/>
          <ac:graphicFrameMkLst>
            <pc:docMk/>
            <pc:sldMk cId="79538558" sldId="937"/>
            <ac:graphicFrameMk id="5" creationId="{CD00791A-933E-4AD8-AC88-5D632F688A7D}"/>
          </ac:graphicFrameMkLst>
        </pc:graphicFrameChg>
      </pc:sldChg>
      <pc:sldChg chg="modSp add">
        <pc:chgData name="Michael Bailit" userId="6e5c4604-85bf-41ef-8e97-4724b7d56589" providerId="ADAL" clId="{E2C2AA67-CFEC-43A5-B119-5DCB7F88BAAB}" dt="2018-09-14T20:25:04.355" v="2823" actId="1076"/>
        <pc:sldMkLst>
          <pc:docMk/>
          <pc:sldMk cId="804195365" sldId="938"/>
        </pc:sldMkLst>
        <pc:spChg chg="mod">
          <ac:chgData name="Michael Bailit" userId="6e5c4604-85bf-41ef-8e97-4724b7d56589" providerId="ADAL" clId="{E2C2AA67-CFEC-43A5-B119-5DCB7F88BAAB}" dt="2018-09-14T20:23:47.997" v="2695" actId="20577"/>
          <ac:spMkLst>
            <pc:docMk/>
            <pc:sldMk cId="804195365" sldId="938"/>
            <ac:spMk id="2" creationId="{AD3EDCCD-DD6B-43AC-9EE5-03A8DDD76BAC}"/>
          </ac:spMkLst>
        </pc:spChg>
        <pc:spChg chg="mod">
          <ac:chgData name="Michael Bailit" userId="6e5c4604-85bf-41ef-8e97-4724b7d56589" providerId="ADAL" clId="{E2C2AA67-CFEC-43A5-B119-5DCB7F88BAAB}" dt="2018-09-14T20:24:49.489" v="2822" actId="14100"/>
          <ac:spMkLst>
            <pc:docMk/>
            <pc:sldMk cId="804195365" sldId="938"/>
            <ac:spMk id="9" creationId="{0D92823A-DF36-4FBD-B1C0-DD701EE1CBE6}"/>
          </ac:spMkLst>
        </pc:spChg>
        <pc:spChg chg="mod">
          <ac:chgData name="Michael Bailit" userId="6e5c4604-85bf-41ef-8e97-4724b7d56589" providerId="ADAL" clId="{E2C2AA67-CFEC-43A5-B119-5DCB7F88BAAB}" dt="2018-09-14T20:25:04.355" v="2823" actId="1076"/>
          <ac:spMkLst>
            <pc:docMk/>
            <pc:sldMk cId="804195365" sldId="938"/>
            <ac:spMk id="10" creationId="{56763B99-62BF-49A6-AE94-28BD51F0D1F2}"/>
          </ac:spMkLst>
        </pc:spChg>
      </pc:sldChg>
      <pc:sldChg chg="addSp delSp modSp add">
        <pc:chgData name="Michael Bailit" userId="6e5c4604-85bf-41ef-8e97-4724b7d56589" providerId="ADAL" clId="{E2C2AA67-CFEC-43A5-B119-5DCB7F88BAAB}" dt="2018-09-14T19:58:11.711" v="2433" actId="20577"/>
        <pc:sldMkLst>
          <pc:docMk/>
          <pc:sldMk cId="87968072" sldId="939"/>
        </pc:sldMkLst>
        <pc:spChg chg="del">
          <ac:chgData name="Michael Bailit" userId="6e5c4604-85bf-41ef-8e97-4724b7d56589" providerId="ADAL" clId="{E2C2AA67-CFEC-43A5-B119-5DCB7F88BAAB}" dt="2018-09-14T19:56:49.840" v="2338" actId="20577"/>
          <ac:spMkLst>
            <pc:docMk/>
            <pc:sldMk cId="87968072" sldId="939"/>
            <ac:spMk id="2" creationId="{62A82F67-709A-4F0F-B687-5B9794638404}"/>
          </ac:spMkLst>
        </pc:spChg>
        <pc:spChg chg="add mod">
          <ac:chgData name="Michael Bailit" userId="6e5c4604-85bf-41ef-8e97-4724b7d56589" providerId="ADAL" clId="{E2C2AA67-CFEC-43A5-B119-5DCB7F88BAAB}" dt="2018-09-14T19:57:58.813" v="2389" actId="20577"/>
          <ac:spMkLst>
            <pc:docMk/>
            <pc:sldMk cId="87968072" sldId="939"/>
            <ac:spMk id="3" creationId="{2D0B853F-0127-494F-B210-356E27A9054D}"/>
          </ac:spMkLst>
        </pc:spChg>
        <pc:spChg chg="add mod">
          <ac:chgData name="Michael Bailit" userId="6e5c4604-85bf-41ef-8e97-4724b7d56589" providerId="ADAL" clId="{E2C2AA67-CFEC-43A5-B119-5DCB7F88BAAB}" dt="2018-09-14T19:58:11.711" v="2433" actId="20577"/>
          <ac:spMkLst>
            <pc:docMk/>
            <pc:sldMk cId="87968072" sldId="939"/>
            <ac:spMk id="4" creationId="{57B73FF4-5F3E-4470-9444-26DD83EA3AF5}"/>
          </ac:spMkLst>
        </pc:spChg>
      </pc:sldChg>
    </pc:docChg>
  </pc:docChgLst>
  <pc:docChgLst>
    <pc:chgData name="Justine Zayhowski" userId="2377d393-ab0f-4e66-8672-ed1beebcd407" providerId="ADAL" clId="{3C1B6CC0-8BB6-422D-948D-4B6C20141284}"/>
    <pc:docChg chg="undo redo custSel addSld delSld modSld sldOrd">
      <pc:chgData name="Justine Zayhowski" userId="2377d393-ab0f-4e66-8672-ed1beebcd407" providerId="ADAL" clId="{3C1B6CC0-8BB6-422D-948D-4B6C20141284}" dt="2018-09-25T14:21:29.145" v="19965" actId="20577"/>
      <pc:docMkLst>
        <pc:docMk/>
      </pc:docMkLst>
      <pc:sldChg chg="delSp">
        <pc:chgData name="Justine Zayhowski" userId="2377d393-ab0f-4e66-8672-ed1beebcd407" providerId="ADAL" clId="{3C1B6CC0-8BB6-422D-948D-4B6C20141284}" dt="2018-08-31T17:02:41.891" v="1" actId="478"/>
        <pc:sldMkLst>
          <pc:docMk/>
          <pc:sldMk cId="1210250860" sldId="483"/>
        </pc:sldMkLst>
        <pc:spChg chg="del">
          <ac:chgData name="Justine Zayhowski" userId="2377d393-ab0f-4e66-8672-ed1beebcd407" providerId="ADAL" clId="{3C1B6CC0-8BB6-422D-948D-4B6C20141284}" dt="2018-08-31T17:02:41.891" v="1" actId="478"/>
          <ac:spMkLst>
            <pc:docMk/>
            <pc:sldMk cId="1210250860" sldId="483"/>
            <ac:spMk id="4" creationId="{DA884857-650E-4CDB-9997-8EC6E7EE073A}"/>
          </ac:spMkLst>
        </pc:spChg>
      </pc:sldChg>
      <pc:sldChg chg="add del">
        <pc:chgData name="Justine Zayhowski" userId="2377d393-ab0f-4e66-8672-ed1beebcd407" providerId="ADAL" clId="{3C1B6CC0-8BB6-422D-948D-4B6C20141284}" dt="2018-09-03T11:45:26.168" v="12514" actId="2696"/>
        <pc:sldMkLst>
          <pc:docMk/>
          <pc:sldMk cId="1737110013" sldId="607"/>
        </pc:sldMkLst>
      </pc:sldChg>
      <pc:sldChg chg="modSp delCm">
        <pc:chgData name="Justine Zayhowski" userId="2377d393-ab0f-4e66-8672-ed1beebcd407" providerId="ADAL" clId="{3C1B6CC0-8BB6-422D-948D-4B6C20141284}" dt="2018-09-04T18:15:48.013" v="13865" actId="20577"/>
        <pc:sldMkLst>
          <pc:docMk/>
          <pc:sldMk cId="636089155" sldId="853"/>
        </pc:sldMkLst>
        <pc:spChg chg="mod">
          <ac:chgData name="Justine Zayhowski" userId="2377d393-ab0f-4e66-8672-ed1beebcd407" providerId="ADAL" clId="{3C1B6CC0-8BB6-422D-948D-4B6C20141284}" dt="2018-09-04T18:15:48.013" v="13865" actId="20577"/>
          <ac:spMkLst>
            <pc:docMk/>
            <pc:sldMk cId="636089155" sldId="853"/>
            <ac:spMk id="3" creationId="{00000000-0000-0000-0000-000000000000}"/>
          </ac:spMkLst>
        </pc:spChg>
      </pc:sldChg>
      <pc:sldChg chg="modSp delCm">
        <pc:chgData name="Justine Zayhowski" userId="2377d393-ab0f-4e66-8672-ed1beebcd407" providerId="ADAL" clId="{3C1B6CC0-8BB6-422D-948D-4B6C20141284}" dt="2018-09-21T16:54:55.026" v="19954" actId="1035"/>
        <pc:sldMkLst>
          <pc:docMk/>
          <pc:sldMk cId="1096933028" sldId="881"/>
        </pc:sldMkLst>
        <pc:spChg chg="mod">
          <ac:chgData name="Justine Zayhowski" userId="2377d393-ab0f-4e66-8672-ed1beebcd407" providerId="ADAL" clId="{3C1B6CC0-8BB6-422D-948D-4B6C20141284}" dt="2018-09-21T16:54:50.502" v="19950" actId="20577"/>
          <ac:spMkLst>
            <pc:docMk/>
            <pc:sldMk cId="1096933028" sldId="881"/>
            <ac:spMk id="3" creationId="{7FB91B38-34EA-4674-B172-1EB4E216AAA4}"/>
          </ac:spMkLst>
        </pc:spChg>
        <pc:picChg chg="mod">
          <ac:chgData name="Justine Zayhowski" userId="2377d393-ab0f-4e66-8672-ed1beebcd407" providerId="ADAL" clId="{3C1B6CC0-8BB6-422D-948D-4B6C20141284}" dt="2018-09-21T16:54:55.026" v="19954" actId="1035"/>
          <ac:picMkLst>
            <pc:docMk/>
            <pc:sldMk cId="1096933028" sldId="881"/>
            <ac:picMk id="4" creationId="{9AE73A07-750B-4559-82E4-5E707B14EE79}"/>
          </ac:picMkLst>
        </pc:picChg>
      </pc:sldChg>
      <pc:sldChg chg="modSp">
        <pc:chgData name="Justine Zayhowski" userId="2377d393-ab0f-4e66-8672-ed1beebcd407" providerId="ADAL" clId="{3C1B6CC0-8BB6-422D-948D-4B6C20141284}" dt="2018-09-14T16:42:29.508" v="19681" actId="20577"/>
        <pc:sldMkLst>
          <pc:docMk/>
          <pc:sldMk cId="499465513" sldId="883"/>
        </pc:sldMkLst>
        <pc:spChg chg="mod">
          <ac:chgData name="Justine Zayhowski" userId="2377d393-ab0f-4e66-8672-ed1beebcd407" providerId="ADAL" clId="{3C1B6CC0-8BB6-422D-948D-4B6C20141284}" dt="2018-09-03T11:57:21.912" v="12764" actId="20577"/>
          <ac:spMkLst>
            <pc:docMk/>
            <pc:sldMk cId="499465513" sldId="883"/>
            <ac:spMk id="2" creationId="{69AD6339-F639-491E-B5EE-840BCE2334BE}"/>
          </ac:spMkLst>
        </pc:spChg>
        <pc:spChg chg="mod">
          <ac:chgData name="Justine Zayhowski" userId="2377d393-ab0f-4e66-8672-ed1beebcd407" providerId="ADAL" clId="{3C1B6CC0-8BB6-422D-948D-4B6C20141284}" dt="2018-09-14T16:42:29.508" v="19681" actId="20577"/>
          <ac:spMkLst>
            <pc:docMk/>
            <pc:sldMk cId="499465513" sldId="883"/>
            <ac:spMk id="4" creationId="{1080741E-7E00-4AE7-9583-AE610BEE6EC5}"/>
          </ac:spMkLst>
        </pc:spChg>
      </pc:sldChg>
      <pc:sldChg chg="modSp">
        <pc:chgData name="Justine Zayhowski" userId="2377d393-ab0f-4e66-8672-ed1beebcd407" providerId="ADAL" clId="{3C1B6CC0-8BB6-422D-948D-4B6C20141284}" dt="2018-09-03T11:57:29.508" v="12777" actId="20577"/>
        <pc:sldMkLst>
          <pc:docMk/>
          <pc:sldMk cId="3456627173" sldId="884"/>
        </pc:sldMkLst>
        <pc:spChg chg="mod">
          <ac:chgData name="Justine Zayhowski" userId="2377d393-ab0f-4e66-8672-ed1beebcd407" providerId="ADAL" clId="{3C1B6CC0-8BB6-422D-948D-4B6C20141284}" dt="2018-09-03T11:57:29.508" v="12777" actId="20577"/>
          <ac:spMkLst>
            <pc:docMk/>
            <pc:sldMk cId="3456627173" sldId="884"/>
            <ac:spMk id="2" creationId="{69AD6339-F639-491E-B5EE-840BCE2334BE}"/>
          </ac:spMkLst>
        </pc:spChg>
      </pc:sldChg>
      <pc:sldChg chg="modSp modAnim">
        <pc:chgData name="Justine Zayhowski" userId="2377d393-ab0f-4e66-8672-ed1beebcd407" providerId="ADAL" clId="{3C1B6CC0-8BB6-422D-948D-4B6C20141284}" dt="2018-09-05T12:46:43.544" v="15021" actId="20577"/>
        <pc:sldMkLst>
          <pc:docMk/>
          <pc:sldMk cId="1388268015" sldId="886"/>
        </pc:sldMkLst>
        <pc:spChg chg="mod">
          <ac:chgData name="Justine Zayhowski" userId="2377d393-ab0f-4e66-8672-ed1beebcd407" providerId="ADAL" clId="{3C1B6CC0-8BB6-422D-948D-4B6C20141284}" dt="2018-09-05T12:46:43.544" v="15021" actId="20577"/>
          <ac:spMkLst>
            <pc:docMk/>
            <pc:sldMk cId="1388268015" sldId="886"/>
            <ac:spMk id="3" creationId="{7FB91B38-34EA-4674-B172-1EB4E216AAA4}"/>
          </ac:spMkLst>
        </pc:spChg>
      </pc:sldChg>
      <pc:sldChg chg="modSp modAnim delCm">
        <pc:chgData name="Justine Zayhowski" userId="2377d393-ab0f-4e66-8672-ed1beebcd407" providerId="ADAL" clId="{3C1B6CC0-8BB6-422D-948D-4B6C20141284}" dt="2018-09-05T12:46:51.758" v="15023" actId="20577"/>
        <pc:sldMkLst>
          <pc:docMk/>
          <pc:sldMk cId="46513579" sldId="887"/>
        </pc:sldMkLst>
        <pc:spChg chg="mod">
          <ac:chgData name="Justine Zayhowski" userId="2377d393-ab0f-4e66-8672-ed1beebcd407" providerId="ADAL" clId="{3C1B6CC0-8BB6-422D-948D-4B6C20141284}" dt="2018-09-03T11:48:18.165" v="12595" actId="20577"/>
          <ac:spMkLst>
            <pc:docMk/>
            <pc:sldMk cId="46513579" sldId="887"/>
            <ac:spMk id="2" creationId="{BADFCE43-9425-4854-88D7-F8DA9BE357BF}"/>
          </ac:spMkLst>
        </pc:spChg>
        <pc:spChg chg="mod">
          <ac:chgData name="Justine Zayhowski" userId="2377d393-ab0f-4e66-8672-ed1beebcd407" providerId="ADAL" clId="{3C1B6CC0-8BB6-422D-948D-4B6C20141284}" dt="2018-09-05T12:46:51.758" v="15023" actId="20577"/>
          <ac:spMkLst>
            <pc:docMk/>
            <pc:sldMk cId="46513579" sldId="887"/>
            <ac:spMk id="3" creationId="{7FB91B38-34EA-4674-B172-1EB4E216AAA4}"/>
          </ac:spMkLst>
        </pc:spChg>
      </pc:sldChg>
      <pc:sldChg chg="addSp delSp modSp add modAnim">
        <pc:chgData name="Justine Zayhowski" userId="2377d393-ab0f-4e66-8672-ed1beebcd407" providerId="ADAL" clId="{3C1B6CC0-8BB6-422D-948D-4B6C20141284}" dt="2018-09-14T16:32:46.574" v="19318" actId="1076"/>
        <pc:sldMkLst>
          <pc:docMk/>
          <pc:sldMk cId="2289025503" sldId="888"/>
        </pc:sldMkLst>
        <pc:spChg chg="add del mod">
          <ac:chgData name="Justine Zayhowski" userId="2377d393-ab0f-4e66-8672-ed1beebcd407" providerId="ADAL" clId="{3C1B6CC0-8BB6-422D-948D-4B6C20141284}" dt="2018-09-03T13:06:40.364" v="13254" actId="478"/>
          <ac:spMkLst>
            <pc:docMk/>
            <pc:sldMk cId="2289025503" sldId="888"/>
            <ac:spMk id="2" creationId="{62B0BFF2-5C1E-4D8E-920B-1E8E93CA5834}"/>
          </ac:spMkLst>
        </pc:spChg>
        <pc:spChg chg="mod">
          <ac:chgData name="Justine Zayhowski" userId="2377d393-ab0f-4e66-8672-ed1beebcd407" providerId="ADAL" clId="{3C1B6CC0-8BB6-422D-948D-4B6C20141284}" dt="2018-09-14T16:32:45.211" v="19317" actId="20577"/>
          <ac:spMkLst>
            <pc:docMk/>
            <pc:sldMk cId="2289025503" sldId="888"/>
            <ac:spMk id="3" creationId="{E24070EF-40AF-471B-BD89-50B96D9FC399}"/>
          </ac:spMkLst>
        </pc:spChg>
        <pc:spChg chg="mod">
          <ac:chgData name="Justine Zayhowski" userId="2377d393-ab0f-4e66-8672-ed1beebcd407" providerId="ADAL" clId="{3C1B6CC0-8BB6-422D-948D-4B6C20141284}" dt="2018-09-03T11:43:15.867" v="12496" actId="255"/>
          <ac:spMkLst>
            <pc:docMk/>
            <pc:sldMk cId="2289025503" sldId="888"/>
            <ac:spMk id="4" creationId="{B15E2E87-74B6-4780-93BA-2F0B6143D80A}"/>
          </ac:spMkLst>
        </pc:spChg>
        <pc:spChg chg="add">
          <ac:chgData name="Justine Zayhowski" userId="2377d393-ab0f-4e66-8672-ed1beebcd407" providerId="ADAL" clId="{3C1B6CC0-8BB6-422D-948D-4B6C20141284}" dt="2018-09-14T16:32:46.574" v="19318" actId="1076"/>
          <ac:spMkLst>
            <pc:docMk/>
            <pc:sldMk cId="2289025503" sldId="888"/>
            <ac:spMk id="5" creationId="{ECC955DB-0A0A-407C-AE0A-EB6D61B00F1E}"/>
          </ac:spMkLst>
        </pc:spChg>
      </pc:sldChg>
      <pc:sldChg chg="addSp delSp modSp add modAnim">
        <pc:chgData name="Justine Zayhowski" userId="2377d393-ab0f-4e66-8672-ed1beebcd407" providerId="ADAL" clId="{3C1B6CC0-8BB6-422D-948D-4B6C20141284}" dt="2018-09-14T16:33:06.988" v="19340" actId="20577"/>
        <pc:sldMkLst>
          <pc:docMk/>
          <pc:sldMk cId="2522431115" sldId="890"/>
        </pc:sldMkLst>
        <pc:spChg chg="add del mod">
          <ac:chgData name="Justine Zayhowski" userId="2377d393-ab0f-4e66-8672-ed1beebcd407" providerId="ADAL" clId="{3C1B6CC0-8BB6-422D-948D-4B6C20141284}" dt="2018-08-31T19:00:17.753" v="2905" actId="478"/>
          <ac:spMkLst>
            <pc:docMk/>
            <pc:sldMk cId="2522431115" sldId="890"/>
            <ac:spMk id="2" creationId="{A03F8834-B96E-4C7D-9937-997736FAED72}"/>
          </ac:spMkLst>
        </pc:spChg>
        <pc:spChg chg="mod">
          <ac:chgData name="Justine Zayhowski" userId="2377d393-ab0f-4e66-8672-ed1beebcd407" providerId="ADAL" clId="{3C1B6CC0-8BB6-422D-948D-4B6C20141284}" dt="2018-09-14T16:33:06.988" v="19340" actId="20577"/>
          <ac:spMkLst>
            <pc:docMk/>
            <pc:sldMk cId="2522431115" sldId="890"/>
            <ac:spMk id="3" creationId="{E24070EF-40AF-471B-BD89-50B96D9FC399}"/>
          </ac:spMkLst>
        </pc:spChg>
        <pc:spChg chg="mod">
          <ac:chgData name="Justine Zayhowski" userId="2377d393-ab0f-4e66-8672-ed1beebcd407" providerId="ADAL" clId="{3C1B6CC0-8BB6-422D-948D-4B6C20141284}" dt="2018-09-01T23:21:43.021" v="5255" actId="207"/>
          <ac:spMkLst>
            <pc:docMk/>
            <pc:sldMk cId="2522431115" sldId="890"/>
            <ac:spMk id="4" creationId="{B15E2E87-74B6-4780-93BA-2F0B6143D80A}"/>
          </ac:spMkLst>
        </pc:spChg>
        <pc:spChg chg="add">
          <ac:chgData name="Justine Zayhowski" userId="2377d393-ab0f-4e66-8672-ed1beebcd407" providerId="ADAL" clId="{3C1B6CC0-8BB6-422D-948D-4B6C20141284}" dt="2018-09-14T16:32:57.355" v="19321" actId="20577"/>
          <ac:spMkLst>
            <pc:docMk/>
            <pc:sldMk cId="2522431115" sldId="890"/>
            <ac:spMk id="6" creationId="{3F775E8A-328D-49A1-969A-BD9D996E6528}"/>
          </ac:spMkLst>
        </pc:spChg>
        <pc:spChg chg="add del mod">
          <ac:chgData name="Justine Zayhowski" userId="2377d393-ab0f-4e66-8672-ed1beebcd407" providerId="ADAL" clId="{3C1B6CC0-8BB6-422D-948D-4B6C20141284}" dt="2018-09-01T23:19:50.112" v="4966" actId="478"/>
          <ac:spMkLst>
            <pc:docMk/>
            <pc:sldMk cId="2522431115" sldId="890"/>
            <ac:spMk id="6" creationId="{4AF2E810-7D9B-4A31-B5EA-2178ACADCFDB}"/>
          </ac:spMkLst>
        </pc:spChg>
        <pc:graphicFrameChg chg="add mod modGraphic">
          <ac:chgData name="Justine Zayhowski" userId="2377d393-ab0f-4e66-8672-ed1beebcd407" providerId="ADAL" clId="{3C1B6CC0-8BB6-422D-948D-4B6C20141284}" dt="2018-09-01T23:17:34.576" v="4754" actId="1076"/>
          <ac:graphicFrameMkLst>
            <pc:docMk/>
            <pc:sldMk cId="2522431115" sldId="890"/>
            <ac:graphicFrameMk id="2" creationId="{8DA19290-B4F2-4950-B26D-E86C7A8DC730}"/>
          </ac:graphicFrameMkLst>
        </pc:graphicFrameChg>
        <pc:graphicFrameChg chg="add mod modGraphic">
          <ac:chgData name="Justine Zayhowski" userId="2377d393-ab0f-4e66-8672-ed1beebcd407" providerId="ADAL" clId="{3C1B6CC0-8BB6-422D-948D-4B6C20141284}" dt="2018-09-02T13:40:27.431" v="10162" actId="2711"/>
          <ac:graphicFrameMkLst>
            <pc:docMk/>
            <pc:sldMk cId="2522431115" sldId="890"/>
            <ac:graphicFrameMk id="5" creationId="{A71862F4-1469-43A3-8DAC-CFA2DE5D2D5D}"/>
          </ac:graphicFrameMkLst>
        </pc:graphicFrameChg>
      </pc:sldChg>
      <pc:sldChg chg="addSp delSp modSp add modAnim">
        <pc:chgData name="Justine Zayhowski" userId="2377d393-ab0f-4e66-8672-ed1beebcd407" providerId="ADAL" clId="{3C1B6CC0-8BB6-422D-948D-4B6C20141284}" dt="2018-09-14T16:33:51.173" v="19415" actId="1076"/>
        <pc:sldMkLst>
          <pc:docMk/>
          <pc:sldMk cId="3298855072" sldId="891"/>
        </pc:sldMkLst>
        <pc:spChg chg="add del">
          <ac:chgData name="Justine Zayhowski" userId="2377d393-ab0f-4e66-8672-ed1beebcd407" providerId="ADAL" clId="{3C1B6CC0-8BB6-422D-948D-4B6C20141284}" dt="2018-08-31T19:06:50.617" v="3304" actId="14100"/>
          <ac:spMkLst>
            <pc:docMk/>
            <pc:sldMk cId="3298855072" sldId="891"/>
            <ac:spMk id="2" creationId="{70F78D3B-2155-4509-AB08-0D8CA9633230}"/>
          </ac:spMkLst>
        </pc:spChg>
        <pc:spChg chg="mod">
          <ac:chgData name="Justine Zayhowski" userId="2377d393-ab0f-4e66-8672-ed1beebcd407" providerId="ADAL" clId="{3C1B6CC0-8BB6-422D-948D-4B6C20141284}" dt="2018-09-14T16:33:50.074" v="19414" actId="20577"/>
          <ac:spMkLst>
            <pc:docMk/>
            <pc:sldMk cId="3298855072" sldId="891"/>
            <ac:spMk id="3" creationId="{E24070EF-40AF-471B-BD89-50B96D9FC399}"/>
          </ac:spMkLst>
        </pc:spChg>
        <pc:spChg chg="mod">
          <ac:chgData name="Justine Zayhowski" userId="2377d393-ab0f-4e66-8672-ed1beebcd407" providerId="ADAL" clId="{3C1B6CC0-8BB6-422D-948D-4B6C20141284}" dt="2018-09-03T11:42:45.886" v="12493" actId="20577"/>
          <ac:spMkLst>
            <pc:docMk/>
            <pc:sldMk cId="3298855072" sldId="891"/>
            <ac:spMk id="4" creationId="{B15E2E87-74B6-4780-93BA-2F0B6143D80A}"/>
          </ac:spMkLst>
        </pc:spChg>
        <pc:spChg chg="add del mod">
          <ac:chgData name="Justine Zayhowski" userId="2377d393-ab0f-4e66-8672-ed1beebcd407" providerId="ADAL" clId="{3C1B6CC0-8BB6-422D-948D-4B6C20141284}" dt="2018-09-03T12:01:09.377" v="12833" actId="1036"/>
          <ac:spMkLst>
            <pc:docMk/>
            <pc:sldMk cId="3298855072" sldId="891"/>
            <ac:spMk id="5" creationId="{931CC033-523A-4AF9-BF51-F829FCABC02D}"/>
          </ac:spMkLst>
        </pc:spChg>
        <pc:spChg chg="add">
          <ac:chgData name="Justine Zayhowski" userId="2377d393-ab0f-4e66-8672-ed1beebcd407" providerId="ADAL" clId="{3C1B6CC0-8BB6-422D-948D-4B6C20141284}" dt="2018-09-14T16:33:51.173" v="19415" actId="1076"/>
          <ac:spMkLst>
            <pc:docMk/>
            <pc:sldMk cId="3298855072" sldId="891"/>
            <ac:spMk id="5" creationId="{56D8B11A-24F2-4DFE-912D-C129491307E1}"/>
          </ac:spMkLst>
        </pc:spChg>
      </pc:sldChg>
      <pc:sldChg chg="addSp delSp modSp ord">
        <pc:chgData name="Justine Zayhowski" userId="2377d393-ab0f-4e66-8672-ed1beebcd407" providerId="ADAL" clId="{3C1B6CC0-8BB6-422D-948D-4B6C20141284}" dt="2018-09-03T11:55:59.050" v="12749" actId="20577"/>
        <pc:sldMkLst>
          <pc:docMk/>
          <pc:sldMk cId="1470491988" sldId="895"/>
        </pc:sldMkLst>
        <pc:spChg chg="mod">
          <ac:chgData name="Justine Zayhowski" userId="2377d393-ab0f-4e66-8672-ed1beebcd407" providerId="ADAL" clId="{3C1B6CC0-8BB6-422D-948D-4B6C20141284}" dt="2018-09-03T11:55:59.050" v="12749" actId="20577"/>
          <ac:spMkLst>
            <pc:docMk/>
            <pc:sldMk cId="1470491988" sldId="895"/>
            <ac:spMk id="3" creationId="{00000000-0000-0000-0000-000000000000}"/>
          </ac:spMkLst>
        </pc:spChg>
        <pc:spChg chg="add del mod">
          <ac:chgData name="Justine Zayhowski" userId="2377d393-ab0f-4e66-8672-ed1beebcd407" providerId="ADAL" clId="{3C1B6CC0-8BB6-422D-948D-4B6C20141284}" dt="2018-09-03T11:52:38.469" v="12702" actId="1035"/>
          <ac:spMkLst>
            <pc:docMk/>
            <pc:sldMk cId="1470491988" sldId="895"/>
            <ac:spMk id="6" creationId="{526CD24F-0AE9-494B-8166-C9BF3DA98765}"/>
          </ac:spMkLst>
        </pc:spChg>
        <pc:spChg chg="mod">
          <ac:chgData name="Justine Zayhowski" userId="2377d393-ab0f-4e66-8672-ed1beebcd407" providerId="ADAL" clId="{3C1B6CC0-8BB6-422D-948D-4B6C20141284}" dt="2018-08-31T17:09:19.082" v="82" actId="14100"/>
          <ac:spMkLst>
            <pc:docMk/>
            <pc:sldMk cId="1470491988" sldId="895"/>
            <ac:spMk id="12" creationId="{00000000-0000-0000-0000-000000000000}"/>
          </ac:spMkLst>
        </pc:spChg>
        <pc:spChg chg="mod">
          <ac:chgData name="Justine Zayhowski" userId="2377d393-ab0f-4e66-8672-ed1beebcd407" providerId="ADAL" clId="{3C1B6CC0-8BB6-422D-948D-4B6C20141284}" dt="2018-08-31T17:07:36.096" v="6" actId="255"/>
          <ac:spMkLst>
            <pc:docMk/>
            <pc:sldMk cId="1470491988" sldId="895"/>
            <ac:spMk id="17" creationId="{00000000-0000-0000-0000-000000000000}"/>
          </ac:spMkLst>
        </pc:spChg>
        <pc:spChg chg="add mod">
          <ac:chgData name="Justine Zayhowski" userId="2377d393-ab0f-4e66-8672-ed1beebcd407" providerId="ADAL" clId="{3C1B6CC0-8BB6-422D-948D-4B6C20141284}" dt="2018-09-03T11:52:09.237" v="12682" actId="1036"/>
          <ac:spMkLst>
            <pc:docMk/>
            <pc:sldMk cId="1470491988" sldId="895"/>
            <ac:spMk id="19" creationId="{FD44D28E-E1BC-4482-8E2E-6B6C155F0555}"/>
          </ac:spMkLst>
        </pc:spChg>
        <pc:spChg chg="mod">
          <ac:chgData name="Justine Zayhowski" userId="2377d393-ab0f-4e66-8672-ed1beebcd407" providerId="ADAL" clId="{3C1B6CC0-8BB6-422D-948D-4B6C20141284}" dt="2018-08-31T17:09:27.162" v="84" actId="113"/>
          <ac:spMkLst>
            <pc:docMk/>
            <pc:sldMk cId="1470491988" sldId="895"/>
            <ac:spMk id="20" creationId="{00000000-0000-0000-0000-000000000000}"/>
          </ac:spMkLst>
        </pc:spChg>
        <pc:spChg chg="add del mod">
          <ac:chgData name="Justine Zayhowski" userId="2377d393-ab0f-4e66-8672-ed1beebcd407" providerId="ADAL" clId="{3C1B6CC0-8BB6-422D-948D-4B6C20141284}" dt="2018-09-03T11:55:41.973" v="12705" actId="478"/>
          <ac:spMkLst>
            <pc:docMk/>
            <pc:sldMk cId="1470491988" sldId="895"/>
            <ac:spMk id="22" creationId="{4679C08B-8629-4EED-8FE2-A6CA0E629CCD}"/>
          </ac:spMkLst>
        </pc:spChg>
        <pc:spChg chg="add del mod">
          <ac:chgData name="Justine Zayhowski" userId="2377d393-ab0f-4e66-8672-ed1beebcd407" providerId="ADAL" clId="{3C1B6CC0-8BB6-422D-948D-4B6C20141284}" dt="2018-09-03T11:52:43.207" v="12703" actId="1036"/>
          <ac:spMkLst>
            <pc:docMk/>
            <pc:sldMk cId="1470491988" sldId="895"/>
            <ac:spMk id="26" creationId="{7CF5B516-6C56-4203-9DD5-B6A3189476C4}"/>
          </ac:spMkLst>
        </pc:spChg>
        <pc:spChg chg="mod ord">
          <ac:chgData name="Justine Zayhowski" userId="2377d393-ab0f-4e66-8672-ed1beebcd407" providerId="ADAL" clId="{3C1B6CC0-8BB6-422D-948D-4B6C20141284}" dt="2018-09-03T11:52:34.163" v="12687" actId="171"/>
          <ac:spMkLst>
            <pc:docMk/>
            <pc:sldMk cId="1470491988" sldId="895"/>
            <ac:spMk id="27" creationId="{D7CD6FAD-E3D1-4048-84FA-4FA9CB9685EF}"/>
          </ac:spMkLst>
        </pc:spChg>
        <pc:spChg chg="mod">
          <ac:chgData name="Justine Zayhowski" userId="2377d393-ab0f-4e66-8672-ed1beebcd407" providerId="ADAL" clId="{3C1B6CC0-8BB6-422D-948D-4B6C20141284}" dt="2018-08-31T17:07:41.544" v="7" actId="255"/>
          <ac:spMkLst>
            <pc:docMk/>
            <pc:sldMk cId="1470491988" sldId="895"/>
            <ac:spMk id="28" creationId="{12943C21-35E6-43A7-81B4-93E2485F4C02}"/>
          </ac:spMkLst>
        </pc:spChg>
        <pc:spChg chg="add del mod">
          <ac:chgData name="Justine Zayhowski" userId="2377d393-ab0f-4e66-8672-ed1beebcd407" providerId="ADAL" clId="{3C1B6CC0-8BB6-422D-948D-4B6C20141284}" dt="2018-09-03T11:52:09.237" v="12682" actId="1036"/>
          <ac:spMkLst>
            <pc:docMk/>
            <pc:sldMk cId="1470491988" sldId="895"/>
            <ac:spMk id="35" creationId="{9DE9DD94-769B-407A-93B1-7381D19A710F}"/>
          </ac:spMkLst>
        </pc:spChg>
        <pc:spChg chg="add del mod">
          <ac:chgData name="Justine Zayhowski" userId="2377d393-ab0f-4e66-8672-ed1beebcd407" providerId="ADAL" clId="{3C1B6CC0-8BB6-422D-948D-4B6C20141284}" dt="2018-09-03T11:52:09.237" v="12682" actId="1036"/>
          <ac:spMkLst>
            <pc:docMk/>
            <pc:sldMk cId="1470491988" sldId="895"/>
            <ac:spMk id="36" creationId="{916D94D0-9A7A-4556-9AAA-32922AE021D1}"/>
          </ac:spMkLst>
        </pc:spChg>
        <pc:spChg chg="mod">
          <ac:chgData name="Justine Zayhowski" userId="2377d393-ab0f-4e66-8672-ed1beebcd407" providerId="ADAL" clId="{3C1B6CC0-8BB6-422D-948D-4B6C20141284}" dt="2018-08-31T17:07:22.196" v="3" actId="255"/>
          <ac:spMkLst>
            <pc:docMk/>
            <pc:sldMk cId="1470491988" sldId="895"/>
            <ac:spMk id="55" creationId="{00000000-0000-0000-0000-000000000000}"/>
          </ac:spMkLst>
        </pc:spChg>
        <pc:spChg chg="mod">
          <ac:chgData name="Justine Zayhowski" userId="2377d393-ab0f-4e66-8672-ed1beebcd407" providerId="ADAL" clId="{3C1B6CC0-8BB6-422D-948D-4B6C20141284}" dt="2018-08-31T17:08:53.936" v="74" actId="1037"/>
          <ac:spMkLst>
            <pc:docMk/>
            <pc:sldMk cId="1470491988" sldId="895"/>
            <ac:spMk id="58" creationId="{00000000-0000-0000-0000-000000000000}"/>
          </ac:spMkLst>
        </pc:spChg>
        <pc:grpChg chg="add del mod">
          <ac:chgData name="Justine Zayhowski" userId="2377d393-ab0f-4e66-8672-ed1beebcd407" providerId="ADAL" clId="{3C1B6CC0-8BB6-422D-948D-4B6C20141284}" dt="2018-09-03T11:52:09.237" v="12682" actId="1036"/>
          <ac:grpSpMkLst>
            <pc:docMk/>
            <pc:sldMk cId="1470491988" sldId="895"/>
            <ac:grpSpMk id="2" creationId="{63614B22-69CB-4DCA-98E2-FFC8C4BDB043}"/>
          </ac:grpSpMkLst>
        </pc:grpChg>
        <pc:grpChg chg="add del mod">
          <ac:chgData name="Justine Zayhowski" userId="2377d393-ab0f-4e66-8672-ed1beebcd407" providerId="ADAL" clId="{3C1B6CC0-8BB6-422D-948D-4B6C20141284}" dt="2018-09-03T11:52:09.237" v="12682" actId="1036"/>
          <ac:grpSpMkLst>
            <pc:docMk/>
            <pc:sldMk cId="1470491988" sldId="895"/>
            <ac:grpSpMk id="7" creationId="{00000000-0000-0000-0000-000000000000}"/>
          </ac:grpSpMkLst>
        </pc:grpChg>
        <pc:grpChg chg="add del mod">
          <ac:chgData name="Justine Zayhowski" userId="2377d393-ab0f-4e66-8672-ed1beebcd407" providerId="ADAL" clId="{3C1B6CC0-8BB6-422D-948D-4B6C20141284}" dt="2018-09-03T11:52:09.237" v="12682" actId="1036"/>
          <ac:grpSpMkLst>
            <pc:docMk/>
            <pc:sldMk cId="1470491988" sldId="895"/>
            <ac:grpSpMk id="9" creationId="{00000000-0000-0000-0000-000000000000}"/>
          </ac:grpSpMkLst>
        </pc:grpChg>
        <pc:grpChg chg="add del mod">
          <ac:chgData name="Justine Zayhowski" userId="2377d393-ab0f-4e66-8672-ed1beebcd407" providerId="ADAL" clId="{3C1B6CC0-8BB6-422D-948D-4B6C20141284}" dt="2018-09-03T11:52:09.237" v="12682" actId="1036"/>
          <ac:grpSpMkLst>
            <pc:docMk/>
            <pc:sldMk cId="1470491988" sldId="895"/>
            <ac:grpSpMk id="11" creationId="{00000000-0000-0000-0000-000000000000}"/>
          </ac:grpSpMkLst>
        </pc:grpChg>
        <pc:grpChg chg="add del mod">
          <ac:chgData name="Justine Zayhowski" userId="2377d393-ab0f-4e66-8672-ed1beebcd407" providerId="ADAL" clId="{3C1B6CC0-8BB6-422D-948D-4B6C20141284}" dt="2018-09-03T11:52:09.237" v="12682" actId="1036"/>
          <ac:grpSpMkLst>
            <pc:docMk/>
            <pc:sldMk cId="1470491988" sldId="895"/>
            <ac:grpSpMk id="23" creationId="{039D1C5F-AD49-4367-A2F0-97ACBAAFBE38}"/>
          </ac:grpSpMkLst>
        </pc:grpChg>
        <pc:grpChg chg="add del mod">
          <ac:chgData name="Justine Zayhowski" userId="2377d393-ab0f-4e66-8672-ed1beebcd407" providerId="ADAL" clId="{3C1B6CC0-8BB6-422D-948D-4B6C20141284}" dt="2018-09-03T11:52:09.237" v="12682" actId="1036"/>
          <ac:grpSpMkLst>
            <pc:docMk/>
            <pc:sldMk cId="1470491988" sldId="895"/>
            <ac:grpSpMk id="53" creationId="{00000000-0000-0000-0000-000000000000}"/>
          </ac:grpSpMkLst>
        </pc:grpChg>
        <pc:grpChg chg="add del mod">
          <ac:chgData name="Justine Zayhowski" userId="2377d393-ab0f-4e66-8672-ed1beebcd407" providerId="ADAL" clId="{3C1B6CC0-8BB6-422D-948D-4B6C20141284}" dt="2018-09-03T11:52:09.237" v="12682" actId="1036"/>
          <ac:grpSpMkLst>
            <pc:docMk/>
            <pc:sldMk cId="1470491988" sldId="895"/>
            <ac:grpSpMk id="56" creationId="{00000000-0000-0000-0000-000000000000}"/>
          </ac:grpSpMkLst>
        </pc:grpChg>
        <pc:cxnChg chg="add del mod">
          <ac:chgData name="Justine Zayhowski" userId="2377d393-ab0f-4e66-8672-ed1beebcd407" providerId="ADAL" clId="{3C1B6CC0-8BB6-422D-948D-4B6C20141284}" dt="2018-09-03T11:55:00.896" v="12704" actId="692"/>
          <ac:cxnSpMkLst>
            <pc:docMk/>
            <pc:sldMk cId="1470491988" sldId="895"/>
            <ac:cxnSpMk id="5" creationId="{007EFB6B-2B14-48E5-B340-4F8EC3BA2FE9}"/>
          </ac:cxnSpMkLst>
        </pc:cxnChg>
        <pc:cxnChg chg="add del mod">
          <ac:chgData name="Justine Zayhowski" userId="2377d393-ab0f-4e66-8672-ed1beebcd407" providerId="ADAL" clId="{3C1B6CC0-8BB6-422D-948D-4B6C20141284}" dt="2018-09-03T11:52:09.237" v="12682" actId="1036"/>
          <ac:cxnSpMkLst>
            <pc:docMk/>
            <pc:sldMk cId="1470491988" sldId="895"/>
            <ac:cxnSpMk id="10" creationId="{4CEF5224-756B-4A09-8F8A-ADA58171BE54}"/>
          </ac:cxnSpMkLst>
        </pc:cxnChg>
      </pc:sldChg>
      <pc:sldChg chg="addSp modSp">
        <pc:chgData name="Justine Zayhowski" userId="2377d393-ab0f-4e66-8672-ed1beebcd407" providerId="ADAL" clId="{3C1B6CC0-8BB6-422D-948D-4B6C20141284}" dt="2018-09-25T14:21:29.145" v="19965" actId="20577"/>
        <pc:sldMkLst>
          <pc:docMk/>
          <pc:sldMk cId="3839750451" sldId="898"/>
        </pc:sldMkLst>
        <pc:spChg chg="mod">
          <ac:chgData name="Justine Zayhowski" userId="2377d393-ab0f-4e66-8672-ed1beebcd407" providerId="ADAL" clId="{3C1B6CC0-8BB6-422D-948D-4B6C20141284}" dt="2018-09-14T16:36:46.886" v="19633" actId="20577"/>
          <ac:spMkLst>
            <pc:docMk/>
            <pc:sldMk cId="3839750451" sldId="898"/>
            <ac:spMk id="2" creationId="{3BDB0741-76B3-4244-9335-48C12A5C0024}"/>
          </ac:spMkLst>
        </pc:spChg>
        <pc:spChg chg="mod">
          <ac:chgData name="Justine Zayhowski" userId="2377d393-ab0f-4e66-8672-ed1beebcd407" providerId="ADAL" clId="{3C1B6CC0-8BB6-422D-948D-4B6C20141284}" dt="2018-09-25T14:21:29.145" v="19965" actId="20577"/>
          <ac:spMkLst>
            <pc:docMk/>
            <pc:sldMk cId="3839750451" sldId="898"/>
            <ac:spMk id="3" creationId="{3D3BDA22-07EB-47B4-987A-EE30BB2B701E}"/>
          </ac:spMkLst>
        </pc:spChg>
        <pc:spChg chg="add">
          <ac:chgData name="Justine Zayhowski" userId="2377d393-ab0f-4e66-8672-ed1beebcd407" providerId="ADAL" clId="{3C1B6CC0-8BB6-422D-948D-4B6C20141284}" dt="2018-09-14T16:36:03.369" v="19611" actId="20577"/>
          <ac:spMkLst>
            <pc:docMk/>
            <pc:sldMk cId="3839750451" sldId="898"/>
            <ac:spMk id="4" creationId="{B913B891-70FA-4BD5-9DC0-EE9E5ECEACEC}"/>
          </ac:spMkLst>
        </pc:spChg>
      </pc:sldChg>
      <pc:sldChg chg="addSp delSp modSp">
        <pc:chgData name="Justine Zayhowski" userId="2377d393-ab0f-4e66-8672-ed1beebcd407" providerId="ADAL" clId="{3C1B6CC0-8BB6-422D-948D-4B6C20141284}" dt="2018-09-04T18:16:10.382" v="13915" actId="20577"/>
        <pc:sldMkLst>
          <pc:docMk/>
          <pc:sldMk cId="2065674183" sldId="902"/>
        </pc:sldMkLst>
        <pc:spChg chg="mod">
          <ac:chgData name="Justine Zayhowski" userId="2377d393-ab0f-4e66-8672-ed1beebcd407" providerId="ADAL" clId="{3C1B6CC0-8BB6-422D-948D-4B6C20141284}" dt="2018-09-04T18:16:10.382" v="13915" actId="20577"/>
          <ac:spMkLst>
            <pc:docMk/>
            <pc:sldMk cId="2065674183" sldId="902"/>
            <ac:spMk id="3" creationId="{00000000-0000-0000-0000-000000000000}"/>
          </ac:spMkLst>
        </pc:spChg>
        <pc:spChg chg="del">
          <ac:chgData name="Justine Zayhowski" userId="2377d393-ab0f-4e66-8672-ed1beebcd407" providerId="ADAL" clId="{3C1B6CC0-8BB6-422D-948D-4B6C20141284}" dt="2018-09-04T18:11:40.942" v="13693" actId="478"/>
          <ac:spMkLst>
            <pc:docMk/>
            <pc:sldMk cId="2065674183" sldId="902"/>
            <ac:spMk id="4" creationId="{00000000-0000-0000-0000-000000000000}"/>
          </ac:spMkLst>
        </pc:spChg>
        <pc:spChg chg="add mod">
          <ac:chgData name="Justine Zayhowski" userId="2377d393-ab0f-4e66-8672-ed1beebcd407" providerId="ADAL" clId="{3C1B6CC0-8BB6-422D-948D-4B6C20141284}" dt="2018-09-04T18:11:43.406" v="13710" actId="1036"/>
          <ac:spMkLst>
            <pc:docMk/>
            <pc:sldMk cId="2065674183" sldId="902"/>
            <ac:spMk id="5" creationId="{8576109D-CAAC-4477-BD50-79792FF7AB4C}"/>
          </ac:spMkLst>
        </pc:spChg>
      </pc:sldChg>
      <pc:sldChg chg="addSp delSp modSp">
        <pc:chgData name="Justine Zayhowski" userId="2377d393-ab0f-4e66-8672-ed1beebcd407" providerId="ADAL" clId="{3C1B6CC0-8BB6-422D-948D-4B6C20141284}" dt="2018-09-04T18:16:42.494" v="13938" actId="20577"/>
        <pc:sldMkLst>
          <pc:docMk/>
          <pc:sldMk cId="1802866841" sldId="903"/>
        </pc:sldMkLst>
        <pc:spChg chg="mod">
          <ac:chgData name="Justine Zayhowski" userId="2377d393-ab0f-4e66-8672-ed1beebcd407" providerId="ADAL" clId="{3C1B6CC0-8BB6-422D-948D-4B6C20141284}" dt="2018-09-04T18:16:42.494" v="13938" actId="20577"/>
          <ac:spMkLst>
            <pc:docMk/>
            <pc:sldMk cId="1802866841" sldId="903"/>
            <ac:spMk id="3" creationId="{00000000-0000-0000-0000-000000000000}"/>
          </ac:spMkLst>
        </pc:spChg>
        <pc:spChg chg="del">
          <ac:chgData name="Justine Zayhowski" userId="2377d393-ab0f-4e66-8672-ed1beebcd407" providerId="ADAL" clId="{3C1B6CC0-8BB6-422D-948D-4B6C20141284}" dt="2018-09-04T18:11:47.674" v="13711" actId="478"/>
          <ac:spMkLst>
            <pc:docMk/>
            <pc:sldMk cId="1802866841" sldId="903"/>
            <ac:spMk id="4" creationId="{00000000-0000-0000-0000-000000000000}"/>
          </ac:spMkLst>
        </pc:spChg>
        <pc:spChg chg="add mod">
          <ac:chgData name="Justine Zayhowski" userId="2377d393-ab0f-4e66-8672-ed1beebcd407" providerId="ADAL" clId="{3C1B6CC0-8BB6-422D-948D-4B6C20141284}" dt="2018-09-04T18:16:22.028" v="13926" actId="1036"/>
          <ac:spMkLst>
            <pc:docMk/>
            <pc:sldMk cId="1802866841" sldId="903"/>
            <ac:spMk id="5" creationId="{AD3AAD8C-7660-4A35-B63A-63D67AF238A4}"/>
          </ac:spMkLst>
        </pc:spChg>
      </pc:sldChg>
      <pc:sldChg chg="modSp">
        <pc:chgData name="Justine Zayhowski" userId="2377d393-ab0f-4e66-8672-ed1beebcd407" providerId="ADAL" clId="{3C1B6CC0-8BB6-422D-948D-4B6C20141284}" dt="2018-09-04T18:16:56.480" v="13955" actId="20577"/>
        <pc:sldMkLst>
          <pc:docMk/>
          <pc:sldMk cId="2868711138" sldId="904"/>
        </pc:sldMkLst>
        <pc:spChg chg="mod">
          <ac:chgData name="Justine Zayhowski" userId="2377d393-ab0f-4e66-8672-ed1beebcd407" providerId="ADAL" clId="{3C1B6CC0-8BB6-422D-948D-4B6C20141284}" dt="2018-09-04T18:16:56.480" v="13955" actId="20577"/>
          <ac:spMkLst>
            <pc:docMk/>
            <pc:sldMk cId="2868711138" sldId="904"/>
            <ac:spMk id="3" creationId="{00000000-0000-0000-0000-000000000000}"/>
          </ac:spMkLst>
        </pc:spChg>
        <pc:spChg chg="mod">
          <ac:chgData name="Justine Zayhowski" userId="2377d393-ab0f-4e66-8672-ed1beebcd407" providerId="ADAL" clId="{3C1B6CC0-8BB6-422D-948D-4B6C20141284}" dt="2018-09-04T18:12:15.582" v="13811" actId="1036"/>
          <ac:spMkLst>
            <pc:docMk/>
            <pc:sldMk cId="2868711138" sldId="904"/>
            <ac:spMk id="4" creationId="{00000000-0000-0000-0000-000000000000}"/>
          </ac:spMkLst>
        </pc:spChg>
      </pc:sldChg>
      <pc:sldChg chg="modSp">
        <pc:chgData name="Justine Zayhowski" userId="2377d393-ab0f-4e66-8672-ed1beebcd407" providerId="ADAL" clId="{3C1B6CC0-8BB6-422D-948D-4B6C20141284}" dt="2018-09-04T18:17:39.325" v="14021" actId="1035"/>
        <pc:sldMkLst>
          <pc:docMk/>
          <pc:sldMk cId="2621419804" sldId="905"/>
        </pc:sldMkLst>
        <pc:spChg chg="mod">
          <ac:chgData name="Justine Zayhowski" userId="2377d393-ab0f-4e66-8672-ed1beebcd407" providerId="ADAL" clId="{3C1B6CC0-8BB6-422D-948D-4B6C20141284}" dt="2018-09-04T18:17:36.292" v="14013" actId="20577"/>
          <ac:spMkLst>
            <pc:docMk/>
            <pc:sldMk cId="2621419804" sldId="905"/>
            <ac:spMk id="3" creationId="{00000000-0000-0000-0000-000000000000}"/>
          </ac:spMkLst>
        </pc:spChg>
        <pc:spChg chg="mod">
          <ac:chgData name="Justine Zayhowski" userId="2377d393-ab0f-4e66-8672-ed1beebcd407" providerId="ADAL" clId="{3C1B6CC0-8BB6-422D-948D-4B6C20141284}" dt="2018-09-04T18:17:39.325" v="14021" actId="1035"/>
          <ac:spMkLst>
            <pc:docMk/>
            <pc:sldMk cId="2621419804" sldId="905"/>
            <ac:spMk id="4" creationId="{00000000-0000-0000-0000-000000000000}"/>
          </ac:spMkLst>
        </pc:spChg>
      </pc:sldChg>
      <pc:sldChg chg="modSp">
        <pc:chgData name="Justine Zayhowski" userId="2377d393-ab0f-4e66-8672-ed1beebcd407" providerId="ADAL" clId="{3C1B6CC0-8BB6-422D-948D-4B6C20141284}" dt="2018-09-04T18:17:50.221" v="14048" actId="1036"/>
        <pc:sldMkLst>
          <pc:docMk/>
          <pc:sldMk cId="661340217" sldId="906"/>
        </pc:sldMkLst>
        <pc:spChg chg="mod">
          <ac:chgData name="Justine Zayhowski" userId="2377d393-ab0f-4e66-8672-ed1beebcd407" providerId="ADAL" clId="{3C1B6CC0-8BB6-422D-948D-4B6C20141284}" dt="2018-09-04T18:17:47.661" v="14043" actId="20577"/>
          <ac:spMkLst>
            <pc:docMk/>
            <pc:sldMk cId="661340217" sldId="906"/>
            <ac:spMk id="3" creationId="{00000000-0000-0000-0000-000000000000}"/>
          </ac:spMkLst>
        </pc:spChg>
        <pc:spChg chg="mod">
          <ac:chgData name="Justine Zayhowski" userId="2377d393-ab0f-4e66-8672-ed1beebcd407" providerId="ADAL" clId="{3C1B6CC0-8BB6-422D-948D-4B6C20141284}" dt="2018-09-04T18:17:50.221" v="14048" actId="1036"/>
          <ac:spMkLst>
            <pc:docMk/>
            <pc:sldMk cId="661340217" sldId="906"/>
            <ac:spMk id="4" creationId="{00000000-0000-0000-0000-000000000000}"/>
          </ac:spMkLst>
        </pc:spChg>
      </pc:sldChg>
      <pc:sldChg chg="modSp add delCm">
        <pc:chgData name="Justine Zayhowski" userId="2377d393-ab0f-4e66-8672-ed1beebcd407" providerId="ADAL" clId="{3C1B6CC0-8BB6-422D-948D-4B6C20141284}" dt="2018-09-04T18:34:46.561" v="14707" actId="20577"/>
        <pc:sldMkLst>
          <pc:docMk/>
          <pc:sldMk cId="4172064801" sldId="907"/>
        </pc:sldMkLst>
        <pc:spChg chg="mod">
          <ac:chgData name="Justine Zayhowski" userId="2377d393-ab0f-4e66-8672-ed1beebcd407" providerId="ADAL" clId="{3C1B6CC0-8BB6-422D-948D-4B6C20141284}" dt="2018-08-31T18:11:51.507" v="260" actId="113"/>
          <ac:spMkLst>
            <pc:docMk/>
            <pc:sldMk cId="4172064801" sldId="907"/>
            <ac:spMk id="2" creationId="{55E5685F-452E-437E-BEBF-F5A95CD1BEFA}"/>
          </ac:spMkLst>
        </pc:spChg>
        <pc:spChg chg="mod">
          <ac:chgData name="Justine Zayhowski" userId="2377d393-ab0f-4e66-8672-ed1beebcd407" providerId="ADAL" clId="{3C1B6CC0-8BB6-422D-948D-4B6C20141284}" dt="2018-09-03T11:50:55.377" v="12621" actId="1035"/>
          <ac:spMkLst>
            <pc:docMk/>
            <pc:sldMk cId="4172064801" sldId="907"/>
            <ac:spMk id="3" creationId="{ED86C5E7-1C7F-4682-8560-64538EBFA53A}"/>
          </ac:spMkLst>
        </pc:spChg>
      </pc:sldChg>
      <pc:sldChg chg="addSp delSp modSp add">
        <pc:chgData name="Justine Zayhowski" userId="2377d393-ab0f-4e66-8672-ed1beebcd407" providerId="ADAL" clId="{3C1B6CC0-8BB6-422D-948D-4B6C20141284}" dt="2018-09-14T16:32:22.746" v="19306" actId="1076"/>
        <pc:sldMkLst>
          <pc:docMk/>
          <pc:sldMk cId="4037410801" sldId="908"/>
        </pc:sldMkLst>
        <pc:spChg chg="add del mod">
          <ac:chgData name="Justine Zayhowski" userId="2377d393-ab0f-4e66-8672-ed1beebcd407" providerId="ADAL" clId="{3C1B6CC0-8BB6-422D-948D-4B6C20141284}" dt="2018-09-14T16:32:00.210" v="19303" actId="14100"/>
          <ac:spMkLst>
            <pc:docMk/>
            <pc:sldMk cId="4037410801" sldId="908"/>
            <ac:spMk id="2" creationId="{00FF3117-517B-41F8-B4C1-C17FFB81AA2E}"/>
          </ac:spMkLst>
        </pc:spChg>
        <pc:spChg chg="mod">
          <ac:chgData name="Justine Zayhowski" userId="2377d393-ab0f-4e66-8672-ed1beebcd407" providerId="ADAL" clId="{3C1B6CC0-8BB6-422D-948D-4B6C20141284}" dt="2018-08-31T18:52:15.859" v="2236" actId="113"/>
          <ac:spMkLst>
            <pc:docMk/>
            <pc:sldMk cId="4037410801" sldId="908"/>
            <ac:spMk id="3" creationId="{A90895A0-F050-4FC8-BB03-09B493F5D2FD}"/>
          </ac:spMkLst>
        </pc:spChg>
        <pc:spChg chg="add del">
          <ac:chgData name="Justine Zayhowski" userId="2377d393-ab0f-4e66-8672-ed1beebcd407" providerId="ADAL" clId="{3C1B6CC0-8BB6-422D-948D-4B6C20141284}" dt="2018-08-31T18:28:39.574" v="777" actId="113"/>
          <ac:spMkLst>
            <pc:docMk/>
            <pc:sldMk cId="4037410801" sldId="908"/>
            <ac:spMk id="4" creationId="{143B12DD-A2F1-4F57-BEEC-5F6A5DFB5DFD}"/>
          </ac:spMkLst>
        </pc:spChg>
        <pc:spChg chg="add del mod">
          <ac:chgData name="Justine Zayhowski" userId="2377d393-ab0f-4e66-8672-ed1beebcd407" providerId="ADAL" clId="{3C1B6CC0-8BB6-422D-948D-4B6C20141284}" dt="2018-09-14T16:31:59.380" v="19302" actId="1076"/>
          <ac:spMkLst>
            <pc:docMk/>
            <pc:sldMk cId="4037410801" sldId="908"/>
            <ac:spMk id="4" creationId="{70022D8B-5913-4120-BED0-24F74E016538}"/>
          </ac:spMkLst>
        </pc:spChg>
        <pc:spChg chg="add del">
          <ac:chgData name="Justine Zayhowski" userId="2377d393-ab0f-4e66-8672-ed1beebcd407" providerId="ADAL" clId="{3C1B6CC0-8BB6-422D-948D-4B6C20141284}" dt="2018-09-14T16:32:02.181" v="19305" actId="1076"/>
          <ac:spMkLst>
            <pc:docMk/>
            <pc:sldMk cId="4037410801" sldId="908"/>
            <ac:spMk id="5" creationId="{0A25DF92-FED6-49B8-9C66-E66A737829B5}"/>
          </ac:spMkLst>
        </pc:spChg>
        <pc:spChg chg="add">
          <ac:chgData name="Justine Zayhowski" userId="2377d393-ab0f-4e66-8672-ed1beebcd407" providerId="ADAL" clId="{3C1B6CC0-8BB6-422D-948D-4B6C20141284}" dt="2018-09-14T16:32:22.746" v="19306" actId="1076"/>
          <ac:spMkLst>
            <pc:docMk/>
            <pc:sldMk cId="4037410801" sldId="908"/>
            <ac:spMk id="6" creationId="{2C72ECAC-F81B-439E-AF32-4767430F50CC}"/>
          </ac:spMkLst>
        </pc:spChg>
      </pc:sldChg>
      <pc:sldChg chg="addSp modSp add ord modAnim">
        <pc:chgData name="Justine Zayhowski" userId="2377d393-ab0f-4e66-8672-ed1beebcd407" providerId="ADAL" clId="{3C1B6CC0-8BB6-422D-948D-4B6C20141284}" dt="2018-09-17T11:10:08.238" v="19936" actId="20577"/>
        <pc:sldMkLst>
          <pc:docMk/>
          <pc:sldMk cId="1885337814" sldId="909"/>
        </pc:sldMkLst>
        <pc:spChg chg="mod">
          <ac:chgData name="Justine Zayhowski" userId="2377d393-ab0f-4e66-8672-ed1beebcd407" providerId="ADAL" clId="{3C1B6CC0-8BB6-422D-948D-4B6C20141284}" dt="2018-08-31T19:33:15.348" v="4175" actId="20577"/>
          <ac:spMkLst>
            <pc:docMk/>
            <pc:sldMk cId="1885337814" sldId="909"/>
            <ac:spMk id="3" creationId="{E24070EF-40AF-471B-BD89-50B96D9FC399}"/>
          </ac:spMkLst>
        </pc:spChg>
        <pc:spChg chg="mod">
          <ac:chgData name="Justine Zayhowski" userId="2377d393-ab0f-4e66-8672-ed1beebcd407" providerId="ADAL" clId="{3C1B6CC0-8BB6-422D-948D-4B6C20141284}" dt="2018-09-17T11:03:21.677" v="19911" actId="20577"/>
          <ac:spMkLst>
            <pc:docMk/>
            <pc:sldMk cId="1885337814" sldId="909"/>
            <ac:spMk id="4" creationId="{B15E2E87-74B6-4780-93BA-2F0B6143D80A}"/>
          </ac:spMkLst>
        </pc:spChg>
        <pc:spChg chg="add mod">
          <ac:chgData name="Justine Zayhowski" userId="2377d393-ab0f-4e66-8672-ed1beebcd407" providerId="ADAL" clId="{3C1B6CC0-8BB6-422D-948D-4B6C20141284}" dt="2018-09-17T11:05:29.725" v="19922" actId="1076"/>
          <ac:spMkLst>
            <pc:docMk/>
            <pc:sldMk cId="1885337814" sldId="909"/>
            <ac:spMk id="5" creationId="{028953D9-76B1-416F-906F-A9FEE216BD2F}"/>
          </ac:spMkLst>
        </pc:spChg>
      </pc:sldChg>
      <pc:sldChg chg="addSp delSp modSp add modAnim">
        <pc:chgData name="Justine Zayhowski" userId="2377d393-ab0f-4e66-8672-ed1beebcd407" providerId="ADAL" clId="{3C1B6CC0-8BB6-422D-948D-4B6C20141284}" dt="2018-09-14T16:33:26.173" v="19364" actId="1076"/>
        <pc:sldMkLst>
          <pc:docMk/>
          <pc:sldMk cId="3912260253" sldId="910"/>
        </pc:sldMkLst>
        <pc:spChg chg="del mod">
          <ac:chgData name="Justine Zayhowski" userId="2377d393-ab0f-4e66-8672-ed1beebcd407" providerId="ADAL" clId="{3C1B6CC0-8BB6-422D-948D-4B6C20141284}" dt="2018-09-04T12:02:05.270" v="13269" actId="478"/>
          <ac:spMkLst>
            <pc:docMk/>
            <pc:sldMk cId="3912260253" sldId="910"/>
            <ac:spMk id="2" creationId="{A03F8834-B96E-4C7D-9937-997736FAED72}"/>
          </ac:spMkLst>
        </pc:spChg>
        <pc:spChg chg="mod">
          <ac:chgData name="Justine Zayhowski" userId="2377d393-ab0f-4e66-8672-ed1beebcd407" providerId="ADAL" clId="{3C1B6CC0-8BB6-422D-948D-4B6C20141284}" dt="2018-09-14T16:33:24.608" v="19363" actId="20577"/>
          <ac:spMkLst>
            <pc:docMk/>
            <pc:sldMk cId="3912260253" sldId="910"/>
            <ac:spMk id="3" creationId="{E24070EF-40AF-471B-BD89-50B96D9FC399}"/>
          </ac:spMkLst>
        </pc:spChg>
        <pc:spChg chg="mod">
          <ac:chgData name="Justine Zayhowski" userId="2377d393-ab0f-4e66-8672-ed1beebcd407" providerId="ADAL" clId="{3C1B6CC0-8BB6-422D-948D-4B6C20141284}" dt="2018-08-31T19:27:33.272" v="3623" actId="113"/>
          <ac:spMkLst>
            <pc:docMk/>
            <pc:sldMk cId="3912260253" sldId="910"/>
            <ac:spMk id="4" creationId="{B15E2E87-74B6-4780-93BA-2F0B6143D80A}"/>
          </ac:spMkLst>
        </pc:spChg>
        <pc:spChg chg="add">
          <ac:chgData name="Justine Zayhowski" userId="2377d393-ab0f-4e66-8672-ed1beebcd407" providerId="ADAL" clId="{3C1B6CC0-8BB6-422D-948D-4B6C20141284}" dt="2018-09-14T16:33:26.173" v="19364" actId="1076"/>
          <ac:spMkLst>
            <pc:docMk/>
            <pc:sldMk cId="3912260253" sldId="910"/>
            <ac:spMk id="5" creationId="{252B2215-3814-4104-9267-975A7831FEB1}"/>
          </ac:spMkLst>
        </pc:spChg>
      </pc:sldChg>
      <pc:sldChg chg="addSp modSp add">
        <pc:chgData name="Justine Zayhowski" userId="2377d393-ab0f-4e66-8672-ed1beebcd407" providerId="ADAL" clId="{3C1B6CC0-8BB6-422D-948D-4B6C20141284}" dt="2018-09-14T16:34:09.005" v="19453" actId="1076"/>
        <pc:sldMkLst>
          <pc:docMk/>
          <pc:sldMk cId="195883403" sldId="911"/>
        </pc:sldMkLst>
        <pc:spChg chg="mod">
          <ac:chgData name="Justine Zayhowski" userId="2377d393-ab0f-4e66-8672-ed1beebcd407" providerId="ADAL" clId="{3C1B6CC0-8BB6-422D-948D-4B6C20141284}" dt="2018-09-14T16:34:07.636" v="19452" actId="20577"/>
          <ac:spMkLst>
            <pc:docMk/>
            <pc:sldMk cId="195883403" sldId="911"/>
            <ac:spMk id="3" creationId="{E24070EF-40AF-471B-BD89-50B96D9FC399}"/>
          </ac:spMkLst>
        </pc:spChg>
        <pc:spChg chg="mod">
          <ac:chgData name="Justine Zayhowski" userId="2377d393-ab0f-4e66-8672-ed1beebcd407" providerId="ADAL" clId="{3C1B6CC0-8BB6-422D-948D-4B6C20141284}" dt="2018-09-02T12:12:22.160" v="8388" actId="12"/>
          <ac:spMkLst>
            <pc:docMk/>
            <pc:sldMk cId="195883403" sldId="911"/>
            <ac:spMk id="4" creationId="{B15E2E87-74B6-4780-93BA-2F0B6143D80A}"/>
          </ac:spMkLst>
        </pc:spChg>
        <pc:spChg chg="add">
          <ac:chgData name="Justine Zayhowski" userId="2377d393-ab0f-4e66-8672-ed1beebcd407" providerId="ADAL" clId="{3C1B6CC0-8BB6-422D-948D-4B6C20141284}" dt="2018-09-14T16:34:09.005" v="19453" actId="1076"/>
          <ac:spMkLst>
            <pc:docMk/>
            <pc:sldMk cId="195883403" sldId="911"/>
            <ac:spMk id="5" creationId="{037C9AFF-DE91-41FE-9883-13403D3630E4}"/>
          </ac:spMkLst>
        </pc:spChg>
      </pc:sldChg>
      <pc:sldChg chg="modSp add">
        <pc:chgData name="Justine Zayhowski" userId="2377d393-ab0f-4e66-8672-ed1beebcd407" providerId="ADAL" clId="{3C1B6CC0-8BB6-422D-948D-4B6C20141284}" dt="2018-09-14T16:34:20.953" v="19454" actId="20577"/>
        <pc:sldMkLst>
          <pc:docMk/>
          <pc:sldMk cId="95353351" sldId="912"/>
        </pc:sldMkLst>
        <pc:spChg chg="mod">
          <ac:chgData name="Justine Zayhowski" userId="2377d393-ab0f-4e66-8672-ed1beebcd407" providerId="ADAL" clId="{3C1B6CC0-8BB6-422D-948D-4B6C20141284}" dt="2018-09-14T16:34:20.953" v="19454" actId="20577"/>
          <ac:spMkLst>
            <pc:docMk/>
            <pc:sldMk cId="95353351" sldId="912"/>
            <ac:spMk id="3" creationId="{CE9D88A5-9230-4D99-9129-D31E8690A2EC}"/>
          </ac:spMkLst>
        </pc:spChg>
      </pc:sldChg>
      <pc:sldChg chg="modSp add">
        <pc:chgData name="Justine Zayhowski" userId="2377d393-ab0f-4e66-8672-ed1beebcd407" providerId="ADAL" clId="{3C1B6CC0-8BB6-422D-948D-4B6C20141284}" dt="2018-09-21T16:56:42.027" v="19963" actId="20577"/>
        <pc:sldMkLst>
          <pc:docMk/>
          <pc:sldMk cId="4073609957" sldId="916"/>
        </pc:sldMkLst>
        <pc:spChg chg="mod">
          <ac:chgData name="Justine Zayhowski" userId="2377d393-ab0f-4e66-8672-ed1beebcd407" providerId="ADAL" clId="{3C1B6CC0-8BB6-422D-948D-4B6C20141284}" dt="2018-09-21T16:56:42.027" v="19963" actId="20577"/>
          <ac:spMkLst>
            <pc:docMk/>
            <pc:sldMk cId="4073609957" sldId="916"/>
            <ac:spMk id="5" creationId="{9A11860A-0F48-4660-A65F-97FCD93D7D33}"/>
          </ac:spMkLst>
        </pc:spChg>
        <pc:spChg chg="mod">
          <ac:chgData name="Justine Zayhowski" userId="2377d393-ab0f-4e66-8672-ed1beebcd407" providerId="ADAL" clId="{3C1B6CC0-8BB6-422D-948D-4B6C20141284}" dt="2018-08-31T19:46:38.424" v="4285" actId="20577"/>
          <ac:spMkLst>
            <pc:docMk/>
            <pc:sldMk cId="4073609957" sldId="916"/>
            <ac:spMk id="21" creationId="{549A4FF5-80EA-4855-97F0-18F77A4E9190}"/>
          </ac:spMkLst>
        </pc:spChg>
      </pc:sldChg>
      <pc:sldChg chg="addSp delSp modSp add">
        <pc:chgData name="Justine Zayhowski" userId="2377d393-ab0f-4e66-8672-ed1beebcd407" providerId="ADAL" clId="{3C1B6CC0-8BB6-422D-948D-4B6C20141284}" dt="2018-09-14T16:34:36.962" v="19491" actId="1076"/>
        <pc:sldMkLst>
          <pc:docMk/>
          <pc:sldMk cId="1409222380" sldId="917"/>
        </pc:sldMkLst>
        <pc:spChg chg="mod">
          <ac:chgData name="Justine Zayhowski" userId="2377d393-ab0f-4e66-8672-ed1beebcd407" providerId="ADAL" clId="{3C1B6CC0-8BB6-422D-948D-4B6C20141284}" dt="2018-09-14T16:34:35.450" v="19490" actId="20577"/>
          <ac:spMkLst>
            <pc:docMk/>
            <pc:sldMk cId="1409222380" sldId="917"/>
            <ac:spMk id="2" creationId="{62F9BF76-7BF5-40C4-96A1-C8849295845E}"/>
          </ac:spMkLst>
        </pc:spChg>
        <pc:spChg chg="mod">
          <ac:chgData name="Justine Zayhowski" userId="2377d393-ab0f-4e66-8672-ed1beebcd407" providerId="ADAL" clId="{3C1B6CC0-8BB6-422D-948D-4B6C20141284}" dt="2018-09-03T11:41:12.497" v="12322" actId="20577"/>
          <ac:spMkLst>
            <pc:docMk/>
            <pc:sldMk cId="1409222380" sldId="917"/>
            <ac:spMk id="3" creationId="{946F436B-5B7D-49CB-8C68-17C1F6DEA085}"/>
          </ac:spMkLst>
        </pc:spChg>
        <pc:spChg chg="add del mod">
          <ac:chgData name="Justine Zayhowski" userId="2377d393-ab0f-4e66-8672-ed1beebcd407" providerId="ADAL" clId="{3C1B6CC0-8BB6-422D-948D-4B6C20141284}" dt="2018-09-06T15:19:54.926" v="16049" actId="478"/>
          <ac:spMkLst>
            <pc:docMk/>
            <pc:sldMk cId="1409222380" sldId="917"/>
            <ac:spMk id="4" creationId="{50788ABD-1A48-4DD6-8E5E-FA72E1F5C646}"/>
          </ac:spMkLst>
        </pc:spChg>
        <pc:spChg chg="add">
          <ac:chgData name="Justine Zayhowski" userId="2377d393-ab0f-4e66-8672-ed1beebcd407" providerId="ADAL" clId="{3C1B6CC0-8BB6-422D-948D-4B6C20141284}" dt="2018-09-14T16:34:36.962" v="19491" actId="1076"/>
          <ac:spMkLst>
            <pc:docMk/>
            <pc:sldMk cId="1409222380" sldId="917"/>
            <ac:spMk id="4" creationId="{D3F358F9-21EC-4FE8-ABB9-4D74214042D1}"/>
          </ac:spMkLst>
        </pc:spChg>
        <pc:spChg chg="add del mod">
          <ac:chgData name="Justine Zayhowski" userId="2377d393-ab0f-4e66-8672-ed1beebcd407" providerId="ADAL" clId="{3C1B6CC0-8BB6-422D-948D-4B6C20141284}" dt="2018-09-03T11:27:38.229" v="11678" actId="478"/>
          <ac:spMkLst>
            <pc:docMk/>
            <pc:sldMk cId="1409222380" sldId="917"/>
            <ac:spMk id="5" creationId="{C6534166-6671-48D6-A06B-91AFE8C327F8}"/>
          </ac:spMkLst>
        </pc:spChg>
        <pc:picChg chg="add del">
          <ac:chgData name="Justine Zayhowski" userId="2377d393-ab0f-4e66-8672-ed1beebcd407" providerId="ADAL" clId="{3C1B6CC0-8BB6-422D-948D-4B6C20141284}" dt="2018-09-03T11:26:25.846" v="11499" actId="478"/>
          <ac:picMkLst>
            <pc:docMk/>
            <pc:sldMk cId="1409222380" sldId="917"/>
            <ac:picMk id="4" creationId="{3129A76D-5E3F-4622-BA03-06BDE9D5178D}"/>
          </ac:picMkLst>
        </pc:picChg>
      </pc:sldChg>
      <pc:sldChg chg="addSp delSp modSp add mod delCm">
        <pc:chgData name="Justine Zayhowski" userId="2377d393-ab0f-4e66-8672-ed1beebcd407" providerId="ADAL" clId="{3C1B6CC0-8BB6-422D-948D-4B6C20141284}" dt="2018-09-14T16:39:28.881" v="19671" actId="255"/>
        <pc:sldMkLst>
          <pc:docMk/>
          <pc:sldMk cId="1015276240" sldId="918"/>
        </pc:sldMkLst>
        <pc:spChg chg="mod">
          <ac:chgData name="Justine Zayhowski" userId="2377d393-ab0f-4e66-8672-ed1beebcd407" providerId="ADAL" clId="{3C1B6CC0-8BB6-422D-948D-4B6C20141284}" dt="2018-09-14T15:17:09.519" v="16466" actId="20577"/>
          <ac:spMkLst>
            <pc:docMk/>
            <pc:sldMk cId="1015276240" sldId="918"/>
            <ac:spMk id="2" creationId="{E5D05231-65C8-46DA-AC47-D3482D0DAFA1}"/>
          </ac:spMkLst>
        </pc:spChg>
        <pc:spChg chg="mod">
          <ac:chgData name="Justine Zayhowski" userId="2377d393-ab0f-4e66-8672-ed1beebcd407" providerId="ADAL" clId="{3C1B6CC0-8BB6-422D-948D-4B6C20141284}" dt="2018-09-14T15:12:59.677" v="16338" actId="20577"/>
          <ac:spMkLst>
            <pc:docMk/>
            <pc:sldMk cId="1015276240" sldId="918"/>
            <ac:spMk id="3" creationId="{67DAF117-341E-4BAB-859E-E205D03AB3B6}"/>
          </ac:spMkLst>
        </pc:spChg>
        <pc:spChg chg="add mod">
          <ac:chgData name="Justine Zayhowski" userId="2377d393-ab0f-4e66-8672-ed1beebcd407" providerId="ADAL" clId="{3C1B6CC0-8BB6-422D-948D-4B6C20141284}" dt="2018-09-14T15:17:15.538" v="16479" actId="20577"/>
          <ac:spMkLst>
            <pc:docMk/>
            <pc:sldMk cId="1015276240" sldId="918"/>
            <ac:spMk id="4" creationId="{11E46E2D-C8E8-498E-B412-891B4A78BD91}"/>
          </ac:spMkLst>
        </pc:spChg>
        <pc:spChg chg="add del mod">
          <ac:chgData name="Justine Zayhowski" userId="2377d393-ab0f-4e66-8672-ed1beebcd407" providerId="ADAL" clId="{3C1B6CC0-8BB6-422D-948D-4B6C20141284}" dt="2018-09-05T12:41:39.854" v="14795" actId="478"/>
          <ac:spMkLst>
            <pc:docMk/>
            <pc:sldMk cId="1015276240" sldId="918"/>
            <ac:spMk id="6" creationId="{0B55BAD5-EDE4-4809-AA21-C0B26A52B0C9}"/>
          </ac:spMkLst>
        </pc:spChg>
        <pc:graphicFrameChg chg="add del">
          <ac:chgData name="Justine Zayhowski" userId="2377d393-ab0f-4e66-8672-ed1beebcd407" providerId="ADAL" clId="{3C1B6CC0-8BB6-422D-948D-4B6C20141284}" dt="2018-09-01T23:38:20.362" v="6153" actId="14100"/>
          <ac:graphicFrameMkLst>
            <pc:docMk/>
            <pc:sldMk cId="1015276240" sldId="918"/>
            <ac:graphicFrameMk id="4" creationId="{CBAB752A-3874-4208-BF32-07BF46C4520F}"/>
          </ac:graphicFrameMkLst>
        </pc:graphicFrameChg>
        <pc:graphicFrameChg chg="add del mod modGraphic">
          <ac:chgData name="Justine Zayhowski" userId="2377d393-ab0f-4e66-8672-ed1beebcd407" providerId="ADAL" clId="{3C1B6CC0-8BB6-422D-948D-4B6C20141284}" dt="2018-09-01T23:40:17.885" v="6173" actId="478"/>
          <ac:graphicFrameMkLst>
            <pc:docMk/>
            <pc:sldMk cId="1015276240" sldId="918"/>
            <ac:graphicFrameMk id="5" creationId="{3A754BC3-8852-4EA8-99AD-69E6B7CBF93D}"/>
          </ac:graphicFrameMkLst>
        </pc:graphicFrameChg>
        <pc:graphicFrameChg chg="add mod">
          <ac:chgData name="Justine Zayhowski" userId="2377d393-ab0f-4e66-8672-ed1beebcd407" providerId="ADAL" clId="{3C1B6CC0-8BB6-422D-948D-4B6C20141284}" dt="2018-09-14T16:39:28.881" v="19671" actId="255"/>
          <ac:graphicFrameMkLst>
            <pc:docMk/>
            <pc:sldMk cId="1015276240" sldId="918"/>
            <ac:graphicFrameMk id="5" creationId="{749AFE89-3DCA-4EA8-88F5-27157B66283F}"/>
          </ac:graphicFrameMkLst>
        </pc:graphicFrameChg>
        <pc:graphicFrameChg chg="add">
          <ac:chgData name="Justine Zayhowski" userId="2377d393-ab0f-4e66-8672-ed1beebcd407" providerId="ADAL" clId="{3C1B6CC0-8BB6-422D-948D-4B6C20141284}" dt="2018-09-02T00:04:54.604" v="6879" actId="14100"/>
          <ac:graphicFrameMkLst>
            <pc:docMk/>
            <pc:sldMk cId="1015276240" sldId="918"/>
            <ac:graphicFrameMk id="7" creationId="{7E6E7D70-5087-4477-BED6-9260D9FBF527}"/>
          </ac:graphicFrameMkLst>
        </pc:graphicFrameChg>
        <pc:graphicFrameChg chg="add del mod">
          <ac:chgData name="Justine Zayhowski" userId="2377d393-ab0f-4e66-8672-ed1beebcd407" providerId="ADAL" clId="{3C1B6CC0-8BB6-422D-948D-4B6C20141284}" dt="2018-09-14T15:15:48.618" v="16343" actId="478"/>
          <ac:graphicFrameMkLst>
            <pc:docMk/>
            <pc:sldMk cId="1015276240" sldId="918"/>
            <ac:graphicFrameMk id="8" creationId="{7E6E7D70-5087-4477-BED6-9260D9FBF527}"/>
          </ac:graphicFrameMkLst>
        </pc:graphicFrameChg>
      </pc:sldChg>
      <pc:sldChg chg="addSp delSp modSp add modAnim delCm">
        <pc:chgData name="Justine Zayhowski" userId="2377d393-ab0f-4e66-8672-ed1beebcd407" providerId="ADAL" clId="{3C1B6CC0-8BB6-422D-948D-4B6C20141284}" dt="2018-09-14T17:21:19.174" v="19907" actId="207"/>
        <pc:sldMkLst>
          <pc:docMk/>
          <pc:sldMk cId="166362544" sldId="919"/>
        </pc:sldMkLst>
        <pc:spChg chg="mod">
          <ac:chgData name="Justine Zayhowski" userId="2377d393-ab0f-4e66-8672-ed1beebcd407" providerId="ADAL" clId="{3C1B6CC0-8BB6-422D-948D-4B6C20141284}" dt="2018-09-14T16:35:41.641" v="19568" actId="14100"/>
          <ac:spMkLst>
            <pc:docMk/>
            <pc:sldMk cId="166362544" sldId="919"/>
            <ac:spMk id="2" creationId="{CFBDE50D-2E03-480B-B1C3-4FCEE1281D30}"/>
          </ac:spMkLst>
        </pc:spChg>
        <pc:spChg chg="del mod">
          <ac:chgData name="Justine Zayhowski" userId="2377d393-ab0f-4e66-8672-ed1beebcd407" providerId="ADAL" clId="{3C1B6CC0-8BB6-422D-948D-4B6C20141284}" dt="2018-09-02T14:01:02.896" v="11272" actId="478"/>
          <ac:spMkLst>
            <pc:docMk/>
            <pc:sldMk cId="166362544" sldId="919"/>
            <ac:spMk id="3" creationId="{470009D4-8919-4645-A398-BFE337BF8817}"/>
          </ac:spMkLst>
        </pc:spChg>
        <pc:spChg chg="add mod">
          <ac:chgData name="Justine Zayhowski" userId="2377d393-ab0f-4e66-8672-ed1beebcd407" providerId="ADAL" clId="{3C1B6CC0-8BB6-422D-948D-4B6C20141284}" dt="2018-09-06T15:14:32.689" v="15896" actId="20577"/>
          <ac:spMkLst>
            <pc:docMk/>
            <pc:sldMk cId="166362544" sldId="919"/>
            <ac:spMk id="3" creationId="{9439377C-285C-4C5A-A263-04BDD614D792}"/>
          </ac:spMkLst>
        </pc:spChg>
        <pc:spChg chg="add mod">
          <ac:chgData name="Justine Zayhowski" userId="2377d393-ab0f-4e66-8672-ed1beebcd407" providerId="ADAL" clId="{3C1B6CC0-8BB6-422D-948D-4B6C20141284}" dt="2018-09-14T16:04:42.537" v="18334" actId="20577"/>
          <ac:spMkLst>
            <pc:docMk/>
            <pc:sldMk cId="166362544" sldId="919"/>
            <ac:spMk id="3" creationId="{4C2DD433-A7B5-4B30-814F-0472AE487C51}"/>
          </ac:spMkLst>
        </pc:spChg>
        <pc:spChg chg="add mod">
          <ac:chgData name="Justine Zayhowski" userId="2377d393-ab0f-4e66-8672-ed1beebcd407" providerId="ADAL" clId="{3C1B6CC0-8BB6-422D-948D-4B6C20141284}" dt="2018-09-14T16:04:33.328" v="18332" actId="1035"/>
          <ac:spMkLst>
            <pc:docMk/>
            <pc:sldMk cId="166362544" sldId="919"/>
            <ac:spMk id="4" creationId="{ABB430D5-DB3D-4C3C-9DD3-A49DDADE6447}"/>
          </ac:spMkLst>
        </pc:spChg>
        <pc:spChg chg="add del">
          <ac:chgData name="Justine Zayhowski" userId="2377d393-ab0f-4e66-8672-ed1beebcd407" providerId="ADAL" clId="{3C1B6CC0-8BB6-422D-948D-4B6C20141284}" dt="2018-09-05T12:43:57.465" v="14801" actId="313"/>
          <ac:spMkLst>
            <pc:docMk/>
            <pc:sldMk cId="166362544" sldId="919"/>
            <ac:spMk id="5" creationId="{59AAE40A-F53C-4BFA-8DBB-B18B55D2365E}"/>
          </ac:spMkLst>
        </pc:spChg>
        <pc:spChg chg="add mod">
          <ac:chgData name="Justine Zayhowski" userId="2377d393-ab0f-4e66-8672-ed1beebcd407" providerId="ADAL" clId="{3C1B6CC0-8BB6-422D-948D-4B6C20141284}" dt="2018-09-14T17:21:19.174" v="19907" actId="207"/>
          <ac:spMkLst>
            <pc:docMk/>
            <pc:sldMk cId="166362544" sldId="919"/>
            <ac:spMk id="5" creationId="{F4CCC8F4-FF5D-49DD-9B89-3EA341110E37}"/>
          </ac:spMkLst>
        </pc:spChg>
        <pc:spChg chg="add del mod">
          <ac:chgData name="Justine Zayhowski" userId="2377d393-ab0f-4e66-8672-ed1beebcd407" providerId="ADAL" clId="{3C1B6CC0-8BB6-422D-948D-4B6C20141284}" dt="2018-09-02T14:01:04.623" v="11273" actId="478"/>
          <ac:spMkLst>
            <pc:docMk/>
            <pc:sldMk cId="166362544" sldId="919"/>
            <ac:spMk id="6" creationId="{986F5AD9-09A4-4E19-840B-2BED970BACB8}"/>
          </ac:spMkLst>
        </pc:spChg>
        <pc:spChg chg="add del">
          <ac:chgData name="Justine Zayhowski" userId="2377d393-ab0f-4e66-8672-ed1beebcd407" providerId="ADAL" clId="{3C1B6CC0-8BB6-422D-948D-4B6C20141284}" dt="2018-09-05T12:44:11.321" v="14805" actId="313"/>
          <ac:spMkLst>
            <pc:docMk/>
            <pc:sldMk cId="166362544" sldId="919"/>
            <ac:spMk id="7" creationId="{12811212-61CB-47A7-AC0A-D673837743ED}"/>
          </ac:spMkLst>
        </pc:spChg>
        <pc:graphicFrameChg chg="add del mod">
          <ac:chgData name="Justine Zayhowski" userId="2377d393-ab0f-4e66-8672-ed1beebcd407" providerId="ADAL" clId="{3C1B6CC0-8BB6-422D-948D-4B6C20141284}" dt="2018-09-05T12:43:56.100" v="14799" actId="478"/>
          <ac:graphicFrameMkLst>
            <pc:docMk/>
            <pc:sldMk cId="166362544" sldId="919"/>
            <ac:graphicFrameMk id="3" creationId="{676E0825-DE2F-4B52-A261-365F3F9ED436}"/>
          </ac:graphicFrameMkLst>
        </pc:graphicFrameChg>
        <pc:graphicFrameChg chg="add mod modGraphic">
          <ac:chgData name="Justine Zayhowski" userId="2377d393-ab0f-4e66-8672-ed1beebcd407" providerId="ADAL" clId="{3C1B6CC0-8BB6-422D-948D-4B6C20141284}" dt="2018-09-14T16:04:34.698" v="18333" actId="1035"/>
          <ac:graphicFrameMkLst>
            <pc:docMk/>
            <pc:sldMk cId="166362544" sldId="919"/>
            <ac:graphicFrameMk id="6" creationId="{51359F5F-AF91-4BDE-B947-21517E00F4D2}"/>
          </ac:graphicFrameMkLst>
        </pc:graphicFrameChg>
      </pc:sldChg>
      <pc:sldChg chg="addSp delSp modSp add addCm delCm modCm">
        <pc:chgData name="Justine Zayhowski" userId="2377d393-ab0f-4e66-8672-ed1beebcd407" providerId="ADAL" clId="{3C1B6CC0-8BB6-422D-948D-4B6C20141284}" dt="2018-09-21T16:53:42.805" v="19942" actId="20577"/>
        <pc:sldMkLst>
          <pc:docMk/>
          <pc:sldMk cId="549315573" sldId="920"/>
        </pc:sldMkLst>
        <pc:spChg chg="mod">
          <ac:chgData name="Justine Zayhowski" userId="2377d393-ab0f-4e66-8672-ed1beebcd407" providerId="ADAL" clId="{3C1B6CC0-8BB6-422D-948D-4B6C20141284}" dt="2018-09-14T15:17:31.500" v="16513" actId="20577"/>
          <ac:spMkLst>
            <pc:docMk/>
            <pc:sldMk cId="549315573" sldId="920"/>
            <ac:spMk id="2" creationId="{E5D05231-65C8-46DA-AC47-D3482D0DAFA1}"/>
          </ac:spMkLst>
        </pc:spChg>
        <pc:spChg chg="add del mod">
          <ac:chgData name="Justine Zayhowski" userId="2377d393-ab0f-4e66-8672-ed1beebcd407" providerId="ADAL" clId="{3C1B6CC0-8BB6-422D-948D-4B6C20141284}" dt="2018-09-21T16:53:42.805" v="19942" actId="20577"/>
          <ac:spMkLst>
            <pc:docMk/>
            <pc:sldMk cId="549315573" sldId="920"/>
            <ac:spMk id="3" creationId="{67DAF117-341E-4BAB-859E-E205D03AB3B6}"/>
          </ac:spMkLst>
        </pc:spChg>
        <pc:spChg chg="add del mod">
          <ac:chgData name="Justine Zayhowski" userId="2377d393-ab0f-4e66-8672-ed1beebcd407" providerId="ADAL" clId="{3C1B6CC0-8BB6-422D-948D-4B6C20141284}" dt="2018-09-02T12:17:07.559" v="8817" actId="255"/>
          <ac:spMkLst>
            <pc:docMk/>
            <pc:sldMk cId="549315573" sldId="920"/>
            <ac:spMk id="4" creationId="{E2F1BBD0-FB10-4558-B6E6-7B2226053026}"/>
          </ac:spMkLst>
        </pc:spChg>
        <pc:spChg chg="add del mod">
          <ac:chgData name="Justine Zayhowski" userId="2377d393-ab0f-4e66-8672-ed1beebcd407" providerId="ADAL" clId="{3C1B6CC0-8BB6-422D-948D-4B6C20141284}" dt="2018-09-02T11:45:55.294" v="7987" actId="478"/>
          <ac:spMkLst>
            <pc:docMk/>
            <pc:sldMk cId="549315573" sldId="920"/>
            <ac:spMk id="5" creationId="{DEFF771F-ECAE-4D75-82D7-5A408BD35E63}"/>
          </ac:spMkLst>
        </pc:spChg>
        <pc:spChg chg="add mod">
          <ac:chgData name="Justine Zayhowski" userId="2377d393-ab0f-4e66-8672-ed1beebcd407" providerId="ADAL" clId="{3C1B6CC0-8BB6-422D-948D-4B6C20141284}" dt="2018-09-14T15:42:37.206" v="17491" actId="20577"/>
          <ac:spMkLst>
            <pc:docMk/>
            <pc:sldMk cId="549315573" sldId="920"/>
            <ac:spMk id="6" creationId="{6EEE20CF-A48E-4DA6-B43A-EA2763970231}"/>
          </ac:spMkLst>
        </pc:spChg>
        <pc:spChg chg="del mod">
          <ac:chgData name="Justine Zayhowski" userId="2377d393-ab0f-4e66-8672-ed1beebcd407" providerId="ADAL" clId="{3C1B6CC0-8BB6-422D-948D-4B6C20141284}" dt="2018-09-05T12:53:23.248" v="15149" actId="478"/>
          <ac:spMkLst>
            <pc:docMk/>
            <pc:sldMk cId="549315573" sldId="920"/>
            <ac:spMk id="6" creationId="{0B55BAD5-EDE4-4809-AA21-C0B26A52B0C9}"/>
          </ac:spMkLst>
        </pc:spChg>
        <pc:graphicFrameChg chg="add mod modGraphic">
          <ac:chgData name="Justine Zayhowski" userId="2377d393-ab0f-4e66-8672-ed1beebcd407" providerId="ADAL" clId="{3C1B6CC0-8BB6-422D-948D-4B6C20141284}" dt="2018-09-14T15:50:39.634" v="17997" actId="20577"/>
          <ac:graphicFrameMkLst>
            <pc:docMk/>
            <pc:sldMk cId="549315573" sldId="920"/>
            <ac:graphicFrameMk id="5" creationId="{CD00791A-933E-4AD8-AC88-5D632F688A7D}"/>
          </ac:graphicFrameMkLst>
        </pc:graphicFrameChg>
        <pc:graphicFrameChg chg="del">
          <ac:chgData name="Justine Zayhowski" userId="2377d393-ab0f-4e66-8672-ed1beebcd407" providerId="ADAL" clId="{3C1B6CC0-8BB6-422D-948D-4B6C20141284}" dt="2018-09-02T00:09:14.901" v="6997" actId="478"/>
          <ac:graphicFrameMkLst>
            <pc:docMk/>
            <pc:sldMk cId="549315573" sldId="920"/>
            <ac:graphicFrameMk id="8" creationId="{7E6E7D70-5087-4477-BED6-9260D9FBF527}"/>
          </ac:graphicFrameMkLst>
        </pc:graphicFrameChg>
      </pc:sldChg>
      <pc:sldChg chg="addSp delSp modSp add addCm delCm modCm">
        <pc:chgData name="Justine Zayhowski" userId="2377d393-ab0f-4e66-8672-ed1beebcd407" providerId="ADAL" clId="{3C1B6CC0-8BB6-422D-948D-4B6C20141284}" dt="2018-09-14T15:24:39.379" v="16866" actId="1076"/>
        <pc:sldMkLst>
          <pc:docMk/>
          <pc:sldMk cId="269394699" sldId="922"/>
        </pc:sldMkLst>
        <pc:spChg chg="mod">
          <ac:chgData name="Justine Zayhowski" userId="2377d393-ab0f-4e66-8672-ed1beebcd407" providerId="ADAL" clId="{3C1B6CC0-8BB6-422D-948D-4B6C20141284}" dt="2018-09-02T00:14:58.532" v="7466" actId="20577"/>
          <ac:spMkLst>
            <pc:docMk/>
            <pc:sldMk cId="269394699" sldId="922"/>
            <ac:spMk id="2" creationId="{494F21C3-2201-40C9-A08D-1A0970D11B7E}"/>
          </ac:spMkLst>
        </pc:spChg>
        <pc:spChg chg="mod">
          <ac:chgData name="Justine Zayhowski" userId="2377d393-ab0f-4e66-8672-ed1beebcd407" providerId="ADAL" clId="{3C1B6CC0-8BB6-422D-948D-4B6C20141284}" dt="2018-09-12T13:50:14.513" v="16336" actId="255"/>
          <ac:spMkLst>
            <pc:docMk/>
            <pc:sldMk cId="269394699" sldId="922"/>
            <ac:spMk id="3" creationId="{987A56DB-AC6D-4645-8FD0-BB06A595757B}"/>
          </ac:spMkLst>
        </pc:spChg>
        <pc:spChg chg="add mod">
          <ac:chgData name="Justine Zayhowski" userId="2377d393-ab0f-4e66-8672-ed1beebcd407" providerId="ADAL" clId="{3C1B6CC0-8BB6-422D-948D-4B6C20141284}" dt="2018-09-14T15:24:39.379" v="16866" actId="1076"/>
          <ac:spMkLst>
            <pc:docMk/>
            <pc:sldMk cId="269394699" sldId="922"/>
            <ac:spMk id="4" creationId="{56F84A95-30F2-4717-AB43-4B7F3B6459A9}"/>
          </ac:spMkLst>
        </pc:spChg>
        <pc:spChg chg="add del mod">
          <ac:chgData name="Justine Zayhowski" userId="2377d393-ab0f-4e66-8672-ed1beebcd407" providerId="ADAL" clId="{3C1B6CC0-8BB6-422D-948D-4B6C20141284}" dt="2018-09-12T13:47:31.743" v="16269" actId="478"/>
          <ac:spMkLst>
            <pc:docMk/>
            <pc:sldMk cId="269394699" sldId="922"/>
            <ac:spMk id="4" creationId="{66EFE02A-165B-4BFB-AE96-E30A9471B7BC}"/>
          </ac:spMkLst>
        </pc:spChg>
        <pc:spChg chg="add mod">
          <ac:chgData name="Justine Zayhowski" userId="2377d393-ab0f-4e66-8672-ed1beebcd407" providerId="ADAL" clId="{3C1B6CC0-8BB6-422D-948D-4B6C20141284}" dt="2018-09-12T13:48:40.282" v="16285" actId="1035"/>
          <ac:spMkLst>
            <pc:docMk/>
            <pc:sldMk cId="269394699" sldId="922"/>
            <ac:spMk id="5" creationId="{7BE2EA6D-C0D3-42F2-A34C-E45802A6D7D1}"/>
          </ac:spMkLst>
        </pc:spChg>
      </pc:sldChg>
      <pc:sldChg chg="addSp delSp modSp add delCm">
        <pc:chgData name="Justine Zayhowski" userId="2377d393-ab0f-4e66-8672-ed1beebcd407" providerId="ADAL" clId="{3C1B6CC0-8BB6-422D-948D-4B6C20141284}" dt="2018-09-14T15:41:24.513" v="17468" actId="20577"/>
        <pc:sldMkLst>
          <pc:docMk/>
          <pc:sldMk cId="2653505680" sldId="923"/>
        </pc:sldMkLst>
        <pc:spChg chg="mod">
          <ac:chgData name="Justine Zayhowski" userId="2377d393-ab0f-4e66-8672-ed1beebcd407" providerId="ADAL" clId="{3C1B6CC0-8BB6-422D-948D-4B6C20141284}" dt="2018-09-14T15:41:24.513" v="17468" actId="20577"/>
          <ac:spMkLst>
            <pc:docMk/>
            <pc:sldMk cId="2653505680" sldId="923"/>
            <ac:spMk id="2" creationId="{C7852AF7-9BAF-49FE-A87D-C8CE6CA86A96}"/>
          </ac:spMkLst>
        </pc:spChg>
        <pc:spChg chg="del mod">
          <ac:chgData name="Justine Zayhowski" userId="2377d393-ab0f-4e66-8672-ed1beebcd407" providerId="ADAL" clId="{3C1B6CC0-8BB6-422D-948D-4B6C20141284}" dt="2018-09-03T11:59:22.185" v="12798" actId="478"/>
          <ac:spMkLst>
            <pc:docMk/>
            <pc:sldMk cId="2653505680" sldId="923"/>
            <ac:spMk id="3" creationId="{E828F336-1C2B-46B1-88A9-CAAB342F8384}"/>
          </ac:spMkLst>
        </pc:spChg>
        <pc:spChg chg="add del mod">
          <ac:chgData name="Justine Zayhowski" userId="2377d393-ab0f-4e66-8672-ed1beebcd407" providerId="ADAL" clId="{3C1B6CC0-8BB6-422D-948D-4B6C20141284}" dt="2018-09-02T12:37:12.580" v="9785" actId="478"/>
          <ac:spMkLst>
            <pc:docMk/>
            <pc:sldMk cId="2653505680" sldId="923"/>
            <ac:spMk id="4" creationId="{DAD8717C-3B35-403F-9D6D-68742695F3AA}"/>
          </ac:spMkLst>
        </pc:spChg>
        <pc:spChg chg="add mod">
          <ac:chgData name="Justine Zayhowski" userId="2377d393-ab0f-4e66-8672-ed1beebcd407" providerId="ADAL" clId="{3C1B6CC0-8BB6-422D-948D-4B6C20141284}" dt="2018-09-14T15:41:03.270" v="17443" actId="20577"/>
          <ac:spMkLst>
            <pc:docMk/>
            <pc:sldMk cId="2653505680" sldId="923"/>
            <ac:spMk id="4" creationId="{48813524-E9D8-414C-9CD7-D7228BF755BE}"/>
          </ac:spMkLst>
        </pc:spChg>
        <pc:spChg chg="add del mod">
          <ac:chgData name="Justine Zayhowski" userId="2377d393-ab0f-4e66-8672-ed1beebcd407" providerId="ADAL" clId="{3C1B6CC0-8BB6-422D-948D-4B6C20141284}" dt="2018-09-03T11:59:23.246" v="12799" actId="478"/>
          <ac:spMkLst>
            <pc:docMk/>
            <pc:sldMk cId="2653505680" sldId="923"/>
            <ac:spMk id="6" creationId="{752360F0-C5B6-4836-90F5-DE513703B39A}"/>
          </ac:spMkLst>
        </pc:spChg>
        <pc:spChg chg="add del mod">
          <ac:chgData name="Justine Zayhowski" userId="2377d393-ab0f-4e66-8672-ed1beebcd407" providerId="ADAL" clId="{3C1B6CC0-8BB6-422D-948D-4B6C20141284}" dt="2018-09-02T12:38:42.588" v="9787" actId="478"/>
          <ac:spMkLst>
            <pc:docMk/>
            <pc:sldMk cId="2653505680" sldId="923"/>
            <ac:spMk id="6" creationId="{475EE343-3771-4ED6-A7E2-C693CB634C4B}"/>
          </ac:spMkLst>
        </pc:spChg>
        <pc:graphicFrameChg chg="add mod modGraphic">
          <ac:chgData name="Justine Zayhowski" userId="2377d393-ab0f-4e66-8672-ed1beebcd407" providerId="ADAL" clId="{3C1B6CC0-8BB6-422D-948D-4B6C20141284}" dt="2018-09-04T18:56:03.083" v="14722" actId="20577"/>
          <ac:graphicFrameMkLst>
            <pc:docMk/>
            <pc:sldMk cId="2653505680" sldId="923"/>
            <ac:graphicFrameMk id="5" creationId="{FB80EDA3-C428-4DC7-A2AC-E931B8016CB8}"/>
          </ac:graphicFrameMkLst>
        </pc:graphicFrameChg>
      </pc:sldChg>
      <pc:sldChg chg="addSp delSp modSp add modAnim addCm delCm modCm">
        <pc:chgData name="Justine Zayhowski" userId="2377d393-ab0f-4e66-8672-ed1beebcd407" providerId="ADAL" clId="{3C1B6CC0-8BB6-422D-948D-4B6C20141284}" dt="2018-09-14T17:21:08.886" v="19905" actId="207"/>
        <pc:sldMkLst>
          <pc:docMk/>
          <pc:sldMk cId="2650988053" sldId="925"/>
        </pc:sldMkLst>
        <pc:spChg chg="mod">
          <ac:chgData name="Justine Zayhowski" userId="2377d393-ab0f-4e66-8672-ed1beebcd407" providerId="ADAL" clId="{3C1B6CC0-8BB6-422D-948D-4B6C20141284}" dt="2018-09-14T15:40:29.866" v="17397" actId="20577"/>
          <ac:spMkLst>
            <pc:docMk/>
            <pc:sldMk cId="2650988053" sldId="925"/>
            <ac:spMk id="2" creationId="{C7852AF7-9BAF-49FE-A87D-C8CE6CA86A96}"/>
          </ac:spMkLst>
        </pc:spChg>
        <pc:spChg chg="mod">
          <ac:chgData name="Justine Zayhowski" userId="2377d393-ab0f-4e66-8672-ed1beebcd407" providerId="ADAL" clId="{3C1B6CC0-8BB6-422D-948D-4B6C20141284}" dt="2018-09-14T16:49:29.365" v="19903" actId="15"/>
          <ac:spMkLst>
            <pc:docMk/>
            <pc:sldMk cId="2650988053" sldId="925"/>
            <ac:spMk id="3" creationId="{E828F336-1C2B-46B1-88A9-CAAB342F8384}"/>
          </ac:spMkLst>
        </pc:spChg>
        <pc:spChg chg="add mod">
          <ac:chgData name="Justine Zayhowski" userId="2377d393-ab0f-4e66-8672-ed1beebcd407" providerId="ADAL" clId="{3C1B6CC0-8BB6-422D-948D-4B6C20141284}" dt="2018-09-14T17:21:08.886" v="19905" actId="207"/>
          <ac:spMkLst>
            <pc:docMk/>
            <pc:sldMk cId="2650988053" sldId="925"/>
            <ac:spMk id="4" creationId="{F87BBB29-E7BB-4805-B572-01A978985BC2}"/>
          </ac:spMkLst>
        </pc:spChg>
        <pc:spChg chg="del">
          <ac:chgData name="Justine Zayhowski" userId="2377d393-ab0f-4e66-8672-ed1beebcd407" providerId="ADAL" clId="{3C1B6CC0-8BB6-422D-948D-4B6C20141284}" dt="2018-09-02T12:32:14.070" v="9546" actId="478"/>
          <ac:spMkLst>
            <pc:docMk/>
            <pc:sldMk cId="2650988053" sldId="925"/>
            <ac:spMk id="4" creationId="{DAD8717C-3B35-403F-9D6D-68742695F3AA}"/>
          </ac:spMkLst>
        </pc:spChg>
        <pc:graphicFrameChg chg="del">
          <ac:chgData name="Justine Zayhowski" userId="2377d393-ab0f-4e66-8672-ed1beebcd407" providerId="ADAL" clId="{3C1B6CC0-8BB6-422D-948D-4B6C20141284}" dt="2018-09-02T12:32:16.132" v="9547" actId="478"/>
          <ac:graphicFrameMkLst>
            <pc:docMk/>
            <pc:sldMk cId="2650988053" sldId="925"/>
            <ac:graphicFrameMk id="5" creationId="{FB80EDA3-C428-4DC7-A2AC-E931B8016CB8}"/>
          </ac:graphicFrameMkLst>
        </pc:graphicFrameChg>
        <pc:graphicFrameChg chg="add del mod modGraphic">
          <ac:chgData name="Justine Zayhowski" userId="2377d393-ab0f-4e66-8672-ed1beebcd407" providerId="ADAL" clId="{3C1B6CC0-8BB6-422D-948D-4B6C20141284}" dt="2018-09-02T12:35:51.613" v="9713" actId="478"/>
          <ac:graphicFrameMkLst>
            <pc:docMk/>
            <pc:sldMk cId="2650988053" sldId="925"/>
            <ac:graphicFrameMk id="6" creationId="{2835192E-296E-4ED6-A5A9-52FD4E9753E5}"/>
          </ac:graphicFrameMkLst>
        </pc:graphicFrameChg>
      </pc:sldChg>
      <pc:sldChg chg="addSp delSp modSp add delCm">
        <pc:chgData name="Justine Zayhowski" userId="2377d393-ab0f-4e66-8672-ed1beebcd407" providerId="ADAL" clId="{3C1B6CC0-8BB6-422D-948D-4B6C20141284}" dt="2018-09-14T15:41:46.765" v="17486" actId="20577"/>
        <pc:sldMkLst>
          <pc:docMk/>
          <pc:sldMk cId="867655968" sldId="926"/>
        </pc:sldMkLst>
        <pc:spChg chg="mod">
          <ac:chgData name="Justine Zayhowski" userId="2377d393-ab0f-4e66-8672-ed1beebcd407" providerId="ADAL" clId="{3C1B6CC0-8BB6-422D-948D-4B6C20141284}" dt="2018-09-14T15:41:46.765" v="17486" actId="20577"/>
          <ac:spMkLst>
            <pc:docMk/>
            <pc:sldMk cId="867655968" sldId="926"/>
            <ac:spMk id="2" creationId="{AD3EDCCD-DD6B-43AC-9EE5-03A8DDD76BAC}"/>
          </ac:spMkLst>
        </pc:spChg>
        <pc:spChg chg="mod">
          <ac:chgData name="Justine Zayhowski" userId="2377d393-ab0f-4e66-8672-ed1beebcd407" providerId="ADAL" clId="{3C1B6CC0-8BB6-422D-948D-4B6C20141284}" dt="2018-09-02T13:59:07.311" v="11106" actId="20577"/>
          <ac:spMkLst>
            <pc:docMk/>
            <pc:sldMk cId="867655968" sldId="926"/>
            <ac:spMk id="3" creationId="{FB40E04F-F8A0-4F20-ACC7-C16A623FD4B3}"/>
          </ac:spMkLst>
        </pc:spChg>
        <pc:spChg chg="add del mod">
          <ac:chgData name="Justine Zayhowski" userId="2377d393-ab0f-4e66-8672-ed1beebcd407" providerId="ADAL" clId="{3C1B6CC0-8BB6-422D-948D-4B6C20141284}" dt="2018-09-05T12:43:24.207" v="14796" actId="478"/>
          <ac:spMkLst>
            <pc:docMk/>
            <pc:sldMk cId="867655968" sldId="926"/>
            <ac:spMk id="4" creationId="{A92E7228-4B3C-4985-BF61-F45E08438A23}"/>
          </ac:spMkLst>
        </pc:spChg>
      </pc:sldChg>
      <pc:sldChg chg="addSp modSp add">
        <pc:chgData name="Justine Zayhowski" userId="2377d393-ab0f-4e66-8672-ed1beebcd407" providerId="ADAL" clId="{3C1B6CC0-8BB6-422D-948D-4B6C20141284}" dt="2018-09-14T16:35:16.029" v="19555" actId="1076"/>
        <pc:sldMkLst>
          <pc:docMk/>
          <pc:sldMk cId="2066561275" sldId="927"/>
        </pc:sldMkLst>
        <pc:spChg chg="mod">
          <ac:chgData name="Justine Zayhowski" userId="2377d393-ab0f-4e66-8672-ed1beebcd407" providerId="ADAL" clId="{3C1B6CC0-8BB6-422D-948D-4B6C20141284}" dt="2018-09-14T16:35:13.799" v="19554" actId="20577"/>
          <ac:spMkLst>
            <pc:docMk/>
            <pc:sldMk cId="2066561275" sldId="927"/>
            <ac:spMk id="2" creationId="{62F9BF76-7BF5-40C4-96A1-C8849295845E}"/>
          </ac:spMkLst>
        </pc:spChg>
        <pc:spChg chg="mod">
          <ac:chgData name="Justine Zayhowski" userId="2377d393-ab0f-4e66-8672-ed1beebcd407" providerId="ADAL" clId="{3C1B6CC0-8BB6-422D-948D-4B6C20141284}" dt="2018-09-03T11:32:48.695" v="11744" actId="20577"/>
          <ac:spMkLst>
            <pc:docMk/>
            <pc:sldMk cId="2066561275" sldId="927"/>
            <ac:spMk id="3" creationId="{946F436B-5B7D-49CB-8C68-17C1F6DEA085}"/>
          </ac:spMkLst>
        </pc:spChg>
        <pc:spChg chg="add">
          <ac:chgData name="Justine Zayhowski" userId="2377d393-ab0f-4e66-8672-ed1beebcd407" providerId="ADAL" clId="{3C1B6CC0-8BB6-422D-948D-4B6C20141284}" dt="2018-09-14T16:35:16.029" v="19555" actId="1076"/>
          <ac:spMkLst>
            <pc:docMk/>
            <pc:sldMk cId="2066561275" sldId="927"/>
            <ac:spMk id="4" creationId="{16149048-B204-469F-84AE-FD79C5D29297}"/>
          </ac:spMkLst>
        </pc:spChg>
      </pc:sldChg>
      <pc:sldChg chg="addSp modSp add ord addCm delCm">
        <pc:chgData name="Justine Zayhowski" userId="2377d393-ab0f-4e66-8672-ed1beebcd407" providerId="ADAL" clId="{3C1B6CC0-8BB6-422D-948D-4B6C20141284}" dt="2018-09-14T16:34:58.699" v="19518" actId="1076"/>
        <pc:sldMkLst>
          <pc:docMk/>
          <pc:sldMk cId="3895844618" sldId="928"/>
        </pc:sldMkLst>
        <pc:spChg chg="mod">
          <ac:chgData name="Justine Zayhowski" userId="2377d393-ab0f-4e66-8672-ed1beebcd407" providerId="ADAL" clId="{3C1B6CC0-8BB6-422D-948D-4B6C20141284}" dt="2018-09-14T16:34:57.542" v="19517" actId="20577"/>
          <ac:spMkLst>
            <pc:docMk/>
            <pc:sldMk cId="3895844618" sldId="928"/>
            <ac:spMk id="2" creationId="{62F9BF76-7BF5-40C4-96A1-C8849295845E}"/>
          </ac:spMkLst>
        </pc:spChg>
        <pc:spChg chg="mod">
          <ac:chgData name="Justine Zayhowski" userId="2377d393-ab0f-4e66-8672-ed1beebcd407" providerId="ADAL" clId="{3C1B6CC0-8BB6-422D-948D-4B6C20141284}" dt="2018-09-04T18:13:20.728" v="13821" actId="13926"/>
          <ac:spMkLst>
            <pc:docMk/>
            <pc:sldMk cId="3895844618" sldId="928"/>
            <ac:spMk id="3" creationId="{946F436B-5B7D-49CB-8C68-17C1F6DEA085}"/>
          </ac:spMkLst>
        </pc:spChg>
        <pc:spChg chg="add">
          <ac:chgData name="Justine Zayhowski" userId="2377d393-ab0f-4e66-8672-ed1beebcd407" providerId="ADAL" clId="{3C1B6CC0-8BB6-422D-948D-4B6C20141284}" dt="2018-09-14T16:34:58.699" v="19518" actId="1076"/>
          <ac:spMkLst>
            <pc:docMk/>
            <pc:sldMk cId="3895844618" sldId="928"/>
            <ac:spMk id="4" creationId="{50BBE5CB-0A5C-448C-8306-15208250D505}"/>
          </ac:spMkLst>
        </pc:spChg>
      </pc:sldChg>
      <pc:sldChg chg="addSp delSp modSp add modAnim">
        <pc:chgData name="Justine Zayhowski" userId="2377d393-ab0f-4e66-8672-ed1beebcd407" providerId="ADAL" clId="{3C1B6CC0-8BB6-422D-948D-4B6C20141284}" dt="2018-09-17T11:09:47.746" v="19934" actId="20577"/>
        <pc:sldMkLst>
          <pc:docMk/>
          <pc:sldMk cId="3383330513" sldId="929"/>
        </pc:sldMkLst>
        <pc:spChg chg="mod">
          <ac:chgData name="Justine Zayhowski" userId="2377d393-ab0f-4e66-8672-ed1beebcd407" providerId="ADAL" clId="{3C1B6CC0-8BB6-422D-948D-4B6C20141284}" dt="2018-09-14T16:37:11.054" v="19669" actId="20577"/>
          <ac:spMkLst>
            <pc:docMk/>
            <pc:sldMk cId="3383330513" sldId="929"/>
            <ac:spMk id="2" creationId="{3BDB0741-76B3-4244-9335-48C12A5C0024}"/>
          </ac:spMkLst>
        </pc:spChg>
        <pc:spChg chg="mod">
          <ac:chgData name="Justine Zayhowski" userId="2377d393-ab0f-4e66-8672-ed1beebcd407" providerId="ADAL" clId="{3C1B6CC0-8BB6-422D-948D-4B6C20141284}" dt="2018-09-03T11:43:41.511" v="12497" actId="113"/>
          <ac:spMkLst>
            <pc:docMk/>
            <pc:sldMk cId="3383330513" sldId="929"/>
            <ac:spMk id="3" creationId="{3D3BDA22-07EB-47B4-987A-EE30BB2B701E}"/>
          </ac:spMkLst>
        </pc:spChg>
        <pc:spChg chg="add mod">
          <ac:chgData name="Justine Zayhowski" userId="2377d393-ab0f-4e66-8672-ed1beebcd407" providerId="ADAL" clId="{3C1B6CC0-8BB6-422D-948D-4B6C20141284}" dt="2018-09-03T11:43:49.258" v="12500" actId="1035"/>
          <ac:spMkLst>
            <pc:docMk/>
            <pc:sldMk cId="3383330513" sldId="929"/>
            <ac:spMk id="4" creationId="{7A845180-1298-4E80-B4DD-02128377DEE5}"/>
          </ac:spMkLst>
        </pc:spChg>
        <pc:spChg chg="add">
          <ac:chgData name="Justine Zayhowski" userId="2377d393-ab0f-4e66-8672-ed1beebcd407" providerId="ADAL" clId="{3C1B6CC0-8BB6-422D-948D-4B6C20141284}" dt="2018-09-14T16:36:50.053" v="19634" actId="20577"/>
          <ac:spMkLst>
            <pc:docMk/>
            <pc:sldMk cId="3383330513" sldId="929"/>
            <ac:spMk id="5" creationId="{C868DC67-E75B-4EBA-A925-084A40FE5C28}"/>
          </ac:spMkLst>
        </pc:spChg>
        <pc:spChg chg="add del mod">
          <ac:chgData name="Justine Zayhowski" userId="2377d393-ab0f-4e66-8672-ed1beebcd407" providerId="ADAL" clId="{3C1B6CC0-8BB6-422D-948D-4B6C20141284}" dt="2018-09-03T13:09:28.345" v="13268" actId="478"/>
          <ac:spMkLst>
            <pc:docMk/>
            <pc:sldMk cId="3383330513" sldId="929"/>
            <ac:spMk id="5" creationId="{870DA5EE-2CE5-40B2-BD22-2DA9685D1C6B}"/>
          </ac:spMkLst>
        </pc:spChg>
      </pc:sldChg>
      <pc:sldChg chg="addSp modSp add ord">
        <pc:chgData name="Justine Zayhowski" userId="2377d393-ab0f-4e66-8672-ed1beebcd407" providerId="ADAL" clId="{3C1B6CC0-8BB6-422D-948D-4B6C20141284}" dt="2018-09-14T15:40:55.566" v="17439" actId="20577"/>
        <pc:sldMkLst>
          <pc:docMk/>
          <pc:sldMk cId="3856905494" sldId="930"/>
        </pc:sldMkLst>
        <pc:spChg chg="mod">
          <ac:chgData name="Justine Zayhowski" userId="2377d393-ab0f-4e66-8672-ed1beebcd407" providerId="ADAL" clId="{3C1B6CC0-8BB6-422D-948D-4B6C20141284}" dt="2018-09-14T15:40:45.936" v="17435" actId="20577"/>
          <ac:spMkLst>
            <pc:docMk/>
            <pc:sldMk cId="3856905494" sldId="930"/>
            <ac:spMk id="2" creationId="{C7852AF7-9BAF-49FE-A87D-C8CE6CA86A96}"/>
          </ac:spMkLst>
        </pc:spChg>
        <pc:spChg chg="add mod">
          <ac:chgData name="Justine Zayhowski" userId="2377d393-ab0f-4e66-8672-ed1beebcd407" providerId="ADAL" clId="{3C1B6CC0-8BB6-422D-948D-4B6C20141284}" dt="2018-09-14T15:40:55.566" v="17439" actId="20577"/>
          <ac:spMkLst>
            <pc:docMk/>
            <pc:sldMk cId="3856905494" sldId="930"/>
            <ac:spMk id="6" creationId="{8979011A-C873-422B-96FB-E53BCFC2D1DA}"/>
          </ac:spMkLst>
        </pc:spChg>
        <pc:graphicFrameChg chg="mod modGraphic">
          <ac:chgData name="Justine Zayhowski" userId="2377d393-ab0f-4e66-8672-ed1beebcd407" providerId="ADAL" clId="{3C1B6CC0-8BB6-422D-948D-4B6C20141284}" dt="2018-09-04T12:28:04.334" v="13270" actId="14734"/>
          <ac:graphicFrameMkLst>
            <pc:docMk/>
            <pc:sldMk cId="3856905494" sldId="930"/>
            <ac:graphicFrameMk id="5" creationId="{FB80EDA3-C428-4DC7-A2AC-E931B8016CB8}"/>
          </ac:graphicFrameMkLst>
        </pc:graphicFrameChg>
      </pc:sldChg>
      <pc:sldChg chg="delSp modSp add">
        <pc:chgData name="Justine Zayhowski" userId="2377d393-ab0f-4e66-8672-ed1beebcd407" providerId="ADAL" clId="{3C1B6CC0-8BB6-422D-948D-4B6C20141284}" dt="2018-09-03T12:07:11.728" v="12898" actId="9"/>
        <pc:sldMkLst>
          <pc:docMk/>
          <pc:sldMk cId="1507162338" sldId="931"/>
        </pc:sldMkLst>
        <pc:spChg chg="mod">
          <ac:chgData name="Justine Zayhowski" userId="2377d393-ab0f-4e66-8672-ed1beebcd407" providerId="ADAL" clId="{3C1B6CC0-8BB6-422D-948D-4B6C20141284}" dt="2018-09-03T12:03:49.175" v="12848" actId="20577"/>
          <ac:spMkLst>
            <pc:docMk/>
            <pc:sldMk cId="1507162338" sldId="931"/>
            <ac:spMk id="2" creationId="{69AD6339-F639-491E-B5EE-840BCE2334BE}"/>
          </ac:spMkLst>
        </pc:spChg>
        <pc:spChg chg="mod">
          <ac:chgData name="Justine Zayhowski" userId="2377d393-ab0f-4e66-8672-ed1beebcd407" providerId="ADAL" clId="{3C1B6CC0-8BB6-422D-948D-4B6C20141284}" dt="2018-09-03T12:03:55.323" v="12859" actId="20577"/>
          <ac:spMkLst>
            <pc:docMk/>
            <pc:sldMk cId="1507162338" sldId="931"/>
            <ac:spMk id="3" creationId="{C1EF3E40-E081-42DD-96E5-A47B07F534FF}"/>
          </ac:spMkLst>
        </pc:spChg>
        <pc:spChg chg="mod">
          <ac:chgData name="Justine Zayhowski" userId="2377d393-ab0f-4e66-8672-ed1beebcd407" providerId="ADAL" clId="{3C1B6CC0-8BB6-422D-948D-4B6C20141284}" dt="2018-09-03T12:07:11.728" v="12898" actId="9"/>
          <ac:spMkLst>
            <pc:docMk/>
            <pc:sldMk cId="1507162338" sldId="931"/>
            <ac:spMk id="4" creationId="{1080741E-7E00-4AE7-9583-AE610BEE6EC5}"/>
          </ac:spMkLst>
        </pc:spChg>
        <pc:spChg chg="del">
          <ac:chgData name="Justine Zayhowski" userId="2377d393-ab0f-4e66-8672-ed1beebcd407" providerId="ADAL" clId="{3C1B6CC0-8BB6-422D-948D-4B6C20141284}" dt="2018-09-03T12:04:17.055" v="12860" actId="478"/>
          <ac:spMkLst>
            <pc:docMk/>
            <pc:sldMk cId="1507162338" sldId="931"/>
            <ac:spMk id="5" creationId="{2E046CC2-9D5A-4E22-9350-6F9BC368C264}"/>
          </ac:spMkLst>
        </pc:spChg>
      </pc:sldChg>
      <pc:sldChg chg="modSp add">
        <pc:chgData name="Justine Zayhowski" userId="2377d393-ab0f-4e66-8672-ed1beebcd407" providerId="ADAL" clId="{3C1B6CC0-8BB6-422D-948D-4B6C20141284}" dt="2018-09-04T18:17:13.566" v="13991" actId="1036"/>
        <pc:sldMkLst>
          <pc:docMk/>
          <pc:sldMk cId="1245177251" sldId="932"/>
        </pc:sldMkLst>
        <pc:spChg chg="mod">
          <ac:chgData name="Justine Zayhowski" userId="2377d393-ab0f-4e66-8672-ed1beebcd407" providerId="ADAL" clId="{3C1B6CC0-8BB6-422D-948D-4B6C20141284}" dt="2018-09-04T18:17:09.779" v="13985" actId="20577"/>
          <ac:spMkLst>
            <pc:docMk/>
            <pc:sldMk cId="1245177251" sldId="932"/>
            <ac:spMk id="3" creationId="{00000000-0000-0000-0000-000000000000}"/>
          </ac:spMkLst>
        </pc:spChg>
        <pc:spChg chg="mod">
          <ac:chgData name="Justine Zayhowski" userId="2377d393-ab0f-4e66-8672-ed1beebcd407" providerId="ADAL" clId="{3C1B6CC0-8BB6-422D-948D-4B6C20141284}" dt="2018-09-04T18:17:13.566" v="13991" actId="1036"/>
          <ac:spMkLst>
            <pc:docMk/>
            <pc:sldMk cId="1245177251" sldId="932"/>
            <ac:spMk id="4" creationId="{00000000-0000-0000-0000-000000000000}"/>
          </ac:spMkLst>
        </pc:spChg>
      </pc:sldChg>
      <pc:sldChg chg="modSp add">
        <pc:chgData name="Justine Zayhowski" userId="2377d393-ab0f-4e66-8672-ed1beebcd407" providerId="ADAL" clId="{3C1B6CC0-8BB6-422D-948D-4B6C20141284}" dt="2018-09-03T12:50:21.071" v="13253" actId="1036"/>
        <pc:sldMkLst>
          <pc:docMk/>
          <pc:sldMk cId="121874080" sldId="933"/>
        </pc:sldMkLst>
        <pc:spChg chg="mod">
          <ac:chgData name="Justine Zayhowski" userId="2377d393-ab0f-4e66-8672-ed1beebcd407" providerId="ADAL" clId="{3C1B6CC0-8BB6-422D-948D-4B6C20141284}" dt="2018-09-03T12:50:21.071" v="13253" actId="1036"/>
          <ac:spMkLst>
            <pc:docMk/>
            <pc:sldMk cId="121874080" sldId="933"/>
            <ac:spMk id="4" creationId="{00000000-0000-0000-0000-000000000000}"/>
          </ac:spMkLst>
        </pc:spChg>
      </pc:sldChg>
      <pc:sldChg chg="modSp add">
        <pc:chgData name="Justine Zayhowski" userId="2377d393-ab0f-4e66-8672-ed1beebcd407" providerId="ADAL" clId="{3C1B6CC0-8BB6-422D-948D-4B6C20141284}" dt="2018-09-04T18:08:58.447" v="13557" actId="113"/>
        <pc:sldMkLst>
          <pc:docMk/>
          <pc:sldMk cId="58551302" sldId="934"/>
        </pc:sldMkLst>
        <pc:spChg chg="mod">
          <ac:chgData name="Justine Zayhowski" userId="2377d393-ab0f-4e66-8672-ed1beebcd407" providerId="ADAL" clId="{3C1B6CC0-8BB6-422D-948D-4B6C20141284}" dt="2018-09-04T17:50:52.500" v="13290" actId="20577"/>
          <ac:spMkLst>
            <pc:docMk/>
            <pc:sldMk cId="58551302" sldId="934"/>
            <ac:spMk id="2" creationId="{C55AA175-4FE6-4689-A9DE-E7409EAD8781}"/>
          </ac:spMkLst>
        </pc:spChg>
        <pc:spChg chg="mod">
          <ac:chgData name="Justine Zayhowski" userId="2377d393-ab0f-4e66-8672-ed1beebcd407" providerId="ADAL" clId="{3C1B6CC0-8BB6-422D-948D-4B6C20141284}" dt="2018-09-04T18:08:58.447" v="13557" actId="113"/>
          <ac:spMkLst>
            <pc:docMk/>
            <pc:sldMk cId="58551302" sldId="934"/>
            <ac:spMk id="3" creationId="{1B08CC8B-62D6-4879-B947-8A328700E8EC}"/>
          </ac:spMkLst>
        </pc:spChg>
      </pc:sldChg>
      <pc:sldChg chg="addSp delSp modSp add delCm">
        <pc:chgData name="Justine Zayhowski" userId="2377d393-ab0f-4e66-8672-ed1beebcd407" providerId="ADAL" clId="{3C1B6CC0-8BB6-422D-948D-4B6C20141284}" dt="2018-09-04T18:35:17.780" v="14708" actId="20577"/>
        <pc:sldMkLst>
          <pc:docMk/>
          <pc:sldMk cId="2282376498" sldId="935"/>
        </pc:sldMkLst>
        <pc:spChg chg="mod">
          <ac:chgData name="Justine Zayhowski" userId="2377d393-ab0f-4e66-8672-ed1beebcd407" providerId="ADAL" clId="{3C1B6CC0-8BB6-422D-948D-4B6C20141284}" dt="2018-09-04T18:15:59.774" v="13889" actId="20577"/>
          <ac:spMkLst>
            <pc:docMk/>
            <pc:sldMk cId="2282376498" sldId="935"/>
            <ac:spMk id="3" creationId="{00000000-0000-0000-0000-000000000000}"/>
          </ac:spMkLst>
        </pc:spChg>
        <pc:spChg chg="del mod">
          <ac:chgData name="Justine Zayhowski" userId="2377d393-ab0f-4e66-8672-ed1beebcd407" providerId="ADAL" clId="{3C1B6CC0-8BB6-422D-948D-4B6C20141284}" dt="2018-09-04T18:11:21.847" v="13659" actId="478"/>
          <ac:spMkLst>
            <pc:docMk/>
            <pc:sldMk cId="2282376498" sldId="935"/>
            <ac:spMk id="4" creationId="{00000000-0000-0000-0000-000000000000}"/>
          </ac:spMkLst>
        </pc:spChg>
        <pc:spChg chg="add mod">
          <ac:chgData name="Justine Zayhowski" userId="2377d393-ab0f-4e66-8672-ed1beebcd407" providerId="ADAL" clId="{3C1B6CC0-8BB6-422D-948D-4B6C20141284}" dt="2018-09-04T18:16:04.206" v="13904" actId="1035"/>
          <ac:spMkLst>
            <pc:docMk/>
            <pc:sldMk cId="2282376498" sldId="935"/>
            <ac:spMk id="5" creationId="{06E2FB8E-2715-4B49-B105-0C7E02C47046}"/>
          </ac:spMkLst>
        </pc:spChg>
      </pc:sldChg>
      <pc:sldChg chg="modSp add">
        <pc:chgData name="Justine Zayhowski" userId="2377d393-ab0f-4e66-8672-ed1beebcd407" providerId="ADAL" clId="{3C1B6CC0-8BB6-422D-948D-4B6C20141284}" dt="2018-09-04T19:04:44.124" v="14793" actId="20577"/>
        <pc:sldMkLst>
          <pc:docMk/>
          <pc:sldMk cId="508446550" sldId="936"/>
        </pc:sldMkLst>
        <pc:spChg chg="mod">
          <ac:chgData name="Justine Zayhowski" userId="2377d393-ab0f-4e66-8672-ed1beebcd407" providerId="ADAL" clId="{3C1B6CC0-8BB6-422D-948D-4B6C20141284}" dt="2018-09-04T18:18:04.253" v="14069" actId="20577"/>
          <ac:spMkLst>
            <pc:docMk/>
            <pc:sldMk cId="508446550" sldId="936"/>
            <ac:spMk id="2" creationId="{8B6F27EE-2BD2-4C2A-B7B6-0AEEABACE1AD}"/>
          </ac:spMkLst>
        </pc:spChg>
        <pc:spChg chg="mod">
          <ac:chgData name="Justine Zayhowski" userId="2377d393-ab0f-4e66-8672-ed1beebcd407" providerId="ADAL" clId="{3C1B6CC0-8BB6-422D-948D-4B6C20141284}" dt="2018-09-04T19:04:44.124" v="14793" actId="20577"/>
          <ac:spMkLst>
            <pc:docMk/>
            <pc:sldMk cId="508446550" sldId="936"/>
            <ac:spMk id="3" creationId="{D3ED4FC1-2C58-4657-948C-1E16127843BF}"/>
          </ac:spMkLst>
        </pc:spChg>
      </pc:sldChg>
      <pc:sldChg chg="addSp modSp add">
        <pc:chgData name="Justine Zayhowski" userId="2377d393-ab0f-4e66-8672-ed1beebcd407" providerId="ADAL" clId="{3C1B6CC0-8BB6-422D-948D-4B6C20141284}" dt="2018-09-14T15:50:53.550" v="18001" actId="20577"/>
        <pc:sldMkLst>
          <pc:docMk/>
          <pc:sldMk cId="79538558" sldId="937"/>
        </pc:sldMkLst>
        <pc:spChg chg="mod">
          <ac:chgData name="Justine Zayhowski" userId="2377d393-ab0f-4e66-8672-ed1beebcd407" providerId="ADAL" clId="{3C1B6CC0-8BB6-422D-948D-4B6C20141284}" dt="2018-09-14T15:20:10.848" v="16648" actId="20577"/>
          <ac:spMkLst>
            <pc:docMk/>
            <pc:sldMk cId="79538558" sldId="937"/>
            <ac:spMk id="2" creationId="{E5D05231-65C8-46DA-AC47-D3482D0DAFA1}"/>
          </ac:spMkLst>
        </pc:spChg>
        <pc:spChg chg="mod">
          <ac:chgData name="Justine Zayhowski" userId="2377d393-ab0f-4e66-8672-ed1beebcd407" providerId="ADAL" clId="{3C1B6CC0-8BB6-422D-948D-4B6C20141284}" dt="2018-09-07T21:11:41.820" v="16142" actId="20577"/>
          <ac:spMkLst>
            <pc:docMk/>
            <pc:sldMk cId="79538558" sldId="937"/>
            <ac:spMk id="3" creationId="{67DAF117-341E-4BAB-859E-E205D03AB3B6}"/>
          </ac:spMkLst>
        </pc:spChg>
        <pc:spChg chg="add mod">
          <ac:chgData name="Justine Zayhowski" userId="2377d393-ab0f-4e66-8672-ed1beebcd407" providerId="ADAL" clId="{3C1B6CC0-8BB6-422D-948D-4B6C20141284}" dt="2018-09-14T15:35:01.853" v="17204" actId="20577"/>
          <ac:spMkLst>
            <pc:docMk/>
            <pc:sldMk cId="79538558" sldId="937"/>
            <ac:spMk id="6" creationId="{D0EB869D-283E-416C-A085-2089F0C7580B}"/>
          </ac:spMkLst>
        </pc:spChg>
        <pc:graphicFrameChg chg="mod modGraphic">
          <ac:chgData name="Justine Zayhowski" userId="2377d393-ab0f-4e66-8672-ed1beebcd407" providerId="ADAL" clId="{3C1B6CC0-8BB6-422D-948D-4B6C20141284}" dt="2018-09-14T15:50:53.550" v="18001" actId="20577"/>
          <ac:graphicFrameMkLst>
            <pc:docMk/>
            <pc:sldMk cId="79538558" sldId="937"/>
            <ac:graphicFrameMk id="5" creationId="{CD00791A-933E-4AD8-AC88-5D632F688A7D}"/>
          </ac:graphicFrameMkLst>
        </pc:graphicFrameChg>
      </pc:sldChg>
      <pc:sldChg chg="modSp">
        <pc:chgData name="Justine Zayhowski" userId="2377d393-ab0f-4e66-8672-ed1beebcd407" providerId="ADAL" clId="{3C1B6CC0-8BB6-422D-948D-4B6C20141284}" dt="2018-09-21T15:36:00.741" v="19939" actId="20577"/>
        <pc:sldMkLst>
          <pc:docMk/>
          <pc:sldMk cId="804195365" sldId="938"/>
        </pc:sldMkLst>
        <pc:spChg chg="mod">
          <ac:chgData name="Justine Zayhowski" userId="2377d393-ab0f-4e66-8672-ed1beebcd407" providerId="ADAL" clId="{3C1B6CC0-8BB6-422D-948D-4B6C20141284}" dt="2018-09-21T15:36:00.741" v="19939" actId="20577"/>
          <ac:spMkLst>
            <pc:docMk/>
            <pc:sldMk cId="804195365" sldId="938"/>
            <ac:spMk id="10" creationId="{56763B99-62BF-49A6-AE94-28BD51F0D1F2}"/>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bailit.sharepoint.com/Justine/Shared%20Documents/MA%20EOHHS%20Developmental%20Org%20Responses%2008-31-18.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Worksheet!$A$16</c:f>
              <c:strCache>
                <c:ptCount val="1"/>
                <c:pt idx="0">
                  <c:v># of Measures</c:v>
                </c:pt>
              </c:strCache>
            </c:strRef>
          </c:tx>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Book Antiqua" panose="020406020503050303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Worksheet!$B$15:$G$15</c:f>
              <c:numCache>
                <c:formatCode>General</c:formatCode>
                <c:ptCount val="6"/>
                <c:pt idx="0">
                  <c:v>0</c:v>
                </c:pt>
                <c:pt idx="1">
                  <c:v>1</c:v>
                </c:pt>
                <c:pt idx="2">
                  <c:v>2</c:v>
                </c:pt>
                <c:pt idx="3">
                  <c:v>3</c:v>
                </c:pt>
                <c:pt idx="4">
                  <c:v>4</c:v>
                </c:pt>
                <c:pt idx="5">
                  <c:v>5</c:v>
                </c:pt>
              </c:numCache>
            </c:numRef>
          </c:cat>
          <c:val>
            <c:numRef>
              <c:f>Worksheet!$B$16:$G$16</c:f>
              <c:numCache>
                <c:formatCode>General</c:formatCode>
                <c:ptCount val="6"/>
                <c:pt idx="0">
                  <c:v>6</c:v>
                </c:pt>
                <c:pt idx="1">
                  <c:v>14</c:v>
                </c:pt>
                <c:pt idx="2">
                  <c:v>7</c:v>
                </c:pt>
                <c:pt idx="3">
                  <c:v>4</c:v>
                </c:pt>
                <c:pt idx="4">
                  <c:v>1</c:v>
                </c:pt>
                <c:pt idx="5">
                  <c:v>1</c:v>
                </c:pt>
              </c:numCache>
            </c:numRef>
          </c:val>
          <c:extLst>
            <c:ext xmlns:c16="http://schemas.microsoft.com/office/drawing/2014/chart" uri="{C3380CC4-5D6E-409C-BE32-E72D297353CC}">
              <c16:uniqueId val="{00000000-1EA5-4C42-A4FC-BD37EA2476F6}"/>
            </c:ext>
          </c:extLst>
        </c:ser>
        <c:dLbls>
          <c:showLegendKey val="0"/>
          <c:showVal val="0"/>
          <c:showCatName val="0"/>
          <c:showSerName val="0"/>
          <c:showPercent val="0"/>
          <c:showBubbleSize val="0"/>
        </c:dLbls>
        <c:gapWidth val="150"/>
        <c:axId val="625119072"/>
        <c:axId val="625117432"/>
      </c:barChart>
      <c:catAx>
        <c:axId val="625119072"/>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Book Antiqua" panose="02040602050305030304" pitchFamily="18" charset="0"/>
                    <a:ea typeface="+mn-ea"/>
                    <a:cs typeface="+mn-cs"/>
                  </a:defRPr>
                </a:pPr>
                <a:r>
                  <a:rPr lang="en-US"/>
                  <a:t># of Orgs Prioritizing a Measure/Measure Concept</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Book Antiqua" panose="02040602050305030304" pitchFamily="18"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Book Antiqua" panose="02040602050305030304" pitchFamily="18" charset="0"/>
                <a:ea typeface="+mn-ea"/>
                <a:cs typeface="+mn-cs"/>
              </a:defRPr>
            </a:pPr>
            <a:endParaRPr lang="en-US"/>
          </a:p>
        </c:txPr>
        <c:crossAx val="625117432"/>
        <c:crosses val="autoZero"/>
        <c:auto val="1"/>
        <c:lblAlgn val="ctr"/>
        <c:lblOffset val="100"/>
        <c:noMultiLvlLbl val="0"/>
      </c:catAx>
      <c:valAx>
        <c:axId val="6251174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Book Antiqua" panose="02040602050305030304" pitchFamily="18" charset="0"/>
                    <a:ea typeface="+mn-ea"/>
                    <a:cs typeface="+mn-cs"/>
                  </a:defRPr>
                </a:pPr>
                <a:r>
                  <a:rPr lang="en-US"/>
                  <a:t># of Measures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Book Antiqua" panose="02040602050305030304" pitchFamily="18" charset="0"/>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Book Antiqua" panose="02040602050305030304" pitchFamily="18" charset="0"/>
                <a:ea typeface="+mn-ea"/>
                <a:cs typeface="+mn-cs"/>
              </a:defRPr>
            </a:pPr>
            <a:endParaRPr lang="en-US"/>
          </a:p>
        </c:txPr>
        <c:crossAx val="625119072"/>
        <c:crosses val="autoZero"/>
        <c:crossBetween val="between"/>
      </c:valAx>
      <c:spPr>
        <a:noFill/>
        <a:ln>
          <a:noFill/>
        </a:ln>
        <a:effectLst/>
      </c:spPr>
    </c:plotArea>
    <c:plotVisOnly val="1"/>
    <c:dispBlanksAs val="gap"/>
    <c:showDLblsOverMax val="0"/>
  </c:chart>
  <c:spPr>
    <a:noFill/>
    <a:ln>
      <a:noFill/>
    </a:ln>
    <a:effectLst/>
  </c:spPr>
  <c:txPr>
    <a:bodyPr/>
    <a:lstStyle/>
    <a:p>
      <a:pPr>
        <a:defRPr sz="1800">
          <a:latin typeface="Book Antiqua" panose="0204060205030503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B481253-7591-4523-955E-F80A848495CF}" type="datetimeFigureOut">
              <a:rPr lang="en-US" smtClean="0"/>
              <a:t>9/25/2018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9DC8BEB-EE67-441D-A873-0468255F46D5}" type="slidenum">
              <a:rPr lang="en-US" smtClean="0"/>
              <a:t>‹#›</a:t>
            </a:fld>
            <a:endParaRPr lang="en-US" dirty="0"/>
          </a:p>
        </p:txBody>
      </p:sp>
    </p:spTree>
    <p:extLst>
      <p:ext uri="{BB962C8B-B14F-4D97-AF65-F5344CB8AC3E}">
        <p14:creationId xmlns:p14="http://schemas.microsoft.com/office/powerpoint/2010/main" val="2609859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E87F2B8-DAB1-4BB7-AA03-13CA34FE8FA5}" type="datetimeFigureOut">
              <a:rPr lang="en-US" smtClean="0"/>
              <a:t>9/25/2018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9B7833D-D0AA-4DCD-A1FD-49E43A30758C}" type="slidenum">
              <a:rPr lang="en-US" smtClean="0"/>
              <a:t>‹#›</a:t>
            </a:fld>
            <a:endParaRPr lang="en-US" dirty="0"/>
          </a:p>
        </p:txBody>
      </p:sp>
    </p:spTree>
    <p:extLst>
      <p:ext uri="{BB962C8B-B14F-4D97-AF65-F5344CB8AC3E}">
        <p14:creationId xmlns:p14="http://schemas.microsoft.com/office/powerpoint/2010/main" val="2210804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2400">
                <a:latin typeface="Book Antiqua" pitchFamily="18" charset="0"/>
                <a:cs typeface="Book Antiqua" pitchFamily="18" charset="0"/>
              </a:defRPr>
            </a:lvl1pPr>
          </a:lstStyle>
          <a:p>
            <a:r>
              <a:rPr lang="en-US"/>
              <a:t>Click to edit Master title style</a:t>
            </a:r>
            <a:endParaRPr lang="en-US" dirty="0"/>
          </a:p>
        </p:txBody>
      </p:sp>
      <p:sp>
        <p:nvSpPr>
          <p:cNvPr id="6" name="Content Placeholder 7"/>
          <p:cNvSpPr>
            <a:spLocks noGrp="1"/>
          </p:cNvSpPr>
          <p:nvPr>
            <p:ph sz="half" idx="1"/>
          </p:nvPr>
        </p:nvSpPr>
        <p:spPr>
          <a:xfrm>
            <a:off x="533400" y="1371600"/>
            <a:ext cx="8077200" cy="4556234"/>
          </a:xfrm>
          <a:ln w="6350" cmpd="sng"/>
        </p:spPr>
        <p:txBody>
          <a:bodyPr/>
          <a:lstStyle>
            <a:lvl1pPr>
              <a:buClrTx/>
              <a:buSzPct val="100000"/>
              <a:defRPr sz="2000">
                <a:solidFill>
                  <a:schemeClr val="tx1"/>
                </a:solidFill>
                <a:latin typeface="Book Antiqua" pitchFamily="18" charset="0"/>
              </a:defRPr>
            </a:lvl1pPr>
            <a:lvl2pPr>
              <a:buClrTx/>
              <a:buSzPct val="100000"/>
              <a:buFont typeface="Arial" pitchFamily="34" charset="0"/>
              <a:buChar char="•"/>
              <a:defRPr sz="2000">
                <a:solidFill>
                  <a:schemeClr val="tx1"/>
                </a:solidFill>
                <a:latin typeface="Book Antiqua" pitchFamily="18" charset="0"/>
              </a:defRPr>
            </a:lvl2pPr>
            <a:lvl3pPr>
              <a:buNone/>
              <a:defRPr/>
            </a:lvl3pPr>
          </a:lstStyle>
          <a:p>
            <a:pPr lvl="0"/>
            <a:r>
              <a:rPr lang="en-US"/>
              <a:t>Edit Master text styles</a:t>
            </a:r>
          </a:p>
          <a:p>
            <a:pPr lvl="1"/>
            <a:r>
              <a:rPr lang="en-US"/>
              <a:t>Second level</a:t>
            </a:r>
          </a:p>
        </p:txBody>
      </p:sp>
      <p:sp>
        <p:nvSpPr>
          <p:cNvPr id="4" name="TextBox 3"/>
          <p:cNvSpPr txBox="1"/>
          <p:nvPr userDrawn="1"/>
        </p:nvSpPr>
        <p:spPr>
          <a:xfrm rot="16200000">
            <a:off x="-2008187" y="2961790"/>
            <a:ext cx="4254500" cy="215444"/>
          </a:xfrm>
          <a:prstGeom prst="rect">
            <a:avLst/>
          </a:prstGeom>
          <a:noFill/>
        </p:spPr>
        <p:txBody>
          <a:bodyPr wrap="square" rtlCol="0">
            <a:spAutoFit/>
          </a:bodyPr>
          <a:lstStyle/>
          <a:p>
            <a:pPr algn="ctr"/>
            <a:r>
              <a:rPr lang="en-US" sz="800" b="0" cap="all" baseline="0" dirty="0"/>
              <a:t>Confidential WORKING draft – policy IN DEVELOPMENT</a:t>
            </a:r>
          </a:p>
        </p:txBody>
      </p:sp>
    </p:spTree>
    <p:extLst>
      <p:ext uri="{BB962C8B-B14F-4D97-AF65-F5344CB8AC3E}">
        <p14:creationId xmlns:p14="http://schemas.microsoft.com/office/powerpoint/2010/main" val="122380322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1_Title Slide">
    <p:bg>
      <p:bgPr>
        <a:solidFill>
          <a:schemeClr val="bg1"/>
        </a:solidFill>
        <a:effectLst/>
      </p:bgPr>
    </p:bg>
    <p:spTree>
      <p:nvGrpSpPr>
        <p:cNvPr id="1" name=""/>
        <p:cNvGrpSpPr/>
        <p:nvPr/>
      </p:nvGrpSpPr>
      <p:grpSpPr>
        <a:xfrm>
          <a:off x="0" y="0"/>
          <a:ext cx="0" cy="0"/>
          <a:chOff x="0" y="0"/>
          <a:chExt cx="0" cy="0"/>
        </a:xfrm>
      </p:grpSpPr>
      <p:pic>
        <p:nvPicPr>
          <p:cNvPr id="3200002" name="Picture 2"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638" y="-6350"/>
            <a:ext cx="9188451" cy="6864350"/>
          </a:xfrm>
          <a:prstGeom prst="rect">
            <a:avLst/>
          </a:prstGeom>
          <a:noFill/>
          <a:extLst>
            <a:ext uri="{909E8E84-426E-40DD-AFC4-6F175D3DCCD1}">
              <a14:hiddenFill xmlns:a14="http://schemas.microsoft.com/office/drawing/2010/main">
                <a:solidFill>
                  <a:srgbClr val="FFFFFF"/>
                </a:solidFill>
              </a14:hiddenFill>
            </a:ext>
          </a:extLst>
        </p:spPr>
      </p:pic>
      <p:sp>
        <p:nvSpPr>
          <p:cNvPr id="3200003" name="Rectangle 3"/>
          <p:cNvSpPr>
            <a:spLocks noGrp="1" noChangeArrowheads="1"/>
          </p:cNvSpPr>
          <p:nvPr>
            <p:ph type="subTitle" sz="quarter" idx="1"/>
          </p:nvPr>
        </p:nvSpPr>
        <p:spPr>
          <a:xfrm>
            <a:off x="4267201" y="3124200"/>
            <a:ext cx="4667250" cy="1568257"/>
          </a:xfrm>
        </p:spPr>
        <p:txBody>
          <a:bodyPr lIns="91430" tIns="45716" rIns="91430" bIns="45716"/>
          <a:lstStyle>
            <a:lvl1pPr marL="0" indent="0" algn="r">
              <a:defRPr sz="2800">
                <a:solidFill>
                  <a:srgbClr val="003366"/>
                </a:solidFill>
              </a:defRPr>
            </a:lvl1pPr>
            <a:lvl2pPr lvl="1" algn="r">
              <a:defRPr sz="2000">
                <a:solidFill>
                  <a:schemeClr val="tx2"/>
                </a:solidFill>
              </a:defRPr>
            </a:lvl2pPr>
            <a:lvl3pPr lvl="2" algn="r">
              <a:defRPr sz="2000">
                <a:solidFill>
                  <a:schemeClr val="tx2"/>
                </a:solidFill>
              </a:defRPr>
            </a:lvl3pPr>
          </a:lstStyle>
          <a:p>
            <a:pPr lvl="0"/>
            <a:r>
              <a:rPr lang="en-US" noProof="0"/>
              <a:t>Click to edit Master subtitle style</a:t>
            </a:r>
          </a:p>
        </p:txBody>
      </p:sp>
      <p:sp>
        <p:nvSpPr>
          <p:cNvPr id="3200006" name="Rectangle 6"/>
          <p:cNvSpPr>
            <a:spLocks noChangeArrowheads="1"/>
          </p:cNvSpPr>
          <p:nvPr userDrawn="1"/>
        </p:nvSpPr>
        <p:spPr bwMode="white">
          <a:xfrm>
            <a:off x="152400" y="1143000"/>
            <a:ext cx="4495800" cy="205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nchor="b"/>
          <a:lstStyle/>
          <a:p>
            <a:pPr eaLnBrk="0" fontAlgn="base" hangingPunct="0">
              <a:spcBef>
                <a:spcPct val="20000"/>
              </a:spcBef>
              <a:spcAft>
                <a:spcPct val="0"/>
              </a:spcAft>
              <a:tabLst>
                <a:tab pos="915891" algn="l"/>
              </a:tabLst>
            </a:pPr>
            <a:r>
              <a:rPr lang="en-US" altLang="en-US" sz="2800" b="1" dirty="0">
                <a:solidFill>
                  <a:srgbClr val="F8F8F8"/>
                </a:solidFill>
              </a:rPr>
              <a:t>Commonwealth of Massachusetts</a:t>
            </a:r>
            <a:br>
              <a:rPr lang="en-US" altLang="en-US" sz="2800" b="1" dirty="0">
                <a:solidFill>
                  <a:srgbClr val="F8F8F8"/>
                </a:solidFill>
              </a:rPr>
            </a:br>
            <a:r>
              <a:rPr lang="en-US" altLang="en-US" sz="1900" b="1" dirty="0">
                <a:solidFill>
                  <a:srgbClr val="F8F8F8"/>
                </a:solidFill>
              </a:rPr>
              <a:t>Executive Office of Health and Human Services</a:t>
            </a:r>
            <a:br>
              <a:rPr lang="en-US" altLang="en-US" sz="1900" b="1" dirty="0">
                <a:solidFill>
                  <a:srgbClr val="F8F8F8"/>
                </a:solidFill>
              </a:rPr>
            </a:br>
            <a:br>
              <a:rPr lang="en-US" altLang="en-US" sz="1900" b="1" dirty="0">
                <a:solidFill>
                  <a:srgbClr val="F8F8F8"/>
                </a:solidFill>
              </a:rPr>
            </a:br>
            <a:endParaRPr lang="en-US" sz="2800" b="1" dirty="0">
              <a:solidFill>
                <a:srgbClr val="F8F8F8"/>
              </a:solidFill>
            </a:endParaRPr>
          </a:p>
        </p:txBody>
      </p:sp>
      <p:pic>
        <p:nvPicPr>
          <p:cNvPr id="6" name="Picture 5"/>
          <p:cNvPicPr>
            <a:picLocks noChangeAspect="1"/>
          </p:cNvPicPr>
          <p:nvPr userDrawn="1"/>
        </p:nvPicPr>
        <p:blipFill>
          <a:blip r:embed="rId3"/>
          <a:stretch>
            <a:fillRect/>
          </a:stretch>
        </p:blipFill>
        <p:spPr>
          <a:xfrm>
            <a:off x="7189955" y="457200"/>
            <a:ext cx="1934480" cy="1934480"/>
          </a:xfrm>
          <a:prstGeom prst="rect">
            <a:avLst/>
          </a:prstGeom>
        </p:spPr>
      </p:pic>
    </p:spTree>
    <p:extLst>
      <p:ext uri="{BB962C8B-B14F-4D97-AF65-F5344CB8AC3E}">
        <p14:creationId xmlns:p14="http://schemas.microsoft.com/office/powerpoint/2010/main" val="2805093751"/>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ags" Target="../tags/tag3.xml"/><Relationship Id="rId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2" descr="top blue"/>
          <p:cNvPicPr>
            <a:picLocks noChangeAspect="1" noChangeArrowheads="1"/>
          </p:cNvPicPr>
          <p:nvPr/>
        </p:nvPicPr>
        <p:blipFill>
          <a:blip r:embed="rId6"/>
          <a:srcRect l="23065"/>
          <a:stretch>
            <a:fillRect/>
          </a:stretch>
        </p:blipFill>
        <p:spPr bwMode="auto">
          <a:xfrm>
            <a:off x="0" y="0"/>
            <a:ext cx="9150350" cy="930275"/>
          </a:xfrm>
          <a:prstGeom prst="rect">
            <a:avLst/>
          </a:prstGeom>
          <a:noFill/>
          <a:ln w="9525">
            <a:noFill/>
            <a:miter lim="800000"/>
            <a:headEnd/>
            <a:tailEnd/>
          </a:ln>
        </p:spPr>
      </p:pic>
      <p:sp>
        <p:nvSpPr>
          <p:cNvPr id="1027"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a:t>Click to edit Master text styles</a:t>
            </a:r>
          </a:p>
          <a:p>
            <a:pPr lvl="1"/>
            <a:r>
              <a:rPr lang="en-US" altLang="en-US"/>
              <a:t>Second level</a:t>
            </a:r>
          </a:p>
          <a:p>
            <a:pPr lvl="3"/>
            <a:r>
              <a:rPr lang="en-US" altLang="en-US"/>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1030" name="Picture 6" descr="best ver2b seal"/>
          <p:cNvPicPr>
            <a:picLocks noChangeAspect="1" noChangeArrowheads="1"/>
          </p:cNvPicPr>
          <p:nvPr/>
        </p:nvPicPr>
        <p:blipFill>
          <a:blip r:embed="rId7">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5" name="Text Box 9"/>
          <p:cNvSpPr txBox="1">
            <a:spLocks noChangeArrowheads="1"/>
          </p:cNvSpPr>
          <p:nvPr/>
        </p:nvSpPr>
        <p:spPr bwMode="auto">
          <a:xfrm>
            <a:off x="4038600" y="6613525"/>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74C11B1E-D27A-4545-9113-CFB59631C2EA}"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
        <p:nvSpPr>
          <p:cNvPr id="3198987" name="AcnSubjectTitle_ID_3198987" hidden="1"/>
          <p:cNvSpPr txBox="1">
            <a:spLocks noChangeArrowheads="1"/>
          </p:cNvSpPr>
          <p:nvPr>
            <p:custDataLst>
              <p:tags r:id="rId4"/>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5"/>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Tree>
    <p:extLst>
      <p:ext uri="{BB962C8B-B14F-4D97-AF65-F5344CB8AC3E}">
        <p14:creationId xmlns:p14="http://schemas.microsoft.com/office/powerpoint/2010/main" val="1838582338"/>
      </p:ext>
    </p:extLst>
  </p:cSld>
  <p:clrMap bg1="lt1" tx1="dk1" bg2="lt2" tx2="dk2" accent1="accent1" accent2="accent2" accent3="accent3" accent4="accent4" accent5="accent5" accent6="accent6" hlink="hlink" folHlink="folHlink"/>
  <p:sldLayoutIdLst>
    <p:sldLayoutId id="2147483664" r:id="rId1"/>
    <p:sldLayoutId id="2147483823" r:id="rId2"/>
  </p:sldLayoutIdLst>
  <p:transition/>
  <p:txStyles>
    <p:titleStyle>
      <a:lvl1pPr algn="l" rtl="0" eaLnBrk="1" fontAlgn="base" hangingPunct="1">
        <a:spcBef>
          <a:spcPct val="20000"/>
        </a:spcBef>
        <a:spcAft>
          <a:spcPct val="0"/>
        </a:spcAft>
        <a:tabLst>
          <a:tab pos="915988" algn="l"/>
        </a:tabLst>
        <a:defRPr sz="2400" b="1">
          <a:solidFill>
            <a:srgbClr val="FFC000"/>
          </a:solidFill>
          <a:latin typeface="+mj-lt"/>
          <a:ea typeface="+mj-ea"/>
          <a:cs typeface="+mj-cs"/>
        </a:defRPr>
      </a:lvl1pPr>
      <a:lvl2pPr algn="l" rtl="0" eaLnBrk="1" fontAlgn="base" hangingPunct="1">
        <a:spcBef>
          <a:spcPct val="20000"/>
        </a:spcBef>
        <a:spcAft>
          <a:spcPct val="0"/>
        </a:spcAft>
        <a:tabLst>
          <a:tab pos="915988" algn="l"/>
        </a:tabLst>
        <a:defRPr sz="2400" b="1">
          <a:solidFill>
            <a:srgbClr val="FFC000"/>
          </a:solidFill>
          <a:latin typeface="Arial" pitchFamily="34" charset="0"/>
        </a:defRPr>
      </a:lvl2pPr>
      <a:lvl3pPr algn="l" rtl="0" eaLnBrk="1" fontAlgn="base" hangingPunct="1">
        <a:spcBef>
          <a:spcPct val="20000"/>
        </a:spcBef>
        <a:spcAft>
          <a:spcPct val="0"/>
        </a:spcAft>
        <a:tabLst>
          <a:tab pos="915988" algn="l"/>
        </a:tabLst>
        <a:defRPr sz="2400" b="1">
          <a:solidFill>
            <a:srgbClr val="FFC000"/>
          </a:solidFill>
          <a:latin typeface="Arial" pitchFamily="34" charset="0"/>
        </a:defRPr>
      </a:lvl3pPr>
      <a:lvl4pPr algn="l" rtl="0" eaLnBrk="1" fontAlgn="base" hangingPunct="1">
        <a:spcBef>
          <a:spcPct val="20000"/>
        </a:spcBef>
        <a:spcAft>
          <a:spcPct val="0"/>
        </a:spcAft>
        <a:tabLst>
          <a:tab pos="915988" algn="l"/>
        </a:tabLst>
        <a:defRPr sz="2400" b="1">
          <a:solidFill>
            <a:srgbClr val="FFC000"/>
          </a:solidFill>
          <a:latin typeface="Arial" pitchFamily="34" charset="0"/>
        </a:defRPr>
      </a:lvl4pPr>
      <a:lvl5pPr algn="l" rtl="0" eaLnBrk="1" fontAlgn="base" hangingPunct="1">
        <a:spcBef>
          <a:spcPct val="20000"/>
        </a:spcBef>
        <a:spcAft>
          <a:spcPct val="0"/>
        </a:spcAft>
        <a:tabLst>
          <a:tab pos="915988" algn="l"/>
        </a:tabLst>
        <a:defRPr sz="2400" b="1">
          <a:solidFill>
            <a:srgbClr val="FFC000"/>
          </a:solidFill>
          <a:latin typeface="Arial" pitchFamily="34" charset="0"/>
        </a:defRPr>
      </a:lvl5pPr>
      <a:lvl6pPr marL="457200" algn="l" rtl="0" eaLnBrk="1" fontAlgn="base" hangingPunct="1">
        <a:spcBef>
          <a:spcPct val="20000"/>
        </a:spcBef>
        <a:spcAft>
          <a:spcPct val="0"/>
        </a:spcAft>
        <a:tabLst>
          <a:tab pos="915988" algn="l"/>
        </a:tabLst>
        <a:defRPr sz="2400" b="1">
          <a:solidFill>
            <a:schemeClr val="accent1"/>
          </a:solidFill>
          <a:latin typeface="Arial" pitchFamily="34" charset="0"/>
        </a:defRPr>
      </a:lvl6pPr>
      <a:lvl7pPr marL="914400" algn="l" rtl="0" eaLnBrk="1" fontAlgn="base" hangingPunct="1">
        <a:spcBef>
          <a:spcPct val="20000"/>
        </a:spcBef>
        <a:spcAft>
          <a:spcPct val="0"/>
        </a:spcAft>
        <a:tabLst>
          <a:tab pos="915988" algn="l"/>
        </a:tabLst>
        <a:defRPr sz="2400" b="1">
          <a:solidFill>
            <a:schemeClr val="accent1"/>
          </a:solidFill>
          <a:latin typeface="Arial" pitchFamily="34" charset="0"/>
        </a:defRPr>
      </a:lvl7pPr>
      <a:lvl8pPr marL="1371600" algn="l" rtl="0" eaLnBrk="1" fontAlgn="base" hangingPunct="1">
        <a:spcBef>
          <a:spcPct val="20000"/>
        </a:spcBef>
        <a:spcAft>
          <a:spcPct val="0"/>
        </a:spcAft>
        <a:tabLst>
          <a:tab pos="915988" algn="l"/>
        </a:tabLst>
        <a:defRPr sz="2400" b="1">
          <a:solidFill>
            <a:schemeClr val="accent1"/>
          </a:solidFill>
          <a:latin typeface="Arial" pitchFamily="34" charset="0"/>
        </a:defRPr>
      </a:lvl8pPr>
      <a:lvl9pPr marL="1828800" algn="l" rtl="0" eaLnBrk="1" fontAlgn="base" hangingPunct="1">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1" fontAlgn="base" hangingPunct="1">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1" fontAlgn="base" hangingPunct="1">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sz="quarter" idx="1"/>
          </p:nvPr>
        </p:nvSpPr>
        <p:spPr/>
        <p:txBody>
          <a:bodyPr>
            <a:normAutofit/>
          </a:bodyPr>
          <a:lstStyle/>
          <a:p>
            <a:pPr>
              <a:buNone/>
            </a:pPr>
            <a:r>
              <a:rPr lang="en-US" b="1" cap="all" dirty="0"/>
              <a:t>EOHHS Quality Measurement alignment taskforce </a:t>
            </a:r>
          </a:p>
          <a:p>
            <a:endParaRPr lang="en-US" dirty="0"/>
          </a:p>
        </p:txBody>
      </p:sp>
      <p:sp>
        <p:nvSpPr>
          <p:cNvPr id="3" name="Text Placeholder 1"/>
          <p:cNvSpPr txBox="1">
            <a:spLocks/>
          </p:cNvSpPr>
          <p:nvPr/>
        </p:nvSpPr>
        <p:spPr>
          <a:xfrm>
            <a:off x="4515416" y="5943600"/>
            <a:ext cx="3923168" cy="533401"/>
          </a:xfrm>
          <a:prstGeom prst="rect">
            <a:avLst/>
          </a:prstGeom>
        </p:spPr>
        <p:txBody>
          <a:bodyPr>
            <a:normAutofit fontScale="625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None/>
            </a:pPr>
            <a:r>
              <a:rPr lang="en-US" dirty="0"/>
              <a:t>Meeting #20</a:t>
            </a:r>
          </a:p>
          <a:p>
            <a:pPr marL="0" indent="0" algn="ctr">
              <a:buNone/>
            </a:pPr>
            <a:r>
              <a:rPr lang="en-US" dirty="0"/>
              <a:t>September 25, 2018</a:t>
            </a:r>
          </a:p>
        </p:txBody>
      </p:sp>
    </p:spTree>
    <p:extLst>
      <p:ext uri="{BB962C8B-B14F-4D97-AF65-F5344CB8AC3E}">
        <p14:creationId xmlns:p14="http://schemas.microsoft.com/office/powerpoint/2010/main" val="121025086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4070EF-40AF-471B-BD89-50B96D9FC399}"/>
              </a:ext>
            </a:extLst>
          </p:cNvPr>
          <p:cNvSpPr>
            <a:spLocks noGrp="1"/>
          </p:cNvSpPr>
          <p:nvPr>
            <p:ph type="title"/>
          </p:nvPr>
        </p:nvSpPr>
        <p:spPr>
          <a:xfrm>
            <a:off x="736600" y="109538"/>
            <a:ext cx="6350000" cy="762000"/>
          </a:xfrm>
        </p:spPr>
        <p:txBody>
          <a:bodyPr/>
          <a:lstStyle/>
          <a:p>
            <a:r>
              <a:rPr lang="en-US" dirty="0"/>
              <a:t>Timeline for Measure Set Implementation – Payer Survey: Contract Renewals</a:t>
            </a:r>
          </a:p>
        </p:txBody>
      </p:sp>
      <p:sp>
        <p:nvSpPr>
          <p:cNvPr id="4" name="Content Placeholder 3">
            <a:extLst>
              <a:ext uri="{FF2B5EF4-FFF2-40B4-BE49-F238E27FC236}">
                <a16:creationId xmlns:a16="http://schemas.microsoft.com/office/drawing/2014/main" id="{B15E2E87-74B6-4780-93BA-2F0B6143D80A}"/>
              </a:ext>
            </a:extLst>
          </p:cNvPr>
          <p:cNvSpPr>
            <a:spLocks noGrp="1"/>
          </p:cNvSpPr>
          <p:nvPr>
            <p:ph sz="half" idx="1"/>
          </p:nvPr>
        </p:nvSpPr>
        <p:spPr>
          <a:xfrm>
            <a:off x="533400" y="1143000"/>
            <a:ext cx="8077200" cy="4683760"/>
          </a:xfrm>
        </p:spPr>
        <p:txBody>
          <a:bodyPr/>
          <a:lstStyle/>
          <a:p>
            <a:r>
              <a:rPr lang="en-US" dirty="0"/>
              <a:t>By 1/1/2019, 1/1/2020, and 1/1/2021 respectively, what percentage of your:</a:t>
            </a:r>
          </a:p>
          <a:p>
            <a:pPr lvl="1"/>
            <a:r>
              <a:rPr lang="en-US" b="0" dirty="0"/>
              <a:t>a) ACO-like contracts are up for renewal</a:t>
            </a:r>
          </a:p>
          <a:p>
            <a:pPr lvl="1"/>
            <a:endParaRPr lang="en-US" b="0" dirty="0"/>
          </a:p>
          <a:p>
            <a:pPr lvl="1"/>
            <a:endParaRPr lang="en-US" b="0" dirty="0"/>
          </a:p>
          <a:p>
            <a:pPr lvl="1"/>
            <a:endParaRPr lang="en-US" b="0" dirty="0"/>
          </a:p>
          <a:p>
            <a:pPr lvl="1"/>
            <a:endParaRPr lang="en-US" sz="400" b="0" dirty="0"/>
          </a:p>
          <a:p>
            <a:pPr lvl="1"/>
            <a:r>
              <a:rPr lang="en-US" b="0" dirty="0"/>
              <a:t>b) ACO contract-attributed covered lives will be up for renewal? </a:t>
            </a:r>
          </a:p>
          <a:p>
            <a:pPr marL="514350" lvl="1" indent="0">
              <a:spcBef>
                <a:spcPts val="0"/>
              </a:spcBef>
              <a:buNone/>
            </a:pPr>
            <a:endParaRPr lang="en-US" dirty="0">
              <a:solidFill>
                <a:srgbClr val="FF0000"/>
              </a:solidFill>
            </a:endParaRPr>
          </a:p>
          <a:p>
            <a:pPr marL="514350" lvl="1" indent="0">
              <a:spcBef>
                <a:spcPts val="0"/>
              </a:spcBef>
              <a:buNone/>
            </a:pPr>
            <a:endParaRPr lang="en-US" dirty="0">
              <a:solidFill>
                <a:srgbClr val="FF0000"/>
              </a:solidFill>
            </a:endParaRPr>
          </a:p>
          <a:p>
            <a:pPr marL="514350" lvl="1" indent="0">
              <a:spcBef>
                <a:spcPts val="0"/>
              </a:spcBef>
              <a:buNone/>
            </a:pPr>
            <a:endParaRPr lang="en-US" dirty="0">
              <a:solidFill>
                <a:srgbClr val="FF0000"/>
              </a:solidFill>
            </a:endParaRPr>
          </a:p>
          <a:p>
            <a:pPr marL="514350" lvl="1" indent="0">
              <a:spcBef>
                <a:spcPts val="0"/>
              </a:spcBef>
              <a:buNone/>
            </a:pPr>
            <a:endParaRPr lang="en-US" sz="400" b="0" dirty="0"/>
          </a:p>
          <a:p>
            <a:pPr marL="514350" lvl="1" indent="0">
              <a:spcBef>
                <a:spcPts val="0"/>
              </a:spcBef>
              <a:buNone/>
            </a:pPr>
            <a:r>
              <a:rPr lang="en-US" sz="1400" b="0" dirty="0"/>
              <a:t>Instead of providing percentages, one payer responded that of the five groups not using core or menu, three are specialty groups that will not adopt the set, one will align by 2020 and the other by 2021.</a:t>
            </a:r>
          </a:p>
          <a:p>
            <a:endParaRPr lang="en-US" b="0" dirty="0"/>
          </a:p>
        </p:txBody>
      </p:sp>
      <p:graphicFrame>
        <p:nvGraphicFramePr>
          <p:cNvPr id="2" name="Table 1">
            <a:extLst>
              <a:ext uri="{FF2B5EF4-FFF2-40B4-BE49-F238E27FC236}">
                <a16:creationId xmlns:a16="http://schemas.microsoft.com/office/drawing/2014/main" id="{8DA19290-B4F2-4950-B26D-E86C7A8DC730}"/>
              </a:ext>
            </a:extLst>
          </p:cNvPr>
          <p:cNvGraphicFramePr>
            <a:graphicFrameLocks noGrp="1"/>
          </p:cNvGraphicFramePr>
          <p:nvPr>
            <p:extLst>
              <p:ext uri="{D42A27DB-BD31-4B8C-83A1-F6EECF244321}">
                <p14:modId xmlns:p14="http://schemas.microsoft.com/office/powerpoint/2010/main" val="650132399"/>
              </p:ext>
            </p:extLst>
          </p:nvPr>
        </p:nvGraphicFramePr>
        <p:xfrm>
          <a:off x="1295400" y="2286000"/>
          <a:ext cx="6096000" cy="146304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1615001211"/>
                    </a:ext>
                  </a:extLst>
                </a:gridCol>
                <a:gridCol w="1524000">
                  <a:extLst>
                    <a:ext uri="{9D8B030D-6E8A-4147-A177-3AD203B41FA5}">
                      <a16:colId xmlns:a16="http://schemas.microsoft.com/office/drawing/2014/main" val="1913857105"/>
                    </a:ext>
                  </a:extLst>
                </a:gridCol>
                <a:gridCol w="1524000">
                  <a:extLst>
                    <a:ext uri="{9D8B030D-6E8A-4147-A177-3AD203B41FA5}">
                      <a16:colId xmlns:a16="http://schemas.microsoft.com/office/drawing/2014/main" val="3392136468"/>
                    </a:ext>
                  </a:extLst>
                </a:gridCol>
                <a:gridCol w="1524000">
                  <a:extLst>
                    <a:ext uri="{9D8B030D-6E8A-4147-A177-3AD203B41FA5}">
                      <a16:colId xmlns:a16="http://schemas.microsoft.com/office/drawing/2014/main" val="2166470369"/>
                    </a:ext>
                  </a:extLst>
                </a:gridCol>
              </a:tblGrid>
              <a:tr h="323850">
                <a:tc>
                  <a:txBody>
                    <a:bodyPr/>
                    <a:lstStyle/>
                    <a:p>
                      <a:r>
                        <a:rPr lang="en-US" dirty="0">
                          <a:latin typeface="Book Antiqua" panose="02040602050305030304" pitchFamily="18" charset="0"/>
                        </a:rPr>
                        <a:t>Payer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dirty="0">
                          <a:latin typeface="Book Antiqua" panose="02040602050305030304" pitchFamily="18" charset="0"/>
                        </a:rPr>
                        <a:t>1/1/19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dirty="0">
                          <a:latin typeface="Book Antiqua" panose="02040602050305030304" pitchFamily="18" charset="0"/>
                        </a:rPr>
                        <a:t>1/1/20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dirty="0">
                          <a:latin typeface="Book Antiqua" panose="02040602050305030304" pitchFamily="18" charset="0"/>
                        </a:rPr>
                        <a:t>1/1/21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3763680602"/>
                  </a:ext>
                </a:extLst>
              </a:tr>
              <a:tr h="323850">
                <a:tc>
                  <a:txBody>
                    <a:bodyPr/>
                    <a:lstStyle/>
                    <a:p>
                      <a:r>
                        <a:rPr lang="en-US" dirty="0">
                          <a:latin typeface="Book Antiqua" panose="0204060205030503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Book Antiqua" panose="02040602050305030304" pitchFamily="18" charset="0"/>
                        </a:rPr>
                        <a:t>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Book Antiqua" panose="02040602050305030304"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Book Antiqua" panose="02040602050305030304"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0683675"/>
                  </a:ext>
                </a:extLst>
              </a:tr>
              <a:tr h="323850">
                <a:tc>
                  <a:txBody>
                    <a:bodyPr/>
                    <a:lstStyle/>
                    <a:p>
                      <a:r>
                        <a:rPr lang="en-US" dirty="0">
                          <a:latin typeface="Book Antiqua" panose="0204060205030503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Book Antiqua" panose="02040602050305030304" pitchFamily="18" charset="0"/>
                        </a:rPr>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Book Antiqua" panose="02040602050305030304" pitchFamily="18" charset="0"/>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Book Antiqua" panose="02040602050305030304" pitchFamily="18" charset="0"/>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4728459"/>
                  </a:ext>
                </a:extLst>
              </a:tr>
              <a:tr h="323850">
                <a:tc>
                  <a:txBody>
                    <a:bodyPr/>
                    <a:lstStyle/>
                    <a:p>
                      <a:r>
                        <a:rPr lang="en-US" dirty="0">
                          <a:latin typeface="Book Antiqua" panose="0204060205030503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Book Antiqua" panose="02040602050305030304" pitchFamily="18" charset="0"/>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Book Antiqua" panose="02040602050305030304" pitchFamily="18" charset="0"/>
                        </a:rPr>
                        <a:t>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Book Antiqua" panose="02040602050305030304" pitchFamily="18" charset="0"/>
                        </a:rPr>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5420112"/>
                  </a:ext>
                </a:extLst>
              </a:tr>
            </a:tbl>
          </a:graphicData>
        </a:graphic>
      </p:graphicFrame>
      <p:graphicFrame>
        <p:nvGraphicFramePr>
          <p:cNvPr id="5" name="Table 4">
            <a:extLst>
              <a:ext uri="{FF2B5EF4-FFF2-40B4-BE49-F238E27FC236}">
                <a16:creationId xmlns:a16="http://schemas.microsoft.com/office/drawing/2014/main" id="{A71862F4-1469-43A3-8DAC-CFA2DE5D2D5D}"/>
              </a:ext>
            </a:extLst>
          </p:cNvPr>
          <p:cNvGraphicFramePr>
            <a:graphicFrameLocks noGrp="1"/>
          </p:cNvGraphicFramePr>
          <p:nvPr>
            <p:extLst>
              <p:ext uri="{D42A27DB-BD31-4B8C-83A1-F6EECF244321}">
                <p14:modId xmlns:p14="http://schemas.microsoft.com/office/powerpoint/2010/main" val="68689934"/>
              </p:ext>
            </p:extLst>
          </p:nvPr>
        </p:nvGraphicFramePr>
        <p:xfrm>
          <a:off x="1295400" y="4343400"/>
          <a:ext cx="6096000" cy="14833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1615001211"/>
                    </a:ext>
                  </a:extLst>
                </a:gridCol>
                <a:gridCol w="1524000">
                  <a:extLst>
                    <a:ext uri="{9D8B030D-6E8A-4147-A177-3AD203B41FA5}">
                      <a16:colId xmlns:a16="http://schemas.microsoft.com/office/drawing/2014/main" val="1913857105"/>
                    </a:ext>
                  </a:extLst>
                </a:gridCol>
                <a:gridCol w="1524000">
                  <a:extLst>
                    <a:ext uri="{9D8B030D-6E8A-4147-A177-3AD203B41FA5}">
                      <a16:colId xmlns:a16="http://schemas.microsoft.com/office/drawing/2014/main" val="3392136468"/>
                    </a:ext>
                  </a:extLst>
                </a:gridCol>
                <a:gridCol w="1524000">
                  <a:extLst>
                    <a:ext uri="{9D8B030D-6E8A-4147-A177-3AD203B41FA5}">
                      <a16:colId xmlns:a16="http://schemas.microsoft.com/office/drawing/2014/main" val="2166470369"/>
                    </a:ext>
                  </a:extLst>
                </a:gridCol>
              </a:tblGrid>
              <a:tr h="370840">
                <a:tc>
                  <a:txBody>
                    <a:bodyPr/>
                    <a:lstStyle/>
                    <a:p>
                      <a:r>
                        <a:rPr lang="en-US" dirty="0">
                          <a:latin typeface="Book Antiqua" panose="02040602050305030304" pitchFamily="18" charset="0"/>
                        </a:rPr>
                        <a:t>Payer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dirty="0">
                          <a:latin typeface="Book Antiqua" panose="02040602050305030304" pitchFamily="18" charset="0"/>
                        </a:rPr>
                        <a:t>1/1/19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dirty="0">
                          <a:latin typeface="Book Antiqua" panose="02040602050305030304" pitchFamily="18" charset="0"/>
                        </a:rPr>
                        <a:t>1/1/20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dirty="0">
                          <a:latin typeface="Book Antiqua" panose="02040602050305030304" pitchFamily="18" charset="0"/>
                        </a:rPr>
                        <a:t>1/1/21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3763680602"/>
                  </a:ext>
                </a:extLst>
              </a:tr>
              <a:tr h="370840">
                <a:tc>
                  <a:txBody>
                    <a:bodyPr/>
                    <a:lstStyle/>
                    <a:p>
                      <a:r>
                        <a:rPr lang="en-US" dirty="0">
                          <a:latin typeface="Book Antiqua" panose="0204060205030503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Book Antiqua" panose="02040602050305030304" pitchFamily="18" charset="0"/>
                        </a:rPr>
                        <a:t>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Book Antiqua" panose="02040602050305030304"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Book Antiqua" panose="02040602050305030304" pitchFamily="18" charset="0"/>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0683675"/>
                  </a:ext>
                </a:extLst>
              </a:tr>
              <a:tr h="370840">
                <a:tc>
                  <a:txBody>
                    <a:bodyPr/>
                    <a:lstStyle/>
                    <a:p>
                      <a:r>
                        <a:rPr lang="en-US" dirty="0">
                          <a:latin typeface="Book Antiqua" panose="0204060205030503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Book Antiqua" panose="02040602050305030304" pitchFamily="18" charset="0"/>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Book Antiqua" panose="02040602050305030304" pitchFamily="18" charset="0"/>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Book Antiqua" panose="02040602050305030304"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4728459"/>
                  </a:ext>
                </a:extLst>
              </a:tr>
              <a:tr h="370840">
                <a:tc>
                  <a:txBody>
                    <a:bodyPr/>
                    <a:lstStyle/>
                    <a:p>
                      <a:r>
                        <a:rPr lang="en-US" dirty="0">
                          <a:latin typeface="Book Antiqua" panose="0204060205030503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Book Antiqua" panose="02040602050305030304" pitchFamily="18" charset="0"/>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Book Antiqua" panose="02040602050305030304" pitchFamily="18" charset="0"/>
                        </a:rPr>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Book Antiqua" panose="02040602050305030304" pitchFamily="18" charset="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5420112"/>
                  </a:ext>
                </a:extLst>
              </a:tr>
            </a:tbl>
          </a:graphicData>
        </a:graphic>
      </p:graphicFrame>
    </p:spTree>
    <p:extLst>
      <p:ext uri="{BB962C8B-B14F-4D97-AF65-F5344CB8AC3E}">
        <p14:creationId xmlns:p14="http://schemas.microsoft.com/office/powerpoint/2010/main" val="252243111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4070EF-40AF-471B-BD89-50B96D9FC399}"/>
              </a:ext>
            </a:extLst>
          </p:cNvPr>
          <p:cNvSpPr>
            <a:spLocks noGrp="1"/>
          </p:cNvSpPr>
          <p:nvPr>
            <p:ph type="title"/>
          </p:nvPr>
        </p:nvSpPr>
        <p:spPr>
          <a:xfrm>
            <a:off x="736600" y="109538"/>
            <a:ext cx="6807200" cy="762000"/>
          </a:xfrm>
        </p:spPr>
        <p:txBody>
          <a:bodyPr/>
          <a:lstStyle/>
          <a:p>
            <a:r>
              <a:rPr lang="en-US" dirty="0"/>
              <a:t>Timeline for Measure Set Implementation – Payer Survey: Negotiation for Quality</a:t>
            </a:r>
          </a:p>
        </p:txBody>
      </p:sp>
      <p:sp>
        <p:nvSpPr>
          <p:cNvPr id="4" name="Content Placeholder 3">
            <a:extLst>
              <a:ext uri="{FF2B5EF4-FFF2-40B4-BE49-F238E27FC236}">
                <a16:creationId xmlns:a16="http://schemas.microsoft.com/office/drawing/2014/main" id="{B15E2E87-74B6-4780-93BA-2F0B6143D80A}"/>
              </a:ext>
            </a:extLst>
          </p:cNvPr>
          <p:cNvSpPr>
            <a:spLocks noGrp="1"/>
          </p:cNvSpPr>
          <p:nvPr>
            <p:ph sz="half" idx="1"/>
          </p:nvPr>
        </p:nvSpPr>
        <p:spPr>
          <a:xfrm>
            <a:off x="533400" y="1260248"/>
            <a:ext cx="8077200" cy="4953000"/>
          </a:xfrm>
        </p:spPr>
        <p:txBody>
          <a:bodyPr/>
          <a:lstStyle/>
          <a:p>
            <a:pPr>
              <a:spcAft>
                <a:spcPts val="600"/>
              </a:spcAft>
            </a:pPr>
            <a:r>
              <a:rPr lang="en-US" dirty="0"/>
              <a:t>Does your ACO contractual language allow contract re-opening for quality measures alone?</a:t>
            </a:r>
          </a:p>
          <a:p>
            <a:pPr marL="857250" lvl="1" indent="-342900">
              <a:spcBef>
                <a:spcPts val="0"/>
              </a:spcBef>
              <a:spcAft>
                <a:spcPts val="600"/>
              </a:spcAft>
            </a:pPr>
            <a:r>
              <a:rPr lang="en-US" b="0" dirty="0"/>
              <a:t>Three payers said that contracts do not allow them to re-open contracts solely for changes to quality measures.</a:t>
            </a:r>
          </a:p>
          <a:p>
            <a:pPr marL="857250" lvl="1" indent="-342900">
              <a:spcBef>
                <a:spcPts val="0"/>
              </a:spcBef>
            </a:pPr>
            <a:r>
              <a:rPr lang="en-US" b="0" dirty="0"/>
              <a:t>One payer indicated that changes to measures can be handled through contract amendment.</a:t>
            </a:r>
          </a:p>
          <a:p>
            <a:pPr marL="857250" lvl="1" indent="-342900">
              <a:spcBef>
                <a:spcPts val="0"/>
              </a:spcBef>
              <a:spcAft>
                <a:spcPts val="600"/>
              </a:spcAft>
            </a:pPr>
            <a:endParaRPr lang="en-US" sz="800" b="0" dirty="0"/>
          </a:p>
          <a:p>
            <a:pPr>
              <a:spcAft>
                <a:spcPts val="600"/>
              </a:spcAft>
            </a:pPr>
            <a:r>
              <a:rPr lang="en-US" dirty="0"/>
              <a:t>How many months in advance of a contract renewal dates do you start negotiating the quality measures?  How far in advance do you finish negotiating quality measures?</a:t>
            </a:r>
          </a:p>
          <a:p>
            <a:pPr marL="857250" lvl="1" indent="-342900">
              <a:spcBef>
                <a:spcPts val="0"/>
              </a:spcBef>
              <a:spcAft>
                <a:spcPts val="600"/>
              </a:spcAft>
            </a:pPr>
            <a:r>
              <a:rPr lang="en-US" b="0" dirty="0">
                <a:latin typeface="Book Antiqua" panose="02040602050305030304" pitchFamily="18" charset="0"/>
              </a:rPr>
              <a:t>Payers start negotiating quality measures three to 18 months prior to a contract’s renewal date.</a:t>
            </a:r>
          </a:p>
          <a:p>
            <a:pPr marL="857250" lvl="1" indent="-342900">
              <a:spcBef>
                <a:spcPts val="0"/>
              </a:spcBef>
            </a:pPr>
            <a:r>
              <a:rPr lang="en-US" b="0" dirty="0"/>
              <a:t>Payers noted that timing to finish negotiating quality measures varies depending on the conclusion of the negotiations at large. This could be after the start of the renewal date.</a:t>
            </a:r>
          </a:p>
        </p:txBody>
      </p:sp>
    </p:spTree>
    <p:extLst>
      <p:ext uri="{BB962C8B-B14F-4D97-AF65-F5344CB8AC3E}">
        <p14:creationId xmlns:p14="http://schemas.microsoft.com/office/powerpoint/2010/main" val="39122602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4070EF-40AF-471B-BD89-50B96D9FC399}"/>
              </a:ext>
            </a:extLst>
          </p:cNvPr>
          <p:cNvSpPr>
            <a:spLocks noGrp="1"/>
          </p:cNvSpPr>
          <p:nvPr>
            <p:ph type="title"/>
          </p:nvPr>
        </p:nvSpPr>
        <p:spPr>
          <a:xfrm>
            <a:off x="736600" y="109538"/>
            <a:ext cx="6350000" cy="762000"/>
          </a:xfrm>
        </p:spPr>
        <p:txBody>
          <a:bodyPr/>
          <a:lstStyle/>
          <a:p>
            <a:r>
              <a:rPr lang="en-US" dirty="0"/>
              <a:t>Timeline for Measure Set Implementation – Payer Survey: Measure Set Review Timing</a:t>
            </a:r>
          </a:p>
        </p:txBody>
      </p:sp>
      <p:sp>
        <p:nvSpPr>
          <p:cNvPr id="4" name="Content Placeholder 3">
            <a:extLst>
              <a:ext uri="{FF2B5EF4-FFF2-40B4-BE49-F238E27FC236}">
                <a16:creationId xmlns:a16="http://schemas.microsoft.com/office/drawing/2014/main" id="{B15E2E87-74B6-4780-93BA-2F0B6143D80A}"/>
              </a:ext>
            </a:extLst>
          </p:cNvPr>
          <p:cNvSpPr>
            <a:spLocks noGrp="1"/>
          </p:cNvSpPr>
          <p:nvPr>
            <p:ph sz="half" idx="1"/>
          </p:nvPr>
        </p:nvSpPr>
        <p:spPr>
          <a:xfrm>
            <a:off x="533400" y="1371600"/>
            <a:ext cx="8077200" cy="4953000"/>
          </a:xfrm>
        </p:spPr>
        <p:txBody>
          <a:bodyPr/>
          <a:lstStyle/>
          <a:p>
            <a:r>
              <a:rPr lang="en-US" dirty="0"/>
              <a:t>How many months in advance of January 1st each year would you prefer the annual measure set review to be concluded (e.g.,  6 months, 8 months, 12 months)?</a:t>
            </a:r>
          </a:p>
          <a:p>
            <a:pPr marL="857250" lvl="1" indent="-342900">
              <a:spcBef>
                <a:spcPts val="0"/>
              </a:spcBef>
              <a:spcAft>
                <a:spcPts val="600"/>
              </a:spcAft>
            </a:pPr>
            <a:r>
              <a:rPr lang="en-US" b="0" dirty="0">
                <a:latin typeface="Book Antiqua" panose="02040602050305030304" pitchFamily="18" charset="0"/>
              </a:rPr>
              <a:t>Responses ranged from six to 18 months in advance.</a:t>
            </a:r>
          </a:p>
          <a:p>
            <a:pPr marL="857250" lvl="1" indent="-342900">
              <a:spcBef>
                <a:spcPts val="0"/>
              </a:spcBef>
            </a:pPr>
            <a:r>
              <a:rPr lang="en-US" b="0" dirty="0"/>
              <a:t>Three of four payers indicated less than 12 months were needed to allow for adequate preparation.</a:t>
            </a:r>
            <a:endParaRPr lang="en-US" b="0" dirty="0">
              <a:latin typeface="Book Antiqua" panose="02040602050305030304" pitchFamily="18" charset="0"/>
            </a:endParaRPr>
          </a:p>
        </p:txBody>
      </p:sp>
    </p:spTree>
    <p:extLst>
      <p:ext uri="{BB962C8B-B14F-4D97-AF65-F5344CB8AC3E}">
        <p14:creationId xmlns:p14="http://schemas.microsoft.com/office/powerpoint/2010/main" val="329885507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4070EF-40AF-471B-BD89-50B96D9FC399}"/>
              </a:ext>
            </a:extLst>
          </p:cNvPr>
          <p:cNvSpPr>
            <a:spLocks noGrp="1"/>
          </p:cNvSpPr>
          <p:nvPr>
            <p:ph type="title"/>
          </p:nvPr>
        </p:nvSpPr>
        <p:spPr>
          <a:xfrm>
            <a:off x="736600" y="109538"/>
            <a:ext cx="6350000" cy="762000"/>
          </a:xfrm>
        </p:spPr>
        <p:txBody>
          <a:bodyPr/>
          <a:lstStyle/>
          <a:p>
            <a:r>
              <a:rPr lang="en-US" dirty="0"/>
              <a:t>Timeline for Measure Set Implementation – Payer Survey: Other Considerations</a:t>
            </a:r>
          </a:p>
        </p:txBody>
      </p:sp>
      <p:sp>
        <p:nvSpPr>
          <p:cNvPr id="4" name="Content Placeholder 3">
            <a:extLst>
              <a:ext uri="{FF2B5EF4-FFF2-40B4-BE49-F238E27FC236}">
                <a16:creationId xmlns:a16="http://schemas.microsoft.com/office/drawing/2014/main" id="{B15E2E87-74B6-4780-93BA-2F0B6143D80A}"/>
              </a:ext>
            </a:extLst>
          </p:cNvPr>
          <p:cNvSpPr>
            <a:spLocks noGrp="1"/>
          </p:cNvSpPr>
          <p:nvPr>
            <p:ph sz="half" idx="1"/>
          </p:nvPr>
        </p:nvSpPr>
        <p:spPr>
          <a:xfrm>
            <a:off x="419100" y="1219200"/>
            <a:ext cx="8305800" cy="5257800"/>
          </a:xfrm>
        </p:spPr>
        <p:txBody>
          <a:bodyPr/>
          <a:lstStyle/>
          <a:p>
            <a:r>
              <a:rPr lang="en-US" dirty="0"/>
              <a:t>Is there any other contracting information of which the Taskforce should be aware?</a:t>
            </a:r>
          </a:p>
          <a:p>
            <a:pPr marL="857250" lvl="1" indent="-342900">
              <a:spcBef>
                <a:spcPts val="0"/>
              </a:spcBef>
            </a:pPr>
            <a:r>
              <a:rPr lang="en-US" b="0" dirty="0"/>
              <a:t>If all plans are being required to utilize the same quality measure sets, will a standardized benchmark also be established for each measure?  </a:t>
            </a:r>
          </a:p>
          <a:p>
            <a:pPr marL="857250" lvl="1" indent="-342900">
              <a:spcBef>
                <a:spcPts val="0"/>
              </a:spcBef>
            </a:pPr>
            <a:r>
              <a:rPr lang="en-US" b="0" dirty="0"/>
              <a:t>Would the State consider allowing plans to be able to access the DPH Immunization registry to support the two immunization measures?  It would reduce administrative burden.</a:t>
            </a:r>
          </a:p>
          <a:p>
            <a:pPr marL="857250" lvl="1" indent="-342900">
              <a:spcBef>
                <a:spcPts val="0"/>
              </a:spcBef>
            </a:pPr>
            <a:r>
              <a:rPr lang="en-US" b="0" dirty="0"/>
              <a:t>A payer said specialty groups and very small contracted entities that are not ACOs or ACO-like will not be able to adopt the set. Payers may need to work outside the menu measure to meet a quality contract.  </a:t>
            </a:r>
          </a:p>
          <a:p>
            <a:pPr marL="857250" lvl="1" indent="-342900">
              <a:spcBef>
                <a:spcPts val="0"/>
              </a:spcBef>
            </a:pPr>
            <a:r>
              <a:rPr lang="en-US" b="0" dirty="0"/>
              <a:t>One payer noted that it did not want to open contracts for quality at this time, as doing so would put the other components of its contracts at risk.</a:t>
            </a:r>
          </a:p>
        </p:txBody>
      </p:sp>
    </p:spTree>
    <p:extLst>
      <p:ext uri="{BB962C8B-B14F-4D97-AF65-F5344CB8AC3E}">
        <p14:creationId xmlns:p14="http://schemas.microsoft.com/office/powerpoint/2010/main" val="19588340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4070EF-40AF-471B-BD89-50B96D9FC399}"/>
              </a:ext>
            </a:extLst>
          </p:cNvPr>
          <p:cNvSpPr>
            <a:spLocks noGrp="1"/>
          </p:cNvSpPr>
          <p:nvPr>
            <p:ph type="title"/>
          </p:nvPr>
        </p:nvSpPr>
        <p:spPr>
          <a:xfrm>
            <a:off x="736600" y="109538"/>
            <a:ext cx="5816600" cy="762000"/>
          </a:xfrm>
        </p:spPr>
        <p:txBody>
          <a:bodyPr/>
          <a:lstStyle/>
          <a:p>
            <a:r>
              <a:rPr lang="en-US" dirty="0"/>
              <a:t>Revisit Timeline for Measure Set Implementation - Report</a:t>
            </a:r>
          </a:p>
        </p:txBody>
      </p:sp>
      <p:sp>
        <p:nvSpPr>
          <p:cNvPr id="4" name="Content Placeholder 3">
            <a:extLst>
              <a:ext uri="{FF2B5EF4-FFF2-40B4-BE49-F238E27FC236}">
                <a16:creationId xmlns:a16="http://schemas.microsoft.com/office/drawing/2014/main" id="{B15E2E87-74B6-4780-93BA-2F0B6143D80A}"/>
              </a:ext>
            </a:extLst>
          </p:cNvPr>
          <p:cNvSpPr>
            <a:spLocks noGrp="1"/>
          </p:cNvSpPr>
          <p:nvPr>
            <p:ph sz="half" idx="1"/>
          </p:nvPr>
        </p:nvSpPr>
        <p:spPr>
          <a:xfrm>
            <a:off x="533400" y="1150882"/>
            <a:ext cx="8267700" cy="5402317"/>
          </a:xfrm>
        </p:spPr>
        <p:txBody>
          <a:bodyPr/>
          <a:lstStyle/>
          <a:p>
            <a:pPr>
              <a:spcAft>
                <a:spcPts val="1800"/>
              </a:spcAft>
            </a:pPr>
            <a:r>
              <a:rPr lang="en-US" b="0" dirty="0"/>
              <a:t>Taskforce staff initially recommended adoption of the Massachusetts Aligned Measure Set into ACO contracts </a:t>
            </a:r>
            <a:r>
              <a:rPr lang="en-US" b="0" u="sng" dirty="0"/>
              <a:t>effective January 1, 2019</a:t>
            </a:r>
            <a:r>
              <a:rPr lang="en-US" b="0" dirty="0"/>
              <a:t>.  Changes to measures would be identified at least </a:t>
            </a:r>
            <a:r>
              <a:rPr lang="en-US" b="0" i="1" dirty="0"/>
              <a:t>six months prior </a:t>
            </a:r>
            <a:r>
              <a:rPr lang="en-US" b="0" dirty="0"/>
              <a:t>to the contractual performance period (this would not apply to HEDIS measure specification changes).</a:t>
            </a:r>
          </a:p>
          <a:p>
            <a:r>
              <a:rPr lang="en-US" b="0" dirty="0"/>
              <a:t>Based on Taskforce and payer representative feedback, Taskforce staff and payer representatives recommended that payers voluntarily adopting the Massachusetts Aligned Measure Set incorporate the measures into contracts with ACOs </a:t>
            </a:r>
            <a:r>
              <a:rPr lang="en-US" b="0" u="sng" dirty="0"/>
              <a:t>with renewal dates on or after January 1, 2020</a:t>
            </a:r>
            <a:r>
              <a:rPr lang="en-US" b="0" dirty="0"/>
              <a:t>.  Any future changes to the Massachusetts Aligned Measure Set should be established annually </a:t>
            </a:r>
            <a:r>
              <a:rPr lang="en-US" b="0" i="1" dirty="0"/>
              <a:t>no later than March</a:t>
            </a:r>
            <a:r>
              <a:rPr lang="en-US" b="0" dirty="0"/>
              <a:t> for contract implementation in the subsequent calendar year.</a:t>
            </a:r>
          </a:p>
          <a:p>
            <a:endParaRPr lang="en-US" sz="1000" b="0" dirty="0"/>
          </a:p>
        </p:txBody>
      </p:sp>
      <p:sp>
        <p:nvSpPr>
          <p:cNvPr id="5" name="Content Placeholder 3">
            <a:extLst>
              <a:ext uri="{FF2B5EF4-FFF2-40B4-BE49-F238E27FC236}">
                <a16:creationId xmlns:a16="http://schemas.microsoft.com/office/drawing/2014/main" id="{028953D9-76B1-416F-906F-A9FEE216BD2F}"/>
              </a:ext>
            </a:extLst>
          </p:cNvPr>
          <p:cNvSpPr txBox="1">
            <a:spLocks/>
          </p:cNvSpPr>
          <p:nvPr/>
        </p:nvSpPr>
        <p:spPr bwMode="auto">
          <a:xfrm>
            <a:off x="533400" y="5562600"/>
            <a:ext cx="8267700" cy="990600"/>
          </a:xfrm>
          <a:prstGeom prst="rect">
            <a:avLst/>
          </a:prstGeom>
          <a:solidFill>
            <a:srgbClr val="FFC000"/>
          </a:solidFill>
          <a:ln w="6350" cmpd="sng">
            <a:solidFill>
              <a:srgbClr val="FFC000"/>
            </a:solidFill>
            <a:miter lim="800000"/>
            <a:headEnd/>
            <a:tailEnd/>
          </a:ln>
        </p:spPr>
        <p:txBody>
          <a:bodyPr vert="horz" wrap="square" lIns="45720" tIns="46038" rIns="45720" bIns="46038" numCol="1" anchor="ctr"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r>
              <a:rPr lang="en-US" dirty="0"/>
              <a:t>Does the Taskforce support moving forward with these recommendations for performance period and timeframe for implementation in payer contracts?</a:t>
            </a:r>
          </a:p>
        </p:txBody>
      </p:sp>
    </p:spTree>
    <p:extLst>
      <p:ext uri="{BB962C8B-B14F-4D97-AF65-F5344CB8AC3E}">
        <p14:creationId xmlns:p14="http://schemas.microsoft.com/office/powerpoint/2010/main" val="18853378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grpId="0" nodeType="clickEffect">
                                  <p:stCondLst>
                                    <p:cond delay="0"/>
                                  </p:stCondLst>
                                  <p:childTnLst>
                                    <p:set>
                                      <p:cBhvr>
                                        <p:cTn id="10" dur="1" fill="hold">
                                          <p:stCondLst>
                                            <p:cond delay="0"/>
                                          </p:stCondLst>
                                        </p:cTn>
                                        <p:tgtEl>
                                          <p:spTgt spid="5">
                                            <p:bg/>
                                          </p:spTgt>
                                        </p:tgtEl>
                                        <p:attrNameLst>
                                          <p:attrName>style.visibility</p:attrName>
                                        </p:attrNameLst>
                                      </p:cBhvr>
                                      <p:to>
                                        <p:strVal val="visible"/>
                                      </p:to>
                                    </p:set>
                                    <p:animEffect transition="in" filter="fade">
                                      <p:cBhvr>
                                        <p:cTn id="11" dur="1000"/>
                                        <p:tgtEl>
                                          <p:spTgt spid="5">
                                            <p:bg/>
                                          </p:spTgt>
                                        </p:tgtEl>
                                      </p:cBhvr>
                                    </p:animEffect>
                                    <p:anim calcmode="lin" valueType="num">
                                      <p:cBhvr>
                                        <p:cTn id="12" dur="1000" fill="hold"/>
                                        <p:tgtEl>
                                          <p:spTgt spid="5">
                                            <p:bg/>
                                          </p:spTgt>
                                        </p:tgtEl>
                                        <p:attrNameLst>
                                          <p:attrName>ppt_w</p:attrName>
                                        </p:attrNameLst>
                                      </p:cBhvr>
                                      <p:tavLst>
                                        <p:tav tm="0" fmla="#ppt_w*sin(2.5*pi*$)">
                                          <p:val>
                                            <p:fltVal val="0"/>
                                          </p:val>
                                        </p:tav>
                                        <p:tav tm="100000">
                                          <p:val>
                                            <p:fltVal val="1"/>
                                          </p:val>
                                        </p:tav>
                                      </p:tavLst>
                                    </p:anim>
                                    <p:anim calcmode="lin" valueType="num">
                                      <p:cBhvr>
                                        <p:cTn id="13" dur="1000" fill="hold"/>
                                        <p:tgtEl>
                                          <p:spTgt spid="5">
                                            <p:bg/>
                                          </p:spTgt>
                                        </p:tgtEl>
                                        <p:attrNameLst>
                                          <p:attrName>ppt_h</p:attrName>
                                        </p:attrNameLst>
                                      </p:cBhvr>
                                      <p:tavLst>
                                        <p:tav tm="0">
                                          <p:val>
                                            <p:strVal val="#ppt_h"/>
                                          </p:val>
                                        </p:tav>
                                        <p:tav tm="100000">
                                          <p:val>
                                            <p:strVal val="#ppt_h"/>
                                          </p:val>
                                        </p:tav>
                                      </p:tavLst>
                                    </p:anim>
                                  </p:childTnLst>
                                </p:cTn>
                              </p:par>
                              <p:par>
                                <p:cTn id="14" presetID="45" presetClass="entr" presetSubtype="0" fill="hold" grpId="0" nodeType="with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1000"/>
                                        <p:tgtEl>
                                          <p:spTgt spid="5">
                                            <p:txEl>
                                              <p:pRg st="0" end="0"/>
                                            </p:txEl>
                                          </p:spTgt>
                                        </p:tgtEl>
                                      </p:cBhvr>
                                    </p:animEffect>
                                    <p:anim calcmode="lin" valueType="num">
                                      <p:cBhvr>
                                        <p:cTn id="17" dur="1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18" dur="1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a:xfrm>
            <a:off x="533400" y="1508760"/>
            <a:ext cx="8074152" cy="4556234"/>
          </a:xfrm>
        </p:spPr>
        <p:txBody>
          <a:bodyPr/>
          <a:lstStyle/>
          <a:p>
            <a:r>
              <a:rPr lang="en-US" dirty="0"/>
              <a:t>Welcome</a:t>
            </a:r>
          </a:p>
          <a:p>
            <a:r>
              <a:rPr lang="en-US" dirty="0"/>
              <a:t>Status of Legislation</a:t>
            </a:r>
          </a:p>
          <a:p>
            <a:r>
              <a:rPr lang="en-US" dirty="0"/>
              <a:t>Recap of 7-24-18 Meeting Decisions &amp; Discussion of Follow-up Items</a:t>
            </a:r>
          </a:p>
          <a:p>
            <a:pPr marL="685800" lvl="1" indent="-228600"/>
            <a:r>
              <a:rPr lang="en-US" dirty="0"/>
              <a:t>Recap and Follow-up</a:t>
            </a:r>
          </a:p>
          <a:p>
            <a:pPr marL="685800" lvl="1" indent="-228600"/>
            <a:r>
              <a:rPr lang="en-US" dirty="0"/>
              <a:t>Revisit Timeline for Measure Set Implementation</a:t>
            </a:r>
          </a:p>
          <a:p>
            <a:pPr marL="685800" lvl="1" indent="-228600"/>
            <a:r>
              <a:rPr lang="en-US" dirty="0"/>
              <a:t>Revisit Measure Set Categories</a:t>
            </a:r>
          </a:p>
          <a:p>
            <a:pPr marL="685800" lvl="1" indent="-228600"/>
            <a:r>
              <a:rPr lang="en-US" dirty="0"/>
              <a:t>Revisit Developmental Measures</a:t>
            </a:r>
          </a:p>
          <a:p>
            <a:pPr marL="685800" lvl="1" indent="-228600"/>
            <a:r>
              <a:rPr lang="en-US" dirty="0"/>
              <a:t>Revisit Measure Specifications</a:t>
            </a:r>
          </a:p>
          <a:p>
            <a:r>
              <a:rPr lang="en-US" dirty="0"/>
              <a:t>Debrief on Last Year and Discuss Future Directions</a:t>
            </a:r>
          </a:p>
          <a:p>
            <a:r>
              <a:rPr lang="en-US" dirty="0"/>
              <a:t>Next Steps</a:t>
            </a:r>
          </a:p>
        </p:txBody>
      </p:sp>
      <p:sp>
        <p:nvSpPr>
          <p:cNvPr id="4" name="Rectangle 3"/>
          <p:cNvSpPr/>
          <p:nvPr/>
        </p:nvSpPr>
        <p:spPr>
          <a:xfrm>
            <a:off x="23191" y="4038600"/>
            <a:ext cx="9144000" cy="5334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6871113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9D88A5-9230-4D99-9129-D31E8690A2EC}"/>
              </a:ext>
            </a:extLst>
          </p:cNvPr>
          <p:cNvSpPr>
            <a:spLocks noGrp="1"/>
          </p:cNvSpPr>
          <p:nvPr>
            <p:ph type="title"/>
          </p:nvPr>
        </p:nvSpPr>
        <p:spPr/>
        <p:txBody>
          <a:bodyPr/>
          <a:lstStyle/>
          <a:p>
            <a:r>
              <a:rPr lang="en-US" dirty="0"/>
              <a:t>Measure Set Categories</a:t>
            </a:r>
          </a:p>
        </p:txBody>
      </p:sp>
      <p:sp>
        <p:nvSpPr>
          <p:cNvPr id="4" name="Content Placeholder 3">
            <a:extLst>
              <a:ext uri="{FF2B5EF4-FFF2-40B4-BE49-F238E27FC236}">
                <a16:creationId xmlns:a16="http://schemas.microsoft.com/office/drawing/2014/main" id="{B8FA2214-2917-48D5-B01B-A230DB063AE2}"/>
              </a:ext>
            </a:extLst>
          </p:cNvPr>
          <p:cNvSpPr>
            <a:spLocks noGrp="1"/>
          </p:cNvSpPr>
          <p:nvPr>
            <p:ph sz="half" idx="1"/>
          </p:nvPr>
        </p:nvSpPr>
        <p:spPr>
          <a:xfrm>
            <a:off x="533400" y="1371600"/>
            <a:ext cx="8077200" cy="4368225"/>
          </a:xfrm>
        </p:spPr>
        <p:txBody>
          <a:bodyPr/>
          <a:lstStyle/>
          <a:p>
            <a:r>
              <a:rPr lang="en-US" dirty="0"/>
              <a:t>The Taskforce has reached consensus on the use of five different measure sets, plus Innovation measures.  Some of the measures are for contractual use and some for non-contractual use.</a:t>
            </a:r>
          </a:p>
        </p:txBody>
      </p:sp>
      <p:sp>
        <p:nvSpPr>
          <p:cNvPr id="5" name="Content Placeholder 3">
            <a:extLst>
              <a:ext uri="{FF2B5EF4-FFF2-40B4-BE49-F238E27FC236}">
                <a16:creationId xmlns:a16="http://schemas.microsoft.com/office/drawing/2014/main" id="{2A5CD971-BA51-429E-9101-78EBDF50525A}"/>
              </a:ext>
            </a:extLst>
          </p:cNvPr>
          <p:cNvSpPr txBox="1">
            <a:spLocks/>
          </p:cNvSpPr>
          <p:nvPr/>
        </p:nvSpPr>
        <p:spPr bwMode="auto">
          <a:xfrm>
            <a:off x="533400" y="2667000"/>
            <a:ext cx="8077200" cy="3291840"/>
          </a:xfrm>
          <a:prstGeom prst="rect">
            <a:avLst/>
          </a:prstGeom>
          <a:noFill/>
          <a:ln w="6350" cmpd="sng">
            <a:noFill/>
            <a:miter lim="800000"/>
            <a:headEnd/>
            <a:tailEnd/>
          </a:ln>
        </p:spPr>
        <p:txBody>
          <a:bodyPr vert="horz" wrap="square" lIns="45720" tIns="46038" rIns="45720" bIns="46038" numCol="2"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pPr marL="0" indent="0">
              <a:buNone/>
            </a:pPr>
            <a:r>
              <a:rPr lang="en-US" u="sng" kern="0" dirty="0"/>
              <a:t>Contractual Measures</a:t>
            </a:r>
          </a:p>
          <a:p>
            <a:pPr marL="803275" lvl="1" indent="-457200">
              <a:buFont typeface="+mj-lt"/>
              <a:buAutoNum type="arabicPeriod"/>
            </a:pPr>
            <a:r>
              <a:rPr lang="en-US" b="0" kern="0" dirty="0"/>
              <a:t>Core Set</a:t>
            </a:r>
          </a:p>
          <a:p>
            <a:pPr marL="803275" lvl="1" indent="-457200">
              <a:buFont typeface="+mj-lt"/>
              <a:buAutoNum type="arabicPeriod"/>
            </a:pPr>
            <a:r>
              <a:rPr lang="en-US" b="0" kern="0" dirty="0"/>
              <a:t>Menu Set</a:t>
            </a:r>
          </a:p>
          <a:p>
            <a:pPr marL="803275" lvl="1" indent="-457200">
              <a:buFont typeface="+mj-lt"/>
              <a:buAutoNum type="arabicPeriod"/>
            </a:pPr>
            <a:r>
              <a:rPr lang="en-US" b="0" kern="0" dirty="0"/>
              <a:t>Innovation</a:t>
            </a:r>
          </a:p>
          <a:p>
            <a:pPr lvl="1"/>
            <a:endParaRPr lang="en-US" kern="0" dirty="0"/>
          </a:p>
          <a:p>
            <a:pPr lvl="1"/>
            <a:endParaRPr lang="en-US" kern="0" dirty="0"/>
          </a:p>
          <a:p>
            <a:pPr lvl="1"/>
            <a:endParaRPr lang="en-US" kern="0" dirty="0"/>
          </a:p>
          <a:p>
            <a:pPr marL="346075" lvl="1" indent="0">
              <a:buNone/>
            </a:pPr>
            <a:r>
              <a:rPr lang="en-US" u="sng" kern="0" dirty="0"/>
              <a:t>Non-Contractual Measures</a:t>
            </a:r>
          </a:p>
          <a:p>
            <a:pPr marL="803275" lvl="1" indent="-457200">
              <a:buFont typeface="+mj-lt"/>
              <a:buAutoNum type="arabicPeriod" startAt="4"/>
            </a:pPr>
            <a:r>
              <a:rPr lang="en-US" b="0" kern="0" dirty="0"/>
              <a:t>Monitoring Set</a:t>
            </a:r>
          </a:p>
          <a:p>
            <a:pPr marL="803275" lvl="1" indent="-457200">
              <a:buFont typeface="+mj-lt"/>
              <a:buAutoNum type="arabicPeriod" startAt="4"/>
            </a:pPr>
            <a:r>
              <a:rPr lang="en-US" b="0" kern="0" dirty="0"/>
              <a:t>Developmental Set*</a:t>
            </a:r>
          </a:p>
          <a:p>
            <a:pPr marL="803275" lvl="1" indent="-457200">
              <a:buFont typeface="+mj-lt"/>
              <a:buAutoNum type="arabicPeriod" startAt="4"/>
            </a:pPr>
            <a:r>
              <a:rPr lang="en-US" b="0" kern="0" dirty="0"/>
              <a:t>On Deck Set*</a:t>
            </a:r>
          </a:p>
        </p:txBody>
      </p:sp>
      <p:sp>
        <p:nvSpPr>
          <p:cNvPr id="2" name="TextBox 1">
            <a:extLst>
              <a:ext uri="{FF2B5EF4-FFF2-40B4-BE49-F238E27FC236}">
                <a16:creationId xmlns:a16="http://schemas.microsoft.com/office/drawing/2014/main" id="{FED5C50C-B029-418A-A978-73C015B9E585}"/>
              </a:ext>
            </a:extLst>
          </p:cNvPr>
          <p:cNvSpPr txBox="1"/>
          <p:nvPr/>
        </p:nvSpPr>
        <p:spPr>
          <a:xfrm>
            <a:off x="533400" y="5739825"/>
            <a:ext cx="8077200" cy="584775"/>
          </a:xfrm>
          <a:prstGeom prst="rect">
            <a:avLst/>
          </a:prstGeom>
          <a:noFill/>
        </p:spPr>
        <p:txBody>
          <a:bodyPr wrap="square" rtlCol="0">
            <a:spAutoFit/>
          </a:bodyPr>
          <a:lstStyle/>
          <a:p>
            <a:r>
              <a:rPr lang="en-US" sz="1600" i="1" dirty="0">
                <a:latin typeface="Book Antiqua" panose="02040602050305030304" pitchFamily="18" charset="0"/>
              </a:rPr>
              <a:t>*Payers and providers could potentially elect to utilize these measures in their contracts as Innovation measures.</a:t>
            </a:r>
          </a:p>
        </p:txBody>
      </p:sp>
    </p:spTree>
    <p:extLst>
      <p:ext uri="{BB962C8B-B14F-4D97-AF65-F5344CB8AC3E}">
        <p14:creationId xmlns:p14="http://schemas.microsoft.com/office/powerpoint/2010/main" val="9535335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3">
            <a:extLst>
              <a:ext uri="{FF2B5EF4-FFF2-40B4-BE49-F238E27FC236}">
                <a16:creationId xmlns:a16="http://schemas.microsoft.com/office/drawing/2014/main" id="{D7CD6FAD-E3D1-4048-84FA-4FA9CB9685EF}"/>
              </a:ext>
            </a:extLst>
          </p:cNvPr>
          <p:cNvSpPr>
            <a:spLocks noGrp="1"/>
          </p:cNvSpPr>
          <p:nvPr>
            <p:ph sz="half" idx="1"/>
          </p:nvPr>
        </p:nvSpPr>
        <p:spPr>
          <a:xfrm>
            <a:off x="530352" y="990600"/>
            <a:ext cx="8156448" cy="405635"/>
          </a:xfrm>
        </p:spPr>
        <p:txBody>
          <a:bodyPr/>
          <a:lstStyle/>
          <a:p>
            <a:r>
              <a:rPr lang="en-US" dirty="0"/>
              <a:t>Based on 7/24/18 meeting feedback, the Taskforce revised the</a:t>
            </a:r>
            <a:r>
              <a:rPr lang="en-US" i="1" u="sng" dirty="0"/>
              <a:t> Possible</a:t>
            </a:r>
            <a:r>
              <a:rPr lang="en-US" u="sng" dirty="0"/>
              <a:t> Evolution of Measure Set Categories</a:t>
            </a:r>
            <a:r>
              <a:rPr lang="en-US" dirty="0"/>
              <a:t> graphic.</a:t>
            </a:r>
          </a:p>
          <a:p>
            <a:endParaRPr lang="en-US" sz="500" u="sng" dirty="0"/>
          </a:p>
          <a:p>
            <a:endParaRPr lang="en-US" sz="500" u="sng" dirty="0"/>
          </a:p>
          <a:p>
            <a:endParaRPr lang="en-US" sz="500" u="sng" dirty="0"/>
          </a:p>
          <a:p>
            <a:endParaRPr lang="en-US" sz="500" u="sng" dirty="0"/>
          </a:p>
          <a:p>
            <a:endParaRPr lang="en-US" sz="500" u="sng" dirty="0"/>
          </a:p>
          <a:p>
            <a:endParaRPr lang="en-US" sz="500" u="sng" dirty="0"/>
          </a:p>
          <a:p>
            <a:endParaRPr lang="en-US" sz="500" u="sng" dirty="0"/>
          </a:p>
          <a:p>
            <a:endParaRPr lang="en-US" sz="500" u="sng" dirty="0"/>
          </a:p>
          <a:p>
            <a:endParaRPr lang="en-US" sz="500" u="sng" dirty="0"/>
          </a:p>
          <a:p>
            <a:endParaRPr lang="en-US" sz="500" u="sng" dirty="0"/>
          </a:p>
          <a:p>
            <a:endParaRPr lang="en-US" sz="500" u="sng" dirty="0"/>
          </a:p>
          <a:p>
            <a:endParaRPr lang="en-US" sz="500" u="sng" dirty="0"/>
          </a:p>
          <a:p>
            <a:endParaRPr lang="en-US" sz="500" u="sng" dirty="0"/>
          </a:p>
          <a:p>
            <a:endParaRPr lang="en-US" sz="500" u="sng" dirty="0"/>
          </a:p>
          <a:p>
            <a:endParaRPr lang="en-US" sz="500" u="sng" dirty="0"/>
          </a:p>
          <a:p>
            <a:pPr marL="0" indent="0">
              <a:buNone/>
            </a:pPr>
            <a:endParaRPr lang="en-US" u="sng" dirty="0"/>
          </a:p>
          <a:p>
            <a:endParaRPr lang="en-US" sz="500" u="sng" dirty="0"/>
          </a:p>
        </p:txBody>
      </p:sp>
      <p:sp>
        <p:nvSpPr>
          <p:cNvPr id="6" name="Arc 5">
            <a:extLst>
              <a:ext uri="{FF2B5EF4-FFF2-40B4-BE49-F238E27FC236}">
                <a16:creationId xmlns:a16="http://schemas.microsoft.com/office/drawing/2014/main" id="{526CD24F-0AE9-494B-8166-C9BF3DA98765}"/>
              </a:ext>
            </a:extLst>
          </p:cNvPr>
          <p:cNvSpPr/>
          <p:nvPr/>
        </p:nvSpPr>
        <p:spPr bwMode="auto">
          <a:xfrm rot="17629231">
            <a:off x="2571902" y="2116427"/>
            <a:ext cx="2205115" cy="3185929"/>
          </a:xfrm>
          <a:prstGeom prst="arc">
            <a:avLst>
              <a:gd name="adj1" fmla="val 16200000"/>
              <a:gd name="adj2" fmla="val 2423234"/>
            </a:avLst>
          </a:prstGeom>
          <a:solidFill>
            <a:schemeClr val="bg1"/>
          </a:solidFill>
          <a:ln w="41275" cap="flat" cmpd="sng" algn="ctr">
            <a:solidFill>
              <a:schemeClr val="tx2">
                <a:lumMod val="75000"/>
              </a:schemeClr>
            </a:solidFill>
            <a:prstDash val="solid"/>
            <a:round/>
            <a:headEnd type="none" w="med" len="med"/>
            <a:tailEnd type="triangl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ndParaRPr>
          </a:p>
        </p:txBody>
      </p:sp>
      <p:sp>
        <p:nvSpPr>
          <p:cNvPr id="3" name="Title 2"/>
          <p:cNvSpPr>
            <a:spLocks noGrp="1"/>
          </p:cNvSpPr>
          <p:nvPr>
            <p:ph type="title"/>
          </p:nvPr>
        </p:nvSpPr>
        <p:spPr>
          <a:xfrm>
            <a:off x="736600" y="109538"/>
            <a:ext cx="5903696" cy="762000"/>
          </a:xfrm>
        </p:spPr>
        <p:txBody>
          <a:bodyPr/>
          <a:lstStyle/>
          <a:p>
            <a:r>
              <a:rPr lang="en-US" dirty="0"/>
              <a:t>Possible Evolution of Measure Set Categories</a:t>
            </a:r>
          </a:p>
        </p:txBody>
      </p:sp>
      <p:grpSp>
        <p:nvGrpSpPr>
          <p:cNvPr id="7" name="Group 6"/>
          <p:cNvGrpSpPr/>
          <p:nvPr/>
        </p:nvGrpSpPr>
        <p:grpSpPr>
          <a:xfrm>
            <a:off x="5127967" y="2883885"/>
            <a:ext cx="1958634" cy="1958634"/>
            <a:chOff x="2865639" y="1014449"/>
            <a:chExt cx="2436573" cy="2436573"/>
          </a:xfrm>
          <a:solidFill>
            <a:schemeClr val="accent6">
              <a:lumMod val="20000"/>
              <a:lumOff val="80000"/>
            </a:schemeClr>
          </a:solidFill>
        </p:grpSpPr>
        <p:sp>
          <p:nvSpPr>
            <p:cNvPr id="20" name="Oval 19"/>
            <p:cNvSpPr/>
            <p:nvPr/>
          </p:nvSpPr>
          <p:spPr>
            <a:xfrm>
              <a:off x="2865639" y="1014449"/>
              <a:ext cx="2436573" cy="2436573"/>
            </a:xfrm>
            <a:prstGeom prst="ellipse">
              <a:avLst/>
            </a:prstGeom>
            <a:grpFill/>
            <a:ln w="38100">
              <a:solidFill>
                <a:schemeClr val="accent2">
                  <a:lumMod val="75000"/>
                </a:schemeClr>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pPr algn="r"/>
              <a:endParaRPr lang="en-US" dirty="0">
                <a:ln w="57150">
                  <a:solidFill>
                    <a:schemeClr val="tx1"/>
                  </a:solidFill>
                </a:ln>
              </a:endParaRPr>
            </a:p>
            <a:p>
              <a:pPr algn="r"/>
              <a:endParaRPr lang="en-US" dirty="0"/>
            </a:p>
            <a:p>
              <a:pPr algn="r"/>
              <a:endParaRPr lang="en-US" dirty="0"/>
            </a:p>
            <a:p>
              <a:pPr algn="r"/>
              <a:endParaRPr lang="en-US" dirty="0"/>
            </a:p>
            <a:p>
              <a:pPr algn="r"/>
              <a:endParaRPr lang="en-US" dirty="0"/>
            </a:p>
          </p:txBody>
        </p:sp>
        <p:sp>
          <p:nvSpPr>
            <p:cNvPr id="21" name="Oval 4"/>
            <p:cNvSpPr/>
            <p:nvPr/>
          </p:nvSpPr>
          <p:spPr>
            <a:xfrm>
              <a:off x="3145091" y="1384553"/>
              <a:ext cx="1787017" cy="1787017"/>
            </a:xfrm>
            <a:prstGeom prst="rect">
              <a:avLst/>
            </a:prstGeom>
            <a:noFill/>
            <a:ln>
              <a:noFill/>
            </a:ln>
          </p:spPr>
          <p:style>
            <a:lnRef idx="0">
              <a:scrgbClr r="0" g="0" b="0"/>
            </a:lnRef>
            <a:fillRef idx="0">
              <a:scrgbClr r="0" g="0" b="0"/>
            </a:fillRef>
            <a:effectRef idx="0">
              <a:scrgbClr r="0" g="0" b="0"/>
            </a:effectRef>
            <a:fontRef idx="minor">
              <a:schemeClr val="tx1"/>
            </a:fontRef>
          </p:style>
          <p:txBody>
            <a:bodyPr spcFirstLastPara="0" vert="horz" wrap="square" lIns="68580" tIns="68580" rIns="68580" bIns="68580" numCol="1" spcCol="1270" anchor="ctr" anchorCtr="0">
              <a:noAutofit/>
            </a:bodyPr>
            <a:lstStyle/>
            <a:p>
              <a:pPr lvl="0" algn="r" defTabSz="2400300">
                <a:lnSpc>
                  <a:spcPct val="90000"/>
                </a:lnSpc>
                <a:spcBef>
                  <a:spcPct val="0"/>
                </a:spcBef>
                <a:spcAft>
                  <a:spcPct val="35000"/>
                </a:spcAft>
              </a:pPr>
              <a:endParaRPr lang="en-US" sz="5400" kern="1200" dirty="0"/>
            </a:p>
          </p:txBody>
        </p:sp>
      </p:grpSp>
      <p:grpSp>
        <p:nvGrpSpPr>
          <p:cNvPr id="9" name="Group 8"/>
          <p:cNvGrpSpPr/>
          <p:nvPr/>
        </p:nvGrpSpPr>
        <p:grpSpPr>
          <a:xfrm>
            <a:off x="7543046" y="3178232"/>
            <a:ext cx="1558281" cy="1558281"/>
            <a:chOff x="5052598" y="1646256"/>
            <a:chExt cx="1263612" cy="1263612"/>
          </a:xfrm>
          <a:solidFill>
            <a:srgbClr val="FFC000"/>
          </a:solidFill>
        </p:grpSpPr>
        <p:sp>
          <p:nvSpPr>
            <p:cNvPr id="16" name="Oval 15"/>
            <p:cNvSpPr/>
            <p:nvPr/>
          </p:nvSpPr>
          <p:spPr>
            <a:xfrm>
              <a:off x="5052598" y="1646256"/>
              <a:ext cx="1263612" cy="1263612"/>
            </a:xfrm>
            <a:prstGeom prst="ellipse">
              <a:avLst/>
            </a:prstGeom>
            <a:grp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7" name="Oval 8"/>
            <p:cNvSpPr/>
            <p:nvPr/>
          </p:nvSpPr>
          <p:spPr>
            <a:xfrm>
              <a:off x="5052598" y="1831308"/>
              <a:ext cx="1263612" cy="893508"/>
            </a:xfrm>
            <a:prstGeom prst="rect">
              <a:avLst/>
            </a:prstGeom>
            <a:noFill/>
            <a:ln>
              <a:noFill/>
            </a:ln>
          </p:spPr>
          <p:style>
            <a:lnRef idx="0">
              <a:scrgbClr r="0" g="0" b="0"/>
            </a:lnRef>
            <a:fillRef idx="0">
              <a:scrgbClr r="0" g="0" b="0"/>
            </a:fillRef>
            <a:effectRef idx="0">
              <a:scrgbClr r="0" g="0" b="0"/>
            </a:effectRef>
            <a:fontRef idx="minor">
              <a:schemeClr val="tx1"/>
            </a:fontRef>
          </p:style>
          <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1600" dirty="0"/>
                <a:t>6</a:t>
              </a:r>
              <a:r>
                <a:rPr lang="en-US" sz="1600" kern="1200" dirty="0"/>
                <a:t>. Monitoring</a:t>
              </a:r>
            </a:p>
          </p:txBody>
        </p:sp>
      </p:grpSp>
      <p:grpSp>
        <p:nvGrpSpPr>
          <p:cNvPr id="11" name="Group 10"/>
          <p:cNvGrpSpPr/>
          <p:nvPr/>
        </p:nvGrpSpPr>
        <p:grpSpPr>
          <a:xfrm>
            <a:off x="5715614" y="3166119"/>
            <a:ext cx="1563882" cy="1409670"/>
            <a:chOff x="1155238" y="1202207"/>
            <a:chExt cx="1684310" cy="1522609"/>
          </a:xfrm>
          <a:solidFill>
            <a:schemeClr val="accent6">
              <a:lumMod val="60000"/>
              <a:lumOff val="40000"/>
            </a:schemeClr>
          </a:solidFill>
        </p:grpSpPr>
        <p:sp>
          <p:nvSpPr>
            <p:cNvPr id="12" name="Oval 11"/>
            <p:cNvSpPr/>
            <p:nvPr/>
          </p:nvSpPr>
          <p:spPr>
            <a:xfrm>
              <a:off x="1155238" y="1202207"/>
              <a:ext cx="1331677" cy="1252184"/>
            </a:xfrm>
            <a:prstGeom prst="ellipse">
              <a:avLst/>
            </a:prstGeom>
            <a:solidFill>
              <a:schemeClr val="tx2">
                <a:lumMod val="75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dirty="0">
                <a:solidFill>
                  <a:schemeClr val="bg1"/>
                </a:solidFill>
              </a:endParaRPr>
            </a:p>
            <a:p>
              <a:pPr algn="ctr"/>
              <a:r>
                <a:rPr lang="en-US" sz="1600" dirty="0">
                  <a:solidFill>
                    <a:schemeClr val="bg1"/>
                  </a:solidFill>
                </a:rPr>
                <a:t>5. Core</a:t>
              </a:r>
            </a:p>
          </p:txBody>
        </p:sp>
        <p:sp>
          <p:nvSpPr>
            <p:cNvPr id="13" name="Oval 12"/>
            <p:cNvSpPr/>
            <p:nvPr/>
          </p:nvSpPr>
          <p:spPr>
            <a:xfrm>
              <a:off x="1946040" y="1831308"/>
              <a:ext cx="893508" cy="893508"/>
            </a:xfrm>
            <a:prstGeom prst="rect">
              <a:avLst/>
            </a:prstGeom>
            <a:noFill/>
          </p:spPr>
          <p:style>
            <a:lnRef idx="0">
              <a:scrgbClr r="0" g="0" b="0"/>
            </a:lnRef>
            <a:fillRef idx="0">
              <a:scrgbClr r="0" g="0" b="0"/>
            </a:fillRef>
            <a:effectRef idx="0">
              <a:scrgbClr r="0" g="0" b="0"/>
            </a:effectRef>
            <a:fontRef idx="minor">
              <a:schemeClr val="tx1"/>
            </a:fontRef>
          </p:style>
          <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US" sz="2700" kern="1200" dirty="0"/>
            </a:p>
          </p:txBody>
        </p:sp>
      </p:grpSp>
      <p:grpSp>
        <p:nvGrpSpPr>
          <p:cNvPr id="53" name="Group 52"/>
          <p:cNvGrpSpPr/>
          <p:nvPr/>
        </p:nvGrpSpPr>
        <p:grpSpPr>
          <a:xfrm>
            <a:off x="2590046" y="3178232"/>
            <a:ext cx="1558281" cy="1558281"/>
            <a:chOff x="5052598" y="1646256"/>
            <a:chExt cx="1263612" cy="1263612"/>
          </a:xfrm>
          <a:solidFill>
            <a:srgbClr val="FFC000"/>
          </a:solidFill>
        </p:grpSpPr>
        <p:sp>
          <p:nvSpPr>
            <p:cNvPr id="54" name="Oval 53"/>
            <p:cNvSpPr/>
            <p:nvPr/>
          </p:nvSpPr>
          <p:spPr>
            <a:xfrm>
              <a:off x="5052598" y="1646256"/>
              <a:ext cx="1263612" cy="1263612"/>
            </a:xfrm>
            <a:prstGeom prst="ellipse">
              <a:avLst/>
            </a:prstGeom>
            <a:pattFill prst="dkDnDiag">
              <a:fgClr>
                <a:schemeClr val="accent1"/>
              </a:fgClr>
              <a:bgClr>
                <a:srgbClr val="FFC000"/>
              </a:bgClr>
            </a:patt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55" name="Oval 8"/>
            <p:cNvSpPr/>
            <p:nvPr/>
          </p:nvSpPr>
          <p:spPr>
            <a:xfrm>
              <a:off x="5052598" y="1831308"/>
              <a:ext cx="1263612" cy="893508"/>
            </a:xfrm>
            <a:prstGeom prst="rect">
              <a:avLst/>
            </a:prstGeom>
            <a:noFill/>
            <a:ln>
              <a:noFill/>
            </a:ln>
          </p:spPr>
          <p:style>
            <a:lnRef idx="0">
              <a:scrgbClr r="0" g="0" b="0"/>
            </a:lnRef>
            <a:fillRef idx="0">
              <a:scrgbClr r="0" g="0" b="0"/>
            </a:fillRef>
            <a:effectRef idx="0">
              <a:scrgbClr r="0" g="0" b="0"/>
            </a:effectRef>
            <a:fontRef idx="minor">
              <a:schemeClr val="tx1"/>
            </a:fontRef>
          </p:style>
          <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1600" kern="1200" dirty="0"/>
                <a:t>2. On Deck</a:t>
              </a:r>
            </a:p>
          </p:txBody>
        </p:sp>
      </p:grpSp>
      <p:grpSp>
        <p:nvGrpSpPr>
          <p:cNvPr id="56" name="Group 55"/>
          <p:cNvGrpSpPr/>
          <p:nvPr/>
        </p:nvGrpSpPr>
        <p:grpSpPr>
          <a:xfrm>
            <a:off x="533400" y="3178232"/>
            <a:ext cx="1716895" cy="1558281"/>
            <a:chOff x="4990930" y="1646256"/>
            <a:chExt cx="1389480" cy="1263612"/>
          </a:xfrm>
          <a:solidFill>
            <a:srgbClr val="FFC000"/>
          </a:solidFill>
        </p:grpSpPr>
        <p:sp>
          <p:nvSpPr>
            <p:cNvPr id="57" name="Oval 56"/>
            <p:cNvSpPr/>
            <p:nvPr/>
          </p:nvSpPr>
          <p:spPr>
            <a:xfrm>
              <a:off x="5052598" y="1646256"/>
              <a:ext cx="1263612" cy="1263612"/>
            </a:xfrm>
            <a:prstGeom prst="ellipse">
              <a:avLst/>
            </a:prstGeom>
            <a:pattFill prst="dkUpDiag">
              <a:fgClr>
                <a:schemeClr val="accent1"/>
              </a:fgClr>
              <a:bgClr>
                <a:srgbClr val="FFC000"/>
              </a:bgClr>
            </a:patt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58" name="Oval 8"/>
            <p:cNvSpPr/>
            <p:nvPr/>
          </p:nvSpPr>
          <p:spPr>
            <a:xfrm>
              <a:off x="4990930" y="1831308"/>
              <a:ext cx="1389480" cy="893508"/>
            </a:xfrm>
            <a:prstGeom prst="rect">
              <a:avLst/>
            </a:prstGeom>
            <a:noFill/>
            <a:ln>
              <a:noFill/>
            </a:ln>
          </p:spPr>
          <p:style>
            <a:lnRef idx="0">
              <a:scrgbClr r="0" g="0" b="0"/>
            </a:lnRef>
            <a:fillRef idx="0">
              <a:scrgbClr r="0" g="0" b="0"/>
            </a:fillRef>
            <a:effectRef idx="0">
              <a:scrgbClr r="0" g="0" b="0"/>
            </a:effectRef>
            <a:fontRef idx="minor">
              <a:schemeClr val="tx1"/>
            </a:fontRef>
          </p:style>
          <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1600" kern="1200" dirty="0"/>
                <a:t>1. Developmental</a:t>
              </a:r>
            </a:p>
          </p:txBody>
        </p:sp>
      </p:grpSp>
      <p:sp>
        <p:nvSpPr>
          <p:cNvPr id="26" name="Shape 25">
            <a:extLst>
              <a:ext uri="{FF2B5EF4-FFF2-40B4-BE49-F238E27FC236}">
                <a16:creationId xmlns:a16="http://schemas.microsoft.com/office/drawing/2014/main" id="{7CF5B516-6C56-4203-9DD5-B6A3189476C4}"/>
              </a:ext>
            </a:extLst>
          </p:cNvPr>
          <p:cNvSpPr/>
          <p:nvPr/>
        </p:nvSpPr>
        <p:spPr>
          <a:xfrm rot="10800000" flipH="1">
            <a:off x="1567230" y="2618016"/>
            <a:ext cx="1420583" cy="1420583"/>
          </a:xfrm>
          <a:prstGeom prst="leftCircularArrow">
            <a:avLst>
              <a:gd name="adj1" fmla="val 2550"/>
              <a:gd name="adj2" fmla="val 309429"/>
              <a:gd name="adj3" fmla="val 2084940"/>
              <a:gd name="adj4" fmla="val 9024489"/>
              <a:gd name="adj5" fmla="val 2975"/>
            </a:avLst>
          </a:prstGeom>
          <a:solidFill>
            <a:schemeClr val="tx2">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23" name="Group 22">
            <a:extLst>
              <a:ext uri="{FF2B5EF4-FFF2-40B4-BE49-F238E27FC236}">
                <a16:creationId xmlns:a16="http://schemas.microsoft.com/office/drawing/2014/main" id="{039D1C5F-AD49-4367-A2F0-97ACBAAFBE38}"/>
              </a:ext>
            </a:extLst>
          </p:cNvPr>
          <p:cNvGrpSpPr/>
          <p:nvPr/>
        </p:nvGrpSpPr>
        <p:grpSpPr>
          <a:xfrm>
            <a:off x="1447800" y="4766319"/>
            <a:ext cx="1561368" cy="1558281"/>
            <a:chOff x="5052598" y="1646256"/>
            <a:chExt cx="1263612" cy="1263612"/>
          </a:xfrm>
          <a:solidFill>
            <a:srgbClr val="FFC000"/>
          </a:solidFill>
        </p:grpSpPr>
        <p:sp>
          <p:nvSpPr>
            <p:cNvPr id="25" name="Oval 24">
              <a:extLst>
                <a:ext uri="{FF2B5EF4-FFF2-40B4-BE49-F238E27FC236}">
                  <a16:creationId xmlns:a16="http://schemas.microsoft.com/office/drawing/2014/main" id="{E006D699-4F95-4D3E-871A-513EF3D63F88}"/>
                </a:ext>
              </a:extLst>
            </p:cNvPr>
            <p:cNvSpPr/>
            <p:nvPr/>
          </p:nvSpPr>
          <p:spPr>
            <a:xfrm>
              <a:off x="5052598" y="1646256"/>
              <a:ext cx="1263612" cy="1263612"/>
            </a:xfrm>
            <a:prstGeom prst="ellipse">
              <a:avLst/>
            </a:prstGeom>
            <a:pattFill prst="dkUpDiag">
              <a:fgClr>
                <a:schemeClr val="accent1"/>
              </a:fgClr>
              <a:bgClr>
                <a:srgbClr val="FFC000"/>
              </a:bgClr>
            </a:patt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8" name="Oval 8">
              <a:extLst>
                <a:ext uri="{FF2B5EF4-FFF2-40B4-BE49-F238E27FC236}">
                  <a16:creationId xmlns:a16="http://schemas.microsoft.com/office/drawing/2014/main" id="{12943C21-35E6-43A7-81B4-93E2485F4C02}"/>
                </a:ext>
              </a:extLst>
            </p:cNvPr>
            <p:cNvSpPr/>
            <p:nvPr/>
          </p:nvSpPr>
          <p:spPr>
            <a:xfrm>
              <a:off x="5052598" y="1831308"/>
              <a:ext cx="1263612" cy="893508"/>
            </a:xfrm>
            <a:prstGeom prst="rect">
              <a:avLst/>
            </a:prstGeom>
            <a:noFill/>
            <a:ln>
              <a:noFill/>
            </a:ln>
          </p:spPr>
          <p:style>
            <a:lnRef idx="0">
              <a:scrgbClr r="0" g="0" b="0"/>
            </a:lnRef>
            <a:fillRef idx="0">
              <a:scrgbClr r="0" g="0" b="0"/>
            </a:fillRef>
            <a:effectRef idx="0">
              <a:scrgbClr r="0" g="0" b="0"/>
            </a:effectRef>
            <a:fontRef idx="minor">
              <a:schemeClr val="tx1"/>
            </a:fontRef>
          </p:style>
          <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1600" dirty="0"/>
                <a:t>3</a:t>
              </a:r>
              <a:r>
                <a:rPr lang="en-US" sz="1600" kern="1200" dirty="0"/>
                <a:t>. Innovation</a:t>
              </a:r>
            </a:p>
          </p:txBody>
        </p:sp>
      </p:grpSp>
      <p:grpSp>
        <p:nvGrpSpPr>
          <p:cNvPr id="2" name="Group 1">
            <a:extLst>
              <a:ext uri="{FF2B5EF4-FFF2-40B4-BE49-F238E27FC236}">
                <a16:creationId xmlns:a16="http://schemas.microsoft.com/office/drawing/2014/main" id="{63614B22-69CB-4DCA-98E2-FFC8C4BDB043}"/>
              </a:ext>
            </a:extLst>
          </p:cNvPr>
          <p:cNvGrpSpPr/>
          <p:nvPr/>
        </p:nvGrpSpPr>
        <p:grpSpPr>
          <a:xfrm>
            <a:off x="6961417" y="2593579"/>
            <a:ext cx="1420583" cy="1420583"/>
            <a:chOff x="6538571" y="1843295"/>
            <a:chExt cx="1767229" cy="1767229"/>
          </a:xfrm>
        </p:grpSpPr>
        <p:sp>
          <p:nvSpPr>
            <p:cNvPr id="29" name="Shape 28">
              <a:extLst>
                <a:ext uri="{FF2B5EF4-FFF2-40B4-BE49-F238E27FC236}">
                  <a16:creationId xmlns:a16="http://schemas.microsoft.com/office/drawing/2014/main" id="{8AE2C9E5-B8B2-4458-821F-F9AA341BA2B1}"/>
                </a:ext>
              </a:extLst>
            </p:cNvPr>
            <p:cNvSpPr/>
            <p:nvPr/>
          </p:nvSpPr>
          <p:spPr>
            <a:xfrm rot="10800000" flipH="1">
              <a:off x="6538571" y="1843295"/>
              <a:ext cx="1767229" cy="1767229"/>
            </a:xfrm>
            <a:prstGeom prst="leftCircularArrow">
              <a:avLst>
                <a:gd name="adj1" fmla="val 2550"/>
                <a:gd name="adj2" fmla="val 309429"/>
                <a:gd name="adj3" fmla="val 2084940"/>
                <a:gd name="adj4" fmla="val 8527048"/>
                <a:gd name="adj5" fmla="val 2975"/>
              </a:avLst>
            </a:prstGeom>
            <a:solidFill>
              <a:schemeClr val="tx2">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1" name="Shape 30">
              <a:extLst>
                <a:ext uri="{FF2B5EF4-FFF2-40B4-BE49-F238E27FC236}">
                  <a16:creationId xmlns:a16="http://schemas.microsoft.com/office/drawing/2014/main" id="{F35DECE9-1FC4-4EDC-9DFB-1A559633DD95}"/>
                </a:ext>
              </a:extLst>
            </p:cNvPr>
            <p:cNvSpPr/>
            <p:nvPr/>
          </p:nvSpPr>
          <p:spPr>
            <a:xfrm rot="10800000">
              <a:off x="6538571" y="1843295"/>
              <a:ext cx="1767229" cy="1767229"/>
            </a:xfrm>
            <a:prstGeom prst="leftCircularArrow">
              <a:avLst>
                <a:gd name="adj1" fmla="val 2550"/>
                <a:gd name="adj2" fmla="val 309429"/>
                <a:gd name="adj3" fmla="val 2084940"/>
                <a:gd name="adj4" fmla="val 8527048"/>
                <a:gd name="adj5" fmla="val 2975"/>
              </a:avLst>
            </a:prstGeom>
            <a:solidFill>
              <a:schemeClr val="tx2">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sp>
        <p:nvSpPr>
          <p:cNvPr id="35" name="Arc 34">
            <a:extLst>
              <a:ext uri="{FF2B5EF4-FFF2-40B4-BE49-F238E27FC236}">
                <a16:creationId xmlns:a16="http://schemas.microsoft.com/office/drawing/2014/main" id="{9DE9DD94-769B-407A-93B1-7381D19A710F}"/>
              </a:ext>
            </a:extLst>
          </p:cNvPr>
          <p:cNvSpPr/>
          <p:nvPr/>
        </p:nvSpPr>
        <p:spPr bwMode="auto">
          <a:xfrm rot="13520591" flipH="1">
            <a:off x="2839110" y="3282282"/>
            <a:ext cx="2205115" cy="2445427"/>
          </a:xfrm>
          <a:prstGeom prst="arc">
            <a:avLst>
              <a:gd name="adj1" fmla="val 16200000"/>
              <a:gd name="adj2" fmla="val 1926743"/>
            </a:avLst>
          </a:prstGeom>
          <a:solidFill>
            <a:schemeClr val="bg1"/>
          </a:solidFill>
          <a:ln w="41275" cap="flat" cmpd="sng" algn="ctr">
            <a:solidFill>
              <a:schemeClr val="tx2">
                <a:lumMod val="75000"/>
              </a:schemeClr>
            </a:solidFill>
            <a:prstDash val="solid"/>
            <a:round/>
            <a:headEnd type="none" w="med" len="med"/>
            <a:tailEnd type="triangl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ndParaRPr>
          </a:p>
        </p:txBody>
      </p:sp>
      <p:sp>
        <p:nvSpPr>
          <p:cNvPr id="36" name="Shape 35">
            <a:extLst>
              <a:ext uri="{FF2B5EF4-FFF2-40B4-BE49-F238E27FC236}">
                <a16:creationId xmlns:a16="http://schemas.microsoft.com/office/drawing/2014/main" id="{916D94D0-9A7A-4556-9AAA-32922AE021D1}"/>
              </a:ext>
            </a:extLst>
          </p:cNvPr>
          <p:cNvSpPr/>
          <p:nvPr/>
        </p:nvSpPr>
        <p:spPr>
          <a:xfrm rot="18128568">
            <a:off x="2385787" y="4372108"/>
            <a:ext cx="1420583" cy="1420583"/>
          </a:xfrm>
          <a:prstGeom prst="leftCircularArrow">
            <a:avLst>
              <a:gd name="adj1" fmla="val 2550"/>
              <a:gd name="adj2" fmla="val 309429"/>
              <a:gd name="adj3" fmla="val 2084940"/>
              <a:gd name="adj4" fmla="val 9024489"/>
              <a:gd name="adj5" fmla="val 2975"/>
            </a:avLst>
          </a:prstGeom>
          <a:solidFill>
            <a:schemeClr val="tx2">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cxnSp>
        <p:nvCxnSpPr>
          <p:cNvPr id="10" name="Straight Arrow Connector 9">
            <a:extLst>
              <a:ext uri="{FF2B5EF4-FFF2-40B4-BE49-F238E27FC236}">
                <a16:creationId xmlns:a16="http://schemas.microsoft.com/office/drawing/2014/main" id="{4CEF5224-756B-4A09-8F8A-ADA58171BE54}"/>
              </a:ext>
            </a:extLst>
          </p:cNvPr>
          <p:cNvCxnSpPr>
            <a:cxnSpLocks/>
          </p:cNvCxnSpPr>
          <p:nvPr/>
        </p:nvCxnSpPr>
        <p:spPr bwMode="auto">
          <a:xfrm>
            <a:off x="4234783" y="4147496"/>
            <a:ext cx="294015" cy="0"/>
          </a:xfrm>
          <a:prstGeom prst="straightConnector1">
            <a:avLst/>
          </a:prstGeom>
          <a:solidFill>
            <a:schemeClr val="accent1"/>
          </a:solidFill>
          <a:ln w="41275" cap="flat" cmpd="sng" algn="ctr">
            <a:solidFill>
              <a:srgbClr val="00264D"/>
            </a:solidFill>
            <a:prstDash val="solid"/>
            <a:round/>
            <a:headEnd type="none" w="med" len="med"/>
            <a:tailEnd type="triangle"/>
          </a:ln>
          <a:effectLst/>
        </p:spPr>
      </p:cxnSp>
      <p:cxnSp>
        <p:nvCxnSpPr>
          <p:cNvPr id="5" name="Straight Arrow Connector 4">
            <a:extLst>
              <a:ext uri="{FF2B5EF4-FFF2-40B4-BE49-F238E27FC236}">
                <a16:creationId xmlns:a16="http://schemas.microsoft.com/office/drawing/2014/main" id="{007EFB6B-2B14-48E5-B340-4F8EC3BA2FE9}"/>
              </a:ext>
            </a:extLst>
          </p:cNvPr>
          <p:cNvCxnSpPr>
            <a:cxnSpLocks/>
          </p:cNvCxnSpPr>
          <p:nvPr/>
        </p:nvCxnSpPr>
        <p:spPr bwMode="auto">
          <a:xfrm flipV="1">
            <a:off x="1524000" y="4766319"/>
            <a:ext cx="0" cy="340742"/>
          </a:xfrm>
          <a:prstGeom prst="straightConnector1">
            <a:avLst/>
          </a:prstGeom>
          <a:solidFill>
            <a:schemeClr val="accent1"/>
          </a:solidFill>
          <a:ln w="41275" cap="flat" cmpd="sng" algn="ctr">
            <a:solidFill>
              <a:srgbClr val="00264D"/>
            </a:solidFill>
            <a:prstDash val="solid"/>
            <a:round/>
            <a:headEnd type="triangle" w="med" len="med"/>
            <a:tailEnd type="triangle"/>
          </a:ln>
          <a:effectLst/>
        </p:spPr>
      </p:cxnSp>
      <p:sp>
        <p:nvSpPr>
          <p:cNvPr id="19" name="TextBox 18">
            <a:extLst>
              <a:ext uri="{FF2B5EF4-FFF2-40B4-BE49-F238E27FC236}">
                <a16:creationId xmlns:a16="http://schemas.microsoft.com/office/drawing/2014/main" id="{FD44D28E-E1BC-4482-8E2E-6B6C155F0555}"/>
              </a:ext>
            </a:extLst>
          </p:cNvPr>
          <p:cNvSpPr txBox="1"/>
          <p:nvPr/>
        </p:nvSpPr>
        <p:spPr>
          <a:xfrm>
            <a:off x="5416006" y="4298811"/>
            <a:ext cx="926857" cy="338554"/>
          </a:xfrm>
          <a:prstGeom prst="rect">
            <a:avLst/>
          </a:prstGeom>
          <a:noFill/>
        </p:spPr>
        <p:txBody>
          <a:bodyPr wrap="none" rtlCol="0">
            <a:spAutoFit/>
          </a:bodyPr>
          <a:lstStyle/>
          <a:p>
            <a:r>
              <a:rPr lang="en-US" sz="1600" dirty="0"/>
              <a:t>4. Menu</a:t>
            </a:r>
          </a:p>
        </p:txBody>
      </p:sp>
    </p:spTree>
    <p:extLst>
      <p:ext uri="{BB962C8B-B14F-4D97-AF65-F5344CB8AC3E}">
        <p14:creationId xmlns:p14="http://schemas.microsoft.com/office/powerpoint/2010/main" val="147049198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9BF76-7BF5-40C4-96A1-C8849295845E}"/>
              </a:ext>
            </a:extLst>
          </p:cNvPr>
          <p:cNvSpPr>
            <a:spLocks noGrp="1"/>
          </p:cNvSpPr>
          <p:nvPr>
            <p:ph type="title"/>
          </p:nvPr>
        </p:nvSpPr>
        <p:spPr/>
        <p:txBody>
          <a:bodyPr/>
          <a:lstStyle/>
          <a:p>
            <a:r>
              <a:rPr lang="en-US" dirty="0"/>
              <a:t>Measure Set Categories – </a:t>
            </a:r>
            <a:br>
              <a:rPr lang="en-US" dirty="0"/>
            </a:br>
            <a:r>
              <a:rPr lang="en-US" dirty="0"/>
              <a:t>Core and Monitoring Sets</a:t>
            </a:r>
          </a:p>
        </p:txBody>
      </p:sp>
      <p:sp>
        <p:nvSpPr>
          <p:cNvPr id="3" name="Content Placeholder 2">
            <a:extLst>
              <a:ext uri="{FF2B5EF4-FFF2-40B4-BE49-F238E27FC236}">
                <a16:creationId xmlns:a16="http://schemas.microsoft.com/office/drawing/2014/main" id="{946F436B-5B7D-49CB-8C68-17C1F6DEA085}"/>
              </a:ext>
            </a:extLst>
          </p:cNvPr>
          <p:cNvSpPr>
            <a:spLocks noGrp="1"/>
          </p:cNvSpPr>
          <p:nvPr>
            <p:ph sz="half" idx="1"/>
          </p:nvPr>
        </p:nvSpPr>
        <p:spPr>
          <a:xfrm>
            <a:off x="533400" y="1219200"/>
            <a:ext cx="8077200" cy="5334000"/>
          </a:xfrm>
        </p:spPr>
        <p:txBody>
          <a:bodyPr/>
          <a:lstStyle/>
          <a:p>
            <a:pPr lvl="0"/>
            <a:r>
              <a:rPr lang="en-US" dirty="0"/>
              <a:t>The Core Set </a:t>
            </a:r>
            <a:r>
              <a:rPr lang="en-US" b="0" dirty="0"/>
              <a:t>includes measures that payers and ACOs are expected to use, while </a:t>
            </a:r>
            <a:r>
              <a:rPr lang="en-US" dirty="0"/>
              <a:t>the Menu Set </a:t>
            </a:r>
            <a:r>
              <a:rPr lang="en-US" b="0" dirty="0"/>
              <a:t>includes all other measures from which payers and ACOs may to choose to supplement the Core measures in their contractual measure set (with the possible exceptions described below).</a:t>
            </a:r>
          </a:p>
          <a:p>
            <a:pPr lvl="0"/>
            <a:r>
              <a:rPr lang="en-US" dirty="0"/>
              <a:t>The Monitoring Set </a:t>
            </a:r>
            <a:r>
              <a:rPr lang="en-US" b="0" dirty="0"/>
              <a:t>includes measures that the Taskforce identified to be a priority area of interest, but because recent performance was high, or data are not currently available, were not endorsed for Core or Menu Set use.  </a:t>
            </a:r>
          </a:p>
          <a:p>
            <a:pPr lvl="1"/>
            <a:r>
              <a:rPr lang="en-US" sz="1800" b="0" dirty="0"/>
              <a:t>Monitoring Set measures are intended to be used for performance tracking to ensure performance does not decline.  If performance does decline, the Monitoring Set measures may be reconsidered by the Taskforce for inclusion in the Core and Menu Sets.  </a:t>
            </a:r>
          </a:p>
          <a:p>
            <a:pPr lvl="1"/>
            <a:r>
              <a:rPr lang="en-US" sz="1800" b="0" dirty="0"/>
              <a:t>The Taskforce recommended that Monitoring Set measures that utilize claims data be calculated at the ACO level, while measures that utilize clinical data be calculated at alternative levels (e.g., hospital, state).</a:t>
            </a:r>
          </a:p>
          <a:p>
            <a:endParaRPr lang="en-US" dirty="0"/>
          </a:p>
        </p:txBody>
      </p:sp>
    </p:spTree>
    <p:extLst>
      <p:ext uri="{BB962C8B-B14F-4D97-AF65-F5344CB8AC3E}">
        <p14:creationId xmlns:p14="http://schemas.microsoft.com/office/powerpoint/2010/main" val="14092223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9BF76-7BF5-40C4-96A1-C8849295845E}"/>
              </a:ext>
            </a:extLst>
          </p:cNvPr>
          <p:cNvSpPr>
            <a:spLocks noGrp="1"/>
          </p:cNvSpPr>
          <p:nvPr>
            <p:ph type="title"/>
          </p:nvPr>
        </p:nvSpPr>
        <p:spPr/>
        <p:txBody>
          <a:bodyPr/>
          <a:lstStyle/>
          <a:p>
            <a:r>
              <a:rPr lang="en-US" dirty="0"/>
              <a:t>Measure Set Categories – </a:t>
            </a:r>
            <a:br>
              <a:rPr lang="en-US" dirty="0"/>
            </a:br>
            <a:r>
              <a:rPr lang="en-US" dirty="0"/>
              <a:t>Innovation Measures</a:t>
            </a:r>
          </a:p>
        </p:txBody>
      </p:sp>
      <p:sp>
        <p:nvSpPr>
          <p:cNvPr id="3" name="Content Placeholder 2">
            <a:extLst>
              <a:ext uri="{FF2B5EF4-FFF2-40B4-BE49-F238E27FC236}">
                <a16:creationId xmlns:a16="http://schemas.microsoft.com/office/drawing/2014/main" id="{946F436B-5B7D-49CB-8C68-17C1F6DEA085}"/>
              </a:ext>
            </a:extLst>
          </p:cNvPr>
          <p:cNvSpPr>
            <a:spLocks noGrp="1"/>
          </p:cNvSpPr>
          <p:nvPr>
            <p:ph sz="half" idx="1"/>
          </p:nvPr>
        </p:nvSpPr>
        <p:spPr>
          <a:xfrm>
            <a:off x="533400" y="990600"/>
            <a:ext cx="8077200" cy="5597579"/>
          </a:xfrm>
        </p:spPr>
        <p:txBody>
          <a:bodyPr/>
          <a:lstStyle/>
          <a:p>
            <a:pPr lvl="0"/>
            <a:r>
              <a:rPr lang="en-US" sz="1800" b="0" dirty="0"/>
              <a:t>Based on the 7/24/18 meeting discussion, Taskforce staff revised the definition of Innovation measures to indicate that they should advance measure development.</a:t>
            </a:r>
          </a:p>
          <a:p>
            <a:pPr lvl="0"/>
            <a:r>
              <a:rPr lang="en-US" sz="1800" dirty="0"/>
              <a:t>The Innovation </a:t>
            </a:r>
            <a:r>
              <a:rPr lang="en-US" sz="1800" b="0" dirty="0"/>
              <a:t>measure category includes measures which address a) clinical topics or clinical outcomes in the Core or Menu Sets utilizing a novel approach or b) clinical topics that are not addressed in the Core or Menu Sets.  </a:t>
            </a:r>
          </a:p>
          <a:p>
            <a:pPr lvl="1"/>
            <a:r>
              <a:rPr lang="en-US" sz="1600" b="0" dirty="0">
                <a:highlight>
                  <a:srgbClr val="FFC000"/>
                </a:highlight>
              </a:rPr>
              <a:t>Innovation measures are intended to advance measure development and therefore cannot include measures that have been previously considered and rejected by the Taskforce as Core or Menu measures.  </a:t>
            </a:r>
          </a:p>
          <a:p>
            <a:pPr lvl="1"/>
            <a:r>
              <a:rPr lang="en-US" sz="1600" b="0" dirty="0"/>
              <a:t>Innovation measures can be used as pay-for-performance or pay-for-reporting at the mutual agreement of the payer and ACO.</a:t>
            </a:r>
          </a:p>
          <a:p>
            <a:pPr lvl="1"/>
            <a:r>
              <a:rPr lang="en-US" sz="1600" b="0" dirty="0"/>
              <a:t>For payers choosing to voluntarily adopt the Massachusetts Aligned Measure Set and its associated parameters, use of Innovation measures, at the outset, will not be limited in number.  </a:t>
            </a:r>
          </a:p>
          <a:p>
            <a:pPr marL="346075" lvl="1" indent="0">
              <a:buNone/>
            </a:pPr>
            <a:r>
              <a:rPr lang="en-US" sz="1800" b="0" dirty="0"/>
              <a:t>The Taskforce recommended monitoring and revisiting use of Innovation measures.  The Taskforce also recommended evaluating Innovation measures, once developed and tested, for inclusion in the Menu, On Deck, or Developmental Sets. </a:t>
            </a:r>
          </a:p>
          <a:p>
            <a:endParaRPr lang="en-US" dirty="0"/>
          </a:p>
        </p:txBody>
      </p:sp>
    </p:spTree>
    <p:extLst>
      <p:ext uri="{BB962C8B-B14F-4D97-AF65-F5344CB8AC3E}">
        <p14:creationId xmlns:p14="http://schemas.microsoft.com/office/powerpoint/2010/main" val="38958446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a:xfrm>
            <a:off x="533400" y="1508760"/>
            <a:ext cx="8074152" cy="4556234"/>
          </a:xfrm>
        </p:spPr>
        <p:txBody>
          <a:bodyPr/>
          <a:lstStyle/>
          <a:p>
            <a:r>
              <a:rPr lang="en-US" dirty="0"/>
              <a:t>Welcome</a:t>
            </a:r>
          </a:p>
          <a:p>
            <a:r>
              <a:rPr lang="en-US" dirty="0"/>
              <a:t>Status of Legislation</a:t>
            </a:r>
          </a:p>
          <a:p>
            <a:r>
              <a:rPr lang="en-US" dirty="0"/>
              <a:t>Recap of 7-24-18 Meeting Decisions &amp; Discussion of Follow-up Items</a:t>
            </a:r>
          </a:p>
          <a:p>
            <a:pPr marL="685800" lvl="1" indent="-228600"/>
            <a:r>
              <a:rPr lang="en-US" dirty="0"/>
              <a:t>Recap and Follow-up</a:t>
            </a:r>
          </a:p>
          <a:p>
            <a:pPr marL="685800" lvl="1" indent="-228600"/>
            <a:r>
              <a:rPr lang="en-US" dirty="0"/>
              <a:t>Revisit Timeline for Measure Set Implementation</a:t>
            </a:r>
          </a:p>
          <a:p>
            <a:pPr marL="685800" lvl="1" indent="-228600"/>
            <a:r>
              <a:rPr lang="en-US" dirty="0"/>
              <a:t>Revisit Measure Set Categories</a:t>
            </a:r>
          </a:p>
          <a:p>
            <a:pPr marL="685800" lvl="1" indent="-228600"/>
            <a:r>
              <a:rPr lang="en-US" dirty="0"/>
              <a:t>Revisit Developmental Measures</a:t>
            </a:r>
          </a:p>
          <a:p>
            <a:pPr marL="685800" lvl="1" indent="-228600"/>
            <a:r>
              <a:rPr lang="en-US" dirty="0"/>
              <a:t>Revisit Measure Specifications</a:t>
            </a:r>
          </a:p>
          <a:p>
            <a:r>
              <a:rPr lang="en-US" dirty="0"/>
              <a:t>Debrief on Last Year and Discuss Future Directions</a:t>
            </a:r>
          </a:p>
          <a:p>
            <a:r>
              <a:rPr lang="en-US" dirty="0"/>
              <a:t>Next Steps</a:t>
            </a:r>
          </a:p>
        </p:txBody>
      </p:sp>
      <p:sp>
        <p:nvSpPr>
          <p:cNvPr id="4" name="Rectangle 3"/>
          <p:cNvSpPr/>
          <p:nvPr/>
        </p:nvSpPr>
        <p:spPr>
          <a:xfrm>
            <a:off x="0" y="1447800"/>
            <a:ext cx="9144000" cy="5334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3608915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9BF76-7BF5-40C4-96A1-C8849295845E}"/>
              </a:ext>
            </a:extLst>
          </p:cNvPr>
          <p:cNvSpPr>
            <a:spLocks noGrp="1"/>
          </p:cNvSpPr>
          <p:nvPr>
            <p:ph type="title"/>
          </p:nvPr>
        </p:nvSpPr>
        <p:spPr/>
        <p:txBody>
          <a:bodyPr/>
          <a:lstStyle/>
          <a:p>
            <a:r>
              <a:rPr lang="en-US" dirty="0"/>
              <a:t>Measure Set Categories – </a:t>
            </a:r>
            <a:br>
              <a:rPr lang="en-US" dirty="0"/>
            </a:br>
            <a:r>
              <a:rPr lang="en-US" dirty="0"/>
              <a:t>On Deck and Developmental Sets</a:t>
            </a:r>
          </a:p>
        </p:txBody>
      </p:sp>
      <p:sp>
        <p:nvSpPr>
          <p:cNvPr id="3" name="Content Placeholder 2">
            <a:extLst>
              <a:ext uri="{FF2B5EF4-FFF2-40B4-BE49-F238E27FC236}">
                <a16:creationId xmlns:a16="http://schemas.microsoft.com/office/drawing/2014/main" id="{946F436B-5B7D-49CB-8C68-17C1F6DEA085}"/>
              </a:ext>
            </a:extLst>
          </p:cNvPr>
          <p:cNvSpPr>
            <a:spLocks noGrp="1"/>
          </p:cNvSpPr>
          <p:nvPr>
            <p:ph sz="half" idx="1"/>
          </p:nvPr>
        </p:nvSpPr>
        <p:spPr/>
        <p:txBody>
          <a:bodyPr/>
          <a:lstStyle/>
          <a:p>
            <a:pPr lvl="0"/>
            <a:r>
              <a:rPr lang="en-US" dirty="0"/>
              <a:t>The On Deck Set </a:t>
            </a:r>
            <a:r>
              <a:rPr lang="en-US" b="0" dirty="0"/>
              <a:t>includes measures that the Taskforce has endorsed for the Core or Menu Set, and which the Taskforce will move into those sets in the two or three years following endorsement to give providers time to prepare for reporting.</a:t>
            </a:r>
          </a:p>
          <a:p>
            <a:pPr lvl="0"/>
            <a:r>
              <a:rPr lang="en-US" dirty="0"/>
              <a:t>The Developmental Set </a:t>
            </a:r>
            <a:r>
              <a:rPr lang="en-US" b="0" dirty="0"/>
              <a:t>includes measures and measure concepts that address priority areas for the Taskforce, but the measure has not yet been defined, validated and/or tested for implementation.</a:t>
            </a:r>
          </a:p>
          <a:p>
            <a:endParaRPr lang="en-US" dirty="0"/>
          </a:p>
        </p:txBody>
      </p:sp>
    </p:spTree>
    <p:extLst>
      <p:ext uri="{BB962C8B-B14F-4D97-AF65-F5344CB8AC3E}">
        <p14:creationId xmlns:p14="http://schemas.microsoft.com/office/powerpoint/2010/main" val="206656127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a:xfrm>
            <a:off x="533400" y="1508760"/>
            <a:ext cx="8074152" cy="4556234"/>
          </a:xfrm>
        </p:spPr>
        <p:txBody>
          <a:bodyPr/>
          <a:lstStyle/>
          <a:p>
            <a:r>
              <a:rPr lang="en-US" dirty="0"/>
              <a:t>Welcome</a:t>
            </a:r>
          </a:p>
          <a:p>
            <a:r>
              <a:rPr lang="en-US" dirty="0"/>
              <a:t>Status of Legislation</a:t>
            </a:r>
          </a:p>
          <a:p>
            <a:r>
              <a:rPr lang="en-US" dirty="0"/>
              <a:t>Recap of 7-24-18 Meeting Decisions &amp; Discussion of Follow-up Items</a:t>
            </a:r>
          </a:p>
          <a:p>
            <a:pPr marL="685800" lvl="1" indent="-228600"/>
            <a:r>
              <a:rPr lang="en-US" dirty="0"/>
              <a:t>Recap and Follow-up</a:t>
            </a:r>
          </a:p>
          <a:p>
            <a:pPr marL="685800" lvl="1" indent="-228600"/>
            <a:r>
              <a:rPr lang="en-US" dirty="0"/>
              <a:t>Revisit Timeline for Measure Set Implementation</a:t>
            </a:r>
          </a:p>
          <a:p>
            <a:pPr marL="685800" lvl="1" indent="-228600"/>
            <a:r>
              <a:rPr lang="en-US" dirty="0"/>
              <a:t>Revisit Measure Set Categories</a:t>
            </a:r>
          </a:p>
          <a:p>
            <a:pPr marL="685800" lvl="1" indent="-228600"/>
            <a:r>
              <a:rPr lang="en-US" dirty="0"/>
              <a:t>Revisit Developmental Measures</a:t>
            </a:r>
          </a:p>
          <a:p>
            <a:pPr marL="685800" lvl="1" indent="-228600"/>
            <a:r>
              <a:rPr lang="en-US" dirty="0"/>
              <a:t>Revisit Measure Specifications</a:t>
            </a:r>
          </a:p>
          <a:p>
            <a:r>
              <a:rPr lang="en-US" dirty="0"/>
              <a:t>Debrief on Last Year and Discuss Future Directions</a:t>
            </a:r>
          </a:p>
          <a:p>
            <a:r>
              <a:rPr lang="en-US" dirty="0"/>
              <a:t>Next Steps</a:t>
            </a:r>
          </a:p>
        </p:txBody>
      </p:sp>
      <p:sp>
        <p:nvSpPr>
          <p:cNvPr id="4" name="Rectangle 3"/>
          <p:cNvSpPr/>
          <p:nvPr/>
        </p:nvSpPr>
        <p:spPr>
          <a:xfrm>
            <a:off x="0" y="4495800"/>
            <a:ext cx="9144000" cy="5334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4517725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EDCCD-DD6B-43AC-9EE5-03A8DDD76BAC}"/>
              </a:ext>
            </a:extLst>
          </p:cNvPr>
          <p:cNvSpPr>
            <a:spLocks noGrp="1"/>
          </p:cNvSpPr>
          <p:nvPr>
            <p:ph type="title"/>
          </p:nvPr>
        </p:nvSpPr>
        <p:spPr/>
        <p:txBody>
          <a:bodyPr/>
          <a:lstStyle/>
          <a:p>
            <a:r>
              <a:rPr lang="en-US" dirty="0"/>
              <a:t>Developmental Measures – </a:t>
            </a:r>
            <a:br>
              <a:rPr lang="en-US" dirty="0"/>
            </a:br>
            <a:r>
              <a:rPr lang="en-US" dirty="0"/>
              <a:t>Depression</a:t>
            </a:r>
          </a:p>
        </p:txBody>
      </p:sp>
      <p:sp>
        <p:nvSpPr>
          <p:cNvPr id="9" name="Content Placeholder 2">
            <a:extLst>
              <a:ext uri="{FF2B5EF4-FFF2-40B4-BE49-F238E27FC236}">
                <a16:creationId xmlns:a16="http://schemas.microsoft.com/office/drawing/2014/main" id="{0D92823A-DF36-4FBD-B1C0-DD701EE1CBE6}"/>
              </a:ext>
            </a:extLst>
          </p:cNvPr>
          <p:cNvSpPr txBox="1">
            <a:spLocks/>
          </p:cNvSpPr>
          <p:nvPr/>
        </p:nvSpPr>
        <p:spPr bwMode="auto">
          <a:xfrm>
            <a:off x="330200" y="1056402"/>
            <a:ext cx="8375650" cy="5496798"/>
          </a:xfrm>
          <a:prstGeom prst="rect">
            <a:avLst/>
          </a:prstGeom>
          <a:noFill/>
          <a:ln w="6350" cmpd="sng">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r>
              <a:rPr lang="en-US" b="0" kern="0" dirty="0"/>
              <a:t>Due to technical challenges with implementation, on 6/19 the Taskforce recommended use of one of five behavioral health core measure for contracting as an interim strategy. </a:t>
            </a:r>
          </a:p>
          <a:p>
            <a:pPr>
              <a:spcAft>
                <a:spcPts val="600"/>
              </a:spcAft>
            </a:pPr>
            <a:r>
              <a:rPr lang="en-US" b="0" kern="0" dirty="0"/>
              <a:t>The Taskforce recommended working towards future endorsement of a common depression outcome measure based on collaboration and learning, refinement, and advancements in payers’ and providers’ ability to address technical challenges.  It recommended considering the following HEDIS ECDS measures, but considering other options as well.</a:t>
            </a:r>
          </a:p>
          <a:p>
            <a:pPr lvl="2">
              <a:buFont typeface="Arial" panose="020B0604020202020204" pitchFamily="34" charset="0"/>
              <a:buChar char="•"/>
            </a:pPr>
            <a:r>
              <a:rPr lang="en-US" dirty="0">
                <a:latin typeface="Book Antiqua" panose="02040602050305030304" pitchFamily="18" charset="0"/>
              </a:rPr>
              <a:t>Depression Screening and Follow-up for Adolescents and Adults</a:t>
            </a:r>
          </a:p>
          <a:p>
            <a:pPr lvl="2">
              <a:buFont typeface="Arial" panose="020B0604020202020204" pitchFamily="34" charset="0"/>
              <a:buChar char="•"/>
            </a:pPr>
            <a:r>
              <a:rPr lang="en-US" dirty="0">
                <a:latin typeface="Book Antiqua" panose="02040602050305030304" pitchFamily="18" charset="0"/>
              </a:rPr>
              <a:t>Utilization of the PHQ-9 to Monitor Depression Symptoms for Adolescents and Adults</a:t>
            </a:r>
          </a:p>
          <a:p>
            <a:pPr lvl="2">
              <a:buFont typeface="Arial" panose="020B0604020202020204" pitchFamily="34" charset="0"/>
              <a:buChar char="•"/>
            </a:pPr>
            <a:r>
              <a:rPr lang="en-US" dirty="0">
                <a:latin typeface="Book Antiqua" panose="02040602050305030304" pitchFamily="18" charset="0"/>
              </a:rPr>
              <a:t>Depression Remission or Response for Adolescents and Adults</a:t>
            </a:r>
          </a:p>
        </p:txBody>
      </p:sp>
      <p:sp>
        <p:nvSpPr>
          <p:cNvPr id="10" name="Content Placeholder 3">
            <a:extLst>
              <a:ext uri="{FF2B5EF4-FFF2-40B4-BE49-F238E27FC236}">
                <a16:creationId xmlns:a16="http://schemas.microsoft.com/office/drawing/2014/main" id="{56763B99-62BF-49A6-AE94-28BD51F0D1F2}"/>
              </a:ext>
            </a:extLst>
          </p:cNvPr>
          <p:cNvSpPr txBox="1">
            <a:spLocks/>
          </p:cNvSpPr>
          <p:nvPr/>
        </p:nvSpPr>
        <p:spPr bwMode="auto">
          <a:xfrm>
            <a:off x="384175" y="5391833"/>
            <a:ext cx="8267700" cy="718263"/>
          </a:xfrm>
          <a:prstGeom prst="rect">
            <a:avLst/>
          </a:prstGeom>
          <a:solidFill>
            <a:srgbClr val="FFC000"/>
          </a:solidFill>
          <a:ln w="6350" cmpd="sng">
            <a:solidFill>
              <a:srgbClr val="FFC000"/>
            </a:solid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r>
              <a:rPr lang="en-US" dirty="0"/>
              <a:t>Does the </a:t>
            </a:r>
            <a:r>
              <a:rPr lang="en-US"/>
              <a:t>Taskforce wish </a:t>
            </a:r>
            <a:r>
              <a:rPr lang="en-US" dirty="0"/>
              <a:t>to affirm developmental work on operationalizing common depression measures as a priority?</a:t>
            </a:r>
          </a:p>
        </p:txBody>
      </p:sp>
      <p:sp>
        <p:nvSpPr>
          <p:cNvPr id="13" name="TextBox 12">
            <a:extLst>
              <a:ext uri="{FF2B5EF4-FFF2-40B4-BE49-F238E27FC236}">
                <a16:creationId xmlns:a16="http://schemas.microsoft.com/office/drawing/2014/main" id="{EF45FEBA-7B56-455B-9EBB-BFA30394942F}"/>
              </a:ext>
            </a:extLst>
          </p:cNvPr>
          <p:cNvSpPr txBox="1"/>
          <p:nvPr/>
        </p:nvSpPr>
        <p:spPr>
          <a:xfrm>
            <a:off x="533400" y="6285021"/>
            <a:ext cx="7212231" cy="523220"/>
          </a:xfrm>
          <a:prstGeom prst="rect">
            <a:avLst/>
          </a:prstGeom>
          <a:noFill/>
        </p:spPr>
        <p:txBody>
          <a:bodyPr wrap="none" rtlCol="0">
            <a:spAutoFit/>
          </a:bodyPr>
          <a:lstStyle/>
          <a:p>
            <a:r>
              <a:rPr lang="en-US" sz="1400" kern="0" dirty="0">
                <a:latin typeface="Book Antiqua" panose="02040602050305030304" pitchFamily="18" charset="0"/>
              </a:rPr>
              <a:t>*Rhode Island prioritized development of the NCQA versions of these measures in 2019.</a:t>
            </a:r>
          </a:p>
          <a:p>
            <a:endParaRPr lang="en-US" sz="1400" dirty="0">
              <a:latin typeface="Book Antiqua" panose="02040602050305030304" pitchFamily="18" charset="0"/>
            </a:endParaRPr>
          </a:p>
        </p:txBody>
      </p:sp>
    </p:spTree>
    <p:extLst>
      <p:ext uri="{BB962C8B-B14F-4D97-AF65-F5344CB8AC3E}">
        <p14:creationId xmlns:p14="http://schemas.microsoft.com/office/powerpoint/2010/main" val="80419536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05231-65C8-46DA-AC47-D3482D0DAFA1}"/>
              </a:ext>
            </a:extLst>
          </p:cNvPr>
          <p:cNvSpPr>
            <a:spLocks noGrp="1"/>
          </p:cNvSpPr>
          <p:nvPr>
            <p:ph type="title"/>
          </p:nvPr>
        </p:nvSpPr>
        <p:spPr/>
        <p:txBody>
          <a:bodyPr/>
          <a:lstStyle/>
          <a:p>
            <a:r>
              <a:rPr lang="en-US" dirty="0"/>
              <a:t>Developmental Measures – </a:t>
            </a:r>
            <a:br>
              <a:rPr lang="en-US" dirty="0"/>
            </a:br>
            <a:r>
              <a:rPr lang="en-US" dirty="0"/>
              <a:t>Taskforce Survey</a:t>
            </a:r>
          </a:p>
        </p:txBody>
      </p:sp>
      <p:sp>
        <p:nvSpPr>
          <p:cNvPr id="3" name="Content Placeholder 2">
            <a:extLst>
              <a:ext uri="{FF2B5EF4-FFF2-40B4-BE49-F238E27FC236}">
                <a16:creationId xmlns:a16="http://schemas.microsoft.com/office/drawing/2014/main" id="{67DAF117-341E-4BAB-859E-E205D03AB3B6}"/>
              </a:ext>
            </a:extLst>
          </p:cNvPr>
          <p:cNvSpPr>
            <a:spLocks noGrp="1"/>
          </p:cNvSpPr>
          <p:nvPr>
            <p:ph sz="half" idx="1"/>
          </p:nvPr>
        </p:nvSpPr>
        <p:spPr>
          <a:xfrm>
            <a:off x="533400" y="1150883"/>
            <a:ext cx="8077200" cy="4556234"/>
          </a:xfrm>
        </p:spPr>
        <p:txBody>
          <a:bodyPr/>
          <a:lstStyle/>
          <a:p>
            <a:pPr>
              <a:spcAft>
                <a:spcPts val="600"/>
              </a:spcAft>
            </a:pPr>
            <a:r>
              <a:rPr lang="en-US" b="0" dirty="0"/>
              <a:t>On 7/24/18 Taskforce members identified gaps in existing available measures relative to the Taskforce’s identified priorities. </a:t>
            </a:r>
          </a:p>
          <a:p>
            <a:pPr lvl="1">
              <a:spcAft>
                <a:spcPts val="1800"/>
              </a:spcAft>
            </a:pPr>
            <a:r>
              <a:rPr lang="en-US" b="0" dirty="0"/>
              <a:t>Taskforce staff translated these gaps into 35 developmental measures and concepts (see “Developmental Handout”).</a:t>
            </a:r>
          </a:p>
          <a:p>
            <a:pPr>
              <a:spcAft>
                <a:spcPts val="1800"/>
              </a:spcAft>
            </a:pPr>
            <a:r>
              <a:rPr lang="en-US" b="0" dirty="0"/>
              <a:t>To better understand the Taskforce’s priorities, Taskforce staff requested that Taskforce members prioritize five of the identified developmental measures and concepts for development work.</a:t>
            </a:r>
          </a:p>
          <a:p>
            <a:r>
              <a:rPr lang="en-US" b="0" dirty="0"/>
              <a:t>10 organizations responded to the survey; a few measures emerged as of high interest to multiple respondents.</a:t>
            </a:r>
          </a:p>
          <a:p>
            <a:endParaRPr lang="en-US" b="0" dirty="0"/>
          </a:p>
        </p:txBody>
      </p:sp>
      <p:graphicFrame>
        <p:nvGraphicFramePr>
          <p:cNvPr id="5" name="Chart 4">
            <a:extLst>
              <a:ext uri="{FF2B5EF4-FFF2-40B4-BE49-F238E27FC236}">
                <a16:creationId xmlns:a16="http://schemas.microsoft.com/office/drawing/2014/main" id="{749AFE89-3DCA-4EA8-88F5-27157B66283F}"/>
              </a:ext>
            </a:extLst>
          </p:cNvPr>
          <p:cNvGraphicFramePr>
            <a:graphicFrameLocks/>
          </p:cNvGraphicFramePr>
          <p:nvPr>
            <p:extLst>
              <p:ext uri="{D42A27DB-BD31-4B8C-83A1-F6EECF244321}">
                <p14:modId xmlns:p14="http://schemas.microsoft.com/office/powerpoint/2010/main" val="2004548393"/>
              </p:ext>
            </p:extLst>
          </p:nvPr>
        </p:nvGraphicFramePr>
        <p:xfrm>
          <a:off x="711200" y="4648200"/>
          <a:ext cx="7721600" cy="1905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152762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05231-65C8-46DA-AC47-D3482D0DAFA1}"/>
              </a:ext>
            </a:extLst>
          </p:cNvPr>
          <p:cNvSpPr>
            <a:spLocks noGrp="1"/>
          </p:cNvSpPr>
          <p:nvPr>
            <p:ph type="title"/>
          </p:nvPr>
        </p:nvSpPr>
        <p:spPr/>
        <p:txBody>
          <a:bodyPr/>
          <a:lstStyle/>
          <a:p>
            <a:r>
              <a:rPr lang="en-US" dirty="0"/>
              <a:t>Developmental Measures – </a:t>
            </a:r>
            <a:br>
              <a:rPr lang="en-US" dirty="0"/>
            </a:br>
            <a:r>
              <a:rPr lang="en-US" dirty="0"/>
              <a:t>Taskforce Survey Results: 3+ Votes</a:t>
            </a:r>
          </a:p>
        </p:txBody>
      </p:sp>
      <p:sp>
        <p:nvSpPr>
          <p:cNvPr id="3" name="Content Placeholder 2">
            <a:extLst>
              <a:ext uri="{FF2B5EF4-FFF2-40B4-BE49-F238E27FC236}">
                <a16:creationId xmlns:a16="http://schemas.microsoft.com/office/drawing/2014/main" id="{67DAF117-341E-4BAB-859E-E205D03AB3B6}"/>
              </a:ext>
            </a:extLst>
          </p:cNvPr>
          <p:cNvSpPr>
            <a:spLocks noGrp="1"/>
          </p:cNvSpPr>
          <p:nvPr>
            <p:ph sz="half" idx="1"/>
          </p:nvPr>
        </p:nvSpPr>
        <p:spPr>
          <a:xfrm>
            <a:off x="304800" y="990600"/>
            <a:ext cx="8610600" cy="4556234"/>
          </a:xfrm>
        </p:spPr>
        <p:txBody>
          <a:bodyPr/>
          <a:lstStyle/>
          <a:p>
            <a:pPr>
              <a:spcBef>
                <a:spcPts val="0"/>
              </a:spcBef>
              <a:spcAft>
                <a:spcPts val="1800"/>
              </a:spcAft>
            </a:pPr>
            <a:r>
              <a:rPr lang="en-US" b="0" dirty="0"/>
              <a:t>The following Developmental Measures and Concepts received three or more votes.  Four of the six measures have an organization working on measure development.</a:t>
            </a:r>
          </a:p>
        </p:txBody>
      </p:sp>
      <p:graphicFrame>
        <p:nvGraphicFramePr>
          <p:cNvPr id="5" name="Table 4">
            <a:extLst>
              <a:ext uri="{FF2B5EF4-FFF2-40B4-BE49-F238E27FC236}">
                <a16:creationId xmlns:a16="http://schemas.microsoft.com/office/drawing/2014/main" id="{CD00791A-933E-4AD8-AC88-5D632F688A7D}"/>
              </a:ext>
            </a:extLst>
          </p:cNvPr>
          <p:cNvGraphicFramePr>
            <a:graphicFrameLocks noGrp="1"/>
          </p:cNvGraphicFramePr>
          <p:nvPr>
            <p:extLst>
              <p:ext uri="{D42A27DB-BD31-4B8C-83A1-F6EECF244321}">
                <p14:modId xmlns:p14="http://schemas.microsoft.com/office/powerpoint/2010/main" val="535623782"/>
              </p:ext>
            </p:extLst>
          </p:nvPr>
        </p:nvGraphicFramePr>
        <p:xfrm>
          <a:off x="304800" y="2057400"/>
          <a:ext cx="8610600" cy="4495800"/>
        </p:xfrm>
        <a:graphic>
          <a:graphicData uri="http://schemas.openxmlformats.org/drawingml/2006/table">
            <a:tbl>
              <a:tblPr firstRow="1" bandRow="1">
                <a:tableStyleId>{5C22544A-7EE6-4342-B048-85BDC9FD1C3A}</a:tableStyleId>
              </a:tblPr>
              <a:tblGrid>
                <a:gridCol w="5143500">
                  <a:extLst>
                    <a:ext uri="{9D8B030D-6E8A-4147-A177-3AD203B41FA5}">
                      <a16:colId xmlns:a16="http://schemas.microsoft.com/office/drawing/2014/main" val="4062458108"/>
                    </a:ext>
                  </a:extLst>
                </a:gridCol>
                <a:gridCol w="3467100">
                  <a:extLst>
                    <a:ext uri="{9D8B030D-6E8A-4147-A177-3AD203B41FA5}">
                      <a16:colId xmlns:a16="http://schemas.microsoft.com/office/drawing/2014/main" val="1788949627"/>
                    </a:ext>
                  </a:extLst>
                </a:gridCol>
              </a:tblGrid>
              <a:tr h="142240">
                <a:tc>
                  <a:txBody>
                    <a:bodyPr/>
                    <a:lstStyle/>
                    <a:p>
                      <a:r>
                        <a:rPr lang="en-US" sz="1800" dirty="0">
                          <a:latin typeface="Book Antiqua" panose="02040602050305030304" pitchFamily="18" charset="0"/>
                        </a:rPr>
                        <a:t>Measure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sz="1800" dirty="0">
                          <a:latin typeface="Book Antiqua" panose="02040602050305030304" pitchFamily="18" charset="0"/>
                        </a:rPr>
                        <a:t>Organizations Identified as Working on Measure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58145081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Book Antiqua" panose="02040602050305030304" pitchFamily="18" charset="0"/>
                        </a:rPr>
                        <a:t>1. Care planning (concept)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latin typeface="Book Antiqua" panose="02040602050305030304" pitchFamily="18" charset="0"/>
                        </a:rPr>
                        <a:t>MassHealth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48431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Book Antiqua" panose="02040602050305030304" pitchFamily="18" charset="0"/>
                        </a:rPr>
                        <a:t>2. Community tenure (measure)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latin typeface="Book Antiqua" panose="02040602050305030304" pitchFamily="18" charset="0"/>
                        </a:rPr>
                        <a:t>MassHealth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515733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Book Antiqua" panose="02040602050305030304" pitchFamily="18" charset="0"/>
                        </a:rPr>
                        <a:t>3. EHR interoperability (concept)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7475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Book Antiqua" panose="02040602050305030304" pitchFamily="18" charset="0"/>
                        </a:rPr>
                        <a:t>4. Life status measures, potentially including kindergarten readiness, high school graduation rate and other measures (concept)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latin typeface="Book Antiqua" panose="02040602050305030304" pitchFamily="18" charset="0"/>
                        </a:rPr>
                        <a:t>Oregon Health Authority            (kindergarten readiness)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90787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Book Antiqua" panose="02040602050305030304" pitchFamily="18" charset="0"/>
                        </a:rPr>
                        <a:t>5. Patient-reported outcome measures (concept)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latin typeface="Book Antiqua" panose="02040602050305030304" pitchFamily="18" charset="0"/>
                        </a:rPr>
                        <a:t>Partners HealthCare (Partners), International Consortium for Health Outcomes Measurement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73798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Book Antiqua" panose="02040602050305030304" pitchFamily="18" charset="0"/>
                        </a:rPr>
                        <a:t>6. Stratification of existing measures by race/ethnicity, age, gender, language, disability status, etc. (concept)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8538840"/>
                  </a:ext>
                </a:extLst>
              </a:tr>
            </a:tbl>
          </a:graphicData>
        </a:graphic>
      </p:graphicFrame>
    </p:spTree>
    <p:extLst>
      <p:ext uri="{BB962C8B-B14F-4D97-AF65-F5344CB8AC3E}">
        <p14:creationId xmlns:p14="http://schemas.microsoft.com/office/powerpoint/2010/main" val="54931557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05231-65C8-46DA-AC47-D3482D0DAFA1}"/>
              </a:ext>
            </a:extLst>
          </p:cNvPr>
          <p:cNvSpPr>
            <a:spLocks noGrp="1"/>
          </p:cNvSpPr>
          <p:nvPr>
            <p:ph type="title"/>
          </p:nvPr>
        </p:nvSpPr>
        <p:spPr/>
        <p:txBody>
          <a:bodyPr/>
          <a:lstStyle/>
          <a:p>
            <a:r>
              <a:rPr lang="en-US" dirty="0"/>
              <a:t>Developmental Measures – </a:t>
            </a:r>
            <a:br>
              <a:rPr lang="en-US" dirty="0"/>
            </a:br>
            <a:r>
              <a:rPr lang="en-US" dirty="0"/>
              <a:t>Taskforce Survey Results: 2 Votes</a:t>
            </a:r>
          </a:p>
        </p:txBody>
      </p:sp>
      <p:sp>
        <p:nvSpPr>
          <p:cNvPr id="3" name="Content Placeholder 2">
            <a:extLst>
              <a:ext uri="{FF2B5EF4-FFF2-40B4-BE49-F238E27FC236}">
                <a16:creationId xmlns:a16="http://schemas.microsoft.com/office/drawing/2014/main" id="{67DAF117-341E-4BAB-859E-E205D03AB3B6}"/>
              </a:ext>
            </a:extLst>
          </p:cNvPr>
          <p:cNvSpPr>
            <a:spLocks noGrp="1"/>
          </p:cNvSpPr>
          <p:nvPr>
            <p:ph sz="half" idx="1"/>
          </p:nvPr>
        </p:nvSpPr>
        <p:spPr>
          <a:xfrm>
            <a:off x="400878" y="990600"/>
            <a:ext cx="8077200" cy="4556234"/>
          </a:xfrm>
        </p:spPr>
        <p:txBody>
          <a:bodyPr/>
          <a:lstStyle/>
          <a:p>
            <a:pPr>
              <a:spcBef>
                <a:spcPts val="0"/>
              </a:spcBef>
              <a:spcAft>
                <a:spcPts val="1800"/>
              </a:spcAft>
            </a:pPr>
            <a:r>
              <a:rPr lang="en-US" b="0" dirty="0"/>
              <a:t>The following Developmental Measures and Concepts received two votes.</a:t>
            </a:r>
          </a:p>
        </p:txBody>
      </p:sp>
      <p:graphicFrame>
        <p:nvGraphicFramePr>
          <p:cNvPr id="5" name="Table 4">
            <a:extLst>
              <a:ext uri="{FF2B5EF4-FFF2-40B4-BE49-F238E27FC236}">
                <a16:creationId xmlns:a16="http://schemas.microsoft.com/office/drawing/2014/main" id="{CD00791A-933E-4AD8-AC88-5D632F688A7D}"/>
              </a:ext>
            </a:extLst>
          </p:cNvPr>
          <p:cNvGraphicFramePr>
            <a:graphicFrameLocks noGrp="1"/>
          </p:cNvGraphicFramePr>
          <p:nvPr>
            <p:extLst>
              <p:ext uri="{D42A27DB-BD31-4B8C-83A1-F6EECF244321}">
                <p14:modId xmlns:p14="http://schemas.microsoft.com/office/powerpoint/2010/main" val="4055867226"/>
              </p:ext>
            </p:extLst>
          </p:nvPr>
        </p:nvGraphicFramePr>
        <p:xfrm>
          <a:off x="437321" y="1676400"/>
          <a:ext cx="8305801" cy="4846320"/>
        </p:xfrm>
        <a:graphic>
          <a:graphicData uri="http://schemas.openxmlformats.org/drawingml/2006/table">
            <a:tbl>
              <a:tblPr firstRow="1" bandRow="1">
                <a:tableStyleId>{5C22544A-7EE6-4342-B048-85BDC9FD1C3A}</a:tableStyleId>
              </a:tblPr>
              <a:tblGrid>
                <a:gridCol w="8305801">
                  <a:extLst>
                    <a:ext uri="{9D8B030D-6E8A-4147-A177-3AD203B41FA5}">
                      <a16:colId xmlns:a16="http://schemas.microsoft.com/office/drawing/2014/main" val="4062458108"/>
                    </a:ext>
                  </a:extLst>
                </a:gridCol>
              </a:tblGrid>
              <a:tr h="284737">
                <a:tc>
                  <a:txBody>
                    <a:bodyPr/>
                    <a:lstStyle/>
                    <a:p>
                      <a:r>
                        <a:rPr lang="en-US" sz="1800" dirty="0">
                          <a:latin typeface="Book Antiqua" panose="02040602050305030304" pitchFamily="18" charset="0"/>
                        </a:rPr>
                        <a:t>Measure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581450814"/>
                  </a:ext>
                </a:extLst>
              </a:tr>
              <a:tr h="2847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Book Antiqua" panose="02040602050305030304" pitchFamily="18" charset="0"/>
                        </a:rPr>
                        <a:t>1. Care management and coordination of services (concept)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4843102"/>
                  </a:ext>
                </a:extLst>
              </a:tr>
              <a:tr h="4982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Book Antiqua" panose="02040602050305030304" pitchFamily="18" charset="0"/>
                        </a:rPr>
                        <a:t>2. Developmental Screening for Behavioral Health Needs: Under Age 21 (measure)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5157332"/>
                  </a:ext>
                </a:extLst>
              </a:tr>
              <a:tr h="2847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Book Antiqua" panose="02040602050305030304" pitchFamily="18" charset="0"/>
                        </a:rPr>
                        <a:t>3. Patient activation (concept)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747505"/>
                  </a:ext>
                </a:extLst>
              </a:tr>
              <a:tr h="7118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Book Antiqua" panose="02040602050305030304" pitchFamily="18" charset="0"/>
                        </a:rPr>
                        <a:t>4. Patient experience: a modified version of CG-CAHPS that supplements, modifies, or substitutes questions (including, potentially, the PPIC and PICS) (concept)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9078791"/>
                  </a:ext>
                </a:extLst>
              </a:tr>
              <a:tr h="4982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Book Antiqua" panose="02040602050305030304" pitchFamily="18" charset="0"/>
                        </a:rPr>
                        <a:t>5. Statin therapy (medication intensity or medical/LDL goal) for patients with diabetes (concept) </a:t>
                      </a:r>
                      <a:r>
                        <a:rPr lang="en-US" b="0" i="1" dirty="0">
                          <a:latin typeface="Book Antiqua" panose="02040602050305030304" pitchFamily="18" charset="0"/>
                        </a:rPr>
                        <a:t>– Partners reported working on a measure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7435159"/>
                  </a:ext>
                </a:extLst>
              </a:tr>
              <a:tr h="7118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Book Antiqua" panose="02040602050305030304" pitchFamily="18" charset="0"/>
                        </a:rPr>
                        <a:t>6. Stratify measures, to the extent that data systems allow, by subpopulations, to be defined at a later time, as a Developmental measure for monitoring purposes (concept)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6972217"/>
                  </a:ext>
                </a:extLst>
              </a:tr>
              <a:tr h="4982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Book Antiqua" panose="02040602050305030304" pitchFamily="18" charset="0"/>
                        </a:rPr>
                        <a:t>7. Vulnerable population-specific measures (e.g., people with sickle cell disease) (concept)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5489103"/>
                  </a:ext>
                </a:extLst>
              </a:tr>
            </a:tbl>
          </a:graphicData>
        </a:graphic>
      </p:graphicFrame>
    </p:spTree>
    <p:extLst>
      <p:ext uri="{BB962C8B-B14F-4D97-AF65-F5344CB8AC3E}">
        <p14:creationId xmlns:p14="http://schemas.microsoft.com/office/powerpoint/2010/main" val="7953855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F21C3-2201-40C9-A08D-1A0970D11B7E}"/>
              </a:ext>
            </a:extLst>
          </p:cNvPr>
          <p:cNvSpPr>
            <a:spLocks noGrp="1"/>
          </p:cNvSpPr>
          <p:nvPr>
            <p:ph type="title"/>
          </p:nvPr>
        </p:nvSpPr>
        <p:spPr/>
        <p:txBody>
          <a:bodyPr/>
          <a:lstStyle/>
          <a:p>
            <a:r>
              <a:rPr lang="en-US" dirty="0"/>
              <a:t>Developmental Measures – </a:t>
            </a:r>
            <a:br>
              <a:rPr lang="en-US" dirty="0"/>
            </a:br>
            <a:r>
              <a:rPr lang="en-US" dirty="0"/>
              <a:t>Priorities: EOHHS, DPH &amp; Taskforce</a:t>
            </a:r>
          </a:p>
        </p:txBody>
      </p:sp>
      <p:sp>
        <p:nvSpPr>
          <p:cNvPr id="3" name="Content Placeholder 2">
            <a:extLst>
              <a:ext uri="{FF2B5EF4-FFF2-40B4-BE49-F238E27FC236}">
                <a16:creationId xmlns:a16="http://schemas.microsoft.com/office/drawing/2014/main" id="{987A56DB-AC6D-4645-8FD0-BB06A595757B}"/>
              </a:ext>
            </a:extLst>
          </p:cNvPr>
          <p:cNvSpPr>
            <a:spLocks noGrp="1"/>
          </p:cNvSpPr>
          <p:nvPr>
            <p:ph sz="half" idx="1"/>
          </p:nvPr>
        </p:nvSpPr>
        <p:spPr>
          <a:xfrm>
            <a:off x="533400" y="1150883"/>
            <a:ext cx="8077200" cy="5097518"/>
          </a:xfrm>
        </p:spPr>
        <p:txBody>
          <a:bodyPr/>
          <a:lstStyle/>
          <a:p>
            <a:pPr>
              <a:spcAft>
                <a:spcPts val="1800"/>
              </a:spcAft>
            </a:pPr>
            <a:r>
              <a:rPr lang="en-US" b="0" dirty="0"/>
              <a:t>On 7/24/18, the Taskforce inquired about EOHHS’ statewide priorities. EOHHS has since identified the following priorities:</a:t>
            </a:r>
          </a:p>
          <a:p>
            <a:pPr lvl="1">
              <a:spcAft>
                <a:spcPts val="0"/>
              </a:spcAft>
            </a:pPr>
            <a:r>
              <a:rPr lang="en-US" b="0" dirty="0"/>
              <a:t>Community tenure (measure)</a:t>
            </a:r>
          </a:p>
          <a:p>
            <a:pPr lvl="1">
              <a:spcAft>
                <a:spcPts val="0"/>
              </a:spcAft>
            </a:pPr>
            <a:r>
              <a:rPr lang="en-US" b="0" dirty="0"/>
              <a:t>Pediatric behavioral health (concept)</a:t>
            </a:r>
          </a:p>
          <a:p>
            <a:pPr lvl="1">
              <a:spcAft>
                <a:spcPts val="0"/>
              </a:spcAft>
            </a:pPr>
            <a:r>
              <a:rPr lang="en-US" b="0" dirty="0"/>
              <a:t>Stratification of existing measures by race/ethnicity, age, gender, language, disability status, etc. (concept)</a:t>
            </a:r>
          </a:p>
          <a:p>
            <a:pPr marL="346075" lvl="1" indent="0">
              <a:spcAft>
                <a:spcPts val="0"/>
              </a:spcAft>
              <a:buNone/>
            </a:pPr>
            <a:endParaRPr lang="en-US" b="0" dirty="0"/>
          </a:p>
          <a:p>
            <a:pPr>
              <a:spcAft>
                <a:spcPts val="1800"/>
              </a:spcAft>
            </a:pPr>
            <a:r>
              <a:rPr lang="en-US" b="0" dirty="0"/>
              <a:t>DPH also identified four statewide issue priorities in 2017: substance use disorders, housing stability/homelessness, mental illness and mental health, and chronic disease, with a focus on cancer, heart disease, and diabetes.</a:t>
            </a:r>
            <a:r>
              <a:rPr lang="en-US" b="0" baseline="30000" dirty="0"/>
              <a:t>1</a:t>
            </a:r>
          </a:p>
          <a:p>
            <a:pPr>
              <a:spcAft>
                <a:spcPts val="1800"/>
              </a:spcAft>
            </a:pPr>
            <a:r>
              <a:rPr lang="en-US" b="0" dirty="0"/>
              <a:t>MassHealth is currently developing measures of care planning, community tenure, and social determinants of health screening.</a:t>
            </a:r>
          </a:p>
          <a:p>
            <a:r>
              <a:rPr lang="en-US" b="0" dirty="0"/>
              <a:t>Let’s now pause to discuss Taskforce priorities....</a:t>
            </a:r>
          </a:p>
          <a:p>
            <a:endParaRPr lang="en-US" dirty="0"/>
          </a:p>
          <a:p>
            <a:endParaRPr lang="en-US" dirty="0"/>
          </a:p>
          <a:p>
            <a:endParaRPr lang="en-US" dirty="0"/>
          </a:p>
          <a:p>
            <a:endParaRPr lang="en-US" dirty="0"/>
          </a:p>
          <a:p>
            <a:endParaRPr lang="en-US" dirty="0"/>
          </a:p>
        </p:txBody>
      </p:sp>
      <p:sp>
        <p:nvSpPr>
          <p:cNvPr id="5" name="TextBox 4">
            <a:extLst>
              <a:ext uri="{FF2B5EF4-FFF2-40B4-BE49-F238E27FC236}">
                <a16:creationId xmlns:a16="http://schemas.microsoft.com/office/drawing/2014/main" id="{7BE2EA6D-C0D3-42F2-A34C-E45802A6D7D1}"/>
              </a:ext>
            </a:extLst>
          </p:cNvPr>
          <p:cNvSpPr txBox="1"/>
          <p:nvPr/>
        </p:nvSpPr>
        <p:spPr>
          <a:xfrm>
            <a:off x="533400" y="6477000"/>
            <a:ext cx="5528437" cy="276999"/>
          </a:xfrm>
          <a:prstGeom prst="rect">
            <a:avLst/>
          </a:prstGeom>
          <a:noFill/>
        </p:spPr>
        <p:txBody>
          <a:bodyPr wrap="none" rtlCol="0">
            <a:spAutoFit/>
          </a:bodyPr>
          <a:lstStyle/>
          <a:p>
            <a:r>
              <a:rPr lang="en-US" sz="1200" baseline="30000" dirty="0"/>
              <a:t>1</a:t>
            </a:r>
            <a:r>
              <a:rPr lang="en-US" sz="1200" dirty="0"/>
              <a:t>https://www.mass.gov/files/documents/2017/01/tr/guidelines-health-priority.pdf</a:t>
            </a:r>
          </a:p>
        </p:txBody>
      </p:sp>
    </p:spTree>
    <p:extLst>
      <p:ext uri="{BB962C8B-B14F-4D97-AF65-F5344CB8AC3E}">
        <p14:creationId xmlns:p14="http://schemas.microsoft.com/office/powerpoint/2010/main" val="2693946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0B853F-0127-494F-B210-356E27A9054D}"/>
              </a:ext>
            </a:extLst>
          </p:cNvPr>
          <p:cNvSpPr>
            <a:spLocks noGrp="1"/>
          </p:cNvSpPr>
          <p:nvPr>
            <p:ph type="title"/>
          </p:nvPr>
        </p:nvSpPr>
        <p:spPr/>
        <p:txBody>
          <a:bodyPr/>
          <a:lstStyle/>
          <a:p>
            <a:r>
              <a:rPr lang="en-US" dirty="0"/>
              <a:t>Developmental Measures – </a:t>
            </a:r>
            <a:br>
              <a:rPr lang="en-US" dirty="0"/>
            </a:br>
            <a:r>
              <a:rPr lang="en-US" dirty="0"/>
              <a:t>Getting the Work Done!</a:t>
            </a:r>
          </a:p>
        </p:txBody>
      </p:sp>
      <p:sp>
        <p:nvSpPr>
          <p:cNvPr id="4" name="Content Placeholder 3">
            <a:extLst>
              <a:ext uri="{FF2B5EF4-FFF2-40B4-BE49-F238E27FC236}">
                <a16:creationId xmlns:a16="http://schemas.microsoft.com/office/drawing/2014/main" id="{57B73FF4-5F3E-4470-9444-26DD83EA3AF5}"/>
              </a:ext>
            </a:extLst>
          </p:cNvPr>
          <p:cNvSpPr>
            <a:spLocks noGrp="1"/>
          </p:cNvSpPr>
          <p:nvPr>
            <p:ph sz="half" idx="1"/>
          </p:nvPr>
        </p:nvSpPr>
        <p:spPr/>
        <p:txBody>
          <a:bodyPr/>
          <a:lstStyle/>
          <a:p>
            <a:r>
              <a:rPr lang="en-US" b="0" dirty="0"/>
              <a:t>The State has limited resources for measure development.  Taskforce staff has identified three mechanisms develop measures where gaps exist.  The next few slides examine these options.</a:t>
            </a:r>
          </a:p>
          <a:p>
            <a:endParaRPr lang="en-US" dirty="0"/>
          </a:p>
        </p:txBody>
      </p:sp>
    </p:spTree>
    <p:extLst>
      <p:ext uri="{BB962C8B-B14F-4D97-AF65-F5344CB8AC3E}">
        <p14:creationId xmlns:p14="http://schemas.microsoft.com/office/powerpoint/2010/main" val="8796807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52AF7-9BAF-49FE-A87D-C8CE6CA86A96}"/>
              </a:ext>
            </a:extLst>
          </p:cNvPr>
          <p:cNvSpPr>
            <a:spLocks noGrp="1"/>
          </p:cNvSpPr>
          <p:nvPr>
            <p:ph type="title"/>
          </p:nvPr>
        </p:nvSpPr>
        <p:spPr>
          <a:xfrm>
            <a:off x="736600" y="109538"/>
            <a:ext cx="7764463" cy="762000"/>
          </a:xfrm>
        </p:spPr>
        <p:txBody>
          <a:bodyPr/>
          <a:lstStyle/>
          <a:p>
            <a:r>
              <a:rPr lang="en-US" dirty="0"/>
              <a:t>Developmental Measures –</a:t>
            </a:r>
            <a:br>
              <a:rPr lang="en-US" dirty="0"/>
            </a:br>
            <a:r>
              <a:rPr lang="en-US" dirty="0"/>
              <a:t>Work by Taskforce Member Orgs.</a:t>
            </a:r>
          </a:p>
        </p:txBody>
      </p:sp>
      <p:sp>
        <p:nvSpPr>
          <p:cNvPr id="3" name="Content Placeholder 2">
            <a:extLst>
              <a:ext uri="{FF2B5EF4-FFF2-40B4-BE49-F238E27FC236}">
                <a16:creationId xmlns:a16="http://schemas.microsoft.com/office/drawing/2014/main" id="{E828F336-1C2B-46B1-88A9-CAAB342F8384}"/>
              </a:ext>
            </a:extLst>
          </p:cNvPr>
          <p:cNvSpPr>
            <a:spLocks noGrp="1"/>
          </p:cNvSpPr>
          <p:nvPr>
            <p:ph sz="half" idx="1"/>
          </p:nvPr>
        </p:nvSpPr>
        <p:spPr>
          <a:xfrm>
            <a:off x="419100" y="1295400"/>
            <a:ext cx="8305800" cy="5181600"/>
          </a:xfrm>
        </p:spPr>
        <p:txBody>
          <a:bodyPr/>
          <a:lstStyle/>
          <a:p>
            <a:pPr marL="803275" lvl="1" indent="-457200" fontAlgn="ctr">
              <a:buAutoNum type="arabicPeriod"/>
            </a:pPr>
            <a:r>
              <a:rPr lang="en-US" dirty="0"/>
              <a:t>Leverage developmental work by organizations within the state.  </a:t>
            </a:r>
          </a:p>
          <a:p>
            <a:pPr lvl="1">
              <a:spcAft>
                <a:spcPts val="400"/>
              </a:spcAft>
            </a:pPr>
            <a:r>
              <a:rPr lang="en-US" b="0" dirty="0"/>
              <a:t>Community (non-inpatient) satisfaction survey instruments. (DMH)</a:t>
            </a:r>
          </a:p>
          <a:p>
            <a:pPr lvl="1">
              <a:spcAft>
                <a:spcPts val="400"/>
              </a:spcAft>
            </a:pPr>
            <a:r>
              <a:rPr lang="en-US" b="0" dirty="0"/>
              <a:t>Community tenure administrative/claims data metrics and LTSS measures. (CCA)</a:t>
            </a:r>
          </a:p>
          <a:p>
            <a:pPr lvl="1">
              <a:spcAft>
                <a:spcPts val="400"/>
              </a:spcAft>
            </a:pPr>
            <a:r>
              <a:rPr lang="en-US" b="0" dirty="0"/>
              <a:t>Community tenure measure for DMH’s Adult Community Clinical Services program. (DMH)  </a:t>
            </a:r>
          </a:p>
          <a:p>
            <a:pPr lvl="1">
              <a:spcAft>
                <a:spcPts val="400"/>
              </a:spcAft>
            </a:pPr>
            <a:r>
              <a:rPr lang="en-US" b="0" dirty="0"/>
              <a:t>Diversity and health equity analysis. (THP)</a:t>
            </a:r>
          </a:p>
          <a:p>
            <a:pPr lvl="1">
              <a:spcAft>
                <a:spcPts val="400"/>
              </a:spcAft>
            </a:pPr>
            <a:r>
              <a:rPr lang="en-US" b="0" dirty="0"/>
              <a:t>Hypertension control. (Partners)</a:t>
            </a:r>
          </a:p>
          <a:p>
            <a:pPr lvl="1">
              <a:spcAft>
                <a:spcPts val="400"/>
              </a:spcAft>
            </a:pPr>
            <a:r>
              <a:rPr lang="en-US" b="0" dirty="0"/>
              <a:t>Latency between a referral and first appointment. (BHN)</a:t>
            </a:r>
          </a:p>
          <a:p>
            <a:pPr lvl="1">
              <a:spcAft>
                <a:spcPts val="400"/>
              </a:spcAft>
            </a:pPr>
            <a:r>
              <a:rPr lang="en-US" b="0" dirty="0"/>
              <a:t>Patient experience surveys on care planning, LTSS and patient activation. (CCA)</a:t>
            </a:r>
          </a:p>
          <a:p>
            <a:pPr lvl="1">
              <a:spcAft>
                <a:spcPts val="400"/>
              </a:spcAft>
            </a:pPr>
            <a:r>
              <a:rPr lang="en-US" b="0" dirty="0"/>
              <a:t>Patient-reported outcome measures. (Partners)</a:t>
            </a:r>
          </a:p>
          <a:p>
            <a:pPr lvl="1">
              <a:spcAft>
                <a:spcPts val="400"/>
              </a:spcAft>
            </a:pPr>
            <a:r>
              <a:rPr lang="en-US" b="0" dirty="0"/>
              <a:t>Statin use in diabetes mellitus. (Partners)</a:t>
            </a:r>
          </a:p>
          <a:p>
            <a:pPr lvl="1" fontAlgn="ctr">
              <a:spcAft>
                <a:spcPts val="400"/>
              </a:spcAft>
              <a:buFont typeface="Wingdings" panose="05000000000000000000" pitchFamily="2" charset="2"/>
              <a:buChar char="§"/>
            </a:pPr>
            <a:endParaRPr lang="en-US" sz="1800" dirty="0"/>
          </a:p>
          <a:p>
            <a:pPr lvl="1" fontAlgn="ctr">
              <a:spcAft>
                <a:spcPts val="0"/>
              </a:spcAft>
              <a:buFont typeface="Wingdings" panose="05000000000000000000" pitchFamily="2" charset="2"/>
              <a:buChar char="§"/>
            </a:pPr>
            <a:endParaRPr lang="en-US" sz="1800" dirty="0"/>
          </a:p>
          <a:p>
            <a:pPr marL="0" indent="0">
              <a:buNone/>
            </a:pPr>
            <a:endParaRPr lang="en-US" dirty="0"/>
          </a:p>
        </p:txBody>
      </p:sp>
    </p:spTree>
    <p:extLst>
      <p:ext uri="{BB962C8B-B14F-4D97-AF65-F5344CB8AC3E}">
        <p14:creationId xmlns:p14="http://schemas.microsoft.com/office/powerpoint/2010/main" val="26509880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52AF7-9BAF-49FE-A87D-C8CE6CA86A96}"/>
              </a:ext>
            </a:extLst>
          </p:cNvPr>
          <p:cNvSpPr>
            <a:spLocks noGrp="1"/>
          </p:cNvSpPr>
          <p:nvPr>
            <p:ph type="title"/>
          </p:nvPr>
        </p:nvSpPr>
        <p:spPr/>
        <p:txBody>
          <a:bodyPr/>
          <a:lstStyle/>
          <a:p>
            <a:r>
              <a:rPr lang="en-US" dirty="0"/>
              <a:t>Developmental Measures – </a:t>
            </a:r>
            <a:br>
              <a:rPr lang="en-US" dirty="0"/>
            </a:br>
            <a:r>
              <a:rPr lang="en-US" dirty="0"/>
              <a:t>Work Being Done by Other States</a:t>
            </a:r>
          </a:p>
        </p:txBody>
      </p:sp>
      <p:sp>
        <p:nvSpPr>
          <p:cNvPr id="3" name="Content Placeholder 2">
            <a:extLst>
              <a:ext uri="{FF2B5EF4-FFF2-40B4-BE49-F238E27FC236}">
                <a16:creationId xmlns:a16="http://schemas.microsoft.com/office/drawing/2014/main" id="{E828F336-1C2B-46B1-88A9-CAAB342F8384}"/>
              </a:ext>
            </a:extLst>
          </p:cNvPr>
          <p:cNvSpPr>
            <a:spLocks noGrp="1"/>
          </p:cNvSpPr>
          <p:nvPr>
            <p:ph sz="half" idx="1"/>
          </p:nvPr>
        </p:nvSpPr>
        <p:spPr/>
        <p:txBody>
          <a:bodyPr/>
          <a:lstStyle/>
          <a:p>
            <a:pPr marL="346075" lvl="1" indent="0" fontAlgn="ctr">
              <a:buNone/>
            </a:pPr>
            <a:r>
              <a:rPr lang="en-US" dirty="0"/>
              <a:t>2. Leverage developmental work being done by other states.</a:t>
            </a:r>
          </a:p>
          <a:p>
            <a:pPr marL="803275" lvl="1" indent="-457200" fontAlgn="ctr">
              <a:buFont typeface="+mj-lt"/>
              <a:buAutoNum type="arabicPeriod"/>
            </a:pPr>
            <a:endParaRPr lang="en-US" dirty="0"/>
          </a:p>
          <a:p>
            <a:pPr marL="803275" lvl="1" indent="-457200" fontAlgn="ctr">
              <a:buFont typeface="+mj-lt"/>
              <a:buAutoNum type="arabicPeriod"/>
            </a:pPr>
            <a:endParaRPr lang="en-US" dirty="0"/>
          </a:p>
          <a:p>
            <a:pPr marL="0" indent="0">
              <a:buNone/>
            </a:pPr>
            <a:endParaRPr lang="en-US" dirty="0"/>
          </a:p>
        </p:txBody>
      </p:sp>
      <p:graphicFrame>
        <p:nvGraphicFramePr>
          <p:cNvPr id="5" name="Table 4">
            <a:extLst>
              <a:ext uri="{FF2B5EF4-FFF2-40B4-BE49-F238E27FC236}">
                <a16:creationId xmlns:a16="http://schemas.microsoft.com/office/drawing/2014/main" id="{FB80EDA3-C428-4DC7-A2AC-E931B8016CB8}"/>
              </a:ext>
            </a:extLst>
          </p:cNvPr>
          <p:cNvGraphicFramePr>
            <a:graphicFrameLocks noGrp="1"/>
          </p:cNvGraphicFramePr>
          <p:nvPr>
            <p:extLst>
              <p:ext uri="{D42A27DB-BD31-4B8C-83A1-F6EECF244321}">
                <p14:modId xmlns:p14="http://schemas.microsoft.com/office/powerpoint/2010/main" val="1285794531"/>
              </p:ext>
            </p:extLst>
          </p:nvPr>
        </p:nvGraphicFramePr>
        <p:xfrm>
          <a:off x="304800" y="1981200"/>
          <a:ext cx="8686800" cy="3810000"/>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4062458108"/>
                    </a:ext>
                  </a:extLst>
                </a:gridCol>
                <a:gridCol w="1371600">
                  <a:extLst>
                    <a:ext uri="{9D8B030D-6E8A-4147-A177-3AD203B41FA5}">
                      <a16:colId xmlns:a16="http://schemas.microsoft.com/office/drawing/2014/main" val="1788949627"/>
                    </a:ext>
                  </a:extLst>
                </a:gridCol>
                <a:gridCol w="4114800">
                  <a:extLst>
                    <a:ext uri="{9D8B030D-6E8A-4147-A177-3AD203B41FA5}">
                      <a16:colId xmlns:a16="http://schemas.microsoft.com/office/drawing/2014/main" val="1094501247"/>
                    </a:ext>
                  </a:extLst>
                </a:gridCol>
              </a:tblGrid>
              <a:tr h="370840">
                <a:tc>
                  <a:txBody>
                    <a:bodyPr/>
                    <a:lstStyle/>
                    <a:p>
                      <a:r>
                        <a:rPr lang="en-US" sz="2000" dirty="0">
                          <a:latin typeface="Book Antiqua" panose="02040602050305030304" pitchFamily="18" charset="0"/>
                        </a:rPr>
                        <a:t>Measure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sz="2000" dirty="0">
                          <a:latin typeface="Book Antiqua" panose="02040602050305030304" pitchFamily="18" charset="0"/>
                        </a:rPr>
                        <a:t>State/Org.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sz="2000" dirty="0">
                          <a:latin typeface="Book Antiqua" panose="02040602050305030304" pitchFamily="18" charset="0"/>
                        </a:rPr>
                        <a:t>Status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581450814"/>
                  </a:ext>
                </a:extLst>
              </a:tr>
              <a:tr h="370840">
                <a:tc>
                  <a:txBody>
                    <a:bodyPr/>
                    <a:lstStyle/>
                    <a:p>
                      <a:r>
                        <a:rPr lang="en-US" sz="2000" dirty="0">
                          <a:latin typeface="Book Antiqua" panose="02040602050305030304" pitchFamily="18" charset="0"/>
                        </a:rPr>
                        <a:t>Evidence-based obesity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Book Antiqua" panose="02040602050305030304" pitchFamily="18" charset="0"/>
                        </a:rPr>
                        <a:t>Oregon (OHA)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Book Antiqua" panose="02040602050305030304" pitchFamily="18" charset="0"/>
                        </a:rPr>
                        <a:t>Specifications in the early stages of development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4843102"/>
                  </a:ext>
                </a:extLst>
              </a:tr>
              <a:tr h="370840">
                <a:tc>
                  <a:txBody>
                    <a:bodyPr/>
                    <a:lstStyle/>
                    <a:p>
                      <a:r>
                        <a:rPr lang="en-US" sz="2000" dirty="0">
                          <a:latin typeface="Book Antiqua" panose="02040602050305030304" pitchFamily="18" charset="0"/>
                        </a:rPr>
                        <a:t>Kindergarten readiness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Book Antiqua" panose="02040602050305030304" pitchFamily="18" charset="0"/>
                        </a:rPr>
                        <a:t>Oregon (OHA)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Book Antiqua" panose="02040602050305030304" pitchFamily="18" charset="0"/>
                        </a:rPr>
                        <a:t>Specifications in the early stages of development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5157332"/>
                  </a:ext>
                </a:extLst>
              </a:tr>
              <a:tr h="370840">
                <a:tc>
                  <a:txBody>
                    <a:bodyPr/>
                    <a:lstStyle/>
                    <a:p>
                      <a:r>
                        <a:rPr lang="en-US" sz="2000" dirty="0">
                          <a:latin typeface="Book Antiqua" panose="02040602050305030304" pitchFamily="18" charset="0"/>
                        </a:rPr>
                        <a:t>SDOH Insecurity Screening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Book Antiqua" panose="02040602050305030304" pitchFamily="18" charset="0"/>
                        </a:rPr>
                        <a:t>OHSU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Book Antiqua" panose="02040602050305030304" pitchFamily="18" charset="0"/>
                        </a:rPr>
                        <a:t>OHSU is testing SDOH survey questions in EPIC's EHR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747505"/>
                  </a:ext>
                </a:extLst>
              </a:tr>
              <a:tr h="370840">
                <a:tc>
                  <a:txBody>
                    <a:bodyPr/>
                    <a:lstStyle/>
                    <a:p>
                      <a:r>
                        <a:rPr lang="en-US" sz="2000" dirty="0">
                          <a:latin typeface="Book Antiqua" panose="02040602050305030304" pitchFamily="18" charset="0"/>
                        </a:rPr>
                        <a:t>Equity measure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Book Antiqua" panose="02040602050305030304" pitchFamily="18" charset="0"/>
                        </a:rPr>
                        <a:t>Oregon (OHPB)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Book Antiqua" panose="02040602050305030304" pitchFamily="18" charset="0"/>
                        </a:rPr>
                        <a:t>Measure concept - OHPB is making recommendations for measurement strategy and convening a committee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9078791"/>
                  </a:ext>
                </a:extLst>
              </a:tr>
            </a:tbl>
          </a:graphicData>
        </a:graphic>
      </p:graphicFrame>
    </p:spTree>
    <p:extLst>
      <p:ext uri="{BB962C8B-B14F-4D97-AF65-F5344CB8AC3E}">
        <p14:creationId xmlns:p14="http://schemas.microsoft.com/office/powerpoint/2010/main" val="38569054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a:xfrm>
            <a:off x="533400" y="1508760"/>
            <a:ext cx="8074152" cy="4556234"/>
          </a:xfrm>
        </p:spPr>
        <p:txBody>
          <a:bodyPr/>
          <a:lstStyle/>
          <a:p>
            <a:r>
              <a:rPr lang="en-US" dirty="0"/>
              <a:t>Welcome</a:t>
            </a:r>
          </a:p>
          <a:p>
            <a:r>
              <a:rPr lang="en-US" dirty="0"/>
              <a:t>Status of Legislation</a:t>
            </a:r>
          </a:p>
          <a:p>
            <a:r>
              <a:rPr lang="en-US" dirty="0"/>
              <a:t>Recap of 7-24-18 Meeting Decisions &amp; Discussion of Follow-up Items</a:t>
            </a:r>
          </a:p>
          <a:p>
            <a:pPr marL="685800" lvl="1" indent="-228600"/>
            <a:r>
              <a:rPr lang="en-US" dirty="0"/>
              <a:t>Recap and Follow-up</a:t>
            </a:r>
          </a:p>
          <a:p>
            <a:pPr marL="685800" lvl="1" indent="-228600"/>
            <a:r>
              <a:rPr lang="en-US" dirty="0"/>
              <a:t>Revisit Timeline for Measure Set Implementation</a:t>
            </a:r>
          </a:p>
          <a:p>
            <a:pPr marL="685800" lvl="1" indent="-228600"/>
            <a:r>
              <a:rPr lang="en-US" dirty="0"/>
              <a:t>Revisit Measure Set Categories</a:t>
            </a:r>
          </a:p>
          <a:p>
            <a:pPr marL="685800" lvl="1" indent="-228600"/>
            <a:r>
              <a:rPr lang="en-US" dirty="0"/>
              <a:t>Revisit Developmental Measures</a:t>
            </a:r>
          </a:p>
          <a:p>
            <a:pPr marL="685800" lvl="1" indent="-228600"/>
            <a:r>
              <a:rPr lang="en-US" dirty="0"/>
              <a:t>Revisit Measure Specifications</a:t>
            </a:r>
          </a:p>
          <a:p>
            <a:r>
              <a:rPr lang="en-US" dirty="0"/>
              <a:t>Debrief on Last Year and Discuss Future Directions</a:t>
            </a:r>
          </a:p>
          <a:p>
            <a:r>
              <a:rPr lang="en-US" dirty="0"/>
              <a:t>Next Steps</a:t>
            </a:r>
          </a:p>
        </p:txBody>
      </p:sp>
      <p:sp>
        <p:nvSpPr>
          <p:cNvPr id="5" name="Rectangle 4">
            <a:extLst>
              <a:ext uri="{FF2B5EF4-FFF2-40B4-BE49-F238E27FC236}">
                <a16:creationId xmlns:a16="http://schemas.microsoft.com/office/drawing/2014/main" id="{06E2FB8E-2715-4B49-B105-0C7E02C47046}"/>
              </a:ext>
            </a:extLst>
          </p:cNvPr>
          <p:cNvSpPr/>
          <p:nvPr/>
        </p:nvSpPr>
        <p:spPr>
          <a:xfrm>
            <a:off x="0" y="1905000"/>
            <a:ext cx="9144000" cy="5334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8237649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52AF7-9BAF-49FE-A87D-C8CE6CA86A96}"/>
              </a:ext>
            </a:extLst>
          </p:cNvPr>
          <p:cNvSpPr>
            <a:spLocks noGrp="1"/>
          </p:cNvSpPr>
          <p:nvPr>
            <p:ph type="title"/>
          </p:nvPr>
        </p:nvSpPr>
        <p:spPr>
          <a:xfrm>
            <a:off x="736600" y="109538"/>
            <a:ext cx="6426200" cy="762000"/>
          </a:xfrm>
        </p:spPr>
        <p:txBody>
          <a:bodyPr/>
          <a:lstStyle/>
          <a:p>
            <a:r>
              <a:rPr lang="en-US" dirty="0"/>
              <a:t>Developmental Measures – </a:t>
            </a:r>
            <a:br>
              <a:rPr lang="en-US" dirty="0"/>
            </a:br>
            <a:r>
              <a:rPr lang="en-US" dirty="0"/>
              <a:t>Work Being Done by Other States (cont’d)</a:t>
            </a:r>
          </a:p>
        </p:txBody>
      </p:sp>
      <p:graphicFrame>
        <p:nvGraphicFramePr>
          <p:cNvPr id="5" name="Table 4">
            <a:extLst>
              <a:ext uri="{FF2B5EF4-FFF2-40B4-BE49-F238E27FC236}">
                <a16:creationId xmlns:a16="http://schemas.microsoft.com/office/drawing/2014/main" id="{FB80EDA3-C428-4DC7-A2AC-E931B8016CB8}"/>
              </a:ext>
            </a:extLst>
          </p:cNvPr>
          <p:cNvGraphicFramePr>
            <a:graphicFrameLocks noGrp="1"/>
          </p:cNvGraphicFramePr>
          <p:nvPr>
            <p:extLst>
              <p:ext uri="{D42A27DB-BD31-4B8C-83A1-F6EECF244321}">
                <p14:modId xmlns:p14="http://schemas.microsoft.com/office/powerpoint/2010/main" val="1356646603"/>
              </p:ext>
            </p:extLst>
          </p:nvPr>
        </p:nvGraphicFramePr>
        <p:xfrm>
          <a:off x="304800" y="1066800"/>
          <a:ext cx="8686800" cy="4907280"/>
        </p:xfrm>
        <a:graphic>
          <a:graphicData uri="http://schemas.openxmlformats.org/drawingml/2006/table">
            <a:tbl>
              <a:tblPr firstRow="1" bandRow="1">
                <a:tableStyleId>{5C22544A-7EE6-4342-B048-85BDC9FD1C3A}</a:tableStyleId>
              </a:tblPr>
              <a:tblGrid>
                <a:gridCol w="4495800">
                  <a:extLst>
                    <a:ext uri="{9D8B030D-6E8A-4147-A177-3AD203B41FA5}">
                      <a16:colId xmlns:a16="http://schemas.microsoft.com/office/drawing/2014/main" val="4062458108"/>
                    </a:ext>
                  </a:extLst>
                </a:gridCol>
                <a:gridCol w="1524000">
                  <a:extLst>
                    <a:ext uri="{9D8B030D-6E8A-4147-A177-3AD203B41FA5}">
                      <a16:colId xmlns:a16="http://schemas.microsoft.com/office/drawing/2014/main" val="1788949627"/>
                    </a:ext>
                  </a:extLst>
                </a:gridCol>
                <a:gridCol w="2667000">
                  <a:extLst>
                    <a:ext uri="{9D8B030D-6E8A-4147-A177-3AD203B41FA5}">
                      <a16:colId xmlns:a16="http://schemas.microsoft.com/office/drawing/2014/main" val="1094501247"/>
                    </a:ext>
                  </a:extLst>
                </a:gridCol>
              </a:tblGrid>
              <a:tr h="370840">
                <a:tc>
                  <a:txBody>
                    <a:bodyPr/>
                    <a:lstStyle/>
                    <a:p>
                      <a:r>
                        <a:rPr lang="en-US" sz="1900" dirty="0">
                          <a:latin typeface="Book Antiqua" panose="02040602050305030304" pitchFamily="18" charset="0"/>
                        </a:rPr>
                        <a:t>Measure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sz="1900" dirty="0">
                          <a:latin typeface="Book Antiqua" panose="02040602050305030304" pitchFamily="18" charset="0"/>
                        </a:rPr>
                        <a:t>State/Org.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sz="1900" dirty="0">
                          <a:latin typeface="Book Antiqua" panose="02040602050305030304" pitchFamily="18" charset="0"/>
                        </a:rPr>
                        <a:t>Status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581450814"/>
                  </a:ext>
                </a:extLst>
              </a:tr>
              <a:tr h="370840">
                <a:tc>
                  <a:txBody>
                    <a:bodyPr/>
                    <a:lstStyle/>
                    <a:p>
                      <a:pPr marL="0" indent="0">
                        <a:buFont typeface="Arial" panose="020B0604020202020204" pitchFamily="34" charset="0"/>
                        <a:buNone/>
                      </a:pPr>
                      <a:r>
                        <a:rPr lang="en-US" sz="1900" dirty="0">
                          <a:latin typeface="Book Antiqua" panose="02040602050305030304" pitchFamily="18" charset="0"/>
                        </a:rPr>
                        <a:t>HEDIS (ECDS measures)</a:t>
                      </a:r>
                    </a:p>
                    <a:p>
                      <a:pPr marL="342900" indent="-342900">
                        <a:buFont typeface="Arial" panose="020B0604020202020204" pitchFamily="34" charset="0"/>
                        <a:buChar char="•"/>
                      </a:pPr>
                      <a:r>
                        <a:rPr lang="en-US" sz="1900" dirty="0">
                          <a:latin typeface="Book Antiqua" panose="02040602050305030304" pitchFamily="18" charset="0"/>
                        </a:rPr>
                        <a:t>Depression Screening and Follow-up for Adolescents and Adults</a:t>
                      </a:r>
                    </a:p>
                    <a:p>
                      <a:pPr marL="342900" indent="-342900">
                        <a:buFont typeface="Arial" panose="020B0604020202020204" pitchFamily="34" charset="0"/>
                        <a:buChar char="•"/>
                      </a:pPr>
                      <a:r>
                        <a:rPr lang="en-US" sz="1900" dirty="0">
                          <a:latin typeface="Book Antiqua" panose="02040602050305030304" pitchFamily="18" charset="0"/>
                        </a:rPr>
                        <a:t>Utilization of the PHQ-9 to Monitor Depression Symptoms for Adolescents and Adults</a:t>
                      </a:r>
                    </a:p>
                    <a:p>
                      <a:pPr marL="342900" indent="-342900">
                        <a:buFont typeface="Arial" panose="020B0604020202020204" pitchFamily="34" charset="0"/>
                        <a:buChar char="•"/>
                      </a:pPr>
                      <a:r>
                        <a:rPr lang="en-US" sz="1900" dirty="0">
                          <a:latin typeface="Book Antiqua" panose="02040602050305030304" pitchFamily="18" charset="0"/>
                        </a:rPr>
                        <a:t>Depression Remission or Response for Adolescents and Adults</a:t>
                      </a:r>
                    </a:p>
                    <a:p>
                      <a:pPr marL="342900" indent="-342900">
                        <a:buFont typeface="Arial" panose="020B0604020202020204" pitchFamily="34" charset="0"/>
                        <a:buChar char="•"/>
                      </a:pPr>
                      <a:r>
                        <a:rPr lang="en-US" sz="1900" dirty="0">
                          <a:latin typeface="Book Antiqua" panose="02040602050305030304" pitchFamily="18" charset="0"/>
                        </a:rPr>
                        <a:t>Unhealthy Alcohol Use Screening and Follow-up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900" dirty="0">
                          <a:latin typeface="Book Antiqua" panose="02040602050305030304" pitchFamily="18" charset="0"/>
                        </a:rPr>
                        <a:t>RI</a:t>
                      </a:r>
                    </a:p>
                    <a:p>
                      <a:r>
                        <a:rPr lang="en-US" sz="1900" dirty="0">
                          <a:latin typeface="Book Antiqua" panose="02040602050305030304" pitchFamily="18" charset="0"/>
                        </a:rPr>
                        <a:t>(EOHHS)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900" dirty="0">
                          <a:latin typeface="Book Antiqua" panose="02040602050305030304" pitchFamily="18" charset="0"/>
                        </a:rPr>
                        <a:t>In early states of implementation planning.  To be implemented through state clinical data measure repository.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7607601"/>
                  </a:ext>
                </a:extLst>
              </a:tr>
              <a:tr h="370840">
                <a:tc>
                  <a:txBody>
                    <a:bodyPr/>
                    <a:lstStyle/>
                    <a:p>
                      <a:r>
                        <a:rPr lang="en-US" sz="1900" dirty="0">
                          <a:latin typeface="Book Antiqua" panose="02040602050305030304" pitchFamily="18" charset="0"/>
                        </a:rPr>
                        <a:t>SDOH Screening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900" dirty="0">
                          <a:latin typeface="Book Antiqua" panose="02040602050305030304" pitchFamily="18" charset="0"/>
                        </a:rPr>
                        <a:t>RI </a:t>
                      </a:r>
                    </a:p>
                    <a:p>
                      <a:r>
                        <a:rPr lang="en-US" sz="1900" dirty="0">
                          <a:latin typeface="Book Antiqua" panose="02040602050305030304" pitchFamily="18" charset="0"/>
                        </a:rPr>
                        <a:t>(EOHHS)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latin typeface="Book Antiqua" panose="02040602050305030304" pitchFamily="18" charset="0"/>
                        </a:rPr>
                        <a:t>Used for Medicaid ACO pay-for- reporting; work involves specification refinement.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5184812"/>
                  </a:ext>
                </a:extLst>
              </a:tr>
            </a:tbl>
          </a:graphicData>
        </a:graphic>
      </p:graphicFrame>
    </p:spTree>
    <p:extLst>
      <p:ext uri="{BB962C8B-B14F-4D97-AF65-F5344CB8AC3E}">
        <p14:creationId xmlns:p14="http://schemas.microsoft.com/office/powerpoint/2010/main" val="265350568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EDCCD-DD6B-43AC-9EE5-03A8DDD76BAC}"/>
              </a:ext>
            </a:extLst>
          </p:cNvPr>
          <p:cNvSpPr>
            <a:spLocks noGrp="1"/>
          </p:cNvSpPr>
          <p:nvPr>
            <p:ph type="title"/>
          </p:nvPr>
        </p:nvSpPr>
        <p:spPr/>
        <p:txBody>
          <a:bodyPr/>
          <a:lstStyle/>
          <a:p>
            <a:r>
              <a:rPr lang="en-US" dirty="0"/>
              <a:t>Developmental Measures – </a:t>
            </a:r>
            <a:br>
              <a:rPr lang="en-US" dirty="0"/>
            </a:br>
            <a:r>
              <a:rPr lang="en-US" dirty="0"/>
              <a:t>Other Funding or Support</a:t>
            </a:r>
          </a:p>
        </p:txBody>
      </p:sp>
      <p:sp>
        <p:nvSpPr>
          <p:cNvPr id="3" name="Content Placeholder 2">
            <a:extLst>
              <a:ext uri="{FF2B5EF4-FFF2-40B4-BE49-F238E27FC236}">
                <a16:creationId xmlns:a16="http://schemas.microsoft.com/office/drawing/2014/main" id="{FB40E04F-F8A0-4F20-ACC7-C16A623FD4B3}"/>
              </a:ext>
            </a:extLst>
          </p:cNvPr>
          <p:cNvSpPr>
            <a:spLocks noGrp="1"/>
          </p:cNvSpPr>
          <p:nvPr>
            <p:ph sz="half" idx="1"/>
          </p:nvPr>
        </p:nvSpPr>
        <p:spPr/>
        <p:txBody>
          <a:bodyPr/>
          <a:lstStyle/>
          <a:p>
            <a:pPr marL="0" indent="0">
              <a:spcAft>
                <a:spcPts val="1800"/>
              </a:spcAft>
              <a:buNone/>
            </a:pPr>
            <a:r>
              <a:rPr lang="en-US" dirty="0"/>
              <a:t>3. Seek funding or other support for developmental work.</a:t>
            </a:r>
          </a:p>
          <a:p>
            <a:pPr>
              <a:buFont typeface="Arial" panose="020B0604020202020204" pitchFamily="34" charset="0"/>
              <a:buChar char="•"/>
            </a:pPr>
            <a:r>
              <a:rPr lang="en-US" b="0" dirty="0"/>
              <a:t>On 8/13/18, Taskforce staff spoke with the Pacific Business Group on Health (PBGH) about their International Consortium for Health Outcomes Measurement (ICHOM) initiative.</a:t>
            </a:r>
          </a:p>
          <a:p>
            <a:pPr>
              <a:buFont typeface="Arial" panose="020B0604020202020204" pitchFamily="34" charset="0"/>
              <a:buChar char="•"/>
            </a:pPr>
            <a:r>
              <a:rPr lang="en-US" b="0" dirty="0"/>
              <a:t>ICHOM is establishing several regional initiatives on patient-reported outcome measures for VBP and procurement purposes. </a:t>
            </a:r>
          </a:p>
          <a:p>
            <a:pPr>
              <a:buFont typeface="Arial" panose="020B0604020202020204" pitchFamily="34" charset="0"/>
              <a:buChar char="•"/>
            </a:pPr>
            <a:r>
              <a:rPr lang="en-US" b="0" dirty="0"/>
              <a:t>Taskforce staff and PBGH staff expressed interest in pursuing implementation of a patient-reported depression measure and scoping a maternity outcome measure(s) with ICHOM in 2019. </a:t>
            </a:r>
          </a:p>
          <a:p>
            <a:pPr>
              <a:buFont typeface="Arial" panose="020B0604020202020204" pitchFamily="34" charset="0"/>
              <a:buChar char="•"/>
            </a:pPr>
            <a:r>
              <a:rPr lang="en-US" b="0" dirty="0"/>
              <a:t>Primary benefits of participation are guidance from the steering committee, policy committee, and technical committees.</a:t>
            </a:r>
          </a:p>
        </p:txBody>
      </p:sp>
    </p:spTree>
    <p:extLst>
      <p:ext uri="{BB962C8B-B14F-4D97-AF65-F5344CB8AC3E}">
        <p14:creationId xmlns:p14="http://schemas.microsoft.com/office/powerpoint/2010/main" val="8676559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DE50D-2E03-480B-B1C3-4FCEE1281D30}"/>
              </a:ext>
            </a:extLst>
          </p:cNvPr>
          <p:cNvSpPr>
            <a:spLocks noGrp="1"/>
          </p:cNvSpPr>
          <p:nvPr>
            <p:ph type="title"/>
          </p:nvPr>
        </p:nvSpPr>
        <p:spPr>
          <a:xfrm>
            <a:off x="736600" y="109538"/>
            <a:ext cx="6121400" cy="762000"/>
          </a:xfrm>
        </p:spPr>
        <p:txBody>
          <a:bodyPr/>
          <a:lstStyle/>
          <a:p>
            <a:r>
              <a:rPr lang="en-US" dirty="0"/>
              <a:t>Developmental Measures – </a:t>
            </a:r>
            <a:br>
              <a:rPr lang="en-US" dirty="0"/>
            </a:br>
            <a:r>
              <a:rPr lang="en-US" dirty="0"/>
              <a:t>Discussion of Priorities</a:t>
            </a:r>
          </a:p>
        </p:txBody>
      </p:sp>
      <p:sp>
        <p:nvSpPr>
          <p:cNvPr id="4" name="Content Placeholder 3">
            <a:extLst>
              <a:ext uri="{FF2B5EF4-FFF2-40B4-BE49-F238E27FC236}">
                <a16:creationId xmlns:a16="http://schemas.microsoft.com/office/drawing/2014/main" id="{ABB430D5-DB3D-4C3C-9DD3-A49DDADE6447}"/>
              </a:ext>
            </a:extLst>
          </p:cNvPr>
          <p:cNvSpPr txBox="1">
            <a:spLocks/>
          </p:cNvSpPr>
          <p:nvPr/>
        </p:nvSpPr>
        <p:spPr bwMode="auto">
          <a:xfrm>
            <a:off x="438150" y="5105400"/>
            <a:ext cx="8267700" cy="990600"/>
          </a:xfrm>
          <a:prstGeom prst="rect">
            <a:avLst/>
          </a:prstGeom>
          <a:solidFill>
            <a:srgbClr val="FFC000"/>
          </a:solidFill>
          <a:ln w="6350" cmpd="sng">
            <a:solidFill>
              <a:srgbClr val="FFC000"/>
            </a:solid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pPr>
              <a:spcAft>
                <a:spcPts val="600"/>
              </a:spcAft>
            </a:pPr>
            <a:r>
              <a:rPr lang="en-US" sz="1800" dirty="0"/>
              <a:t>What measures or measure concepts does the Taskforce want to prioritize for development in 2019?</a:t>
            </a:r>
          </a:p>
          <a:p>
            <a:r>
              <a:rPr lang="en-US" sz="1800" dirty="0"/>
              <a:t>How does the Taskforce want to pursue developmental work?</a:t>
            </a:r>
          </a:p>
        </p:txBody>
      </p:sp>
      <p:graphicFrame>
        <p:nvGraphicFramePr>
          <p:cNvPr id="6" name="Table 5">
            <a:extLst>
              <a:ext uri="{FF2B5EF4-FFF2-40B4-BE49-F238E27FC236}">
                <a16:creationId xmlns:a16="http://schemas.microsoft.com/office/drawing/2014/main" id="{51359F5F-AF91-4BDE-B947-21517E00F4D2}"/>
              </a:ext>
            </a:extLst>
          </p:cNvPr>
          <p:cNvGraphicFramePr>
            <a:graphicFrameLocks noGrp="1"/>
          </p:cNvGraphicFramePr>
          <p:nvPr>
            <p:extLst>
              <p:ext uri="{D42A27DB-BD31-4B8C-83A1-F6EECF244321}">
                <p14:modId xmlns:p14="http://schemas.microsoft.com/office/powerpoint/2010/main" val="2919893389"/>
              </p:ext>
            </p:extLst>
          </p:nvPr>
        </p:nvGraphicFramePr>
        <p:xfrm>
          <a:off x="228600" y="990600"/>
          <a:ext cx="8686800" cy="4043680"/>
        </p:xfrm>
        <a:graphic>
          <a:graphicData uri="http://schemas.openxmlformats.org/drawingml/2006/table">
            <a:tbl>
              <a:tblPr firstRow="1" bandRow="1">
                <a:tableStyleId>{5C22544A-7EE6-4342-B048-85BDC9FD1C3A}</a:tableStyleId>
              </a:tblPr>
              <a:tblGrid>
                <a:gridCol w="4724400">
                  <a:extLst>
                    <a:ext uri="{9D8B030D-6E8A-4147-A177-3AD203B41FA5}">
                      <a16:colId xmlns:a16="http://schemas.microsoft.com/office/drawing/2014/main" val="4062458108"/>
                    </a:ext>
                  </a:extLst>
                </a:gridCol>
                <a:gridCol w="1981200">
                  <a:extLst>
                    <a:ext uri="{9D8B030D-6E8A-4147-A177-3AD203B41FA5}">
                      <a16:colId xmlns:a16="http://schemas.microsoft.com/office/drawing/2014/main" val="1788949627"/>
                    </a:ext>
                  </a:extLst>
                </a:gridCol>
                <a:gridCol w="1981200">
                  <a:extLst>
                    <a:ext uri="{9D8B030D-6E8A-4147-A177-3AD203B41FA5}">
                      <a16:colId xmlns:a16="http://schemas.microsoft.com/office/drawing/2014/main" val="1094501247"/>
                    </a:ext>
                  </a:extLst>
                </a:gridCol>
              </a:tblGrid>
              <a:tr h="142240">
                <a:tc>
                  <a:txBody>
                    <a:bodyPr/>
                    <a:lstStyle/>
                    <a:p>
                      <a:r>
                        <a:rPr lang="en-US" sz="1600" dirty="0">
                          <a:latin typeface="Book Antiqua" panose="02040602050305030304" pitchFamily="18" charset="0"/>
                        </a:rPr>
                        <a:t>Measure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sz="1600" dirty="0">
                          <a:latin typeface="Book Antiqua" panose="02040602050305030304" pitchFamily="18" charset="0"/>
                        </a:rPr>
                        <a:t>Orgs. Working 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sz="1600" dirty="0">
                          <a:latin typeface="Book Antiqua" panose="02040602050305030304" pitchFamily="18" charset="0"/>
                        </a:rPr>
                        <a:t>Likely Data Source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58145081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latin typeface="Book Antiqua" panose="02040602050305030304" pitchFamily="18" charset="0"/>
                        </a:rPr>
                        <a:t>1. Care planning (concept)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latin typeface="Book Antiqua" panose="02040602050305030304" pitchFamily="18" charset="0"/>
                        </a:rPr>
                        <a:t>MassHealth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latin typeface="Book Antiqua" panose="02040602050305030304" pitchFamily="18" charset="0"/>
                        </a:rPr>
                        <a:t>Patient record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48431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latin typeface="Book Antiqua" panose="02040602050305030304" pitchFamily="18" charset="0"/>
                        </a:rPr>
                        <a:t>2. Community tenure (measure) </a:t>
                      </a:r>
                      <a:r>
                        <a:rPr lang="en-US" sz="1600" b="0" i="1" dirty="0">
                          <a:latin typeface="Book Antiqua" panose="02040602050305030304" pitchFamily="18" charset="0"/>
                        </a:rPr>
                        <a:t>(EOHHS priority)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latin typeface="Book Antiqua" panose="02040602050305030304" pitchFamily="18" charset="0"/>
                        </a:rPr>
                        <a:t>MassHealth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latin typeface="Book Antiqua" panose="02040602050305030304" pitchFamily="18" charset="0"/>
                        </a:rPr>
                        <a:t>Claims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305779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latin typeface="Book Antiqua" panose="02040602050305030304" pitchFamily="18" charset="0"/>
                        </a:rPr>
                        <a:t>3. EHR interoperability (concept)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latin typeface="Book Antiqua" panose="02040602050305030304" pitchFamily="18" charset="0"/>
                        </a:rPr>
                        <a:t>Provider self-report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515733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latin typeface="Book Antiqua" panose="02040602050305030304" pitchFamily="18" charset="0"/>
                        </a:rPr>
                        <a:t>4. Life status measures, potentially including kindergarten readiness, high school graduation rate and other measures (concept)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latin typeface="Book Antiqua" panose="02040602050305030304" pitchFamily="18" charset="0"/>
                        </a:rPr>
                        <a:t>Oregon Health Authority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latin typeface="Book Antiqua" panose="02040602050305030304" pitchFamily="18" charset="0"/>
                        </a:rPr>
                        <a:t>Depends on measure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7475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latin typeface="Book Antiqua" panose="02040602050305030304" pitchFamily="18" charset="0"/>
                        </a:rPr>
                        <a:t>5. Patient-reported outcome measures (concept)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latin typeface="Book Antiqua" panose="02040602050305030304" pitchFamily="18" charset="0"/>
                        </a:rPr>
                        <a:t>Partners, ICHOM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Book Antiqua" panose="02040602050305030304" pitchFamily="18" charset="0"/>
                        </a:rPr>
                        <a:t>Patient record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966174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latin typeface="Book Antiqua" panose="02040602050305030304" pitchFamily="18" charset="0"/>
                        </a:rPr>
                        <a:t>6. Pediatric behavioral health (concept)</a:t>
                      </a:r>
                      <a:r>
                        <a:rPr lang="en-US" sz="1600" b="0" i="1" dirty="0">
                          <a:latin typeface="Book Antiqua" panose="02040602050305030304" pitchFamily="18" charset="0"/>
                        </a:rPr>
                        <a:t> (EOHHS priority)*</a:t>
                      </a:r>
                      <a:endParaRPr lang="en-US" sz="1600" b="0" dirty="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Book Antiqua" panose="02040602050305030304" pitchFamily="18" charset="0"/>
                        </a:rPr>
                        <a:t>Depends on measure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248576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latin typeface="Book Antiqua" panose="02040602050305030304" pitchFamily="18" charset="0"/>
                        </a:rPr>
                        <a:t>7. Stratify existing measures by race/ethnicity, age, gender, language, disability status, etc. (concept) </a:t>
                      </a:r>
                      <a:r>
                        <a:rPr lang="en-US" sz="1600" b="0" i="1" dirty="0">
                          <a:latin typeface="Book Antiqua" panose="02040602050305030304" pitchFamily="18" charset="0"/>
                        </a:rPr>
                        <a:t>(EOHHS priority)</a:t>
                      </a:r>
                      <a:endParaRPr lang="en-US" sz="1600" b="0" dirty="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latin typeface="Book Antiqua" panose="02040602050305030304" pitchFamily="18" charset="0"/>
                        </a:rPr>
                        <a:t>Payer eligibility and enrollment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9078791"/>
                  </a:ext>
                </a:extLst>
              </a:tr>
            </a:tbl>
          </a:graphicData>
        </a:graphic>
      </p:graphicFrame>
      <p:sp>
        <p:nvSpPr>
          <p:cNvPr id="3" name="TextBox 2">
            <a:extLst>
              <a:ext uri="{FF2B5EF4-FFF2-40B4-BE49-F238E27FC236}">
                <a16:creationId xmlns:a16="http://schemas.microsoft.com/office/drawing/2014/main" id="{4C2DD433-A7B5-4B30-814F-0472AE487C51}"/>
              </a:ext>
            </a:extLst>
          </p:cNvPr>
          <p:cNvSpPr txBox="1"/>
          <p:nvPr/>
        </p:nvSpPr>
        <p:spPr>
          <a:xfrm>
            <a:off x="228600" y="6132223"/>
            <a:ext cx="8693406" cy="738664"/>
          </a:xfrm>
          <a:prstGeom prst="rect">
            <a:avLst/>
          </a:prstGeom>
          <a:noFill/>
        </p:spPr>
        <p:txBody>
          <a:bodyPr wrap="square" rtlCol="0">
            <a:spAutoFit/>
          </a:bodyPr>
          <a:lstStyle/>
          <a:p>
            <a:r>
              <a:rPr lang="en-US" sz="1400" dirty="0">
                <a:latin typeface="Book Antiqua" panose="02040602050305030304" pitchFamily="18" charset="0"/>
              </a:rPr>
              <a:t>*The Massachusetts Aligned Measure Set does include two pediatric behavioral health menu measures: Metabolic Monitoring for Children and Adolescents on Antipsychotics and Child and Adolescent Major Depressive Disorder: Suicide Risk Assessment.</a:t>
            </a:r>
          </a:p>
        </p:txBody>
      </p:sp>
    </p:spTree>
    <p:extLst>
      <p:ext uri="{BB962C8B-B14F-4D97-AF65-F5344CB8AC3E}">
        <p14:creationId xmlns:p14="http://schemas.microsoft.com/office/powerpoint/2010/main" val="16636254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a:xfrm>
            <a:off x="533400" y="1508760"/>
            <a:ext cx="8074152" cy="4556234"/>
          </a:xfrm>
        </p:spPr>
        <p:txBody>
          <a:bodyPr/>
          <a:lstStyle/>
          <a:p>
            <a:r>
              <a:rPr lang="en-US" dirty="0"/>
              <a:t>Welcome</a:t>
            </a:r>
          </a:p>
          <a:p>
            <a:r>
              <a:rPr lang="en-US" dirty="0"/>
              <a:t>Status of Legislation</a:t>
            </a:r>
          </a:p>
          <a:p>
            <a:r>
              <a:rPr lang="en-US" dirty="0"/>
              <a:t>Recap of 7-24-18 Meeting Decisions &amp; Discussion of Follow-up Items</a:t>
            </a:r>
          </a:p>
          <a:p>
            <a:pPr marL="685800" lvl="1" indent="-228600"/>
            <a:r>
              <a:rPr lang="en-US" dirty="0"/>
              <a:t>Revisit Timeline for Measure Set Implementation</a:t>
            </a:r>
          </a:p>
          <a:p>
            <a:pPr marL="685800" lvl="1" indent="-228600"/>
            <a:r>
              <a:rPr lang="en-US" dirty="0"/>
              <a:t>Revisit Measure Set Categories</a:t>
            </a:r>
          </a:p>
          <a:p>
            <a:pPr marL="685800" lvl="1" indent="-228600"/>
            <a:r>
              <a:rPr lang="en-US" dirty="0"/>
              <a:t>Revisit Developmental Measures</a:t>
            </a:r>
          </a:p>
          <a:p>
            <a:pPr marL="685800" lvl="1" indent="-228600"/>
            <a:r>
              <a:rPr lang="en-US" dirty="0"/>
              <a:t>Revisit Measure Specifications</a:t>
            </a:r>
          </a:p>
          <a:p>
            <a:r>
              <a:rPr lang="en-US" dirty="0"/>
              <a:t>Debrief on Last Year and Discuss Future Directions</a:t>
            </a:r>
          </a:p>
          <a:p>
            <a:r>
              <a:rPr lang="en-US" dirty="0"/>
              <a:t>Next Steps</a:t>
            </a:r>
          </a:p>
        </p:txBody>
      </p:sp>
      <p:sp>
        <p:nvSpPr>
          <p:cNvPr id="4" name="Rectangle 3"/>
          <p:cNvSpPr/>
          <p:nvPr/>
        </p:nvSpPr>
        <p:spPr>
          <a:xfrm>
            <a:off x="-152400" y="4495800"/>
            <a:ext cx="9448800" cy="5334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2141980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B0741-76B3-4244-9335-48C12A5C0024}"/>
              </a:ext>
            </a:extLst>
          </p:cNvPr>
          <p:cNvSpPr>
            <a:spLocks noGrp="1"/>
          </p:cNvSpPr>
          <p:nvPr>
            <p:ph type="title"/>
          </p:nvPr>
        </p:nvSpPr>
        <p:spPr/>
        <p:txBody>
          <a:bodyPr/>
          <a:lstStyle/>
          <a:p>
            <a:r>
              <a:rPr lang="en-US" dirty="0"/>
              <a:t>Measure Specifications - </a:t>
            </a:r>
            <a:br>
              <a:rPr lang="en-US" dirty="0"/>
            </a:br>
            <a:r>
              <a:rPr lang="en-US" dirty="0"/>
              <a:t>HEDIS Changes</a:t>
            </a:r>
          </a:p>
        </p:txBody>
      </p:sp>
      <p:sp>
        <p:nvSpPr>
          <p:cNvPr id="3" name="Content Placeholder 2">
            <a:extLst>
              <a:ext uri="{FF2B5EF4-FFF2-40B4-BE49-F238E27FC236}">
                <a16:creationId xmlns:a16="http://schemas.microsoft.com/office/drawing/2014/main" id="{3D3BDA22-07EB-47B4-987A-EE30BB2B701E}"/>
              </a:ext>
            </a:extLst>
          </p:cNvPr>
          <p:cNvSpPr>
            <a:spLocks noGrp="1"/>
          </p:cNvSpPr>
          <p:nvPr>
            <p:ph sz="half" idx="1"/>
          </p:nvPr>
        </p:nvSpPr>
        <p:spPr/>
        <p:txBody>
          <a:bodyPr/>
          <a:lstStyle/>
          <a:p>
            <a:r>
              <a:rPr lang="en-US" b="0" dirty="0"/>
              <a:t>On 7/24/18, the Taskforce staff shared an overview of the 2019 HEDIS changes that impact the measures in the Massachusetts Aligned Measure Set.</a:t>
            </a:r>
          </a:p>
          <a:p>
            <a:pPr lvl="0"/>
            <a:r>
              <a:rPr lang="en-US" b="0" dirty="0"/>
              <a:t>A Taskforce member noted that substantive changes can impact performance and have other implications.  The member asked how changes to specifications will be incorporated in the middle of the measurement year.</a:t>
            </a:r>
          </a:p>
          <a:p>
            <a:pPr lvl="1"/>
            <a:r>
              <a:rPr lang="en-US" b="0" dirty="0"/>
              <a:t>Most plans accept HEDIS changes as they occur, so the Taskforce would likely need to accept these changes to facilitate alignment with the plans.</a:t>
            </a:r>
          </a:p>
          <a:p>
            <a:pPr lvl="1"/>
            <a:r>
              <a:rPr lang="en-US" b="0" dirty="0"/>
              <a:t>One payer, however, delays implementation of HEDIS changes by one year.</a:t>
            </a:r>
          </a:p>
          <a:p>
            <a:endParaRPr lang="en-US" dirty="0"/>
          </a:p>
        </p:txBody>
      </p:sp>
    </p:spTree>
    <p:extLst>
      <p:ext uri="{BB962C8B-B14F-4D97-AF65-F5344CB8AC3E}">
        <p14:creationId xmlns:p14="http://schemas.microsoft.com/office/powerpoint/2010/main" val="383975045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B0741-76B3-4244-9335-48C12A5C0024}"/>
              </a:ext>
            </a:extLst>
          </p:cNvPr>
          <p:cNvSpPr>
            <a:spLocks noGrp="1"/>
          </p:cNvSpPr>
          <p:nvPr>
            <p:ph type="title"/>
          </p:nvPr>
        </p:nvSpPr>
        <p:spPr/>
        <p:txBody>
          <a:bodyPr/>
          <a:lstStyle/>
          <a:p>
            <a:r>
              <a:rPr lang="en-US" dirty="0"/>
              <a:t>Measure Specifications - </a:t>
            </a:r>
            <a:br>
              <a:rPr lang="en-US" dirty="0"/>
            </a:br>
            <a:r>
              <a:rPr lang="en-US" dirty="0"/>
              <a:t>HEDIS Changes (cont’d)</a:t>
            </a:r>
          </a:p>
        </p:txBody>
      </p:sp>
      <p:sp>
        <p:nvSpPr>
          <p:cNvPr id="3" name="Content Placeholder 2">
            <a:extLst>
              <a:ext uri="{FF2B5EF4-FFF2-40B4-BE49-F238E27FC236}">
                <a16:creationId xmlns:a16="http://schemas.microsoft.com/office/drawing/2014/main" id="{3D3BDA22-07EB-47B4-987A-EE30BB2B701E}"/>
              </a:ext>
            </a:extLst>
          </p:cNvPr>
          <p:cNvSpPr>
            <a:spLocks noGrp="1"/>
          </p:cNvSpPr>
          <p:nvPr>
            <p:ph sz="half" idx="1"/>
          </p:nvPr>
        </p:nvSpPr>
        <p:spPr>
          <a:xfrm>
            <a:off x="563217" y="1066800"/>
            <a:ext cx="8077200" cy="4556234"/>
          </a:xfrm>
        </p:spPr>
        <p:txBody>
          <a:bodyPr/>
          <a:lstStyle/>
          <a:p>
            <a:r>
              <a:rPr lang="en-US" b="0" dirty="0"/>
              <a:t>In the payer survey, Taskforce staff asked about the use of HEDIS measures in contracts.</a:t>
            </a:r>
          </a:p>
          <a:p>
            <a:r>
              <a:rPr lang="en-US" dirty="0"/>
              <a:t>What is your process for incorporating annual HEDIS specification updates into your contracts? </a:t>
            </a:r>
          </a:p>
          <a:p>
            <a:pPr marL="857250" lvl="1" indent="-342900">
              <a:spcBef>
                <a:spcPts val="0"/>
              </a:spcBef>
            </a:pPr>
            <a:r>
              <a:rPr lang="en-US" b="0" dirty="0"/>
              <a:t>Two payers said that HEDIS changes are automatically incorporated into their contracts.</a:t>
            </a:r>
          </a:p>
          <a:p>
            <a:pPr marL="857250" lvl="1" indent="-342900">
              <a:spcBef>
                <a:spcPts val="0"/>
              </a:spcBef>
            </a:pPr>
            <a:r>
              <a:rPr lang="en-US" b="0" dirty="0"/>
              <a:t>One payer said that they prospectively provide updated specifications in contractual notices.</a:t>
            </a:r>
          </a:p>
          <a:p>
            <a:pPr marL="857250" lvl="1" indent="-342900">
              <a:spcBef>
                <a:spcPts val="0"/>
              </a:spcBef>
            </a:pPr>
            <a:r>
              <a:rPr lang="en-US" b="0" dirty="0"/>
              <a:t>One payer said HEDIS changes are handled through contract amendment.</a:t>
            </a:r>
          </a:p>
          <a:p>
            <a:pPr>
              <a:buFont typeface="Wingdings" panose="05000000000000000000" pitchFamily="2" charset="2"/>
              <a:buChar char="§"/>
            </a:pPr>
            <a:r>
              <a:rPr lang="en-US" b="0" dirty="0"/>
              <a:t>To date, Taskforce deliberations of HEDIS measures have considered the most recently published specifications.</a:t>
            </a:r>
          </a:p>
          <a:p>
            <a:pPr marL="0" indent="0">
              <a:buNone/>
            </a:pPr>
            <a:endParaRPr lang="en-US" dirty="0"/>
          </a:p>
        </p:txBody>
      </p:sp>
      <p:sp>
        <p:nvSpPr>
          <p:cNvPr id="4" name="Content Placeholder 3">
            <a:extLst>
              <a:ext uri="{FF2B5EF4-FFF2-40B4-BE49-F238E27FC236}">
                <a16:creationId xmlns:a16="http://schemas.microsoft.com/office/drawing/2014/main" id="{7A845180-1298-4E80-B4DD-02128377DEE5}"/>
              </a:ext>
            </a:extLst>
          </p:cNvPr>
          <p:cNvSpPr txBox="1">
            <a:spLocks/>
          </p:cNvSpPr>
          <p:nvPr/>
        </p:nvSpPr>
        <p:spPr bwMode="auto">
          <a:xfrm>
            <a:off x="467967" y="5623034"/>
            <a:ext cx="8267700" cy="963504"/>
          </a:xfrm>
          <a:prstGeom prst="rect">
            <a:avLst/>
          </a:prstGeom>
          <a:solidFill>
            <a:srgbClr val="FFC000"/>
          </a:solidFill>
          <a:ln w="6350" cmpd="sng">
            <a:solidFill>
              <a:srgbClr val="FFC000"/>
            </a:solid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r>
              <a:rPr lang="en-US" dirty="0"/>
              <a:t>Which version of the specifications (the most recent or penultimate) does the Taskforce recommend adopting for HEDIS measures?  This is a substantive alignment issue.</a:t>
            </a:r>
          </a:p>
          <a:p>
            <a:endParaRPr lang="en-US" dirty="0"/>
          </a:p>
          <a:p>
            <a:endParaRPr lang="en-US" dirty="0"/>
          </a:p>
        </p:txBody>
      </p:sp>
    </p:spTree>
    <p:extLst>
      <p:ext uri="{BB962C8B-B14F-4D97-AF65-F5344CB8AC3E}">
        <p14:creationId xmlns:p14="http://schemas.microsoft.com/office/powerpoint/2010/main" val="33833305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ppt_w</p:attrName>
                                        </p:attrNameLst>
                                      </p:cBhvr>
                                      <p:tavLst>
                                        <p:tav tm="0" fmla="#ppt_w*sin(2.5*pi*$)">
                                          <p:val>
                                            <p:fltVal val="0"/>
                                          </p:val>
                                        </p:tav>
                                        <p:tav tm="100000">
                                          <p:val>
                                            <p:fltVal val="1"/>
                                          </p:val>
                                        </p:tav>
                                      </p:tavLst>
                                    </p:anim>
                                    <p:anim calcmode="lin" valueType="num">
                                      <p:cBhvr>
                                        <p:cTn id="9" dur="1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a:xfrm>
            <a:off x="533400" y="1508760"/>
            <a:ext cx="8074152" cy="4556234"/>
          </a:xfrm>
        </p:spPr>
        <p:txBody>
          <a:bodyPr/>
          <a:lstStyle/>
          <a:p>
            <a:r>
              <a:rPr lang="en-US" dirty="0"/>
              <a:t>Welcome</a:t>
            </a:r>
          </a:p>
          <a:p>
            <a:r>
              <a:rPr lang="en-US" dirty="0"/>
              <a:t>Status of Legislation</a:t>
            </a:r>
          </a:p>
          <a:p>
            <a:r>
              <a:rPr lang="en-US" dirty="0"/>
              <a:t>Recap of 7-24-18 Meeting Decisions &amp; Discussion of Follow-up Items</a:t>
            </a:r>
          </a:p>
          <a:p>
            <a:pPr marL="685800" lvl="1" indent="-228600"/>
            <a:r>
              <a:rPr lang="en-US" dirty="0"/>
              <a:t>Revisit Timeline for Measure Set Implementation</a:t>
            </a:r>
          </a:p>
          <a:p>
            <a:pPr marL="685800" lvl="1" indent="-228600"/>
            <a:r>
              <a:rPr lang="en-US" dirty="0"/>
              <a:t>Revisit Measure Set Categories</a:t>
            </a:r>
          </a:p>
          <a:p>
            <a:pPr marL="685800" lvl="1" indent="-228600"/>
            <a:r>
              <a:rPr lang="en-US" dirty="0"/>
              <a:t>Revisit Developmental Measures</a:t>
            </a:r>
          </a:p>
          <a:p>
            <a:pPr marL="685800" lvl="1" indent="-228600"/>
            <a:r>
              <a:rPr lang="en-US" dirty="0"/>
              <a:t>Revisit Measure Specifications</a:t>
            </a:r>
          </a:p>
          <a:p>
            <a:r>
              <a:rPr lang="en-US" dirty="0"/>
              <a:t>Debrief on Last Year and Discuss Future Directions</a:t>
            </a:r>
          </a:p>
          <a:p>
            <a:r>
              <a:rPr lang="en-US" dirty="0"/>
              <a:t>Next Steps</a:t>
            </a:r>
          </a:p>
        </p:txBody>
      </p:sp>
      <p:sp>
        <p:nvSpPr>
          <p:cNvPr id="4" name="Rectangle 3"/>
          <p:cNvSpPr/>
          <p:nvPr/>
        </p:nvSpPr>
        <p:spPr>
          <a:xfrm>
            <a:off x="-152400" y="4876800"/>
            <a:ext cx="9448800" cy="5334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6134021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FCE43-9425-4854-88D7-F8DA9BE357BF}"/>
              </a:ext>
            </a:extLst>
          </p:cNvPr>
          <p:cNvSpPr>
            <a:spLocks noGrp="1"/>
          </p:cNvSpPr>
          <p:nvPr>
            <p:ph type="title"/>
          </p:nvPr>
        </p:nvSpPr>
        <p:spPr/>
        <p:txBody>
          <a:bodyPr/>
          <a:lstStyle/>
          <a:p>
            <a:r>
              <a:rPr lang="en-US" dirty="0"/>
              <a:t>Debrief on Last Year</a:t>
            </a:r>
          </a:p>
        </p:txBody>
      </p:sp>
      <p:sp>
        <p:nvSpPr>
          <p:cNvPr id="3" name="Content Placeholder 2">
            <a:extLst>
              <a:ext uri="{FF2B5EF4-FFF2-40B4-BE49-F238E27FC236}">
                <a16:creationId xmlns:a16="http://schemas.microsoft.com/office/drawing/2014/main" id="{7FB91B38-34EA-4674-B172-1EB4E216AAA4}"/>
              </a:ext>
            </a:extLst>
          </p:cNvPr>
          <p:cNvSpPr>
            <a:spLocks noGrp="1"/>
          </p:cNvSpPr>
          <p:nvPr>
            <p:ph sz="half" idx="1"/>
          </p:nvPr>
        </p:nvSpPr>
        <p:spPr/>
        <p:txBody>
          <a:bodyPr/>
          <a:lstStyle/>
          <a:p>
            <a:r>
              <a:rPr lang="en-US" dirty="0"/>
              <a:t>What were the strengths of the Taskforce process last year? </a:t>
            </a:r>
          </a:p>
          <a:p>
            <a:endParaRPr lang="en-US" dirty="0"/>
          </a:p>
          <a:p>
            <a:r>
              <a:rPr lang="en-US" dirty="0"/>
              <a:t>Are there any lessons we have learned and opportunities for improvement moving forward?</a:t>
            </a:r>
          </a:p>
          <a:p>
            <a:endParaRPr lang="en-US" dirty="0"/>
          </a:p>
        </p:txBody>
      </p:sp>
      <p:pic>
        <p:nvPicPr>
          <p:cNvPr id="4" name="Picture 4" descr="Image result for thinking">
            <a:extLst>
              <a:ext uri="{FF2B5EF4-FFF2-40B4-BE49-F238E27FC236}">
                <a16:creationId xmlns:a16="http://schemas.microsoft.com/office/drawing/2014/main" id="{9AE73A07-750B-4559-82E4-5E707B14EE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25" y="3429000"/>
            <a:ext cx="4476750" cy="268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93302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AA175-4FE6-4689-A9DE-E7409EAD8781}"/>
              </a:ext>
            </a:extLst>
          </p:cNvPr>
          <p:cNvSpPr>
            <a:spLocks noGrp="1"/>
          </p:cNvSpPr>
          <p:nvPr>
            <p:ph type="title"/>
          </p:nvPr>
        </p:nvSpPr>
        <p:spPr/>
        <p:txBody>
          <a:bodyPr/>
          <a:lstStyle/>
          <a:p>
            <a:r>
              <a:rPr lang="en-US" dirty="0"/>
              <a:t>Roadmap</a:t>
            </a:r>
          </a:p>
        </p:txBody>
      </p:sp>
      <p:sp>
        <p:nvSpPr>
          <p:cNvPr id="3" name="Content Placeholder 2">
            <a:extLst>
              <a:ext uri="{FF2B5EF4-FFF2-40B4-BE49-F238E27FC236}">
                <a16:creationId xmlns:a16="http://schemas.microsoft.com/office/drawing/2014/main" id="{1B08CC8B-62D6-4879-B947-8A328700E8EC}"/>
              </a:ext>
            </a:extLst>
          </p:cNvPr>
          <p:cNvSpPr>
            <a:spLocks noGrp="1"/>
          </p:cNvSpPr>
          <p:nvPr>
            <p:ph sz="half" idx="1"/>
          </p:nvPr>
        </p:nvSpPr>
        <p:spPr/>
        <p:txBody>
          <a:bodyPr/>
          <a:lstStyle/>
          <a:p>
            <a:r>
              <a:rPr lang="en-US" dirty="0"/>
              <a:t>Review the updated EOHHS Taskforce Roadmap.</a:t>
            </a:r>
          </a:p>
          <a:p>
            <a:pPr lvl="1"/>
            <a:r>
              <a:rPr lang="en-US" b="0" dirty="0"/>
              <a:t>The Roadmap documents the process the Taskforce used to create the Massachusetts Aligned Measure Set and discussed next steps through January 2019.</a:t>
            </a:r>
          </a:p>
          <a:p>
            <a:endParaRPr lang="en-US" dirty="0"/>
          </a:p>
        </p:txBody>
      </p:sp>
    </p:spTree>
    <p:extLst>
      <p:ext uri="{BB962C8B-B14F-4D97-AF65-F5344CB8AC3E}">
        <p14:creationId xmlns:p14="http://schemas.microsoft.com/office/powerpoint/2010/main" val="5855130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FCE43-9425-4854-88D7-F8DA9BE357BF}"/>
              </a:ext>
            </a:extLst>
          </p:cNvPr>
          <p:cNvSpPr>
            <a:spLocks noGrp="1"/>
          </p:cNvSpPr>
          <p:nvPr>
            <p:ph type="title"/>
          </p:nvPr>
        </p:nvSpPr>
        <p:spPr/>
        <p:txBody>
          <a:bodyPr/>
          <a:lstStyle/>
          <a:p>
            <a:r>
              <a:rPr lang="en-US" dirty="0"/>
              <a:t>Discuss Future Directions</a:t>
            </a:r>
          </a:p>
        </p:txBody>
      </p:sp>
      <p:sp>
        <p:nvSpPr>
          <p:cNvPr id="3" name="Content Placeholder 2">
            <a:extLst>
              <a:ext uri="{FF2B5EF4-FFF2-40B4-BE49-F238E27FC236}">
                <a16:creationId xmlns:a16="http://schemas.microsoft.com/office/drawing/2014/main" id="{7FB91B38-34EA-4674-B172-1EB4E216AAA4}"/>
              </a:ext>
            </a:extLst>
          </p:cNvPr>
          <p:cNvSpPr>
            <a:spLocks noGrp="1"/>
          </p:cNvSpPr>
          <p:nvPr>
            <p:ph sz="half" idx="1"/>
          </p:nvPr>
        </p:nvSpPr>
        <p:spPr>
          <a:xfrm>
            <a:off x="533400" y="1219200"/>
            <a:ext cx="8077200" cy="5257800"/>
          </a:xfrm>
        </p:spPr>
        <p:txBody>
          <a:bodyPr/>
          <a:lstStyle/>
          <a:p>
            <a:pPr>
              <a:spcAft>
                <a:spcPts val="0"/>
              </a:spcAft>
            </a:pPr>
            <a:r>
              <a:rPr lang="en-US" dirty="0"/>
              <a:t>Taskforce staff have identified the following areas of work for the next year:</a:t>
            </a:r>
          </a:p>
          <a:p>
            <a:pPr>
              <a:spcAft>
                <a:spcPts val="1800"/>
              </a:spcAft>
            </a:pPr>
            <a:endParaRPr lang="en-US" sz="400" dirty="0"/>
          </a:p>
          <a:p>
            <a:pPr marL="803275" lvl="1" indent="-457200">
              <a:spcAft>
                <a:spcPts val="600"/>
              </a:spcAft>
              <a:buFont typeface="+mj-lt"/>
              <a:buAutoNum type="arabicPeriod"/>
            </a:pPr>
            <a:r>
              <a:rPr lang="en-US" b="0" dirty="0"/>
              <a:t>Develop a work plan and begin work on prioritized Developmental measures.</a:t>
            </a:r>
          </a:p>
          <a:p>
            <a:pPr marL="914400" lvl="2" indent="-228600">
              <a:spcBef>
                <a:spcPts val="0"/>
              </a:spcBef>
              <a:spcAft>
                <a:spcPts val="1800"/>
              </a:spcAft>
              <a:buFont typeface="Arial" panose="020B0604020202020204" pitchFamily="34" charset="0"/>
              <a:buChar char="‒"/>
            </a:pPr>
            <a:r>
              <a:rPr lang="en-US" dirty="0">
                <a:latin typeface="Book Antiqua" panose="02040602050305030304" pitchFamily="18" charset="0"/>
              </a:rPr>
              <a:t>Could include collaboration with other states</a:t>
            </a:r>
          </a:p>
          <a:p>
            <a:pPr marL="914400" lvl="2" indent="-228600">
              <a:lnSpc>
                <a:spcPct val="100000"/>
              </a:lnSpc>
              <a:spcBef>
                <a:spcPts val="0"/>
              </a:spcBef>
              <a:spcAft>
                <a:spcPts val="0"/>
              </a:spcAft>
              <a:buFont typeface="Arial" panose="020B0604020202020204" pitchFamily="34" charset="0"/>
              <a:buChar char="‒"/>
            </a:pPr>
            <a:endParaRPr lang="en-US" sz="400" dirty="0">
              <a:latin typeface="Book Antiqua" panose="02040602050305030304" pitchFamily="18" charset="0"/>
            </a:endParaRPr>
          </a:p>
          <a:p>
            <a:pPr marL="803275" lvl="1" indent="-457200">
              <a:spcAft>
                <a:spcPts val="0"/>
              </a:spcAft>
              <a:buFont typeface="+mj-lt"/>
              <a:buAutoNum type="arabicPeriod"/>
            </a:pPr>
            <a:r>
              <a:rPr lang="en-US" b="0" dirty="0"/>
              <a:t>Convene two work groups:</a:t>
            </a:r>
          </a:p>
          <a:p>
            <a:pPr marL="1028700" lvl="2">
              <a:buFont typeface="+mj-lt"/>
              <a:buAutoNum type="alphaLcPeriod"/>
            </a:pPr>
            <a:r>
              <a:rPr lang="en-US" b="0" dirty="0">
                <a:latin typeface="Book Antiqua" panose="02040602050305030304" pitchFamily="18" charset="0"/>
              </a:rPr>
              <a:t>An </a:t>
            </a:r>
            <a:r>
              <a:rPr lang="en-US" b="0" u="sng" dirty="0">
                <a:latin typeface="Book Antiqua" panose="02040602050305030304" pitchFamily="18" charset="0"/>
              </a:rPr>
              <a:t>Inpatient Care Work </a:t>
            </a:r>
            <a:r>
              <a:rPr lang="en-US" u="sng" dirty="0">
                <a:latin typeface="Book Antiqua" panose="02040602050305030304" pitchFamily="18" charset="0"/>
              </a:rPr>
              <a:t>G</a:t>
            </a:r>
            <a:r>
              <a:rPr lang="en-US" b="0" u="sng" dirty="0">
                <a:latin typeface="Book Antiqua" panose="02040602050305030304" pitchFamily="18" charset="0"/>
              </a:rPr>
              <a:t>roup</a:t>
            </a:r>
            <a:r>
              <a:rPr lang="en-US" b="0" dirty="0">
                <a:latin typeface="Book Antiqua" panose="02040602050305030304" pitchFamily="18" charset="0"/>
              </a:rPr>
              <a:t> to help determine how to adapt facility-based measures for ACOs</a:t>
            </a:r>
            <a:r>
              <a:rPr lang="en-US" dirty="0">
                <a:latin typeface="Book Antiqua" panose="02040602050305030304" pitchFamily="18" charset="0"/>
              </a:rPr>
              <a:t> and consider inpatient care measures and utilization measures</a:t>
            </a:r>
            <a:endParaRPr lang="en-US" b="0" dirty="0">
              <a:latin typeface="Book Antiqua" panose="02040602050305030304" pitchFamily="18" charset="0"/>
            </a:endParaRPr>
          </a:p>
          <a:p>
            <a:pPr marL="1028700" lvl="2">
              <a:spcAft>
                <a:spcPts val="1200"/>
              </a:spcAft>
              <a:buFont typeface="+mj-lt"/>
              <a:buAutoNum type="alphaLcPeriod"/>
            </a:pPr>
            <a:r>
              <a:rPr lang="en-US" dirty="0">
                <a:latin typeface="Book Antiqua" panose="02040602050305030304" pitchFamily="18" charset="0"/>
              </a:rPr>
              <a:t>An </a:t>
            </a:r>
            <a:r>
              <a:rPr lang="en-US" u="sng" dirty="0">
                <a:latin typeface="Book Antiqua" panose="02040602050305030304" pitchFamily="18" charset="0"/>
              </a:rPr>
              <a:t>Equity/Disparities Work Group</a:t>
            </a:r>
            <a:r>
              <a:rPr lang="en-US" dirty="0">
                <a:latin typeface="Book Antiqua" panose="02040602050305030304" pitchFamily="18" charset="0"/>
              </a:rPr>
              <a:t> to </a:t>
            </a:r>
            <a:r>
              <a:rPr lang="en-US" b="0" dirty="0">
                <a:latin typeface="Book Antiqua" panose="02040602050305030304" pitchFamily="18" charset="0"/>
              </a:rPr>
              <a:t>discuss how to stratify measures for the purpose of measuring equity/disparity and which equity/disparity data points to use for stratification</a:t>
            </a:r>
          </a:p>
          <a:p>
            <a:pPr marL="1203325" lvl="3" indent="-285750">
              <a:buClrTx/>
              <a:buFont typeface="Courier New" panose="02070309020205020404" pitchFamily="49" charset="0"/>
              <a:buChar char="o"/>
            </a:pPr>
            <a:r>
              <a:rPr lang="en-US" b="0" dirty="0">
                <a:solidFill>
                  <a:schemeClr val="tx1"/>
                </a:solidFill>
                <a:latin typeface="Book Antiqua" panose="02040602050305030304" pitchFamily="18" charset="0"/>
              </a:rPr>
              <a:t>This group should also reach out to the MassHealth-convened subgroup focused on SDOH and identify a short list of SDOH-related ICD-10 codes for providers and plans.</a:t>
            </a:r>
          </a:p>
        </p:txBody>
      </p:sp>
    </p:spTree>
    <p:extLst>
      <p:ext uri="{BB962C8B-B14F-4D97-AF65-F5344CB8AC3E}">
        <p14:creationId xmlns:p14="http://schemas.microsoft.com/office/powerpoint/2010/main" val="13882680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1000"/>
                                        <p:tgtEl>
                                          <p:spTgt spid="3">
                                            <p:txEl>
                                              <p:pRg st="6" end="6"/>
                                            </p:txEl>
                                          </p:spTgt>
                                        </p:tgtEl>
                                      </p:cBhvr>
                                    </p:animEffect>
                                    <p:anim calcmode="lin" valueType="num">
                                      <p:cBhvr>
                                        <p:cTn id="2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1000"/>
                                        <p:tgtEl>
                                          <p:spTgt spid="3">
                                            <p:txEl>
                                              <p:pRg st="7" end="7"/>
                                            </p:txEl>
                                          </p:spTgt>
                                        </p:tgtEl>
                                      </p:cBhvr>
                                    </p:animEffect>
                                    <p:anim calcmode="lin" valueType="num">
                                      <p:cBhvr>
                                        <p:cTn id="3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1000"/>
                                        <p:tgtEl>
                                          <p:spTgt spid="3">
                                            <p:txEl>
                                              <p:pRg st="8" end="8"/>
                                            </p:txEl>
                                          </p:spTgt>
                                        </p:tgtEl>
                                      </p:cBhvr>
                                    </p:animEffect>
                                    <p:anim calcmode="lin" valueType="num">
                                      <p:cBhvr>
                                        <p:cTn id="3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F27EE-2BD2-4C2A-B7B6-0AEEABACE1AD}"/>
              </a:ext>
            </a:extLst>
          </p:cNvPr>
          <p:cNvSpPr>
            <a:spLocks noGrp="1"/>
          </p:cNvSpPr>
          <p:nvPr>
            <p:ph type="title"/>
          </p:nvPr>
        </p:nvSpPr>
        <p:spPr/>
        <p:txBody>
          <a:bodyPr/>
          <a:lstStyle/>
          <a:p>
            <a:r>
              <a:rPr lang="en-US" dirty="0"/>
              <a:t>Status of Legislation</a:t>
            </a:r>
          </a:p>
        </p:txBody>
      </p:sp>
      <p:sp>
        <p:nvSpPr>
          <p:cNvPr id="3" name="Content Placeholder 2">
            <a:extLst>
              <a:ext uri="{FF2B5EF4-FFF2-40B4-BE49-F238E27FC236}">
                <a16:creationId xmlns:a16="http://schemas.microsoft.com/office/drawing/2014/main" id="{D3ED4FC1-2C58-4657-948C-1E16127843BF}"/>
              </a:ext>
            </a:extLst>
          </p:cNvPr>
          <p:cNvSpPr>
            <a:spLocks noGrp="1"/>
          </p:cNvSpPr>
          <p:nvPr>
            <p:ph sz="half" idx="1"/>
          </p:nvPr>
        </p:nvSpPr>
        <p:spPr/>
        <p:txBody>
          <a:bodyPr/>
          <a:lstStyle/>
          <a:p>
            <a:r>
              <a:rPr lang="en-US" b="0" dirty="0"/>
              <a:t>On 7/24/18, Taskforce staff shared that there was pending legislation in the House and Senate which included language on health care quality. </a:t>
            </a:r>
          </a:p>
          <a:p>
            <a:r>
              <a:rPr lang="en-US" b="0" dirty="0"/>
              <a:t>If the legislation passed, there would be specific requirements, including timelines for implementation of the Massachusetts Aligned Measure Set, that could differ from what the Taskforce was discussing.</a:t>
            </a:r>
          </a:p>
          <a:p>
            <a:r>
              <a:rPr lang="en-US" b="0" dirty="0"/>
              <a:t>In the end, the Legislature did not pass a health care bill during the 2018 session.</a:t>
            </a:r>
          </a:p>
          <a:p>
            <a:r>
              <a:rPr lang="en-US" b="0" dirty="0"/>
              <a:t>The Taskforce will resume discussions on implementation of the Massachusetts Aligned Measure Set during our meeting today.</a:t>
            </a:r>
          </a:p>
        </p:txBody>
      </p:sp>
    </p:spTree>
    <p:extLst>
      <p:ext uri="{BB962C8B-B14F-4D97-AF65-F5344CB8AC3E}">
        <p14:creationId xmlns:p14="http://schemas.microsoft.com/office/powerpoint/2010/main" val="5084465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FCE43-9425-4854-88D7-F8DA9BE357BF}"/>
              </a:ext>
            </a:extLst>
          </p:cNvPr>
          <p:cNvSpPr>
            <a:spLocks noGrp="1"/>
          </p:cNvSpPr>
          <p:nvPr>
            <p:ph type="title"/>
          </p:nvPr>
        </p:nvSpPr>
        <p:spPr/>
        <p:txBody>
          <a:bodyPr/>
          <a:lstStyle/>
          <a:p>
            <a:r>
              <a:rPr lang="en-US" dirty="0"/>
              <a:t>Discuss Future Directions</a:t>
            </a:r>
          </a:p>
        </p:txBody>
      </p:sp>
      <p:sp>
        <p:nvSpPr>
          <p:cNvPr id="3" name="Content Placeholder 2">
            <a:extLst>
              <a:ext uri="{FF2B5EF4-FFF2-40B4-BE49-F238E27FC236}">
                <a16:creationId xmlns:a16="http://schemas.microsoft.com/office/drawing/2014/main" id="{7FB91B38-34EA-4674-B172-1EB4E216AAA4}"/>
              </a:ext>
            </a:extLst>
          </p:cNvPr>
          <p:cNvSpPr>
            <a:spLocks noGrp="1"/>
          </p:cNvSpPr>
          <p:nvPr>
            <p:ph sz="half" idx="1"/>
          </p:nvPr>
        </p:nvSpPr>
        <p:spPr>
          <a:xfrm>
            <a:off x="0" y="1219200"/>
            <a:ext cx="8915400" cy="5529262"/>
          </a:xfrm>
        </p:spPr>
        <p:txBody>
          <a:bodyPr/>
          <a:lstStyle/>
          <a:p>
            <a:pPr marL="803275" lvl="1" indent="-457200">
              <a:buFont typeface="+mj-lt"/>
              <a:buAutoNum type="arabicPeriod" startAt="3"/>
            </a:pPr>
            <a:r>
              <a:rPr lang="en-US" b="0" dirty="0"/>
              <a:t>Revisit the idea of using multi-payer case-mix data to generate adequate denominator sizes for at least select measures that would otherwise be problematic when generated on an individual payer basis.</a:t>
            </a:r>
          </a:p>
          <a:p>
            <a:pPr marL="346075" lvl="1" indent="0">
              <a:buNone/>
            </a:pPr>
            <a:endParaRPr lang="en-US" sz="400" b="0" dirty="0"/>
          </a:p>
          <a:p>
            <a:pPr marL="803275" lvl="1" indent="-457200">
              <a:spcAft>
                <a:spcPts val="0"/>
              </a:spcAft>
              <a:buFont typeface="+mj-lt"/>
              <a:buAutoNum type="arabicPeriod" startAt="4"/>
            </a:pPr>
            <a:r>
              <a:rPr lang="en-US" b="0" dirty="0"/>
              <a:t>Develop an annual review process, which should consider (at a minimum):</a:t>
            </a:r>
          </a:p>
          <a:p>
            <a:pPr marL="914400" lvl="2" indent="-228600">
              <a:buFont typeface="Arial" panose="020B0604020202020204" pitchFamily="34" charset="0"/>
              <a:buChar char="‒"/>
            </a:pPr>
            <a:r>
              <a:rPr lang="en-US" dirty="0">
                <a:latin typeface="Book Antiqua" panose="02040602050305030304" pitchFamily="18" charset="0"/>
              </a:rPr>
              <a:t>public comment feedback </a:t>
            </a:r>
          </a:p>
          <a:p>
            <a:pPr marL="914400" lvl="2" indent="-228600">
              <a:buFont typeface="Arial" panose="020B0604020202020204" pitchFamily="34" charset="0"/>
              <a:buChar char="‒"/>
            </a:pPr>
            <a:r>
              <a:rPr lang="en-US" dirty="0">
                <a:latin typeface="Book Antiqua" panose="02040602050305030304" pitchFamily="18" charset="0"/>
              </a:rPr>
              <a:t>changes to measures in the Aligned Measure Set</a:t>
            </a:r>
          </a:p>
          <a:p>
            <a:pPr marL="914400" lvl="2" indent="-228600">
              <a:buFont typeface="Arial" panose="020B0604020202020204" pitchFamily="34" charset="0"/>
              <a:buChar char="‒"/>
            </a:pPr>
            <a:r>
              <a:rPr lang="en-US" dirty="0">
                <a:latin typeface="Book Antiqua" panose="02040602050305030304" pitchFamily="18" charset="0"/>
              </a:rPr>
              <a:t>CMS-driven changes to the MassHealth ACO measure set and the Medicare ACO measure set</a:t>
            </a:r>
          </a:p>
          <a:p>
            <a:pPr marL="914400" lvl="2" indent="-228600">
              <a:buFont typeface="Arial" panose="020B0604020202020204" pitchFamily="34" charset="0"/>
              <a:buChar char="‒"/>
            </a:pPr>
            <a:r>
              <a:rPr lang="en-US" dirty="0">
                <a:latin typeface="Book Antiqua" panose="02040602050305030304" pitchFamily="18" charset="0"/>
              </a:rPr>
              <a:t>which measures payers and ACOs implement in contracts (including which CG-CAHPS questions and/or composites are in use)</a:t>
            </a:r>
          </a:p>
          <a:p>
            <a:pPr marL="914400" lvl="2" indent="-228600">
              <a:buFont typeface="Arial" panose="020B0604020202020204" pitchFamily="34" charset="0"/>
              <a:buChar char="‒"/>
            </a:pPr>
            <a:r>
              <a:rPr lang="en-US" dirty="0">
                <a:latin typeface="Book Antiqua" panose="02040602050305030304" pitchFamily="18" charset="0"/>
              </a:rPr>
              <a:t>alignment of the Measure Set with statewide health priorities </a:t>
            </a:r>
          </a:p>
          <a:p>
            <a:pPr marL="914400" lvl="2" indent="-228600">
              <a:buFont typeface="Arial" panose="020B0604020202020204" pitchFamily="34" charset="0"/>
              <a:buChar char="‒"/>
            </a:pPr>
            <a:r>
              <a:rPr lang="en-US" dirty="0">
                <a:latin typeface="Book Antiqua" panose="02040602050305030304" pitchFamily="18" charset="0"/>
              </a:rPr>
              <a:t>opportunity for improvement</a:t>
            </a:r>
          </a:p>
          <a:p>
            <a:pPr marL="914400" lvl="2" indent="-228600">
              <a:buFont typeface="Arial" panose="020B0604020202020204" pitchFamily="34" charset="0"/>
              <a:buChar char="‒"/>
            </a:pPr>
            <a:r>
              <a:rPr lang="en-US" dirty="0">
                <a:latin typeface="Book Antiqua" panose="02040602050305030304" pitchFamily="18" charset="0"/>
              </a:rPr>
              <a:t>performance for measures in the Monitoring Set</a:t>
            </a:r>
          </a:p>
        </p:txBody>
      </p:sp>
    </p:spTree>
    <p:extLst>
      <p:ext uri="{BB962C8B-B14F-4D97-AF65-F5344CB8AC3E}">
        <p14:creationId xmlns:p14="http://schemas.microsoft.com/office/powerpoint/2010/main" val="465135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1000"/>
                                        <p:tgtEl>
                                          <p:spTgt spid="3">
                                            <p:txEl>
                                              <p:pRg st="8" end="8"/>
                                            </p:txEl>
                                          </p:spTgt>
                                        </p:tgtEl>
                                      </p:cBhvr>
                                    </p:animEffect>
                                    <p:anim calcmode="lin" valueType="num">
                                      <p:cBhvr>
                                        <p:cTn id="4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1000"/>
                                        <p:tgtEl>
                                          <p:spTgt spid="3">
                                            <p:txEl>
                                              <p:pRg st="9" end="9"/>
                                            </p:txEl>
                                          </p:spTgt>
                                        </p:tgtEl>
                                      </p:cBhvr>
                                    </p:animEffect>
                                    <p:anim calcmode="lin" valueType="num">
                                      <p:cBhvr>
                                        <p:cTn id="5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a:xfrm>
            <a:off x="533400" y="1508760"/>
            <a:ext cx="8074152" cy="4556234"/>
          </a:xfrm>
        </p:spPr>
        <p:txBody>
          <a:bodyPr/>
          <a:lstStyle/>
          <a:p>
            <a:r>
              <a:rPr lang="en-US" dirty="0"/>
              <a:t>Welcome</a:t>
            </a:r>
          </a:p>
          <a:p>
            <a:r>
              <a:rPr lang="en-US" dirty="0"/>
              <a:t>Recap of 7-24-18 Meeting Decisions &amp; Discussion of Follow-up Items</a:t>
            </a:r>
          </a:p>
          <a:p>
            <a:pPr marL="685800" lvl="1" indent="-228600"/>
            <a:r>
              <a:rPr lang="en-US" dirty="0"/>
              <a:t>Revisit Timeline for Measure Set Implementation</a:t>
            </a:r>
          </a:p>
          <a:p>
            <a:pPr marL="685800" lvl="1" indent="-228600"/>
            <a:r>
              <a:rPr lang="en-US" dirty="0"/>
              <a:t>Revisit Measure Set Categories</a:t>
            </a:r>
          </a:p>
          <a:p>
            <a:pPr marL="685800" lvl="1" indent="-228600"/>
            <a:r>
              <a:rPr lang="en-US" dirty="0"/>
              <a:t>Revisit Developmental Measures</a:t>
            </a:r>
          </a:p>
          <a:p>
            <a:pPr marL="685800" lvl="1" indent="-228600"/>
            <a:r>
              <a:rPr lang="en-US" dirty="0"/>
              <a:t>Revisit Measure Specifications</a:t>
            </a:r>
          </a:p>
          <a:p>
            <a:r>
              <a:rPr lang="en-US" dirty="0"/>
              <a:t>Debrief on Last Year and Discuss Future Directions</a:t>
            </a:r>
          </a:p>
          <a:p>
            <a:r>
              <a:rPr lang="en-US" dirty="0"/>
              <a:t>Next Steps</a:t>
            </a:r>
          </a:p>
        </p:txBody>
      </p:sp>
      <p:sp>
        <p:nvSpPr>
          <p:cNvPr id="4" name="Rectangle 3"/>
          <p:cNvSpPr/>
          <p:nvPr/>
        </p:nvSpPr>
        <p:spPr>
          <a:xfrm>
            <a:off x="-152400" y="4953000"/>
            <a:ext cx="9448800" cy="5334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1874080"/>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 Meeting Schedule</a:t>
            </a:r>
          </a:p>
        </p:txBody>
      </p:sp>
      <p:sp>
        <p:nvSpPr>
          <p:cNvPr id="5" name="Content Placeholder 2">
            <a:extLst>
              <a:ext uri="{FF2B5EF4-FFF2-40B4-BE49-F238E27FC236}">
                <a16:creationId xmlns:a16="http://schemas.microsoft.com/office/drawing/2014/main" id="{9A11860A-0F48-4660-A65F-97FCD93D7D33}"/>
              </a:ext>
            </a:extLst>
          </p:cNvPr>
          <p:cNvSpPr>
            <a:spLocks noGrp="1"/>
          </p:cNvSpPr>
          <p:nvPr>
            <p:ph idx="1"/>
          </p:nvPr>
        </p:nvSpPr>
        <p:spPr>
          <a:xfrm>
            <a:off x="533400" y="1371600"/>
            <a:ext cx="6740142" cy="4556234"/>
          </a:xfrm>
        </p:spPr>
        <p:txBody>
          <a:bodyPr/>
          <a:lstStyle/>
          <a:p>
            <a:pPr lvl="1">
              <a:spcAft>
                <a:spcPts val="300"/>
              </a:spcAft>
            </a:pPr>
            <a:endParaRPr lang="en-US" dirty="0"/>
          </a:p>
          <a:p>
            <a:pPr lvl="1">
              <a:spcAft>
                <a:spcPts val="300"/>
              </a:spcAft>
            </a:pPr>
            <a:r>
              <a:rPr lang="en-US" dirty="0"/>
              <a:t>Meeting #21</a:t>
            </a:r>
          </a:p>
          <a:p>
            <a:pPr marL="914400" lvl="2">
              <a:spcBef>
                <a:spcPts val="0"/>
              </a:spcBef>
              <a:spcAft>
                <a:spcPts val="300"/>
              </a:spcAft>
              <a:buFont typeface="Book Antiqua" panose="02040602050305030304" pitchFamily="18" charset="0"/>
              <a:buChar char="−"/>
            </a:pPr>
            <a:r>
              <a:rPr lang="en-US" sz="2000" kern="1200" dirty="0">
                <a:latin typeface="Book Antiqua" panose="02040602050305030304" pitchFamily="18" charset="0"/>
              </a:rPr>
              <a:t>Discuss public comment submitted in response to report public distribution </a:t>
            </a:r>
          </a:p>
          <a:p>
            <a:pPr marL="914400" lvl="2">
              <a:spcBef>
                <a:spcPts val="0"/>
              </a:spcBef>
              <a:spcAft>
                <a:spcPts val="300"/>
              </a:spcAft>
              <a:buFont typeface="Book Antiqua" panose="02040602050305030304" pitchFamily="18" charset="0"/>
              <a:buChar char="−"/>
            </a:pPr>
            <a:r>
              <a:rPr lang="en-US" sz="2000" kern="1200" dirty="0">
                <a:latin typeface="Book Antiqua" panose="02040602050305030304" pitchFamily="18" charset="0"/>
              </a:rPr>
              <a:t>Complete discussion of candidate measures for gap filling</a:t>
            </a:r>
          </a:p>
          <a:p>
            <a:pPr marL="914400" lvl="2">
              <a:spcBef>
                <a:spcPts val="0"/>
              </a:spcBef>
              <a:spcAft>
                <a:spcPts val="300"/>
              </a:spcAft>
              <a:buFont typeface="Book Antiqua" panose="02040602050305030304" pitchFamily="18" charset="0"/>
              <a:buChar char="−"/>
            </a:pPr>
            <a:r>
              <a:rPr lang="en-US" sz="2000" kern="1200" dirty="0">
                <a:latin typeface="Book Antiqua" panose="02040602050305030304" pitchFamily="18" charset="0"/>
              </a:rPr>
              <a:t>Define process for developing and testing </a:t>
            </a:r>
            <a:r>
              <a:rPr lang="en-US" sz="2000" kern="1200">
                <a:latin typeface="Book Antiqua" panose="02040602050305030304" pitchFamily="18" charset="0"/>
              </a:rPr>
              <a:t>developmental measures</a:t>
            </a:r>
            <a:endParaRPr lang="en-US" sz="2000" kern="1200" dirty="0">
              <a:latin typeface="Book Antiqua" panose="02040602050305030304" pitchFamily="18" charset="0"/>
            </a:endParaRPr>
          </a:p>
          <a:p>
            <a:pPr marL="914400" lvl="2">
              <a:spcBef>
                <a:spcPts val="0"/>
              </a:spcBef>
              <a:spcAft>
                <a:spcPts val="300"/>
              </a:spcAft>
              <a:buFont typeface="Book Antiqua" panose="02040602050305030304" pitchFamily="18" charset="0"/>
              <a:buChar char="−"/>
            </a:pPr>
            <a:endParaRPr lang="en-US" sz="2000" kern="1200" dirty="0">
              <a:latin typeface="Book Antiqua" panose="02040602050305030304" pitchFamily="18" charset="0"/>
            </a:endParaRPr>
          </a:p>
        </p:txBody>
      </p:sp>
      <p:grpSp>
        <p:nvGrpSpPr>
          <p:cNvPr id="19" name="Group 18">
            <a:extLst>
              <a:ext uri="{FF2B5EF4-FFF2-40B4-BE49-F238E27FC236}">
                <a16:creationId xmlns:a16="http://schemas.microsoft.com/office/drawing/2014/main" id="{DB32F54D-393C-4822-A93B-7CBE983767B0}"/>
              </a:ext>
            </a:extLst>
          </p:cNvPr>
          <p:cNvGrpSpPr/>
          <p:nvPr/>
        </p:nvGrpSpPr>
        <p:grpSpPr>
          <a:xfrm>
            <a:off x="7391399" y="1905000"/>
            <a:ext cx="914400" cy="914400"/>
            <a:chOff x="8064544" y="2057400"/>
            <a:chExt cx="822960" cy="822960"/>
          </a:xfrm>
        </p:grpSpPr>
        <p:grpSp>
          <p:nvGrpSpPr>
            <p:cNvPr id="20" name="Group 19">
              <a:extLst>
                <a:ext uri="{FF2B5EF4-FFF2-40B4-BE49-F238E27FC236}">
                  <a16:creationId xmlns:a16="http://schemas.microsoft.com/office/drawing/2014/main" id="{144097F6-4679-444D-BFFB-AF54C3407AC2}"/>
                </a:ext>
              </a:extLst>
            </p:cNvPr>
            <p:cNvGrpSpPr>
              <a:grpSpLocks noChangeAspect="1"/>
            </p:cNvGrpSpPr>
            <p:nvPr/>
          </p:nvGrpSpPr>
          <p:grpSpPr>
            <a:xfrm>
              <a:off x="8064544" y="2057400"/>
              <a:ext cx="822960" cy="822960"/>
              <a:chOff x="7758770" y="3246120"/>
              <a:chExt cx="1097280" cy="1097280"/>
            </a:xfrm>
          </p:grpSpPr>
          <p:grpSp>
            <p:nvGrpSpPr>
              <p:cNvPr id="37" name="Group 36">
                <a:extLst>
                  <a:ext uri="{FF2B5EF4-FFF2-40B4-BE49-F238E27FC236}">
                    <a16:creationId xmlns:a16="http://schemas.microsoft.com/office/drawing/2014/main" id="{8713E557-26E2-4F01-867F-5BD4902F996A}"/>
                  </a:ext>
                </a:extLst>
              </p:cNvPr>
              <p:cNvGrpSpPr/>
              <p:nvPr/>
            </p:nvGrpSpPr>
            <p:grpSpPr>
              <a:xfrm>
                <a:off x="7758770" y="3246120"/>
                <a:ext cx="1097280" cy="1097280"/>
                <a:chOff x="7085012" y="4648200"/>
                <a:chExt cx="679061" cy="679061"/>
              </a:xfrm>
            </p:grpSpPr>
            <p:sp>
              <p:nvSpPr>
                <p:cNvPr id="46" name="Oval 45">
                  <a:extLst>
                    <a:ext uri="{FF2B5EF4-FFF2-40B4-BE49-F238E27FC236}">
                      <a16:creationId xmlns:a16="http://schemas.microsoft.com/office/drawing/2014/main" id="{EBADF3C1-E849-4464-AA9D-213771C3FAE2}"/>
                    </a:ext>
                  </a:extLst>
                </p:cNvPr>
                <p:cNvSpPr/>
                <p:nvPr/>
              </p:nvSpPr>
              <p:spPr>
                <a:xfrm>
                  <a:off x="7085012" y="4648200"/>
                  <a:ext cx="679061" cy="679061"/>
                </a:xfrm>
                <a:prstGeom prst="ellipse">
                  <a:avLst/>
                </a:prstGeom>
                <a:solidFill>
                  <a:schemeClr val="accent2">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s-UY" dirty="0"/>
                </a:p>
              </p:txBody>
            </p:sp>
            <p:sp>
              <p:nvSpPr>
                <p:cNvPr id="47" name="Oval 46">
                  <a:extLst>
                    <a:ext uri="{FF2B5EF4-FFF2-40B4-BE49-F238E27FC236}">
                      <a16:creationId xmlns:a16="http://schemas.microsoft.com/office/drawing/2014/main" id="{5AF220C4-CB0E-4795-B9F8-88F036636ABD}"/>
                    </a:ext>
                  </a:extLst>
                </p:cNvPr>
                <p:cNvSpPr/>
                <p:nvPr/>
              </p:nvSpPr>
              <p:spPr>
                <a:xfrm>
                  <a:off x="7085012" y="4648200"/>
                  <a:ext cx="679061" cy="679061"/>
                </a:xfrm>
                <a:prstGeom prst="ellipse">
                  <a:avLst/>
                </a:prstGeom>
                <a:solidFill>
                  <a:schemeClr val="accent6">
                    <a:lumMod val="75000"/>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s-UY" dirty="0"/>
                </a:p>
              </p:txBody>
            </p:sp>
            <p:sp>
              <p:nvSpPr>
                <p:cNvPr id="48" name="Oval 47">
                  <a:extLst>
                    <a:ext uri="{FF2B5EF4-FFF2-40B4-BE49-F238E27FC236}">
                      <a16:creationId xmlns:a16="http://schemas.microsoft.com/office/drawing/2014/main" id="{82DC2BF9-C482-43C6-A073-4B4B83F5F4B7}"/>
                    </a:ext>
                  </a:extLst>
                </p:cNvPr>
                <p:cNvSpPr/>
                <p:nvPr/>
              </p:nvSpPr>
              <p:spPr>
                <a:xfrm>
                  <a:off x="7085012" y="4648200"/>
                  <a:ext cx="679061" cy="679061"/>
                </a:xfrm>
                <a:prstGeom prst="ellipse">
                  <a:avLst/>
                </a:prstGeom>
                <a:solidFill>
                  <a:schemeClr val="tx2">
                    <a:alpha val="89804"/>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s-UY" dirty="0"/>
                </a:p>
              </p:txBody>
            </p:sp>
          </p:grpSp>
          <p:sp>
            <p:nvSpPr>
              <p:cNvPr id="38" name="Freeform 24">
                <a:extLst>
                  <a:ext uri="{FF2B5EF4-FFF2-40B4-BE49-F238E27FC236}">
                    <a16:creationId xmlns:a16="http://schemas.microsoft.com/office/drawing/2014/main" id="{1DA0D954-015E-4F33-BE76-A01F61B0EDC2}"/>
                  </a:ext>
                </a:extLst>
              </p:cNvPr>
              <p:cNvSpPr>
                <a:spLocks/>
              </p:cNvSpPr>
              <p:nvPr/>
            </p:nvSpPr>
            <p:spPr bwMode="auto">
              <a:xfrm>
                <a:off x="8510650" y="3981186"/>
                <a:ext cx="131537" cy="137471"/>
              </a:xfrm>
              <a:custGeom>
                <a:avLst/>
                <a:gdLst/>
                <a:ahLst/>
                <a:cxnLst>
                  <a:cxn ang="0">
                    <a:pos x="0" y="0"/>
                  </a:cxn>
                  <a:cxn ang="0">
                    <a:pos x="133" y="0"/>
                  </a:cxn>
                  <a:cxn ang="0">
                    <a:pos x="133" y="5"/>
                  </a:cxn>
                  <a:cxn ang="0">
                    <a:pos x="0" y="139"/>
                  </a:cxn>
                  <a:cxn ang="0">
                    <a:pos x="0" y="0"/>
                  </a:cxn>
                </a:cxnLst>
                <a:rect l="0" t="0" r="r" b="b"/>
                <a:pathLst>
                  <a:path w="133" h="139">
                    <a:moveTo>
                      <a:pt x="0" y="0"/>
                    </a:moveTo>
                    <a:lnTo>
                      <a:pt x="133" y="0"/>
                    </a:lnTo>
                    <a:lnTo>
                      <a:pt x="133" y="5"/>
                    </a:lnTo>
                    <a:lnTo>
                      <a:pt x="0" y="139"/>
                    </a:lnTo>
                    <a:lnTo>
                      <a:pt x="0" y="0"/>
                    </a:lnTo>
                    <a:close/>
                  </a:path>
                </a:pathLst>
              </a:custGeom>
              <a:solidFill>
                <a:schemeClr val="bg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p>
            </p:txBody>
          </p:sp>
          <p:sp>
            <p:nvSpPr>
              <p:cNvPr id="39" name="Freeform 25">
                <a:extLst>
                  <a:ext uri="{FF2B5EF4-FFF2-40B4-BE49-F238E27FC236}">
                    <a16:creationId xmlns:a16="http://schemas.microsoft.com/office/drawing/2014/main" id="{8D93D8EB-F2A1-44A3-A6DE-B96D565063FA}"/>
                  </a:ext>
                </a:extLst>
              </p:cNvPr>
              <p:cNvSpPr>
                <a:spLocks/>
              </p:cNvSpPr>
              <p:nvPr/>
            </p:nvSpPr>
            <p:spPr bwMode="auto">
              <a:xfrm>
                <a:off x="8378123" y="3986131"/>
                <a:ext cx="132526" cy="132526"/>
              </a:xfrm>
              <a:custGeom>
                <a:avLst/>
                <a:gdLst/>
                <a:ahLst/>
                <a:cxnLst>
                  <a:cxn ang="0">
                    <a:pos x="134" y="0"/>
                  </a:cxn>
                  <a:cxn ang="0">
                    <a:pos x="134" y="134"/>
                  </a:cxn>
                  <a:cxn ang="0">
                    <a:pos x="133" y="131"/>
                  </a:cxn>
                  <a:cxn ang="0">
                    <a:pos x="0" y="131"/>
                  </a:cxn>
                  <a:cxn ang="0">
                    <a:pos x="134" y="0"/>
                  </a:cxn>
                </a:cxnLst>
                <a:rect l="0" t="0" r="r" b="b"/>
                <a:pathLst>
                  <a:path w="134" h="134">
                    <a:moveTo>
                      <a:pt x="134" y="0"/>
                    </a:moveTo>
                    <a:lnTo>
                      <a:pt x="134" y="134"/>
                    </a:lnTo>
                    <a:lnTo>
                      <a:pt x="133" y="131"/>
                    </a:lnTo>
                    <a:lnTo>
                      <a:pt x="0" y="131"/>
                    </a:lnTo>
                    <a:lnTo>
                      <a:pt x="134"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p>
            </p:txBody>
          </p:sp>
          <p:sp>
            <p:nvSpPr>
              <p:cNvPr id="40" name="Freeform 26">
                <a:extLst>
                  <a:ext uri="{FF2B5EF4-FFF2-40B4-BE49-F238E27FC236}">
                    <a16:creationId xmlns:a16="http://schemas.microsoft.com/office/drawing/2014/main" id="{919C3648-F967-4BA8-866D-A1B244EBBA38}"/>
                  </a:ext>
                </a:extLst>
              </p:cNvPr>
              <p:cNvSpPr>
                <a:spLocks/>
              </p:cNvSpPr>
              <p:nvPr/>
            </p:nvSpPr>
            <p:spPr bwMode="auto">
              <a:xfrm>
                <a:off x="7972633" y="3640971"/>
                <a:ext cx="669554" cy="474719"/>
              </a:xfrm>
              <a:custGeom>
                <a:avLst/>
                <a:gdLst/>
                <a:ahLst/>
                <a:cxnLst>
                  <a:cxn ang="0">
                    <a:pos x="0" y="0"/>
                  </a:cxn>
                  <a:cxn ang="0">
                    <a:pos x="677" y="0"/>
                  </a:cxn>
                  <a:cxn ang="0">
                    <a:pos x="677" y="344"/>
                  </a:cxn>
                  <a:cxn ang="0">
                    <a:pos x="543" y="344"/>
                  </a:cxn>
                  <a:cxn ang="0">
                    <a:pos x="410" y="480"/>
                  </a:cxn>
                  <a:cxn ang="0">
                    <a:pos x="45" y="480"/>
                  </a:cxn>
                  <a:cxn ang="0">
                    <a:pos x="32" y="478"/>
                  </a:cxn>
                  <a:cxn ang="0">
                    <a:pos x="20" y="473"/>
                  </a:cxn>
                  <a:cxn ang="0">
                    <a:pos x="10" y="464"/>
                  </a:cxn>
                  <a:cxn ang="0">
                    <a:pos x="3" y="454"/>
                  </a:cxn>
                  <a:cxn ang="0">
                    <a:pos x="0" y="441"/>
                  </a:cxn>
                  <a:cxn ang="0">
                    <a:pos x="0" y="0"/>
                  </a:cxn>
                </a:cxnLst>
                <a:rect l="0" t="0" r="r" b="b"/>
                <a:pathLst>
                  <a:path w="677" h="480">
                    <a:moveTo>
                      <a:pt x="0" y="0"/>
                    </a:moveTo>
                    <a:lnTo>
                      <a:pt x="677" y="0"/>
                    </a:lnTo>
                    <a:lnTo>
                      <a:pt x="677" y="344"/>
                    </a:lnTo>
                    <a:lnTo>
                      <a:pt x="543" y="344"/>
                    </a:lnTo>
                    <a:lnTo>
                      <a:pt x="410" y="480"/>
                    </a:lnTo>
                    <a:lnTo>
                      <a:pt x="45" y="480"/>
                    </a:lnTo>
                    <a:lnTo>
                      <a:pt x="32" y="478"/>
                    </a:lnTo>
                    <a:lnTo>
                      <a:pt x="20" y="473"/>
                    </a:lnTo>
                    <a:lnTo>
                      <a:pt x="10" y="464"/>
                    </a:lnTo>
                    <a:lnTo>
                      <a:pt x="3" y="454"/>
                    </a:lnTo>
                    <a:lnTo>
                      <a:pt x="0" y="441"/>
                    </a:lnTo>
                    <a:lnTo>
                      <a:pt x="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p>
            </p:txBody>
          </p:sp>
          <p:sp>
            <p:nvSpPr>
              <p:cNvPr id="41" name="Freeform 27">
                <a:extLst>
                  <a:ext uri="{FF2B5EF4-FFF2-40B4-BE49-F238E27FC236}">
                    <a16:creationId xmlns:a16="http://schemas.microsoft.com/office/drawing/2014/main" id="{61FB4D8A-E220-404B-A0B0-300DD2A2DCC4}"/>
                  </a:ext>
                </a:extLst>
              </p:cNvPr>
              <p:cNvSpPr>
                <a:spLocks/>
              </p:cNvSpPr>
              <p:nvPr/>
            </p:nvSpPr>
            <p:spPr bwMode="auto">
              <a:xfrm>
                <a:off x="7972633" y="3539104"/>
                <a:ext cx="669554" cy="116702"/>
              </a:xfrm>
              <a:custGeom>
                <a:avLst/>
                <a:gdLst/>
                <a:ahLst/>
                <a:cxnLst>
                  <a:cxn ang="0">
                    <a:pos x="45" y="0"/>
                  </a:cxn>
                  <a:cxn ang="0">
                    <a:pos x="630" y="0"/>
                  </a:cxn>
                  <a:cxn ang="0">
                    <a:pos x="643" y="1"/>
                  </a:cxn>
                  <a:cxn ang="0">
                    <a:pos x="657" y="6"/>
                  </a:cxn>
                  <a:cxn ang="0">
                    <a:pos x="667" y="15"/>
                  </a:cxn>
                  <a:cxn ang="0">
                    <a:pos x="674" y="24"/>
                  </a:cxn>
                  <a:cxn ang="0">
                    <a:pos x="677" y="37"/>
                  </a:cxn>
                  <a:cxn ang="0">
                    <a:pos x="677" y="118"/>
                  </a:cxn>
                  <a:cxn ang="0">
                    <a:pos x="0" y="118"/>
                  </a:cxn>
                  <a:cxn ang="0">
                    <a:pos x="0" y="37"/>
                  </a:cxn>
                  <a:cxn ang="0">
                    <a:pos x="3" y="24"/>
                  </a:cxn>
                  <a:cxn ang="0">
                    <a:pos x="10" y="15"/>
                  </a:cxn>
                  <a:cxn ang="0">
                    <a:pos x="20" y="6"/>
                  </a:cxn>
                  <a:cxn ang="0">
                    <a:pos x="32" y="1"/>
                  </a:cxn>
                  <a:cxn ang="0">
                    <a:pos x="45" y="0"/>
                  </a:cxn>
                </a:cxnLst>
                <a:rect l="0" t="0" r="r" b="b"/>
                <a:pathLst>
                  <a:path w="677" h="118">
                    <a:moveTo>
                      <a:pt x="45" y="0"/>
                    </a:moveTo>
                    <a:lnTo>
                      <a:pt x="630" y="0"/>
                    </a:lnTo>
                    <a:lnTo>
                      <a:pt x="643" y="1"/>
                    </a:lnTo>
                    <a:lnTo>
                      <a:pt x="657" y="6"/>
                    </a:lnTo>
                    <a:lnTo>
                      <a:pt x="667" y="15"/>
                    </a:lnTo>
                    <a:lnTo>
                      <a:pt x="674" y="24"/>
                    </a:lnTo>
                    <a:lnTo>
                      <a:pt x="677" y="37"/>
                    </a:lnTo>
                    <a:lnTo>
                      <a:pt x="677" y="118"/>
                    </a:lnTo>
                    <a:lnTo>
                      <a:pt x="0" y="118"/>
                    </a:lnTo>
                    <a:lnTo>
                      <a:pt x="0" y="37"/>
                    </a:lnTo>
                    <a:lnTo>
                      <a:pt x="3" y="24"/>
                    </a:lnTo>
                    <a:lnTo>
                      <a:pt x="10" y="15"/>
                    </a:lnTo>
                    <a:lnTo>
                      <a:pt x="20" y="6"/>
                    </a:lnTo>
                    <a:lnTo>
                      <a:pt x="32" y="1"/>
                    </a:lnTo>
                    <a:lnTo>
                      <a:pt x="45" y="0"/>
                    </a:lnTo>
                    <a:close/>
                  </a:path>
                </a:pathLst>
              </a:custGeom>
              <a:solidFill>
                <a:srgbClr val="FFC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solidFill>
                    <a:schemeClr val="tx1">
                      <a:lumMod val="75000"/>
                      <a:lumOff val="25000"/>
                    </a:schemeClr>
                  </a:solidFill>
                </a:endParaRPr>
              </a:p>
            </p:txBody>
          </p:sp>
          <p:sp>
            <p:nvSpPr>
              <p:cNvPr id="42" name="Freeform 28">
                <a:extLst>
                  <a:ext uri="{FF2B5EF4-FFF2-40B4-BE49-F238E27FC236}">
                    <a16:creationId xmlns:a16="http://schemas.microsoft.com/office/drawing/2014/main" id="{70A1D513-CA86-49E9-8930-C64ECCF35B11}"/>
                  </a:ext>
                </a:extLst>
              </p:cNvPr>
              <p:cNvSpPr>
                <a:spLocks/>
              </p:cNvSpPr>
              <p:nvPr/>
            </p:nvSpPr>
            <p:spPr bwMode="auto">
              <a:xfrm>
                <a:off x="8094280" y="3562840"/>
                <a:ext cx="77142" cy="78131"/>
              </a:xfrm>
              <a:custGeom>
                <a:avLst/>
                <a:gdLst/>
                <a:ahLst/>
                <a:cxnLst>
                  <a:cxn ang="0">
                    <a:pos x="39" y="0"/>
                  </a:cxn>
                  <a:cxn ang="0">
                    <a:pos x="55" y="3"/>
                  </a:cxn>
                  <a:cxn ang="0">
                    <a:pos x="67" y="11"/>
                  </a:cxn>
                  <a:cxn ang="0">
                    <a:pos x="76" y="24"/>
                  </a:cxn>
                  <a:cxn ang="0">
                    <a:pos x="78" y="40"/>
                  </a:cxn>
                  <a:cxn ang="0">
                    <a:pos x="76" y="56"/>
                  </a:cxn>
                  <a:cxn ang="0">
                    <a:pos x="67" y="68"/>
                  </a:cxn>
                  <a:cxn ang="0">
                    <a:pos x="55" y="77"/>
                  </a:cxn>
                  <a:cxn ang="0">
                    <a:pos x="39" y="79"/>
                  </a:cxn>
                  <a:cxn ang="0">
                    <a:pos x="23" y="77"/>
                  </a:cxn>
                  <a:cxn ang="0">
                    <a:pos x="11" y="68"/>
                  </a:cxn>
                  <a:cxn ang="0">
                    <a:pos x="2" y="56"/>
                  </a:cxn>
                  <a:cxn ang="0">
                    <a:pos x="0" y="40"/>
                  </a:cxn>
                  <a:cxn ang="0">
                    <a:pos x="2" y="24"/>
                  </a:cxn>
                  <a:cxn ang="0">
                    <a:pos x="11" y="11"/>
                  </a:cxn>
                  <a:cxn ang="0">
                    <a:pos x="23" y="3"/>
                  </a:cxn>
                  <a:cxn ang="0">
                    <a:pos x="39" y="0"/>
                  </a:cxn>
                </a:cxnLst>
                <a:rect l="0" t="0" r="r" b="b"/>
                <a:pathLst>
                  <a:path w="78" h="79">
                    <a:moveTo>
                      <a:pt x="39" y="0"/>
                    </a:moveTo>
                    <a:lnTo>
                      <a:pt x="55" y="3"/>
                    </a:lnTo>
                    <a:lnTo>
                      <a:pt x="67" y="11"/>
                    </a:lnTo>
                    <a:lnTo>
                      <a:pt x="76" y="24"/>
                    </a:lnTo>
                    <a:lnTo>
                      <a:pt x="78" y="40"/>
                    </a:lnTo>
                    <a:lnTo>
                      <a:pt x="76" y="56"/>
                    </a:lnTo>
                    <a:lnTo>
                      <a:pt x="67" y="68"/>
                    </a:lnTo>
                    <a:lnTo>
                      <a:pt x="55" y="77"/>
                    </a:lnTo>
                    <a:lnTo>
                      <a:pt x="39" y="79"/>
                    </a:lnTo>
                    <a:lnTo>
                      <a:pt x="23" y="77"/>
                    </a:lnTo>
                    <a:lnTo>
                      <a:pt x="11" y="68"/>
                    </a:lnTo>
                    <a:lnTo>
                      <a:pt x="2" y="56"/>
                    </a:lnTo>
                    <a:lnTo>
                      <a:pt x="0" y="40"/>
                    </a:lnTo>
                    <a:lnTo>
                      <a:pt x="2" y="24"/>
                    </a:lnTo>
                    <a:lnTo>
                      <a:pt x="11" y="11"/>
                    </a:lnTo>
                    <a:lnTo>
                      <a:pt x="23" y="3"/>
                    </a:lnTo>
                    <a:lnTo>
                      <a:pt x="3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p>
            </p:txBody>
          </p:sp>
          <p:sp>
            <p:nvSpPr>
              <p:cNvPr id="43" name="Freeform 29">
                <a:extLst>
                  <a:ext uri="{FF2B5EF4-FFF2-40B4-BE49-F238E27FC236}">
                    <a16:creationId xmlns:a16="http://schemas.microsoft.com/office/drawing/2014/main" id="{1FF0E2FB-9D11-44BF-B984-BC30D2DE360A}"/>
                  </a:ext>
                </a:extLst>
              </p:cNvPr>
              <p:cNvSpPr>
                <a:spLocks/>
              </p:cNvSpPr>
              <p:nvPr/>
            </p:nvSpPr>
            <p:spPr bwMode="auto">
              <a:xfrm>
                <a:off x="8424606" y="3562840"/>
                <a:ext cx="76153" cy="78131"/>
              </a:xfrm>
              <a:custGeom>
                <a:avLst/>
                <a:gdLst/>
                <a:ahLst/>
                <a:cxnLst>
                  <a:cxn ang="0">
                    <a:pos x="38" y="0"/>
                  </a:cxn>
                  <a:cxn ang="0">
                    <a:pos x="39" y="0"/>
                  </a:cxn>
                  <a:cxn ang="0">
                    <a:pos x="54" y="3"/>
                  </a:cxn>
                  <a:cxn ang="0">
                    <a:pos x="66" y="11"/>
                  </a:cxn>
                  <a:cxn ang="0">
                    <a:pos x="75" y="24"/>
                  </a:cxn>
                  <a:cxn ang="0">
                    <a:pos x="77" y="40"/>
                  </a:cxn>
                  <a:cxn ang="0">
                    <a:pos x="75" y="56"/>
                  </a:cxn>
                  <a:cxn ang="0">
                    <a:pos x="66" y="68"/>
                  </a:cxn>
                  <a:cxn ang="0">
                    <a:pos x="54" y="77"/>
                  </a:cxn>
                  <a:cxn ang="0">
                    <a:pos x="39" y="79"/>
                  </a:cxn>
                  <a:cxn ang="0">
                    <a:pos x="38" y="79"/>
                  </a:cxn>
                  <a:cxn ang="0">
                    <a:pos x="23" y="77"/>
                  </a:cxn>
                  <a:cxn ang="0">
                    <a:pos x="11" y="68"/>
                  </a:cxn>
                  <a:cxn ang="0">
                    <a:pos x="2" y="56"/>
                  </a:cxn>
                  <a:cxn ang="0">
                    <a:pos x="0" y="40"/>
                  </a:cxn>
                  <a:cxn ang="0">
                    <a:pos x="2" y="24"/>
                  </a:cxn>
                  <a:cxn ang="0">
                    <a:pos x="11" y="11"/>
                  </a:cxn>
                  <a:cxn ang="0">
                    <a:pos x="23" y="3"/>
                  </a:cxn>
                  <a:cxn ang="0">
                    <a:pos x="38" y="0"/>
                  </a:cxn>
                </a:cxnLst>
                <a:rect l="0" t="0" r="r" b="b"/>
                <a:pathLst>
                  <a:path w="77" h="79">
                    <a:moveTo>
                      <a:pt x="38" y="0"/>
                    </a:moveTo>
                    <a:lnTo>
                      <a:pt x="39" y="0"/>
                    </a:lnTo>
                    <a:lnTo>
                      <a:pt x="54" y="3"/>
                    </a:lnTo>
                    <a:lnTo>
                      <a:pt x="66" y="11"/>
                    </a:lnTo>
                    <a:lnTo>
                      <a:pt x="75" y="24"/>
                    </a:lnTo>
                    <a:lnTo>
                      <a:pt x="77" y="40"/>
                    </a:lnTo>
                    <a:lnTo>
                      <a:pt x="75" y="56"/>
                    </a:lnTo>
                    <a:lnTo>
                      <a:pt x="66" y="68"/>
                    </a:lnTo>
                    <a:lnTo>
                      <a:pt x="54" y="77"/>
                    </a:lnTo>
                    <a:lnTo>
                      <a:pt x="39" y="79"/>
                    </a:lnTo>
                    <a:lnTo>
                      <a:pt x="38" y="79"/>
                    </a:lnTo>
                    <a:lnTo>
                      <a:pt x="23" y="77"/>
                    </a:lnTo>
                    <a:lnTo>
                      <a:pt x="11" y="68"/>
                    </a:lnTo>
                    <a:lnTo>
                      <a:pt x="2" y="56"/>
                    </a:lnTo>
                    <a:lnTo>
                      <a:pt x="0" y="40"/>
                    </a:lnTo>
                    <a:lnTo>
                      <a:pt x="2" y="24"/>
                    </a:lnTo>
                    <a:lnTo>
                      <a:pt x="11" y="11"/>
                    </a:lnTo>
                    <a:lnTo>
                      <a:pt x="23" y="3"/>
                    </a:lnTo>
                    <a:lnTo>
                      <a:pt x="38"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p>
            </p:txBody>
          </p:sp>
          <p:sp>
            <p:nvSpPr>
              <p:cNvPr id="44" name="Freeform 30">
                <a:extLst>
                  <a:ext uri="{FF2B5EF4-FFF2-40B4-BE49-F238E27FC236}">
                    <a16:creationId xmlns:a16="http://schemas.microsoft.com/office/drawing/2014/main" id="{8D3169FE-81FC-48F7-BAE4-26E46CEA10C2}"/>
                  </a:ext>
                </a:extLst>
              </p:cNvPr>
              <p:cNvSpPr>
                <a:spLocks/>
              </p:cNvSpPr>
              <p:nvPr/>
            </p:nvSpPr>
            <p:spPr bwMode="auto">
              <a:xfrm>
                <a:off x="8099225" y="3470863"/>
                <a:ext cx="58351" cy="155273"/>
              </a:xfrm>
              <a:custGeom>
                <a:avLst/>
                <a:gdLst/>
                <a:ahLst/>
                <a:cxnLst>
                  <a:cxn ang="0">
                    <a:pos x="29" y="0"/>
                  </a:cxn>
                  <a:cxn ang="0">
                    <a:pos x="40" y="3"/>
                  </a:cxn>
                  <a:cxn ang="0">
                    <a:pos x="50" y="9"/>
                  </a:cxn>
                  <a:cxn ang="0">
                    <a:pos x="56" y="18"/>
                  </a:cxn>
                  <a:cxn ang="0">
                    <a:pos x="59" y="30"/>
                  </a:cxn>
                  <a:cxn ang="0">
                    <a:pos x="59" y="128"/>
                  </a:cxn>
                  <a:cxn ang="0">
                    <a:pos x="56" y="139"/>
                  </a:cxn>
                  <a:cxn ang="0">
                    <a:pos x="50" y="149"/>
                  </a:cxn>
                  <a:cxn ang="0">
                    <a:pos x="40" y="155"/>
                  </a:cxn>
                  <a:cxn ang="0">
                    <a:pos x="29" y="157"/>
                  </a:cxn>
                  <a:cxn ang="0">
                    <a:pos x="18" y="155"/>
                  </a:cxn>
                  <a:cxn ang="0">
                    <a:pos x="8" y="149"/>
                  </a:cxn>
                  <a:cxn ang="0">
                    <a:pos x="2" y="139"/>
                  </a:cxn>
                  <a:cxn ang="0">
                    <a:pos x="0" y="128"/>
                  </a:cxn>
                  <a:cxn ang="0">
                    <a:pos x="0" y="30"/>
                  </a:cxn>
                  <a:cxn ang="0">
                    <a:pos x="2" y="18"/>
                  </a:cxn>
                  <a:cxn ang="0">
                    <a:pos x="8" y="9"/>
                  </a:cxn>
                  <a:cxn ang="0">
                    <a:pos x="18" y="3"/>
                  </a:cxn>
                  <a:cxn ang="0">
                    <a:pos x="29" y="0"/>
                  </a:cxn>
                </a:cxnLst>
                <a:rect l="0" t="0" r="r" b="b"/>
                <a:pathLst>
                  <a:path w="59" h="157">
                    <a:moveTo>
                      <a:pt x="29" y="0"/>
                    </a:moveTo>
                    <a:lnTo>
                      <a:pt x="40" y="3"/>
                    </a:lnTo>
                    <a:lnTo>
                      <a:pt x="50" y="9"/>
                    </a:lnTo>
                    <a:lnTo>
                      <a:pt x="56" y="18"/>
                    </a:lnTo>
                    <a:lnTo>
                      <a:pt x="59" y="30"/>
                    </a:lnTo>
                    <a:lnTo>
                      <a:pt x="59" y="128"/>
                    </a:lnTo>
                    <a:lnTo>
                      <a:pt x="56" y="139"/>
                    </a:lnTo>
                    <a:lnTo>
                      <a:pt x="50" y="149"/>
                    </a:lnTo>
                    <a:lnTo>
                      <a:pt x="40" y="155"/>
                    </a:lnTo>
                    <a:lnTo>
                      <a:pt x="29" y="157"/>
                    </a:lnTo>
                    <a:lnTo>
                      <a:pt x="18" y="155"/>
                    </a:lnTo>
                    <a:lnTo>
                      <a:pt x="8" y="149"/>
                    </a:lnTo>
                    <a:lnTo>
                      <a:pt x="2" y="139"/>
                    </a:lnTo>
                    <a:lnTo>
                      <a:pt x="0" y="128"/>
                    </a:lnTo>
                    <a:lnTo>
                      <a:pt x="0" y="30"/>
                    </a:lnTo>
                    <a:lnTo>
                      <a:pt x="2" y="18"/>
                    </a:lnTo>
                    <a:lnTo>
                      <a:pt x="8" y="9"/>
                    </a:lnTo>
                    <a:lnTo>
                      <a:pt x="18" y="3"/>
                    </a:lnTo>
                    <a:lnTo>
                      <a:pt x="29"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p>
            </p:txBody>
          </p:sp>
          <p:sp>
            <p:nvSpPr>
              <p:cNvPr id="45" name="Freeform 31">
                <a:extLst>
                  <a:ext uri="{FF2B5EF4-FFF2-40B4-BE49-F238E27FC236}">
                    <a16:creationId xmlns:a16="http://schemas.microsoft.com/office/drawing/2014/main" id="{6D9078CC-5B15-45CB-9E85-D9682BFB5814}"/>
                  </a:ext>
                </a:extLst>
              </p:cNvPr>
              <p:cNvSpPr>
                <a:spLocks/>
              </p:cNvSpPr>
              <p:nvPr/>
            </p:nvSpPr>
            <p:spPr bwMode="auto">
              <a:xfrm>
                <a:off x="8434496" y="3470863"/>
                <a:ext cx="56373" cy="155273"/>
              </a:xfrm>
              <a:custGeom>
                <a:avLst/>
                <a:gdLst/>
                <a:ahLst/>
                <a:cxnLst>
                  <a:cxn ang="0">
                    <a:pos x="28" y="0"/>
                  </a:cxn>
                  <a:cxn ang="0">
                    <a:pos x="40" y="3"/>
                  </a:cxn>
                  <a:cxn ang="0">
                    <a:pos x="49" y="9"/>
                  </a:cxn>
                  <a:cxn ang="0">
                    <a:pos x="55" y="18"/>
                  </a:cxn>
                  <a:cxn ang="0">
                    <a:pos x="57" y="30"/>
                  </a:cxn>
                  <a:cxn ang="0">
                    <a:pos x="57" y="128"/>
                  </a:cxn>
                  <a:cxn ang="0">
                    <a:pos x="55" y="139"/>
                  </a:cxn>
                  <a:cxn ang="0">
                    <a:pos x="49" y="149"/>
                  </a:cxn>
                  <a:cxn ang="0">
                    <a:pos x="40" y="155"/>
                  </a:cxn>
                  <a:cxn ang="0">
                    <a:pos x="28" y="157"/>
                  </a:cxn>
                  <a:cxn ang="0">
                    <a:pos x="17" y="155"/>
                  </a:cxn>
                  <a:cxn ang="0">
                    <a:pos x="8" y="149"/>
                  </a:cxn>
                  <a:cxn ang="0">
                    <a:pos x="2" y="139"/>
                  </a:cxn>
                  <a:cxn ang="0">
                    <a:pos x="0" y="128"/>
                  </a:cxn>
                  <a:cxn ang="0">
                    <a:pos x="0" y="30"/>
                  </a:cxn>
                  <a:cxn ang="0">
                    <a:pos x="2" y="18"/>
                  </a:cxn>
                  <a:cxn ang="0">
                    <a:pos x="8" y="9"/>
                  </a:cxn>
                  <a:cxn ang="0">
                    <a:pos x="17" y="3"/>
                  </a:cxn>
                  <a:cxn ang="0">
                    <a:pos x="28" y="0"/>
                  </a:cxn>
                </a:cxnLst>
                <a:rect l="0" t="0" r="r" b="b"/>
                <a:pathLst>
                  <a:path w="57" h="157">
                    <a:moveTo>
                      <a:pt x="28" y="0"/>
                    </a:moveTo>
                    <a:lnTo>
                      <a:pt x="40" y="3"/>
                    </a:lnTo>
                    <a:lnTo>
                      <a:pt x="49" y="9"/>
                    </a:lnTo>
                    <a:lnTo>
                      <a:pt x="55" y="18"/>
                    </a:lnTo>
                    <a:lnTo>
                      <a:pt x="57" y="30"/>
                    </a:lnTo>
                    <a:lnTo>
                      <a:pt x="57" y="128"/>
                    </a:lnTo>
                    <a:lnTo>
                      <a:pt x="55" y="139"/>
                    </a:lnTo>
                    <a:lnTo>
                      <a:pt x="49" y="149"/>
                    </a:lnTo>
                    <a:lnTo>
                      <a:pt x="40" y="155"/>
                    </a:lnTo>
                    <a:lnTo>
                      <a:pt x="28" y="157"/>
                    </a:lnTo>
                    <a:lnTo>
                      <a:pt x="17" y="155"/>
                    </a:lnTo>
                    <a:lnTo>
                      <a:pt x="8" y="149"/>
                    </a:lnTo>
                    <a:lnTo>
                      <a:pt x="2" y="139"/>
                    </a:lnTo>
                    <a:lnTo>
                      <a:pt x="0" y="128"/>
                    </a:lnTo>
                    <a:lnTo>
                      <a:pt x="0" y="30"/>
                    </a:lnTo>
                    <a:lnTo>
                      <a:pt x="2" y="18"/>
                    </a:lnTo>
                    <a:lnTo>
                      <a:pt x="8" y="9"/>
                    </a:lnTo>
                    <a:lnTo>
                      <a:pt x="17" y="3"/>
                    </a:lnTo>
                    <a:lnTo>
                      <a:pt x="2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p>
            </p:txBody>
          </p:sp>
        </p:grpSp>
        <p:sp>
          <p:nvSpPr>
            <p:cNvPr id="21" name="TextBox 48">
              <a:extLst>
                <a:ext uri="{FF2B5EF4-FFF2-40B4-BE49-F238E27FC236}">
                  <a16:creationId xmlns:a16="http://schemas.microsoft.com/office/drawing/2014/main" id="{549A4FF5-80EA-4855-97F0-18F77A4E9190}"/>
                </a:ext>
              </a:extLst>
            </p:cNvPr>
            <p:cNvSpPr txBox="1"/>
            <p:nvPr/>
          </p:nvSpPr>
          <p:spPr>
            <a:xfrm>
              <a:off x="8064544" y="2364270"/>
              <a:ext cx="822959" cy="332399"/>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a:r>
                <a:rPr lang="en-US" sz="1800" b="1" dirty="0"/>
                <a:t>10/24</a:t>
              </a:r>
            </a:p>
          </p:txBody>
        </p:sp>
      </p:grpSp>
    </p:spTree>
    <p:extLst>
      <p:ext uri="{BB962C8B-B14F-4D97-AF65-F5344CB8AC3E}">
        <p14:creationId xmlns:p14="http://schemas.microsoft.com/office/powerpoint/2010/main" val="4073609957"/>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Reference Slides</a:t>
            </a:r>
          </a:p>
        </p:txBody>
      </p:sp>
      <p:sp>
        <p:nvSpPr>
          <p:cNvPr id="6" name="Content Placeholder 5"/>
          <p:cNvSpPr>
            <a:spLocks noGrp="1"/>
          </p:cNvSpPr>
          <p:nvPr>
            <p:ph sz="half" idx="1"/>
          </p:nvPr>
        </p:nvSpPr>
        <p:spPr>
          <a:xfrm>
            <a:off x="533400" y="1371600"/>
            <a:ext cx="8077200" cy="4556234"/>
          </a:xfrm>
        </p:spPr>
        <p:txBody>
          <a:bodyPr/>
          <a:lstStyle/>
          <a:p>
            <a:pPr marL="0" indent="0">
              <a:buNone/>
            </a:pPr>
            <a:r>
              <a:rPr lang="en-US" dirty="0"/>
              <a:t>The following slides may be helpful to have available for reference during today’s meeting.</a:t>
            </a:r>
          </a:p>
          <a:p>
            <a:endParaRPr lang="en-US" dirty="0"/>
          </a:p>
        </p:txBody>
      </p:sp>
    </p:spTree>
    <p:extLst>
      <p:ext uri="{BB962C8B-B14F-4D97-AF65-F5344CB8AC3E}">
        <p14:creationId xmlns:p14="http://schemas.microsoft.com/office/powerpoint/2010/main" val="1737110013"/>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D6339-F639-491E-B5EE-840BCE2334BE}"/>
              </a:ext>
            </a:extLst>
          </p:cNvPr>
          <p:cNvSpPr>
            <a:spLocks noGrp="1"/>
          </p:cNvSpPr>
          <p:nvPr>
            <p:ph type="title"/>
          </p:nvPr>
        </p:nvSpPr>
        <p:spPr/>
        <p:txBody>
          <a:bodyPr/>
          <a:lstStyle/>
          <a:p>
            <a:r>
              <a:rPr lang="en-US" dirty="0"/>
              <a:t>Core Measures</a:t>
            </a:r>
          </a:p>
        </p:txBody>
      </p:sp>
      <p:sp>
        <p:nvSpPr>
          <p:cNvPr id="3" name="Content Placeholder 2">
            <a:extLst>
              <a:ext uri="{FF2B5EF4-FFF2-40B4-BE49-F238E27FC236}">
                <a16:creationId xmlns:a16="http://schemas.microsoft.com/office/drawing/2014/main" id="{C1EF3E40-E081-42DD-96E5-A47B07F534FF}"/>
              </a:ext>
            </a:extLst>
          </p:cNvPr>
          <p:cNvSpPr>
            <a:spLocks noGrp="1"/>
          </p:cNvSpPr>
          <p:nvPr>
            <p:ph sz="half" idx="1"/>
          </p:nvPr>
        </p:nvSpPr>
        <p:spPr>
          <a:xfrm>
            <a:off x="533400" y="1234966"/>
            <a:ext cx="8077200" cy="4556234"/>
          </a:xfrm>
        </p:spPr>
        <p:txBody>
          <a:bodyPr/>
          <a:lstStyle/>
          <a:p>
            <a:pPr marL="0" indent="0">
              <a:buNone/>
            </a:pPr>
            <a:r>
              <a:rPr lang="en-US" u="sng" dirty="0"/>
              <a:t>Massachusetts Aligned Core Measures:</a:t>
            </a:r>
          </a:p>
        </p:txBody>
      </p:sp>
      <p:sp>
        <p:nvSpPr>
          <p:cNvPr id="4" name="Content Placeholder 2">
            <a:extLst>
              <a:ext uri="{FF2B5EF4-FFF2-40B4-BE49-F238E27FC236}">
                <a16:creationId xmlns:a16="http://schemas.microsoft.com/office/drawing/2014/main" id="{1080741E-7E00-4AE7-9583-AE610BEE6EC5}"/>
              </a:ext>
            </a:extLst>
          </p:cNvPr>
          <p:cNvSpPr txBox="1">
            <a:spLocks/>
          </p:cNvSpPr>
          <p:nvPr/>
        </p:nvSpPr>
        <p:spPr bwMode="auto">
          <a:xfrm>
            <a:off x="533400" y="1692166"/>
            <a:ext cx="8077200" cy="4556234"/>
          </a:xfrm>
          <a:prstGeom prst="rect">
            <a:avLst/>
          </a:prstGeom>
          <a:noFill/>
          <a:ln w="6350" cmpd="sng">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pPr>
              <a:spcAft>
                <a:spcPts val="600"/>
              </a:spcAft>
              <a:buFont typeface="+mj-lt"/>
              <a:buAutoNum type="arabicPeriod"/>
            </a:pPr>
            <a:r>
              <a:rPr lang="en-US" sz="1800" b="0" kern="0" dirty="0"/>
              <a:t>Controlling High Blood Pressure</a:t>
            </a:r>
          </a:p>
          <a:p>
            <a:pPr>
              <a:spcAft>
                <a:spcPts val="600"/>
              </a:spcAft>
              <a:buFont typeface="+mj-lt"/>
              <a:buAutoNum type="arabicPeriod"/>
            </a:pPr>
            <a:r>
              <a:rPr lang="en-US" sz="1800" b="0" kern="0" dirty="0"/>
              <a:t>Comprehensive Diabetes Care: Hemoglobin A1c (HbA1c) Poor Control (&gt;9.0%)</a:t>
            </a:r>
          </a:p>
          <a:p>
            <a:pPr>
              <a:spcAft>
                <a:spcPts val="600"/>
              </a:spcAft>
              <a:buFont typeface="+mj-lt"/>
              <a:buAutoNum type="arabicPeriod"/>
            </a:pPr>
            <a:r>
              <a:rPr lang="en-US" sz="1800" b="0" kern="0" dirty="0"/>
              <a:t>CG-CAHPS (MHQP version) – no specific question or composite</a:t>
            </a:r>
          </a:p>
          <a:p>
            <a:pPr>
              <a:spcAft>
                <a:spcPts val="600"/>
              </a:spcAft>
              <a:buFont typeface="+mj-lt"/>
              <a:buAutoNum type="arabicPeriod"/>
            </a:pPr>
            <a:r>
              <a:rPr lang="en-US" sz="1800" b="0" kern="0" dirty="0"/>
              <a:t>At least one of the following measures focused on behavioral health: </a:t>
            </a:r>
          </a:p>
          <a:p>
            <a:pPr marL="914400" lvl="1" indent="-342900">
              <a:spcAft>
                <a:spcPts val="600"/>
              </a:spcAft>
              <a:buFont typeface="+mj-lt"/>
              <a:buAutoNum type="alphaLcPeriod"/>
            </a:pPr>
            <a:r>
              <a:rPr lang="en-US" sz="1800" b="0" kern="0" dirty="0"/>
              <a:t>Initiation and Engagement of Alcohol and Other Drug Abuse or Dependence Treatment (either the Initiation or Engagement Phase)</a:t>
            </a:r>
          </a:p>
          <a:p>
            <a:pPr marL="0" indent="0">
              <a:spcAft>
                <a:spcPts val="600"/>
              </a:spcAft>
              <a:buNone/>
            </a:pPr>
            <a:r>
              <a:rPr lang="en-US" sz="1800" b="0" i="1" kern="0" dirty="0"/>
              <a:t>				OR</a:t>
            </a:r>
          </a:p>
          <a:p>
            <a:pPr marL="914400" lvl="1" indent="-342900">
              <a:spcAft>
                <a:spcPts val="0"/>
              </a:spcAft>
              <a:buFont typeface="+mj-lt"/>
              <a:buAutoNum type="alphaLcPeriod" startAt="2"/>
            </a:pPr>
            <a:r>
              <a:rPr lang="en-US" sz="1800" b="0" kern="0" dirty="0"/>
              <a:t>At least one of the following depression-related measures:</a:t>
            </a:r>
          </a:p>
          <a:p>
            <a:pPr marL="1371600" lvl="2" indent="-400050">
              <a:spcAft>
                <a:spcPts val="0"/>
              </a:spcAft>
              <a:buFont typeface="+mj-lt"/>
              <a:buAutoNum type="romanLcPeriod"/>
            </a:pPr>
            <a:r>
              <a:rPr lang="en-US" sz="1600" b="0" kern="0" dirty="0">
                <a:latin typeface="Book Antiqua" panose="02040602050305030304" pitchFamily="18" charset="0"/>
              </a:rPr>
              <a:t>Depression Screening and Follow-Up (CMS or NCQA)</a:t>
            </a:r>
          </a:p>
          <a:p>
            <a:pPr marL="1371600" lvl="2" indent="-400050">
              <a:spcAft>
                <a:spcPts val="0"/>
              </a:spcAft>
              <a:buFont typeface="+mj-lt"/>
              <a:buAutoNum type="romanLcPeriod"/>
            </a:pPr>
            <a:r>
              <a:rPr lang="en-US" sz="1600" b="0" kern="0" dirty="0">
                <a:latin typeface="Book Antiqua" panose="02040602050305030304" pitchFamily="18" charset="0"/>
              </a:rPr>
              <a:t>Depression Response – Progress Towards Remission (MNCM)</a:t>
            </a:r>
          </a:p>
          <a:p>
            <a:pPr marL="1371600" lvl="2" indent="-400050">
              <a:spcAft>
                <a:spcPts val="0"/>
              </a:spcAft>
              <a:buFont typeface="+mj-lt"/>
              <a:buAutoNum type="romanLcPeriod"/>
            </a:pPr>
            <a:r>
              <a:rPr lang="en-US" sz="1600" b="0" kern="0" dirty="0">
                <a:latin typeface="Book Antiqua" panose="02040602050305030304" pitchFamily="18" charset="0"/>
              </a:rPr>
              <a:t>Depression Remission (MNCM) </a:t>
            </a:r>
          </a:p>
          <a:p>
            <a:pPr marL="1371600" lvl="2" indent="-400050">
              <a:spcAft>
                <a:spcPts val="0"/>
              </a:spcAft>
              <a:buFont typeface="+mj-lt"/>
              <a:buAutoNum type="romanLcPeriod"/>
            </a:pPr>
            <a:r>
              <a:rPr lang="en-US" sz="1600" b="0" kern="0" dirty="0">
                <a:latin typeface="Book Antiqua" panose="02040602050305030304" pitchFamily="18" charset="0"/>
              </a:rPr>
              <a:t>Depression Remission or Response (NCQA)</a:t>
            </a:r>
          </a:p>
        </p:txBody>
      </p:sp>
    </p:spTree>
    <p:extLst>
      <p:ext uri="{BB962C8B-B14F-4D97-AF65-F5344CB8AC3E}">
        <p14:creationId xmlns:p14="http://schemas.microsoft.com/office/powerpoint/2010/main" val="499465513"/>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D6339-F639-491E-B5EE-840BCE2334BE}"/>
              </a:ext>
            </a:extLst>
          </p:cNvPr>
          <p:cNvSpPr>
            <a:spLocks noGrp="1"/>
          </p:cNvSpPr>
          <p:nvPr>
            <p:ph type="title"/>
          </p:nvPr>
        </p:nvSpPr>
        <p:spPr/>
        <p:txBody>
          <a:bodyPr/>
          <a:lstStyle/>
          <a:p>
            <a:r>
              <a:rPr lang="en-US" dirty="0"/>
              <a:t>Menu Measures</a:t>
            </a:r>
          </a:p>
        </p:txBody>
      </p:sp>
      <p:sp>
        <p:nvSpPr>
          <p:cNvPr id="3" name="Content Placeholder 2">
            <a:extLst>
              <a:ext uri="{FF2B5EF4-FFF2-40B4-BE49-F238E27FC236}">
                <a16:creationId xmlns:a16="http://schemas.microsoft.com/office/drawing/2014/main" id="{C1EF3E40-E081-42DD-96E5-A47B07F534FF}"/>
              </a:ext>
            </a:extLst>
          </p:cNvPr>
          <p:cNvSpPr>
            <a:spLocks noGrp="1"/>
          </p:cNvSpPr>
          <p:nvPr>
            <p:ph sz="half" idx="1"/>
          </p:nvPr>
        </p:nvSpPr>
        <p:spPr>
          <a:xfrm>
            <a:off x="533400" y="1066800"/>
            <a:ext cx="8077200" cy="4556234"/>
          </a:xfrm>
        </p:spPr>
        <p:txBody>
          <a:bodyPr/>
          <a:lstStyle/>
          <a:p>
            <a:pPr marL="0" indent="0">
              <a:buNone/>
            </a:pPr>
            <a:r>
              <a:rPr lang="en-US" u="sng" dirty="0"/>
              <a:t>Massachusetts Aligned Menu Measures:*</a:t>
            </a:r>
          </a:p>
        </p:txBody>
      </p:sp>
      <p:sp>
        <p:nvSpPr>
          <p:cNvPr id="4" name="Content Placeholder 2">
            <a:extLst>
              <a:ext uri="{FF2B5EF4-FFF2-40B4-BE49-F238E27FC236}">
                <a16:creationId xmlns:a16="http://schemas.microsoft.com/office/drawing/2014/main" id="{1080741E-7E00-4AE7-9583-AE610BEE6EC5}"/>
              </a:ext>
            </a:extLst>
          </p:cNvPr>
          <p:cNvSpPr txBox="1">
            <a:spLocks/>
          </p:cNvSpPr>
          <p:nvPr/>
        </p:nvSpPr>
        <p:spPr bwMode="auto">
          <a:xfrm>
            <a:off x="533400" y="1524000"/>
            <a:ext cx="8229600" cy="4294296"/>
          </a:xfrm>
          <a:prstGeom prst="rect">
            <a:avLst/>
          </a:prstGeom>
          <a:noFill/>
          <a:ln w="6350" cmpd="sng">
            <a:noFill/>
            <a:miter lim="800000"/>
            <a:headEnd/>
            <a:tailEnd/>
          </a:ln>
        </p:spPr>
        <p:txBody>
          <a:bodyPr vert="horz" wrap="square" lIns="45720" tIns="46038" rIns="45720" bIns="46038" numCol="2" spcCol="182880"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pPr>
              <a:spcAft>
                <a:spcPts val="0"/>
              </a:spcAft>
              <a:buFont typeface="+mj-lt"/>
              <a:buAutoNum type="arabicPeriod"/>
            </a:pPr>
            <a:r>
              <a:rPr lang="en-US" sz="1800" b="0" kern="0" dirty="0"/>
              <a:t>Childhood Immunization Status (Combo 10)</a:t>
            </a:r>
          </a:p>
          <a:p>
            <a:pPr>
              <a:spcAft>
                <a:spcPts val="0"/>
              </a:spcAft>
              <a:buFont typeface="+mj-lt"/>
              <a:buAutoNum type="arabicPeriod"/>
            </a:pPr>
            <a:r>
              <a:rPr lang="en-US" sz="1800" b="0" kern="0" dirty="0"/>
              <a:t>Immunizations for Adolescents (Combo 2)</a:t>
            </a:r>
          </a:p>
          <a:p>
            <a:pPr>
              <a:spcAft>
                <a:spcPts val="0"/>
              </a:spcAft>
              <a:buFont typeface="+mj-lt"/>
              <a:buAutoNum type="arabicPeriod"/>
            </a:pPr>
            <a:r>
              <a:rPr lang="en-US" sz="1800" b="0" kern="0" dirty="0"/>
              <a:t>Influenza Immunization</a:t>
            </a:r>
          </a:p>
          <a:p>
            <a:pPr>
              <a:spcAft>
                <a:spcPts val="0"/>
              </a:spcAft>
              <a:buFont typeface="+mj-lt"/>
              <a:buAutoNum type="arabicPeriod"/>
            </a:pPr>
            <a:r>
              <a:rPr lang="en-US" sz="1800" b="0" kern="0" dirty="0"/>
              <a:t>Chlamydia Screening</a:t>
            </a:r>
          </a:p>
          <a:p>
            <a:pPr>
              <a:spcAft>
                <a:spcPts val="0"/>
              </a:spcAft>
              <a:buFont typeface="+mj-lt"/>
              <a:buAutoNum type="arabicPeriod"/>
            </a:pPr>
            <a:r>
              <a:rPr lang="en-US" sz="1800" b="0" kern="0" dirty="0"/>
              <a:t>Breast Cancer Screening</a:t>
            </a:r>
          </a:p>
          <a:p>
            <a:pPr>
              <a:spcAft>
                <a:spcPts val="0"/>
              </a:spcAft>
              <a:buFont typeface="+mj-lt"/>
              <a:buAutoNum type="arabicPeriod"/>
            </a:pPr>
            <a:r>
              <a:rPr lang="en-US" sz="1800" b="0" kern="0" dirty="0"/>
              <a:t>Cervical Cancer Screening</a:t>
            </a:r>
          </a:p>
          <a:p>
            <a:pPr>
              <a:spcAft>
                <a:spcPts val="0"/>
              </a:spcAft>
              <a:buFont typeface="+mj-lt"/>
              <a:buAutoNum type="arabicPeriod"/>
            </a:pPr>
            <a:r>
              <a:rPr lang="en-US" sz="1800" b="0" kern="0" dirty="0"/>
              <a:t>Colorectal Cancer Screening</a:t>
            </a:r>
          </a:p>
          <a:p>
            <a:pPr>
              <a:spcAft>
                <a:spcPts val="0"/>
              </a:spcAft>
              <a:buFont typeface="+mj-lt"/>
              <a:buAutoNum type="arabicPeriod"/>
            </a:pPr>
            <a:r>
              <a:rPr lang="en-US" sz="1800" b="0" kern="0" dirty="0"/>
              <a:t>Asthma Medication Ratio</a:t>
            </a:r>
          </a:p>
          <a:p>
            <a:pPr>
              <a:spcAft>
                <a:spcPts val="0"/>
              </a:spcAft>
              <a:buFont typeface="+mj-lt"/>
              <a:buAutoNum type="arabicPeriod"/>
            </a:pPr>
            <a:r>
              <a:rPr lang="en-US" sz="1800" b="0" kern="0" dirty="0"/>
              <a:t>Comprehensive Diabetes Care: Eye Exam</a:t>
            </a:r>
          </a:p>
          <a:p>
            <a:pPr>
              <a:spcAft>
                <a:spcPts val="0"/>
              </a:spcAft>
              <a:buFont typeface="+mj-lt"/>
              <a:buAutoNum type="arabicPeriod"/>
            </a:pPr>
            <a:r>
              <a:rPr lang="en-US" sz="1800" b="0" kern="0" dirty="0"/>
              <a:t>Comprehensive Diabetes Care: Blood Pressure Control (&lt;140/90 mm Hg)</a:t>
            </a:r>
          </a:p>
          <a:p>
            <a:pPr>
              <a:spcAft>
                <a:spcPts val="0"/>
              </a:spcAft>
              <a:buFont typeface="+mj-lt"/>
              <a:buAutoNum type="arabicPeriod"/>
            </a:pPr>
            <a:endParaRPr lang="en-US" sz="1800" b="0" kern="0" dirty="0"/>
          </a:p>
          <a:p>
            <a:pPr>
              <a:spcAft>
                <a:spcPts val="0"/>
              </a:spcAft>
              <a:buFont typeface="+mj-lt"/>
              <a:buAutoNum type="arabicPeriod"/>
            </a:pPr>
            <a:endParaRPr lang="en-US" sz="1800" b="0" kern="0" dirty="0"/>
          </a:p>
          <a:p>
            <a:pPr>
              <a:spcAft>
                <a:spcPts val="0"/>
              </a:spcAft>
              <a:buFont typeface="+mj-lt"/>
              <a:buAutoNum type="arabicPeriod"/>
            </a:pPr>
            <a:r>
              <a:rPr lang="en-US" sz="1800" b="0" kern="0" dirty="0"/>
              <a:t>Metabolic Monitoring for Children and Adolescents on Antipsychotics</a:t>
            </a:r>
          </a:p>
          <a:p>
            <a:pPr>
              <a:spcAft>
                <a:spcPts val="0"/>
              </a:spcAft>
              <a:buFont typeface="+mj-lt"/>
              <a:buAutoNum type="arabicPeriod"/>
            </a:pPr>
            <a:r>
              <a:rPr lang="en-US" sz="1800" b="0" kern="0" dirty="0"/>
              <a:t>Child and Adolescent Major Depressive Disorder: Suicide Risk Assessment</a:t>
            </a:r>
          </a:p>
          <a:p>
            <a:pPr>
              <a:spcAft>
                <a:spcPts val="0"/>
              </a:spcAft>
              <a:buFont typeface="+mj-lt"/>
              <a:buAutoNum type="arabicPeriod"/>
            </a:pPr>
            <a:r>
              <a:rPr lang="en-US" sz="1800" b="0" kern="0" dirty="0"/>
              <a:t>Follow-Up After Hospitalization for Mental Illness (7-Day)</a:t>
            </a:r>
          </a:p>
          <a:p>
            <a:pPr>
              <a:spcAft>
                <a:spcPts val="0"/>
              </a:spcAft>
              <a:buFont typeface="+mj-lt"/>
              <a:buAutoNum type="arabicPeriod"/>
            </a:pPr>
            <a:r>
              <a:rPr lang="en-US" sz="1800" b="0" kern="0" dirty="0"/>
              <a:t>Follow-Up After Hospitalization for Mental Illness (30-Day)</a:t>
            </a:r>
          </a:p>
          <a:p>
            <a:pPr>
              <a:spcAft>
                <a:spcPts val="0"/>
              </a:spcAft>
              <a:buFont typeface="+mj-lt"/>
              <a:buAutoNum type="arabicPeriod"/>
            </a:pPr>
            <a:r>
              <a:rPr lang="en-US" sz="1800" b="0" kern="0" dirty="0"/>
              <a:t>Follow-up After Emergency Department Visit for Mental Health (7-Day) </a:t>
            </a:r>
          </a:p>
          <a:p>
            <a:pPr>
              <a:spcAft>
                <a:spcPts val="0"/>
              </a:spcAft>
              <a:buFont typeface="+mj-lt"/>
              <a:buAutoNum type="arabicPeriod"/>
            </a:pPr>
            <a:r>
              <a:rPr lang="en-US" sz="1800" b="0" kern="0" dirty="0"/>
              <a:t>Continuity of Pharmacotherapy for Opioid Use Disorder</a:t>
            </a:r>
          </a:p>
          <a:p>
            <a:pPr>
              <a:spcAft>
                <a:spcPts val="0"/>
              </a:spcAft>
              <a:buFont typeface="+mj-lt"/>
              <a:buAutoNum type="arabicPeriod"/>
            </a:pPr>
            <a:r>
              <a:rPr lang="en-US" sz="1800" b="0" kern="0" dirty="0"/>
              <a:t>Use of Imaging Studies for Low Back Pain</a:t>
            </a:r>
          </a:p>
          <a:p>
            <a:pPr>
              <a:spcAft>
                <a:spcPts val="0"/>
              </a:spcAft>
              <a:buFont typeface="Arial" panose="020B0604020202020204" pitchFamily="34" charset="0"/>
              <a:buChar char="•"/>
            </a:pPr>
            <a:endParaRPr lang="en-US" sz="1800" b="0" kern="0" dirty="0"/>
          </a:p>
        </p:txBody>
      </p:sp>
      <p:sp>
        <p:nvSpPr>
          <p:cNvPr id="5" name="TextBox 4">
            <a:extLst>
              <a:ext uri="{FF2B5EF4-FFF2-40B4-BE49-F238E27FC236}">
                <a16:creationId xmlns:a16="http://schemas.microsoft.com/office/drawing/2014/main" id="{2E046CC2-9D5A-4E22-9350-6F9BC368C264}"/>
              </a:ext>
            </a:extLst>
          </p:cNvPr>
          <p:cNvSpPr txBox="1"/>
          <p:nvPr/>
        </p:nvSpPr>
        <p:spPr>
          <a:xfrm>
            <a:off x="4953000" y="6320135"/>
            <a:ext cx="3810000" cy="461665"/>
          </a:xfrm>
          <a:prstGeom prst="rect">
            <a:avLst/>
          </a:prstGeom>
          <a:noFill/>
        </p:spPr>
        <p:txBody>
          <a:bodyPr wrap="square" rtlCol="0">
            <a:spAutoFit/>
          </a:bodyPr>
          <a:lstStyle/>
          <a:p>
            <a:r>
              <a:rPr lang="en-US" sz="1200" i="1" dirty="0">
                <a:latin typeface="Book Antiqua" panose="02040602050305030304" pitchFamily="18" charset="0"/>
              </a:rPr>
              <a:t>*The Taskforce endorsed “Timeliness of Prenatal Care” as a MassHealth-only Menu measure.</a:t>
            </a:r>
          </a:p>
        </p:txBody>
      </p:sp>
    </p:spTree>
    <p:extLst>
      <p:ext uri="{BB962C8B-B14F-4D97-AF65-F5344CB8AC3E}">
        <p14:creationId xmlns:p14="http://schemas.microsoft.com/office/powerpoint/2010/main" val="3456627173"/>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D6339-F639-491E-B5EE-840BCE2334BE}"/>
              </a:ext>
            </a:extLst>
          </p:cNvPr>
          <p:cNvSpPr>
            <a:spLocks noGrp="1"/>
          </p:cNvSpPr>
          <p:nvPr>
            <p:ph type="title"/>
          </p:nvPr>
        </p:nvSpPr>
        <p:spPr/>
        <p:txBody>
          <a:bodyPr/>
          <a:lstStyle/>
          <a:p>
            <a:r>
              <a:rPr lang="en-US" dirty="0"/>
              <a:t>Monitoring Measures</a:t>
            </a:r>
          </a:p>
        </p:txBody>
      </p:sp>
      <p:sp>
        <p:nvSpPr>
          <p:cNvPr id="3" name="Content Placeholder 2">
            <a:extLst>
              <a:ext uri="{FF2B5EF4-FFF2-40B4-BE49-F238E27FC236}">
                <a16:creationId xmlns:a16="http://schemas.microsoft.com/office/drawing/2014/main" id="{C1EF3E40-E081-42DD-96E5-A47B07F534FF}"/>
              </a:ext>
            </a:extLst>
          </p:cNvPr>
          <p:cNvSpPr>
            <a:spLocks noGrp="1"/>
          </p:cNvSpPr>
          <p:nvPr>
            <p:ph sz="half" idx="1"/>
          </p:nvPr>
        </p:nvSpPr>
        <p:spPr>
          <a:xfrm>
            <a:off x="533400" y="1066800"/>
            <a:ext cx="8077200" cy="4556234"/>
          </a:xfrm>
        </p:spPr>
        <p:txBody>
          <a:bodyPr/>
          <a:lstStyle/>
          <a:p>
            <a:pPr marL="0" indent="0">
              <a:buNone/>
            </a:pPr>
            <a:r>
              <a:rPr lang="en-US" u="sng" dirty="0"/>
              <a:t>Massachusetts Aligned Monitoring Measures:</a:t>
            </a:r>
          </a:p>
        </p:txBody>
      </p:sp>
      <p:sp>
        <p:nvSpPr>
          <p:cNvPr id="4" name="Content Placeholder 2">
            <a:extLst>
              <a:ext uri="{FF2B5EF4-FFF2-40B4-BE49-F238E27FC236}">
                <a16:creationId xmlns:a16="http://schemas.microsoft.com/office/drawing/2014/main" id="{1080741E-7E00-4AE7-9583-AE610BEE6EC5}"/>
              </a:ext>
            </a:extLst>
          </p:cNvPr>
          <p:cNvSpPr txBox="1">
            <a:spLocks/>
          </p:cNvSpPr>
          <p:nvPr/>
        </p:nvSpPr>
        <p:spPr bwMode="auto">
          <a:xfrm>
            <a:off x="533400" y="1524000"/>
            <a:ext cx="8229600" cy="4294296"/>
          </a:xfrm>
          <a:prstGeom prst="rect">
            <a:avLst/>
          </a:prstGeom>
          <a:noFill/>
          <a:ln w="6350" cmpd="sng">
            <a:noFill/>
            <a:miter lim="800000"/>
            <a:headEnd/>
            <a:tailEnd/>
          </a:ln>
        </p:spPr>
        <p:txBody>
          <a:bodyPr vert="horz" wrap="square" lIns="45720" tIns="46038" rIns="45720" bIns="46038" numCol="1" spcCol="182880"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pPr>
              <a:spcAft>
                <a:spcPts val="0"/>
              </a:spcAft>
              <a:buFont typeface="+mj-lt"/>
              <a:buAutoNum type="arabicPeriod"/>
            </a:pPr>
            <a:r>
              <a:rPr lang="en-US" sz="1800" b="0" kern="0" dirty="0"/>
              <a:t>Well-Child Visits in the First 15 Months of Life</a:t>
            </a:r>
          </a:p>
          <a:p>
            <a:pPr>
              <a:spcAft>
                <a:spcPts val="0"/>
              </a:spcAft>
              <a:buFont typeface="+mj-lt"/>
              <a:buAutoNum type="arabicPeriod"/>
            </a:pPr>
            <a:r>
              <a:rPr lang="en-US" sz="1800" b="0" kern="0" dirty="0"/>
              <a:t>Well-Child Visits in the 3rd, 4th, 5th, and 6th Years of Life</a:t>
            </a:r>
          </a:p>
          <a:p>
            <a:pPr>
              <a:spcAft>
                <a:spcPts val="0"/>
              </a:spcAft>
              <a:buFont typeface="+mj-lt"/>
              <a:buAutoNum type="arabicPeriod"/>
            </a:pPr>
            <a:r>
              <a:rPr lang="en-US" sz="1800" b="0" kern="0" dirty="0"/>
              <a:t>Adolescent Well-Care Visit</a:t>
            </a:r>
          </a:p>
          <a:p>
            <a:pPr>
              <a:spcAft>
                <a:spcPts val="0"/>
              </a:spcAft>
              <a:buFont typeface="+mj-lt"/>
              <a:buAutoNum type="arabicPeriod"/>
            </a:pPr>
            <a:r>
              <a:rPr lang="en-US" sz="1800" b="0" kern="0" dirty="0"/>
              <a:t>Comprehensive Diabetes Care: Hemoglobin A1c Testing </a:t>
            </a:r>
          </a:p>
          <a:p>
            <a:pPr>
              <a:spcAft>
                <a:spcPts val="0"/>
              </a:spcAft>
              <a:buFont typeface="+mj-lt"/>
              <a:buAutoNum type="arabicPeriod"/>
            </a:pPr>
            <a:r>
              <a:rPr lang="en-US" sz="1800" b="0" kern="0" dirty="0"/>
              <a:t>Comprehensive Diabetes Care: Medical Attention for Nephropathy</a:t>
            </a:r>
          </a:p>
          <a:p>
            <a:pPr>
              <a:spcAft>
                <a:spcPts val="0"/>
              </a:spcAft>
              <a:buFont typeface="+mj-lt"/>
              <a:buAutoNum type="arabicPeriod"/>
            </a:pPr>
            <a:r>
              <a:rPr lang="en-US" sz="1800" b="0" kern="0" dirty="0"/>
              <a:t>Contraceptive Care – Postpartum</a:t>
            </a:r>
          </a:p>
          <a:p>
            <a:pPr>
              <a:spcAft>
                <a:spcPts val="0"/>
              </a:spcAft>
              <a:buFont typeface="+mj-lt"/>
              <a:buAutoNum type="arabicPeriod"/>
            </a:pPr>
            <a:r>
              <a:rPr lang="en-US" sz="1800" b="0" kern="0" dirty="0"/>
              <a:t>Prenatal &amp; Postpartum Care - Timeliness of Prenatal Care</a:t>
            </a:r>
          </a:p>
          <a:p>
            <a:pPr>
              <a:spcAft>
                <a:spcPts val="0"/>
              </a:spcAft>
              <a:buFont typeface="+mj-lt"/>
              <a:buAutoNum type="arabicPeriod"/>
            </a:pPr>
            <a:r>
              <a:rPr lang="en-US" sz="1800" b="0" kern="0" dirty="0"/>
              <a:t>Incidence of Episiotomy</a:t>
            </a:r>
          </a:p>
        </p:txBody>
      </p:sp>
    </p:spTree>
    <p:extLst>
      <p:ext uri="{BB962C8B-B14F-4D97-AF65-F5344CB8AC3E}">
        <p14:creationId xmlns:p14="http://schemas.microsoft.com/office/powerpoint/2010/main" val="150716233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a:xfrm>
            <a:off x="534924" y="1379483"/>
            <a:ext cx="8074152" cy="4556234"/>
          </a:xfrm>
        </p:spPr>
        <p:txBody>
          <a:bodyPr/>
          <a:lstStyle/>
          <a:p>
            <a:r>
              <a:rPr lang="en-US" dirty="0"/>
              <a:t>Welcome</a:t>
            </a:r>
          </a:p>
          <a:p>
            <a:r>
              <a:rPr lang="en-US" dirty="0"/>
              <a:t>Status of Legislation</a:t>
            </a:r>
          </a:p>
          <a:p>
            <a:r>
              <a:rPr lang="en-US" dirty="0"/>
              <a:t>Recap of 7-24-18 Meeting Decisions &amp; Discussion of Follow-up Items</a:t>
            </a:r>
          </a:p>
          <a:p>
            <a:pPr marL="685800" lvl="1" indent="-228600"/>
            <a:r>
              <a:rPr lang="en-US" dirty="0"/>
              <a:t>Recap and Follow-up</a:t>
            </a:r>
          </a:p>
          <a:p>
            <a:pPr marL="685800" lvl="1" indent="-228600"/>
            <a:r>
              <a:rPr lang="en-US" dirty="0"/>
              <a:t>Revisit Timeline for Measure Set Implementation</a:t>
            </a:r>
          </a:p>
          <a:p>
            <a:pPr marL="685800" lvl="1" indent="-228600"/>
            <a:r>
              <a:rPr lang="en-US" dirty="0"/>
              <a:t>Revisit Measure Set Categories</a:t>
            </a:r>
          </a:p>
          <a:p>
            <a:pPr marL="685800" lvl="1" indent="-228600"/>
            <a:r>
              <a:rPr lang="en-US" dirty="0"/>
              <a:t>Revisit Developmental Measures</a:t>
            </a:r>
          </a:p>
          <a:p>
            <a:pPr marL="685800" lvl="1" indent="-228600"/>
            <a:r>
              <a:rPr lang="en-US" dirty="0"/>
              <a:t>Revisit Measure Specifications</a:t>
            </a:r>
          </a:p>
          <a:p>
            <a:r>
              <a:rPr lang="en-US" dirty="0"/>
              <a:t>Debrief on Last Year and Discuss Future Directions</a:t>
            </a:r>
          </a:p>
          <a:p>
            <a:r>
              <a:rPr lang="en-US" dirty="0"/>
              <a:t>Next Steps</a:t>
            </a:r>
          </a:p>
        </p:txBody>
      </p:sp>
      <p:sp>
        <p:nvSpPr>
          <p:cNvPr id="5" name="Rectangle 4">
            <a:extLst>
              <a:ext uri="{FF2B5EF4-FFF2-40B4-BE49-F238E27FC236}">
                <a16:creationId xmlns:a16="http://schemas.microsoft.com/office/drawing/2014/main" id="{8576109D-CAAC-4477-BD50-79792FF7AB4C}"/>
              </a:ext>
            </a:extLst>
          </p:cNvPr>
          <p:cNvSpPr/>
          <p:nvPr/>
        </p:nvSpPr>
        <p:spPr>
          <a:xfrm>
            <a:off x="0" y="2971800"/>
            <a:ext cx="9144000" cy="5334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6567418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5685F-452E-437E-BEBF-F5A95CD1BEFA}"/>
              </a:ext>
            </a:extLst>
          </p:cNvPr>
          <p:cNvSpPr>
            <a:spLocks noGrp="1"/>
          </p:cNvSpPr>
          <p:nvPr>
            <p:ph type="title"/>
          </p:nvPr>
        </p:nvSpPr>
        <p:spPr/>
        <p:txBody>
          <a:bodyPr/>
          <a:lstStyle/>
          <a:p>
            <a:r>
              <a:rPr lang="en-US" dirty="0"/>
              <a:t>Recap of 7-24-18 Meeting Decisions</a:t>
            </a:r>
          </a:p>
        </p:txBody>
      </p:sp>
      <p:sp>
        <p:nvSpPr>
          <p:cNvPr id="3" name="Content Placeholder 2">
            <a:extLst>
              <a:ext uri="{FF2B5EF4-FFF2-40B4-BE49-F238E27FC236}">
                <a16:creationId xmlns:a16="http://schemas.microsoft.com/office/drawing/2014/main" id="{ED86C5E7-1C7F-4682-8560-64538EBFA53A}"/>
              </a:ext>
            </a:extLst>
          </p:cNvPr>
          <p:cNvSpPr>
            <a:spLocks noGrp="1"/>
          </p:cNvSpPr>
          <p:nvPr>
            <p:ph sz="half" idx="1"/>
          </p:nvPr>
        </p:nvSpPr>
        <p:spPr>
          <a:xfrm>
            <a:off x="457200" y="1096410"/>
            <a:ext cx="8229600" cy="5638800"/>
          </a:xfrm>
        </p:spPr>
        <p:txBody>
          <a:bodyPr/>
          <a:lstStyle/>
          <a:p>
            <a:r>
              <a:rPr lang="en-US" dirty="0"/>
              <a:t>The Taskforce endorsed the following monitoring measures:</a:t>
            </a:r>
          </a:p>
          <a:p>
            <a:pPr lvl="1"/>
            <a:r>
              <a:rPr lang="en-US" sz="1800" b="0" dirty="0"/>
              <a:t>Well-Child Visits in the First 15 Months of Life</a:t>
            </a:r>
          </a:p>
          <a:p>
            <a:pPr lvl="1"/>
            <a:r>
              <a:rPr lang="en-US" sz="1800" b="0" dirty="0"/>
              <a:t>Well-Child Visits in the 3rd, 4th, 5th, and 6th Years of Life</a:t>
            </a:r>
          </a:p>
          <a:p>
            <a:pPr lvl="1"/>
            <a:r>
              <a:rPr lang="en-US" sz="1800" b="0" dirty="0"/>
              <a:t>Adolescent Well-Care Visit</a:t>
            </a:r>
          </a:p>
          <a:p>
            <a:pPr lvl="1"/>
            <a:r>
              <a:rPr lang="en-US" sz="1800" b="0" dirty="0"/>
              <a:t>Comprehensive Diabetes Care: Hemoglobin A1c Testing</a:t>
            </a:r>
          </a:p>
          <a:p>
            <a:pPr lvl="1"/>
            <a:r>
              <a:rPr lang="en-US" sz="1800" b="0" dirty="0"/>
              <a:t>Comprehensive Diabetes Care: Medical Attention for Nephropathy</a:t>
            </a:r>
          </a:p>
          <a:p>
            <a:pPr lvl="1"/>
            <a:r>
              <a:rPr lang="en-US" sz="1800" b="0" dirty="0"/>
              <a:t>Contraceptive Care – Postpartum</a:t>
            </a:r>
          </a:p>
          <a:p>
            <a:pPr lvl="1"/>
            <a:r>
              <a:rPr lang="en-US" sz="1800" b="0" dirty="0"/>
              <a:t>Prenatal &amp; Postpartum Care - Timeliness of Prenatal Care</a:t>
            </a:r>
          </a:p>
          <a:p>
            <a:pPr lvl="1"/>
            <a:r>
              <a:rPr lang="en-US" sz="1800" b="0" dirty="0"/>
              <a:t>Incidence of Episiotomy</a:t>
            </a:r>
          </a:p>
          <a:p>
            <a:r>
              <a:rPr lang="en-US" dirty="0"/>
              <a:t>Taskforce staff committed to identifying how to assess performance on Monitoring measures by sub-population.  </a:t>
            </a:r>
          </a:p>
          <a:p>
            <a:r>
              <a:rPr lang="en-US" dirty="0"/>
              <a:t>Taskforce staff committed to add a functional definition of “ACO” to the Taskforce’s draft legislative report, and complete the draft.</a:t>
            </a:r>
          </a:p>
          <a:p>
            <a:endParaRPr lang="en-US" dirty="0"/>
          </a:p>
        </p:txBody>
      </p:sp>
    </p:spTree>
    <p:extLst>
      <p:ext uri="{BB962C8B-B14F-4D97-AF65-F5344CB8AC3E}">
        <p14:creationId xmlns:p14="http://schemas.microsoft.com/office/powerpoint/2010/main" val="417206480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a:xfrm>
            <a:off x="533400" y="1508760"/>
            <a:ext cx="8074152" cy="4556234"/>
          </a:xfrm>
        </p:spPr>
        <p:txBody>
          <a:bodyPr/>
          <a:lstStyle/>
          <a:p>
            <a:r>
              <a:rPr lang="en-US" dirty="0"/>
              <a:t>Welcome</a:t>
            </a:r>
          </a:p>
          <a:p>
            <a:r>
              <a:rPr lang="en-US" dirty="0"/>
              <a:t>Status of Legislation</a:t>
            </a:r>
          </a:p>
          <a:p>
            <a:r>
              <a:rPr lang="en-US" dirty="0"/>
              <a:t>Recap of 7-24-18 Meeting Decisions &amp; Discussion of Follow-up Items</a:t>
            </a:r>
          </a:p>
          <a:p>
            <a:pPr marL="685800" lvl="1" indent="-228600"/>
            <a:r>
              <a:rPr lang="en-US" dirty="0"/>
              <a:t>Recap and Follow-up</a:t>
            </a:r>
          </a:p>
          <a:p>
            <a:pPr marL="685800" lvl="1" indent="-228600"/>
            <a:r>
              <a:rPr lang="en-US" dirty="0"/>
              <a:t>Revisit Timeline for Measure Set Implementation</a:t>
            </a:r>
          </a:p>
          <a:p>
            <a:pPr marL="685800" lvl="1" indent="-228600"/>
            <a:r>
              <a:rPr lang="en-US" dirty="0"/>
              <a:t>Revisit Measure Set Categories</a:t>
            </a:r>
          </a:p>
          <a:p>
            <a:pPr marL="685800" lvl="1" indent="-228600"/>
            <a:r>
              <a:rPr lang="en-US" dirty="0"/>
              <a:t>Revisit Developmental Measures</a:t>
            </a:r>
          </a:p>
          <a:p>
            <a:pPr marL="685800" lvl="1" indent="-228600"/>
            <a:r>
              <a:rPr lang="en-US" dirty="0"/>
              <a:t>Revisit Measure Specifications</a:t>
            </a:r>
          </a:p>
          <a:p>
            <a:r>
              <a:rPr lang="en-US" dirty="0"/>
              <a:t>Debrief on Last Year and Discuss Future Directions</a:t>
            </a:r>
          </a:p>
          <a:p>
            <a:r>
              <a:rPr lang="en-US" dirty="0"/>
              <a:t>Next Steps</a:t>
            </a:r>
          </a:p>
        </p:txBody>
      </p:sp>
      <p:sp>
        <p:nvSpPr>
          <p:cNvPr id="5" name="Rectangle 4">
            <a:extLst>
              <a:ext uri="{FF2B5EF4-FFF2-40B4-BE49-F238E27FC236}">
                <a16:creationId xmlns:a16="http://schemas.microsoft.com/office/drawing/2014/main" id="{AD3AAD8C-7660-4A35-B63A-63D67AF238A4}"/>
              </a:ext>
            </a:extLst>
          </p:cNvPr>
          <p:cNvSpPr/>
          <p:nvPr/>
        </p:nvSpPr>
        <p:spPr>
          <a:xfrm>
            <a:off x="0" y="3581400"/>
            <a:ext cx="9144000" cy="5334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0286684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F3117-517B-41F8-B4C1-C17FFB81AA2E}"/>
              </a:ext>
            </a:extLst>
          </p:cNvPr>
          <p:cNvSpPr>
            <a:spLocks noGrp="1"/>
          </p:cNvSpPr>
          <p:nvPr>
            <p:ph type="title"/>
          </p:nvPr>
        </p:nvSpPr>
        <p:spPr>
          <a:xfrm>
            <a:off x="736600" y="109538"/>
            <a:ext cx="5664200" cy="762000"/>
          </a:xfrm>
        </p:spPr>
        <p:txBody>
          <a:bodyPr/>
          <a:lstStyle/>
          <a:p>
            <a:r>
              <a:rPr lang="en-US" dirty="0"/>
              <a:t>Timeline for Measure Set Implementation</a:t>
            </a:r>
          </a:p>
        </p:txBody>
      </p:sp>
      <p:sp>
        <p:nvSpPr>
          <p:cNvPr id="3" name="Content Placeholder 2">
            <a:extLst>
              <a:ext uri="{FF2B5EF4-FFF2-40B4-BE49-F238E27FC236}">
                <a16:creationId xmlns:a16="http://schemas.microsoft.com/office/drawing/2014/main" id="{A90895A0-F050-4FC8-BB03-09B493F5D2FD}"/>
              </a:ext>
            </a:extLst>
          </p:cNvPr>
          <p:cNvSpPr>
            <a:spLocks noGrp="1"/>
          </p:cNvSpPr>
          <p:nvPr>
            <p:ph sz="half" idx="1"/>
          </p:nvPr>
        </p:nvSpPr>
        <p:spPr>
          <a:xfrm>
            <a:off x="533400" y="1371600"/>
            <a:ext cx="8077200" cy="4876800"/>
          </a:xfrm>
        </p:spPr>
        <p:txBody>
          <a:bodyPr/>
          <a:lstStyle/>
          <a:p>
            <a:endParaRPr lang="en-US" sz="200" dirty="0"/>
          </a:p>
          <a:p>
            <a:r>
              <a:rPr lang="en-US" b="0" dirty="0"/>
              <a:t>The Taskforce began to discuss a timeline for implementation of the Massachusetts Aligned Measure set during the 6-19-18 meeting.  Some Taskforce members expressed concern about the feasibility of implementing the measure set by 1-1-19 due to a) the extended time period required to negotiate contract measures, and b) the difficulty of opening up multi-year contracts to make measure changes.</a:t>
            </a:r>
          </a:p>
          <a:p>
            <a:r>
              <a:rPr lang="en-US" b="0" dirty="0"/>
              <a:t>Taskforce staff reached out to payers to better understand their concerns about implementing the measure set and received feedback from Blue Cross, Harvard Pilgrim, Health New England and Tufts.  </a:t>
            </a:r>
          </a:p>
          <a:p>
            <a:r>
              <a:rPr lang="en-US" b="0" dirty="0"/>
              <a:t>On 7-24-18, the Taskforce agreed to revisit discussions of the implementation timeline in September, after the Taskforce was informed of the 2018 legislative session outcome. </a:t>
            </a:r>
          </a:p>
          <a:p>
            <a:pPr marL="0" indent="0">
              <a:buNone/>
            </a:pPr>
            <a:endParaRPr lang="en-US" b="0" dirty="0"/>
          </a:p>
        </p:txBody>
      </p:sp>
    </p:spTree>
    <p:extLst>
      <p:ext uri="{BB962C8B-B14F-4D97-AF65-F5344CB8AC3E}">
        <p14:creationId xmlns:p14="http://schemas.microsoft.com/office/powerpoint/2010/main" val="40374108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4070EF-40AF-471B-BD89-50B96D9FC399}"/>
              </a:ext>
            </a:extLst>
          </p:cNvPr>
          <p:cNvSpPr>
            <a:spLocks noGrp="1"/>
          </p:cNvSpPr>
          <p:nvPr>
            <p:ph type="title"/>
          </p:nvPr>
        </p:nvSpPr>
        <p:spPr>
          <a:xfrm>
            <a:off x="736600" y="109538"/>
            <a:ext cx="6426200" cy="762000"/>
          </a:xfrm>
        </p:spPr>
        <p:txBody>
          <a:bodyPr/>
          <a:lstStyle/>
          <a:p>
            <a:r>
              <a:rPr lang="en-US" dirty="0"/>
              <a:t>Timeline for Measure Set Implementation – Payer Survey: Use of Core Measures</a:t>
            </a:r>
          </a:p>
        </p:txBody>
      </p:sp>
      <p:sp>
        <p:nvSpPr>
          <p:cNvPr id="4" name="Content Placeholder 3">
            <a:extLst>
              <a:ext uri="{FF2B5EF4-FFF2-40B4-BE49-F238E27FC236}">
                <a16:creationId xmlns:a16="http://schemas.microsoft.com/office/drawing/2014/main" id="{B15E2E87-74B6-4780-93BA-2F0B6143D80A}"/>
              </a:ext>
            </a:extLst>
          </p:cNvPr>
          <p:cNvSpPr>
            <a:spLocks noGrp="1"/>
          </p:cNvSpPr>
          <p:nvPr>
            <p:ph sz="half" idx="1"/>
          </p:nvPr>
        </p:nvSpPr>
        <p:spPr>
          <a:xfrm>
            <a:off x="381000" y="1371600"/>
            <a:ext cx="8077200" cy="4953000"/>
          </a:xfrm>
        </p:spPr>
        <p:txBody>
          <a:bodyPr/>
          <a:lstStyle/>
          <a:p>
            <a:pPr>
              <a:spcAft>
                <a:spcPts val="600"/>
              </a:spcAft>
            </a:pPr>
            <a:r>
              <a:rPr lang="en-US" dirty="0"/>
              <a:t>How many and what percentage of your current ACO-like contracts already include the adopted Core Measures?</a:t>
            </a:r>
          </a:p>
          <a:p>
            <a:pPr marL="0" indent="0">
              <a:spcAft>
                <a:spcPts val="600"/>
              </a:spcAft>
              <a:buNone/>
            </a:pPr>
            <a:endParaRPr lang="en-US" sz="800" dirty="0"/>
          </a:p>
          <a:p>
            <a:pPr marL="857250" lvl="1" indent="-342900">
              <a:spcBef>
                <a:spcPts val="0"/>
              </a:spcBef>
              <a:spcAft>
                <a:spcPts val="600"/>
              </a:spcAft>
            </a:pPr>
            <a:r>
              <a:rPr lang="en-US" b="0" dirty="0"/>
              <a:t>Two of four respondents have Core measures in zero contracts or one contract. </a:t>
            </a:r>
          </a:p>
          <a:p>
            <a:pPr marL="1028700" lvl="2">
              <a:spcBef>
                <a:spcPts val="0"/>
              </a:spcBef>
              <a:buFont typeface="Book Antiqua" panose="02040602050305030304" pitchFamily="18" charset="0"/>
              <a:buChar char="–"/>
            </a:pPr>
            <a:r>
              <a:rPr lang="en-US" sz="2000" dirty="0">
                <a:latin typeface="Book Antiqua" panose="02040602050305030304" pitchFamily="18" charset="0"/>
              </a:rPr>
              <a:t>Core and Menu measures were not exclusively in either of these payer’s contracts.</a:t>
            </a:r>
          </a:p>
          <a:p>
            <a:pPr marL="857250" lvl="1" indent="-342900">
              <a:spcBef>
                <a:spcPts val="0"/>
              </a:spcBef>
            </a:pPr>
            <a:endParaRPr lang="en-US" sz="800" b="0" dirty="0"/>
          </a:p>
          <a:p>
            <a:pPr marL="857250" lvl="1" indent="-342900">
              <a:spcBef>
                <a:spcPts val="0"/>
              </a:spcBef>
              <a:spcAft>
                <a:spcPts val="600"/>
              </a:spcAft>
            </a:pPr>
            <a:r>
              <a:rPr lang="en-US" b="0" dirty="0"/>
              <a:t>Two of four respondents have Core measures in the majority of their contracts. </a:t>
            </a:r>
          </a:p>
          <a:p>
            <a:pPr marL="1028700" lvl="2">
              <a:spcBef>
                <a:spcPts val="0"/>
              </a:spcBef>
              <a:buFont typeface="Book Antiqua" panose="02040602050305030304" pitchFamily="18" charset="0"/>
              <a:buChar char="–"/>
            </a:pPr>
            <a:r>
              <a:rPr lang="en-US" sz="2000" dirty="0">
                <a:latin typeface="Book Antiqua" panose="02040602050305030304" pitchFamily="18" charset="0"/>
              </a:rPr>
              <a:t>One respondent indicated alignment of Core measures was 67% and that they expected alignment of both the Core and Menu measures for 21% of groups by 1/1/19.</a:t>
            </a:r>
          </a:p>
          <a:p>
            <a:pPr marL="1028700" lvl="2">
              <a:spcBef>
                <a:spcPts val="0"/>
              </a:spcBef>
              <a:buFont typeface="Book Antiqua" panose="02040602050305030304" pitchFamily="18" charset="0"/>
              <a:buChar char="–"/>
            </a:pPr>
            <a:r>
              <a:rPr lang="en-US" sz="2000" dirty="0">
                <a:latin typeface="Book Antiqua" panose="02040602050305030304" pitchFamily="18" charset="0"/>
              </a:rPr>
              <a:t>One respondent said that 83% of their ACO-like contracts include exclusively Core and Menu measures.</a:t>
            </a:r>
          </a:p>
          <a:p>
            <a:pPr marL="857250" lvl="1" indent="-342900">
              <a:spcBef>
                <a:spcPts val="0"/>
              </a:spcBef>
            </a:pPr>
            <a:endParaRPr lang="en-US" dirty="0">
              <a:solidFill>
                <a:srgbClr val="FF0000"/>
              </a:solidFill>
              <a:latin typeface="Book Antiqua" panose="02040602050305030304" pitchFamily="18" charset="0"/>
            </a:endParaRPr>
          </a:p>
        </p:txBody>
      </p:sp>
    </p:spTree>
    <p:extLst>
      <p:ext uri="{BB962C8B-B14F-4D97-AF65-F5344CB8AC3E}">
        <p14:creationId xmlns:p14="http://schemas.microsoft.com/office/powerpoint/2010/main" val="22890255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3.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heme/theme1.xml><?xml version="1.0" encoding="utf-8"?>
<a:theme xmlns:a="http://schemas.openxmlformats.org/drawingml/2006/main" name="EOHH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29a8555-db37-4257-91ea-e6d336cdedf2">
      <UserInfo>
        <DisplayName>Michael Bailit</DisplayName>
        <AccountId>22</AccountId>
        <AccountType/>
      </UserInfo>
      <UserInfo>
        <DisplayName>Deepti Kanneganti</DisplayName>
        <AccountId>15</AccountId>
        <AccountType/>
      </UserInfo>
      <UserInfo>
        <DisplayName>Justine Zayhowski</DisplayName>
        <AccountId>2633</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3F9B95F2EE52B4E9FB130DEE3F78C09" ma:contentTypeVersion="4" ma:contentTypeDescription="Create a new document." ma:contentTypeScope="" ma:versionID="bbea1032490aa0461f96750d679ca1ce">
  <xsd:schema xmlns:xsd="http://www.w3.org/2001/XMLSchema" xmlns:xs="http://www.w3.org/2001/XMLSchema" xmlns:p="http://schemas.microsoft.com/office/2006/metadata/properties" xmlns:ns2="d29a8555-db37-4257-91ea-e6d336cdedf2" xmlns:ns3="34dc536f-1af3-405a-935d-0fb3b6674883" targetNamespace="http://schemas.microsoft.com/office/2006/metadata/properties" ma:root="true" ma:fieldsID="60fe8ce23685696432a4a438cad5c38f" ns2:_="" ns3:_="">
    <xsd:import namespace="d29a8555-db37-4257-91ea-e6d336cdedf2"/>
    <xsd:import namespace="34dc536f-1af3-405a-935d-0fb3b667488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9a8555-db37-4257-91ea-e6d336cdedf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dc536f-1af3-405a-935d-0fb3b667488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D51BB9-DEB6-4460-8125-E187CA6439EC}">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d29a8555-db37-4257-91ea-e6d336cdedf2"/>
    <ds:schemaRef ds:uri="http://purl.org/dc/elements/1.1/"/>
    <ds:schemaRef ds:uri="http://schemas.microsoft.com/office/2006/metadata/properties"/>
    <ds:schemaRef ds:uri="34dc536f-1af3-405a-935d-0fb3b6674883"/>
    <ds:schemaRef ds:uri="http://www.w3.org/XML/1998/namespace"/>
    <ds:schemaRef ds:uri="http://purl.org/dc/dcmitype/"/>
  </ds:schemaRefs>
</ds:datastoreItem>
</file>

<file path=customXml/itemProps2.xml><?xml version="1.0" encoding="utf-8"?>
<ds:datastoreItem xmlns:ds="http://schemas.openxmlformats.org/officeDocument/2006/customXml" ds:itemID="{F7AE2A4B-88CF-46D2-BCC3-FB0D855BE438}"/>
</file>

<file path=customXml/itemProps3.xml><?xml version="1.0" encoding="utf-8"?>
<ds:datastoreItem xmlns:ds="http://schemas.openxmlformats.org/officeDocument/2006/customXml" ds:itemID="{7462C3C6-3E64-4F66-8292-8DAEACA6EE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Quality Measurement Taskforce Meeting 19</Template>
  <TotalTime>1877</TotalTime>
  <Words>3945</Words>
  <Application>Microsoft Office PowerPoint</Application>
  <PresentationFormat>On-screen Show (4:3)</PresentationFormat>
  <Paragraphs>478</Paragraphs>
  <Slides>46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ＭＳ Ｐゴシック</vt:lpstr>
      <vt:lpstr>Arial</vt:lpstr>
      <vt:lpstr>Book Antiqua</vt:lpstr>
      <vt:lpstr>Calibri</vt:lpstr>
      <vt:lpstr>Courier New</vt:lpstr>
      <vt:lpstr>Symbol</vt:lpstr>
      <vt:lpstr>Wingdings</vt:lpstr>
      <vt:lpstr>Wingdings 2</vt:lpstr>
      <vt:lpstr>EOHHS</vt:lpstr>
      <vt:lpstr>PowerPoint Presentation</vt:lpstr>
      <vt:lpstr>Agenda</vt:lpstr>
      <vt:lpstr>Agenda</vt:lpstr>
      <vt:lpstr>Status of Legislation</vt:lpstr>
      <vt:lpstr>Agenda</vt:lpstr>
      <vt:lpstr>Recap of 7-24-18 Meeting Decisions</vt:lpstr>
      <vt:lpstr>Agenda</vt:lpstr>
      <vt:lpstr>Timeline for Measure Set Implementation</vt:lpstr>
      <vt:lpstr>Timeline for Measure Set Implementation – Payer Survey: Use of Core Measures</vt:lpstr>
      <vt:lpstr>Timeline for Measure Set Implementation – Payer Survey: Contract Renewals</vt:lpstr>
      <vt:lpstr>Timeline for Measure Set Implementation – Payer Survey: Negotiation for Quality</vt:lpstr>
      <vt:lpstr>Timeline for Measure Set Implementation – Payer Survey: Measure Set Review Timing</vt:lpstr>
      <vt:lpstr>Timeline for Measure Set Implementation – Payer Survey: Other Considerations</vt:lpstr>
      <vt:lpstr>Revisit Timeline for Measure Set Implementation - Report</vt:lpstr>
      <vt:lpstr>Agenda</vt:lpstr>
      <vt:lpstr>Measure Set Categories</vt:lpstr>
      <vt:lpstr>Possible Evolution of Measure Set Categories</vt:lpstr>
      <vt:lpstr>Measure Set Categories –  Core and Monitoring Sets</vt:lpstr>
      <vt:lpstr>Measure Set Categories –  Innovation Measures</vt:lpstr>
      <vt:lpstr>Measure Set Categories –  On Deck and Developmental Sets</vt:lpstr>
      <vt:lpstr>Agenda</vt:lpstr>
      <vt:lpstr>Developmental Measures –  Depression</vt:lpstr>
      <vt:lpstr>Developmental Measures –  Taskforce Survey</vt:lpstr>
      <vt:lpstr>Developmental Measures –  Taskforce Survey Results: 3+ Votes</vt:lpstr>
      <vt:lpstr>Developmental Measures –  Taskforce Survey Results: 2 Votes</vt:lpstr>
      <vt:lpstr>Developmental Measures –  Priorities: EOHHS, DPH &amp; Taskforce</vt:lpstr>
      <vt:lpstr>Developmental Measures –  Getting the Work Done!</vt:lpstr>
      <vt:lpstr>Developmental Measures – Work by Taskforce Member Orgs.</vt:lpstr>
      <vt:lpstr>Developmental Measures –  Work Being Done by Other States</vt:lpstr>
      <vt:lpstr>Developmental Measures –  Work Being Done by Other States (cont’d)</vt:lpstr>
      <vt:lpstr>Developmental Measures –  Other Funding or Support</vt:lpstr>
      <vt:lpstr>Developmental Measures –  Discussion of Priorities</vt:lpstr>
      <vt:lpstr>Agenda</vt:lpstr>
      <vt:lpstr>Measure Specifications -  HEDIS Changes</vt:lpstr>
      <vt:lpstr>Measure Specifications -  HEDIS Changes (cont’d)</vt:lpstr>
      <vt:lpstr>Agenda</vt:lpstr>
      <vt:lpstr>Debrief on Last Year</vt:lpstr>
      <vt:lpstr>Roadmap</vt:lpstr>
      <vt:lpstr>Discuss Future Directions</vt:lpstr>
      <vt:lpstr>Discuss Future Directions</vt:lpstr>
      <vt:lpstr>Agenda</vt:lpstr>
      <vt:lpstr>Next Steps: Meeting Schedule</vt:lpstr>
      <vt:lpstr>Reference Slides</vt:lpstr>
      <vt:lpstr>Core Measures</vt:lpstr>
      <vt:lpstr>Menu Measures</vt:lpstr>
      <vt:lpstr>Monitoring Measures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Deepti Kanneganti</dc:creator>
  <cp:lastModifiedBy>Justine Zayhowski</cp:lastModifiedBy>
  <cp:revision>23</cp:revision>
  <cp:lastPrinted>2018-09-25T13:48:10Z</cp:lastPrinted>
  <dcterms:created xsi:type="dcterms:W3CDTF">2018-07-16T19:03:48Z</dcterms:created>
  <dcterms:modified xsi:type="dcterms:W3CDTF">2018-09-25T14:21:30Z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0x010100F3F9B95F2EE52B4E9FB130DEE3F78C09</vt:lpwstr>
  </property>
</Properties>
</file>