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1"/>
  </p:notesMasterIdLst>
  <p:handoutMasterIdLst>
    <p:handoutMasterId r:id="rId42"/>
  </p:handoutMasterIdLst>
  <p:sldIdLst>
    <p:sldId id="483" r:id="rId5"/>
    <p:sldId id="951" r:id="rId6"/>
    <p:sldId id="952" r:id="rId7"/>
    <p:sldId id="953" r:id="rId8"/>
    <p:sldId id="950" r:id="rId9"/>
    <p:sldId id="907" r:id="rId10"/>
    <p:sldId id="954" r:id="rId11"/>
    <p:sldId id="898" r:id="rId12"/>
    <p:sldId id="929" r:id="rId13"/>
    <p:sldId id="955" r:id="rId14"/>
    <p:sldId id="881" r:id="rId15"/>
    <p:sldId id="934" r:id="rId16"/>
    <p:sldId id="886" r:id="rId17"/>
    <p:sldId id="887" r:id="rId18"/>
    <p:sldId id="978" r:id="rId19"/>
    <p:sldId id="956" r:id="rId20"/>
    <p:sldId id="962" r:id="rId21"/>
    <p:sldId id="977" r:id="rId22"/>
    <p:sldId id="963" r:id="rId23"/>
    <p:sldId id="973" r:id="rId24"/>
    <p:sldId id="975" r:id="rId25"/>
    <p:sldId id="976" r:id="rId26"/>
    <p:sldId id="968" r:id="rId27"/>
    <p:sldId id="974" r:id="rId28"/>
    <p:sldId id="965" r:id="rId29"/>
    <p:sldId id="971" r:id="rId30"/>
    <p:sldId id="958" r:id="rId31"/>
    <p:sldId id="969" r:id="rId32"/>
    <p:sldId id="970" r:id="rId33"/>
    <p:sldId id="972" r:id="rId34"/>
    <p:sldId id="959" r:id="rId35"/>
    <p:sldId id="916" r:id="rId36"/>
    <p:sldId id="607" r:id="rId37"/>
    <p:sldId id="883" r:id="rId38"/>
    <p:sldId id="884" r:id="rId39"/>
    <p:sldId id="931"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47" clrIdx="2">
    <p:extLst/>
  </p:cmAuthor>
  <p:cmAuthor id="9" name="Justine Zayhowski" initials="JZ" lastIdx="14" clrIdx="9">
    <p:extLst>
      <p:ext uri="{19B8F6BF-5375-455C-9EA6-DF929625EA0E}">
        <p15:presenceInfo xmlns:p15="http://schemas.microsoft.com/office/powerpoint/2012/main" userId="S-1-12-1-595055507-1315351311-468546182-131382510" providerId="AD"/>
      </p:ext>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467"/>
    <a:srgbClr val="FFC000"/>
    <a:srgbClr val="00264D"/>
    <a:srgbClr val="003399"/>
    <a:srgbClr val="6A2D97"/>
    <a:srgbClr val="000000"/>
    <a:srgbClr val="FEEDD3"/>
    <a:srgbClr val="8E0000"/>
    <a:srgbClr val="00548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0"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548F8B26-1AC9-42E8-9815-0430CD922C44}"/>
    <pc:docChg chg="undo custSel addSld delSld modSld sldOrd">
      <pc:chgData name="Justine Zayhowski" userId="2377d393-ab0f-4e66-8672-ed1beebcd407" providerId="ADAL" clId="{548F8B26-1AC9-42E8-9815-0430CD922C44}" dt="2018-10-25T12:08:57.539" v="15763" actId="20577"/>
      <pc:docMkLst>
        <pc:docMk/>
      </pc:docMkLst>
      <pc:sldChg chg="modSp modAnim">
        <pc:chgData name="Justine Zayhowski" userId="2377d393-ab0f-4e66-8672-ed1beebcd407" providerId="ADAL" clId="{548F8B26-1AC9-42E8-9815-0430CD922C44}" dt="2018-10-18T18:42:14.744" v="15160" actId="20577"/>
        <pc:sldMkLst>
          <pc:docMk/>
          <pc:sldMk cId="1388268015" sldId="886"/>
        </pc:sldMkLst>
        <pc:spChg chg="mod">
          <ac:chgData name="Justine Zayhowski" userId="2377d393-ab0f-4e66-8672-ed1beebcd407" providerId="ADAL" clId="{548F8B26-1AC9-42E8-9815-0430CD922C44}" dt="2018-10-18T18:42:14.744" v="15160" actId="20577"/>
          <ac:spMkLst>
            <pc:docMk/>
            <pc:sldMk cId="1388268015" sldId="886"/>
            <ac:spMk id="3" creationId="{7FB91B38-34EA-4674-B172-1EB4E216AAA4}"/>
          </ac:spMkLst>
        </pc:spChg>
      </pc:sldChg>
      <pc:sldChg chg="modSp modAnim">
        <pc:chgData name="Justine Zayhowski" userId="2377d393-ab0f-4e66-8672-ed1beebcd407" providerId="ADAL" clId="{548F8B26-1AC9-42E8-9815-0430CD922C44}" dt="2018-10-18T18:41:59.605" v="15148" actId="20577"/>
        <pc:sldMkLst>
          <pc:docMk/>
          <pc:sldMk cId="46513579" sldId="887"/>
        </pc:sldMkLst>
        <pc:spChg chg="mod">
          <ac:chgData name="Justine Zayhowski" userId="2377d393-ab0f-4e66-8672-ed1beebcd407" providerId="ADAL" clId="{548F8B26-1AC9-42E8-9815-0430CD922C44}" dt="2018-10-18T18:41:59.605" v="15148" actId="20577"/>
          <ac:spMkLst>
            <pc:docMk/>
            <pc:sldMk cId="46513579" sldId="887"/>
            <ac:spMk id="3" creationId="{7FB91B38-34EA-4674-B172-1EB4E216AAA4}"/>
          </ac:spMkLst>
        </pc:spChg>
      </pc:sldChg>
      <pc:sldChg chg="modSp">
        <pc:chgData name="Justine Zayhowski" userId="2377d393-ab0f-4e66-8672-ed1beebcd407" providerId="ADAL" clId="{548F8B26-1AC9-42E8-9815-0430CD922C44}" dt="2018-10-17T12:17:30.531" v="15098" actId="20577"/>
        <pc:sldMkLst>
          <pc:docMk/>
          <pc:sldMk cId="3839750451" sldId="898"/>
        </pc:sldMkLst>
        <pc:spChg chg="mod">
          <ac:chgData name="Justine Zayhowski" userId="2377d393-ab0f-4e66-8672-ed1beebcd407" providerId="ADAL" clId="{548F8B26-1AC9-42E8-9815-0430CD922C44}" dt="2018-10-17T12:17:30.531" v="15098" actId="20577"/>
          <ac:spMkLst>
            <pc:docMk/>
            <pc:sldMk cId="3839750451" sldId="898"/>
            <ac:spMk id="3" creationId="{3D3BDA22-07EB-47B4-987A-EE30BB2B701E}"/>
          </ac:spMkLst>
        </pc:spChg>
      </pc:sldChg>
      <pc:sldChg chg="addSp delSp modSp">
        <pc:chgData name="Justine Zayhowski" userId="2377d393-ab0f-4e66-8672-ed1beebcd407" providerId="ADAL" clId="{548F8B26-1AC9-42E8-9815-0430CD922C44}" dt="2018-10-25T12:08:57.539" v="15763" actId="20577"/>
        <pc:sldMkLst>
          <pc:docMk/>
          <pc:sldMk cId="4172064801" sldId="907"/>
        </pc:sldMkLst>
        <pc:spChg chg="mod">
          <ac:chgData name="Justine Zayhowski" userId="2377d393-ab0f-4e66-8672-ed1beebcd407" providerId="ADAL" clId="{548F8B26-1AC9-42E8-9815-0430CD922C44}" dt="2018-10-01T20:45:17.546" v="43" actId="20577"/>
          <ac:spMkLst>
            <pc:docMk/>
            <pc:sldMk cId="4172064801" sldId="907"/>
            <ac:spMk id="2" creationId="{55E5685F-452E-437E-BEBF-F5A95CD1BEFA}"/>
          </ac:spMkLst>
        </pc:spChg>
        <pc:spChg chg="add del mod">
          <ac:chgData name="Justine Zayhowski" userId="2377d393-ab0f-4e66-8672-ed1beebcd407" providerId="ADAL" clId="{548F8B26-1AC9-42E8-9815-0430CD922C44}" dt="2018-10-04T17:40:14.993" v="8948" actId="478"/>
          <ac:spMkLst>
            <pc:docMk/>
            <pc:sldMk cId="4172064801" sldId="907"/>
            <ac:spMk id="4" creationId="{91210490-42B1-4FA3-9EB9-C5A073558CF4}"/>
          </ac:spMkLst>
        </pc:spChg>
        <pc:graphicFrameChg chg="mod modGraphic">
          <ac:chgData name="Justine Zayhowski" userId="2377d393-ab0f-4e66-8672-ed1beebcd407" providerId="ADAL" clId="{548F8B26-1AC9-42E8-9815-0430CD922C44}" dt="2018-10-25T12:08:57.539" v="15763" actId="20577"/>
          <ac:graphicFrameMkLst>
            <pc:docMk/>
            <pc:sldMk cId="4172064801" sldId="907"/>
            <ac:graphicFrameMk id="5" creationId="{7602D4B0-9B28-407F-A1B6-2473CA7B6896}"/>
          </ac:graphicFrameMkLst>
        </pc:graphicFrameChg>
      </pc:sldChg>
      <pc:sldChg chg="modSp">
        <pc:chgData name="Justine Zayhowski" userId="2377d393-ab0f-4e66-8672-ed1beebcd407" providerId="ADAL" clId="{548F8B26-1AC9-42E8-9815-0430CD922C44}" dt="2018-10-02T13:36:35.755" v="8004" actId="20577"/>
        <pc:sldMkLst>
          <pc:docMk/>
          <pc:sldMk cId="4073609957" sldId="916"/>
        </pc:sldMkLst>
        <pc:spChg chg="mod">
          <ac:chgData name="Justine Zayhowski" userId="2377d393-ab0f-4e66-8672-ed1beebcd407" providerId="ADAL" clId="{548F8B26-1AC9-42E8-9815-0430CD922C44}" dt="2018-10-02T13:36:35.755" v="8004" actId="20577"/>
          <ac:spMkLst>
            <pc:docMk/>
            <pc:sldMk cId="4073609957" sldId="916"/>
            <ac:spMk id="5" creationId="{9A11860A-0F48-4660-A65F-97FCD93D7D33}"/>
          </ac:spMkLst>
        </pc:spChg>
      </pc:sldChg>
      <pc:sldChg chg="delSp modSp ord">
        <pc:chgData name="Justine Zayhowski" userId="2377d393-ab0f-4e66-8672-ed1beebcd407" providerId="ADAL" clId="{548F8B26-1AC9-42E8-9815-0430CD922C44}" dt="2018-10-03T17:52:58.428" v="8616" actId="478"/>
        <pc:sldMkLst>
          <pc:docMk/>
          <pc:sldMk cId="1166914037" sldId="950"/>
        </pc:sldMkLst>
        <pc:spChg chg="del mod">
          <ac:chgData name="Justine Zayhowski" userId="2377d393-ab0f-4e66-8672-ed1beebcd407" providerId="ADAL" clId="{548F8B26-1AC9-42E8-9815-0430CD922C44}" dt="2018-10-03T17:52:58.428" v="8616" actId="478"/>
          <ac:spMkLst>
            <pc:docMk/>
            <pc:sldMk cId="1166914037" sldId="950"/>
            <ac:spMk id="4" creationId="{8674C9C1-166D-44A5-BBD2-624A3EA202B4}"/>
          </ac:spMkLst>
        </pc:spChg>
      </pc:sldChg>
      <pc:sldChg chg="modSp">
        <pc:chgData name="Justine Zayhowski" userId="2377d393-ab0f-4e66-8672-ed1beebcd407" providerId="ADAL" clId="{548F8B26-1AC9-42E8-9815-0430CD922C44}" dt="2018-10-02T12:21:30.457" v="6120" actId="20577"/>
        <pc:sldMkLst>
          <pc:docMk/>
          <pc:sldMk cId="1287654550" sldId="951"/>
        </pc:sldMkLst>
        <pc:spChg chg="mod">
          <ac:chgData name="Justine Zayhowski" userId="2377d393-ab0f-4e66-8672-ed1beebcd407" providerId="ADAL" clId="{548F8B26-1AC9-42E8-9815-0430CD922C44}" dt="2018-10-02T12:21:30.457" v="6120" actId="20577"/>
          <ac:spMkLst>
            <pc:docMk/>
            <pc:sldMk cId="1287654550" sldId="951"/>
            <ac:spMk id="3" creationId="{00000000-0000-0000-0000-000000000000}"/>
          </ac:spMkLst>
        </pc:spChg>
      </pc:sldChg>
      <pc:sldChg chg="modSp">
        <pc:chgData name="Justine Zayhowski" userId="2377d393-ab0f-4e66-8672-ed1beebcd407" providerId="ADAL" clId="{548F8B26-1AC9-42E8-9815-0430CD922C44}" dt="2018-10-02T13:59:28.710" v="8006" actId="1036"/>
        <pc:sldMkLst>
          <pc:docMk/>
          <pc:sldMk cId="1584302618" sldId="952"/>
        </pc:sldMkLst>
        <pc:spChg chg="mod">
          <ac:chgData name="Justine Zayhowski" userId="2377d393-ab0f-4e66-8672-ed1beebcd407" providerId="ADAL" clId="{548F8B26-1AC9-42E8-9815-0430CD922C44}" dt="2018-10-02T12:21:36.640" v="6121" actId="20577"/>
          <ac:spMkLst>
            <pc:docMk/>
            <pc:sldMk cId="1584302618" sldId="952"/>
            <ac:spMk id="3" creationId="{00000000-0000-0000-0000-000000000000}"/>
          </ac:spMkLst>
        </pc:spChg>
        <pc:spChg chg="mod">
          <ac:chgData name="Justine Zayhowski" userId="2377d393-ab0f-4e66-8672-ed1beebcd407" providerId="ADAL" clId="{548F8B26-1AC9-42E8-9815-0430CD922C44}" dt="2018-10-02T13:59:28.710" v="8006" actId="1036"/>
          <ac:spMkLst>
            <pc:docMk/>
            <pc:sldMk cId="1584302618" sldId="952"/>
            <ac:spMk id="4" creationId="{00000000-0000-0000-0000-000000000000}"/>
          </ac:spMkLst>
        </pc:spChg>
      </pc:sldChg>
      <pc:sldChg chg="modSp">
        <pc:chgData name="Justine Zayhowski" userId="2377d393-ab0f-4e66-8672-ed1beebcd407" providerId="ADAL" clId="{548F8B26-1AC9-42E8-9815-0430CD922C44}" dt="2018-10-02T12:21:40.103" v="6122" actId="20577"/>
        <pc:sldMkLst>
          <pc:docMk/>
          <pc:sldMk cId="1530801324" sldId="953"/>
        </pc:sldMkLst>
        <pc:spChg chg="mod">
          <ac:chgData name="Justine Zayhowski" userId="2377d393-ab0f-4e66-8672-ed1beebcd407" providerId="ADAL" clId="{548F8B26-1AC9-42E8-9815-0430CD922C44}" dt="2018-10-02T12:21:40.103" v="6122" actId="20577"/>
          <ac:spMkLst>
            <pc:docMk/>
            <pc:sldMk cId="1530801324" sldId="953"/>
            <ac:spMk id="3" creationId="{00000000-0000-0000-0000-000000000000}"/>
          </ac:spMkLst>
        </pc:spChg>
        <pc:spChg chg="mod">
          <ac:chgData name="Justine Zayhowski" userId="2377d393-ab0f-4e66-8672-ed1beebcd407" providerId="ADAL" clId="{548F8B26-1AC9-42E8-9815-0430CD922C44}" dt="2018-10-01T20:47:25.769" v="79" actId="1035"/>
          <ac:spMkLst>
            <pc:docMk/>
            <pc:sldMk cId="1530801324" sldId="953"/>
            <ac:spMk id="4" creationId="{00000000-0000-0000-0000-000000000000}"/>
          </ac:spMkLst>
        </pc:spChg>
      </pc:sldChg>
      <pc:sldChg chg="modSp">
        <pc:chgData name="Justine Zayhowski" userId="2377d393-ab0f-4e66-8672-ed1beebcd407" providerId="ADAL" clId="{548F8B26-1AC9-42E8-9815-0430CD922C44}" dt="2018-10-02T12:21:25.924" v="6119" actId="20577"/>
        <pc:sldMkLst>
          <pc:docMk/>
          <pc:sldMk cId="4094734920" sldId="954"/>
        </pc:sldMkLst>
        <pc:spChg chg="mod">
          <ac:chgData name="Justine Zayhowski" userId="2377d393-ab0f-4e66-8672-ed1beebcd407" providerId="ADAL" clId="{548F8B26-1AC9-42E8-9815-0430CD922C44}" dt="2018-10-02T12:21:25.924" v="6119" actId="20577"/>
          <ac:spMkLst>
            <pc:docMk/>
            <pc:sldMk cId="4094734920" sldId="954"/>
            <ac:spMk id="3" creationId="{00000000-0000-0000-0000-000000000000}"/>
          </ac:spMkLst>
        </pc:spChg>
      </pc:sldChg>
      <pc:sldChg chg="modSp">
        <pc:chgData name="Justine Zayhowski" userId="2377d393-ab0f-4e66-8672-ed1beebcd407" providerId="ADAL" clId="{548F8B26-1AC9-42E8-9815-0430CD922C44}" dt="2018-10-02T12:21:48.695" v="6123" actId="20577"/>
        <pc:sldMkLst>
          <pc:docMk/>
          <pc:sldMk cId="4274772490" sldId="955"/>
        </pc:sldMkLst>
        <pc:spChg chg="mod">
          <ac:chgData name="Justine Zayhowski" userId="2377d393-ab0f-4e66-8672-ed1beebcd407" providerId="ADAL" clId="{548F8B26-1AC9-42E8-9815-0430CD922C44}" dt="2018-10-02T12:21:48.695" v="6123" actId="20577"/>
          <ac:spMkLst>
            <pc:docMk/>
            <pc:sldMk cId="4274772490" sldId="955"/>
            <ac:spMk id="3" creationId="{00000000-0000-0000-0000-000000000000}"/>
          </ac:spMkLst>
        </pc:spChg>
      </pc:sldChg>
      <pc:sldChg chg="modSp">
        <pc:chgData name="Justine Zayhowski" userId="2377d393-ab0f-4e66-8672-ed1beebcd407" providerId="ADAL" clId="{548F8B26-1AC9-42E8-9815-0430CD922C44}" dt="2018-10-02T12:21:54.727" v="6124" actId="20577"/>
        <pc:sldMkLst>
          <pc:docMk/>
          <pc:sldMk cId="2869020132" sldId="956"/>
        </pc:sldMkLst>
        <pc:spChg chg="mod">
          <ac:chgData name="Justine Zayhowski" userId="2377d393-ab0f-4e66-8672-ed1beebcd407" providerId="ADAL" clId="{548F8B26-1AC9-42E8-9815-0430CD922C44}" dt="2018-10-02T12:21:54.727" v="6124" actId="20577"/>
          <ac:spMkLst>
            <pc:docMk/>
            <pc:sldMk cId="2869020132" sldId="956"/>
            <ac:spMk id="3" creationId="{00000000-0000-0000-0000-000000000000}"/>
          </ac:spMkLst>
        </pc:spChg>
      </pc:sldChg>
      <pc:sldChg chg="modSp">
        <pc:chgData name="Justine Zayhowski" userId="2377d393-ab0f-4e66-8672-ed1beebcd407" providerId="ADAL" clId="{548F8B26-1AC9-42E8-9815-0430CD922C44}" dt="2018-10-10T17:41:52.765" v="13488" actId="20577"/>
        <pc:sldMkLst>
          <pc:docMk/>
          <pc:sldMk cId="3329535981" sldId="958"/>
        </pc:sldMkLst>
        <pc:spChg chg="mod">
          <ac:chgData name="Justine Zayhowski" userId="2377d393-ab0f-4e66-8672-ed1beebcd407" providerId="ADAL" clId="{548F8B26-1AC9-42E8-9815-0430CD922C44}" dt="2018-10-10T17:41:52.765" v="13488" actId="20577"/>
          <ac:spMkLst>
            <pc:docMk/>
            <pc:sldMk cId="3329535981" sldId="958"/>
            <ac:spMk id="3" creationId="{00000000-0000-0000-0000-000000000000}"/>
          </ac:spMkLst>
        </pc:spChg>
        <pc:spChg chg="mod">
          <ac:chgData name="Justine Zayhowski" userId="2377d393-ab0f-4e66-8672-ed1beebcd407" providerId="ADAL" clId="{548F8B26-1AC9-42E8-9815-0430CD922C44}" dt="2018-10-02T12:22:13.666" v="6138" actId="1036"/>
          <ac:spMkLst>
            <pc:docMk/>
            <pc:sldMk cId="3329535981" sldId="958"/>
            <ac:spMk id="4" creationId="{00000000-0000-0000-0000-000000000000}"/>
          </ac:spMkLst>
        </pc:spChg>
      </pc:sldChg>
      <pc:sldChg chg="modSp">
        <pc:chgData name="Justine Zayhowski" userId="2377d393-ab0f-4e66-8672-ed1beebcd407" providerId="ADAL" clId="{548F8B26-1AC9-42E8-9815-0430CD922C44}" dt="2018-10-02T12:22:22.098" v="6147" actId="1036"/>
        <pc:sldMkLst>
          <pc:docMk/>
          <pc:sldMk cId="557172337" sldId="959"/>
        </pc:sldMkLst>
        <pc:spChg chg="mod">
          <ac:chgData name="Justine Zayhowski" userId="2377d393-ab0f-4e66-8672-ed1beebcd407" providerId="ADAL" clId="{548F8B26-1AC9-42E8-9815-0430CD922C44}" dt="2018-10-02T12:22:18.807" v="6139" actId="20577"/>
          <ac:spMkLst>
            <pc:docMk/>
            <pc:sldMk cId="557172337" sldId="959"/>
            <ac:spMk id="3" creationId="{00000000-0000-0000-0000-000000000000}"/>
          </ac:spMkLst>
        </pc:spChg>
        <pc:spChg chg="mod">
          <ac:chgData name="Justine Zayhowski" userId="2377d393-ab0f-4e66-8672-ed1beebcd407" providerId="ADAL" clId="{548F8B26-1AC9-42E8-9815-0430CD922C44}" dt="2018-10-02T12:22:22.098" v="6147" actId="1036"/>
          <ac:spMkLst>
            <pc:docMk/>
            <pc:sldMk cId="557172337" sldId="959"/>
            <ac:spMk id="4" creationId="{00000000-0000-0000-0000-000000000000}"/>
          </ac:spMkLst>
        </pc:spChg>
      </pc:sldChg>
      <pc:sldChg chg="addSp delSp modSp add del delCm">
        <pc:chgData name="Justine Zayhowski" userId="2377d393-ab0f-4e66-8672-ed1beebcd407" providerId="ADAL" clId="{548F8B26-1AC9-42E8-9815-0430CD922C44}" dt="2018-10-11T12:43:31.618" v="15089" actId="2696"/>
        <pc:sldMkLst>
          <pc:docMk/>
          <pc:sldMk cId="160261438" sldId="962"/>
        </pc:sldMkLst>
        <pc:spChg chg="mod">
          <ac:chgData name="Justine Zayhowski" userId="2377d393-ab0f-4e66-8672-ed1beebcd407" providerId="ADAL" clId="{548F8B26-1AC9-42E8-9815-0430CD922C44}" dt="2018-10-10T18:37:11.335" v="13496" actId="20577"/>
          <ac:spMkLst>
            <pc:docMk/>
            <pc:sldMk cId="160261438" sldId="962"/>
            <ac:spMk id="3" creationId="{23CED61D-36A6-4334-AEA2-51DB9AC8A0D6}"/>
          </ac:spMkLst>
        </pc:spChg>
        <pc:spChg chg="add mod">
          <ac:chgData name="Justine Zayhowski" userId="2377d393-ab0f-4e66-8672-ed1beebcd407" providerId="ADAL" clId="{548F8B26-1AC9-42E8-9815-0430CD922C44}" dt="2018-10-09T17:51:07.017" v="13335" actId="20577"/>
          <ac:spMkLst>
            <pc:docMk/>
            <pc:sldMk cId="160261438" sldId="962"/>
            <ac:spMk id="4" creationId="{831B55FB-3708-48A4-AA9F-24E93018F76C}"/>
          </ac:spMkLst>
        </pc:spChg>
        <pc:spChg chg="add del mod">
          <ac:chgData name="Justine Zayhowski" userId="2377d393-ab0f-4e66-8672-ed1beebcd407" providerId="ADAL" clId="{548F8B26-1AC9-42E8-9815-0430CD922C44}" dt="2018-10-09T16:10:24.127" v="9208" actId="255"/>
          <ac:spMkLst>
            <pc:docMk/>
            <pc:sldMk cId="160261438" sldId="962"/>
            <ac:spMk id="5" creationId="{B509C044-E8B4-4F94-BE33-69EE363CE1D2}"/>
          </ac:spMkLst>
        </pc:spChg>
      </pc:sldChg>
      <pc:sldChg chg="modSp add modAnim">
        <pc:chgData name="Justine Zayhowski" userId="2377d393-ab0f-4e66-8672-ed1beebcd407" providerId="ADAL" clId="{548F8B26-1AC9-42E8-9815-0430CD922C44}" dt="2018-10-09T16:51:50.217" v="12166" actId="20577"/>
        <pc:sldMkLst>
          <pc:docMk/>
          <pc:sldMk cId="3640071596" sldId="963"/>
        </pc:sldMkLst>
        <pc:spChg chg="mod">
          <ac:chgData name="Justine Zayhowski" userId="2377d393-ab0f-4e66-8672-ed1beebcd407" providerId="ADAL" clId="{548F8B26-1AC9-42E8-9815-0430CD922C44}" dt="2018-10-09T16:30:53.601" v="9748" actId="20577"/>
          <ac:spMkLst>
            <pc:docMk/>
            <pc:sldMk cId="3640071596" sldId="963"/>
            <ac:spMk id="2" creationId="{28C63047-0647-4C94-B81A-B726BCB6C665}"/>
          </ac:spMkLst>
        </pc:spChg>
        <pc:spChg chg="mod">
          <ac:chgData name="Justine Zayhowski" userId="2377d393-ab0f-4e66-8672-ed1beebcd407" providerId="ADAL" clId="{548F8B26-1AC9-42E8-9815-0430CD922C44}" dt="2018-10-09T16:51:50.217" v="12166" actId="20577"/>
          <ac:spMkLst>
            <pc:docMk/>
            <pc:sldMk cId="3640071596" sldId="963"/>
            <ac:spMk id="3" creationId="{DB003FEA-F6E0-4DE3-9146-0BA49571FDFD}"/>
          </ac:spMkLst>
        </pc:spChg>
      </pc:sldChg>
      <pc:sldChg chg="modSp add ord modAnim">
        <pc:chgData name="Justine Zayhowski" userId="2377d393-ab0f-4e66-8672-ed1beebcd407" providerId="ADAL" clId="{548F8B26-1AC9-42E8-9815-0430CD922C44}" dt="2018-10-09T16:28:03.283" v="9618" actId="20577"/>
        <pc:sldMkLst>
          <pc:docMk/>
          <pc:sldMk cId="1967132454" sldId="965"/>
        </pc:sldMkLst>
        <pc:spChg chg="mod">
          <ac:chgData name="Justine Zayhowski" userId="2377d393-ab0f-4e66-8672-ed1beebcd407" providerId="ADAL" clId="{548F8B26-1AC9-42E8-9815-0430CD922C44}" dt="2018-10-01T21:15:07.229" v="3505" actId="20577"/>
          <ac:spMkLst>
            <pc:docMk/>
            <pc:sldMk cId="1967132454" sldId="965"/>
            <ac:spMk id="2" creationId="{ADB18B10-CE96-4655-AF71-C152132E50A7}"/>
          </ac:spMkLst>
        </pc:spChg>
        <pc:spChg chg="mod">
          <ac:chgData name="Justine Zayhowski" userId="2377d393-ab0f-4e66-8672-ed1beebcd407" providerId="ADAL" clId="{548F8B26-1AC9-42E8-9815-0430CD922C44}" dt="2018-10-09T16:28:03.283" v="9618" actId="20577"/>
          <ac:spMkLst>
            <pc:docMk/>
            <pc:sldMk cId="1967132454" sldId="965"/>
            <ac:spMk id="3" creationId="{78FBB521-5690-4B32-A81E-159D38C6FF1D}"/>
          </ac:spMkLst>
        </pc:spChg>
      </pc:sldChg>
      <pc:sldChg chg="modSp add modAnim">
        <pc:chgData name="Justine Zayhowski" userId="2377d393-ab0f-4e66-8672-ed1beebcd407" providerId="ADAL" clId="{548F8B26-1AC9-42E8-9815-0430CD922C44}" dt="2018-10-09T16:51:18.475" v="12165" actId="20577"/>
        <pc:sldMkLst>
          <pc:docMk/>
          <pc:sldMk cId="1661141266" sldId="968"/>
        </pc:sldMkLst>
        <pc:spChg chg="mod">
          <ac:chgData name="Justine Zayhowski" userId="2377d393-ab0f-4e66-8672-ed1beebcd407" providerId="ADAL" clId="{548F8B26-1AC9-42E8-9815-0430CD922C44}" dt="2018-10-01T21:24:56.894" v="4130" actId="20577"/>
          <ac:spMkLst>
            <pc:docMk/>
            <pc:sldMk cId="1661141266" sldId="968"/>
            <ac:spMk id="2" creationId="{28C63047-0647-4C94-B81A-B726BCB6C665}"/>
          </ac:spMkLst>
        </pc:spChg>
        <pc:spChg chg="mod">
          <ac:chgData name="Justine Zayhowski" userId="2377d393-ab0f-4e66-8672-ed1beebcd407" providerId="ADAL" clId="{548F8B26-1AC9-42E8-9815-0430CD922C44}" dt="2018-10-09T16:51:18.475" v="12165" actId="20577"/>
          <ac:spMkLst>
            <pc:docMk/>
            <pc:sldMk cId="1661141266" sldId="968"/>
            <ac:spMk id="3" creationId="{DB003FEA-F6E0-4DE3-9146-0BA49571FDFD}"/>
          </ac:spMkLst>
        </pc:spChg>
      </pc:sldChg>
      <pc:sldChg chg="addSp modSp add modAnim">
        <pc:chgData name="Justine Zayhowski" userId="2377d393-ab0f-4e66-8672-ed1beebcd407" providerId="ADAL" clId="{548F8B26-1AC9-42E8-9815-0430CD922C44}" dt="2018-10-03T12:54:05.188" v="8578" actId="20577"/>
        <pc:sldMkLst>
          <pc:docMk/>
          <pc:sldMk cId="658814418" sldId="969"/>
        </pc:sldMkLst>
        <pc:spChg chg="mod">
          <ac:chgData name="Justine Zayhowski" userId="2377d393-ab0f-4e66-8672-ed1beebcd407" providerId="ADAL" clId="{548F8B26-1AC9-42E8-9815-0430CD922C44}" dt="2018-10-02T12:57:20.015" v="6916" actId="20577"/>
          <ac:spMkLst>
            <pc:docMk/>
            <pc:sldMk cId="658814418" sldId="969"/>
            <ac:spMk id="2" creationId="{F8F94418-8EAE-49CE-9FD2-6A182E2AAF5C}"/>
          </ac:spMkLst>
        </pc:spChg>
        <pc:spChg chg="mod">
          <ac:chgData name="Justine Zayhowski" userId="2377d393-ab0f-4e66-8672-ed1beebcd407" providerId="ADAL" clId="{548F8B26-1AC9-42E8-9815-0430CD922C44}" dt="2018-10-03T12:54:05.188" v="8578" actId="20577"/>
          <ac:spMkLst>
            <pc:docMk/>
            <pc:sldMk cId="658814418" sldId="969"/>
            <ac:spMk id="3" creationId="{AB2B63E9-872E-48CC-A5DF-1E32FB0BA336}"/>
          </ac:spMkLst>
        </pc:spChg>
        <pc:spChg chg="add mod">
          <ac:chgData name="Justine Zayhowski" userId="2377d393-ab0f-4e66-8672-ed1beebcd407" providerId="ADAL" clId="{548F8B26-1AC9-42E8-9815-0430CD922C44}" dt="2018-10-02T12:54:09.148" v="6773" actId="1036"/>
          <ac:spMkLst>
            <pc:docMk/>
            <pc:sldMk cId="658814418" sldId="969"/>
            <ac:spMk id="4" creationId="{FBA2FEB2-F5A7-4DC7-98E6-7C20CC4D3B05}"/>
          </ac:spMkLst>
        </pc:spChg>
      </pc:sldChg>
      <pc:sldChg chg="addSp delSp modSp add delAnim">
        <pc:chgData name="Justine Zayhowski" userId="2377d393-ab0f-4e66-8672-ed1beebcd407" providerId="ADAL" clId="{548F8B26-1AC9-42E8-9815-0430CD922C44}" dt="2018-10-25T11:42:18.165" v="15762" actId="20577"/>
        <pc:sldMkLst>
          <pc:docMk/>
          <pc:sldMk cId="343031211" sldId="970"/>
        </pc:sldMkLst>
        <pc:spChg chg="mod">
          <ac:chgData name="Justine Zayhowski" userId="2377d393-ab0f-4e66-8672-ed1beebcd407" providerId="ADAL" clId="{548F8B26-1AC9-42E8-9815-0430CD922C44}" dt="2018-10-02T13:00:26.195" v="7050" actId="20577"/>
          <ac:spMkLst>
            <pc:docMk/>
            <pc:sldMk cId="343031211" sldId="970"/>
            <ac:spMk id="2" creationId="{F8F94418-8EAE-49CE-9FD2-6A182E2AAF5C}"/>
          </ac:spMkLst>
        </pc:spChg>
        <pc:spChg chg="mod">
          <ac:chgData name="Justine Zayhowski" userId="2377d393-ab0f-4e66-8672-ed1beebcd407" providerId="ADAL" clId="{548F8B26-1AC9-42E8-9815-0430CD922C44}" dt="2018-10-23T12:15:57.977" v="15725" actId="20577"/>
          <ac:spMkLst>
            <pc:docMk/>
            <pc:sldMk cId="343031211" sldId="970"/>
            <ac:spMk id="3" creationId="{AB2B63E9-872E-48CC-A5DF-1E32FB0BA336}"/>
          </ac:spMkLst>
        </pc:spChg>
        <pc:spChg chg="del">
          <ac:chgData name="Justine Zayhowski" userId="2377d393-ab0f-4e66-8672-ed1beebcd407" providerId="ADAL" clId="{548F8B26-1AC9-42E8-9815-0430CD922C44}" dt="2018-10-02T13:00:33.323" v="7053" actId="478"/>
          <ac:spMkLst>
            <pc:docMk/>
            <pc:sldMk cId="343031211" sldId="970"/>
            <ac:spMk id="4" creationId="{FBA2FEB2-F5A7-4DC7-98E6-7C20CC4D3B05}"/>
          </ac:spMkLst>
        </pc:spChg>
        <pc:spChg chg="add del mod">
          <ac:chgData name="Justine Zayhowski" userId="2377d393-ab0f-4e66-8672-ed1beebcd407" providerId="ADAL" clId="{548F8B26-1AC9-42E8-9815-0430CD922C44}" dt="2018-10-23T12:09:04.007" v="15603" actId="478"/>
          <ac:spMkLst>
            <pc:docMk/>
            <pc:sldMk cId="343031211" sldId="970"/>
            <ac:spMk id="6" creationId="{F28781BB-B848-4B12-ABAE-71C1F85B0159}"/>
          </ac:spMkLst>
        </pc:spChg>
        <pc:graphicFrameChg chg="add mod modGraphic">
          <ac:chgData name="Justine Zayhowski" userId="2377d393-ab0f-4e66-8672-ed1beebcd407" providerId="ADAL" clId="{548F8B26-1AC9-42E8-9815-0430CD922C44}" dt="2018-10-25T11:42:18.165" v="15762" actId="20577"/>
          <ac:graphicFrameMkLst>
            <pc:docMk/>
            <pc:sldMk cId="343031211" sldId="970"/>
            <ac:graphicFrameMk id="5" creationId="{02FD7D69-48E1-482A-ABA3-E4B82E6A1989}"/>
          </ac:graphicFrameMkLst>
        </pc:graphicFrameChg>
      </pc:sldChg>
      <pc:sldChg chg="addSp delSp modSp add">
        <pc:chgData name="Justine Zayhowski" userId="2377d393-ab0f-4e66-8672-ed1beebcd407" providerId="ADAL" clId="{548F8B26-1AC9-42E8-9815-0430CD922C44}" dt="2018-10-10T17:29:23.370" v="13466" actId="20577"/>
        <pc:sldMkLst>
          <pc:docMk/>
          <pc:sldMk cId="2363912622" sldId="971"/>
        </pc:sldMkLst>
        <pc:spChg chg="mod">
          <ac:chgData name="Justine Zayhowski" userId="2377d393-ab0f-4e66-8672-ed1beebcd407" providerId="ADAL" clId="{548F8B26-1AC9-42E8-9815-0430CD922C44}" dt="2018-10-10T17:29:23.370" v="13466" actId="20577"/>
          <ac:spMkLst>
            <pc:docMk/>
            <pc:sldMk cId="2363912622" sldId="971"/>
            <ac:spMk id="2" creationId="{2343EF2D-B5DC-49D0-837C-E7ACB25A63E9}"/>
          </ac:spMkLst>
        </pc:spChg>
        <pc:spChg chg="del mod">
          <ac:chgData name="Justine Zayhowski" userId="2377d393-ab0f-4e66-8672-ed1beebcd407" providerId="ADAL" clId="{548F8B26-1AC9-42E8-9815-0430CD922C44}" dt="2018-10-03T12:43:31.862" v="8373" actId="478"/>
          <ac:spMkLst>
            <pc:docMk/>
            <pc:sldMk cId="2363912622" sldId="971"/>
            <ac:spMk id="3" creationId="{5CF56858-14FB-41D6-B30F-07FDF2A59D5F}"/>
          </ac:spMkLst>
        </pc:spChg>
        <pc:spChg chg="add del mod">
          <ac:chgData name="Justine Zayhowski" userId="2377d393-ab0f-4e66-8672-ed1beebcd407" providerId="ADAL" clId="{548F8B26-1AC9-42E8-9815-0430CD922C44}" dt="2018-10-10T17:28:03.606" v="13438" actId="478"/>
          <ac:spMkLst>
            <pc:docMk/>
            <pc:sldMk cId="2363912622" sldId="971"/>
            <ac:spMk id="4" creationId="{FF9F62D8-9EF8-4A49-B5AE-D205610BE63A}"/>
          </ac:spMkLst>
        </pc:spChg>
        <pc:spChg chg="add del mod">
          <ac:chgData name="Justine Zayhowski" userId="2377d393-ab0f-4e66-8672-ed1beebcd407" providerId="ADAL" clId="{548F8B26-1AC9-42E8-9815-0430CD922C44}" dt="2018-10-03T12:43:34.820" v="8375" actId="478"/>
          <ac:spMkLst>
            <pc:docMk/>
            <pc:sldMk cId="2363912622" sldId="971"/>
            <ac:spMk id="6" creationId="{1619FBCC-D7D0-40E4-A198-5F69BC93C08C}"/>
          </ac:spMkLst>
        </pc:spChg>
        <pc:spChg chg="add del mod">
          <ac:chgData name="Justine Zayhowski" userId="2377d393-ab0f-4e66-8672-ed1beebcd407" providerId="ADAL" clId="{548F8B26-1AC9-42E8-9815-0430CD922C44}" dt="2018-10-03T12:43:36.082" v="8376" actId="478"/>
          <ac:spMkLst>
            <pc:docMk/>
            <pc:sldMk cId="2363912622" sldId="971"/>
            <ac:spMk id="8" creationId="{49EB3B8D-4A7B-4558-9785-50D1E383B9E9}"/>
          </ac:spMkLst>
        </pc:spChg>
        <pc:spChg chg="add">
          <ac:chgData name="Justine Zayhowski" userId="2377d393-ab0f-4e66-8672-ed1beebcd407" providerId="ADAL" clId="{548F8B26-1AC9-42E8-9815-0430CD922C44}" dt="2018-10-10T17:28:04.010" v="13439" actId="20577"/>
          <ac:spMkLst>
            <pc:docMk/>
            <pc:sldMk cId="2363912622" sldId="971"/>
            <ac:spMk id="8" creationId="{92587F82-C78C-4670-8DCF-C43D952349A3}"/>
          </ac:spMkLst>
        </pc:spChg>
        <pc:spChg chg="add del mod">
          <ac:chgData name="Justine Zayhowski" userId="2377d393-ab0f-4e66-8672-ed1beebcd407" providerId="ADAL" clId="{548F8B26-1AC9-42E8-9815-0430CD922C44}" dt="2018-10-10T17:28:03.606" v="13438" actId="478"/>
          <ac:spMkLst>
            <pc:docMk/>
            <pc:sldMk cId="2363912622" sldId="971"/>
            <ac:spMk id="13" creationId="{8094BC63-347F-4875-8B00-809C3BC722F3}"/>
          </ac:spMkLst>
        </pc:spChg>
        <pc:spChg chg="add del mod">
          <ac:chgData name="Justine Zayhowski" userId="2377d393-ab0f-4e66-8672-ed1beebcd407" providerId="ADAL" clId="{548F8B26-1AC9-42E8-9815-0430CD922C44}" dt="2018-10-10T17:28:03.606" v="13438" actId="478"/>
          <ac:spMkLst>
            <pc:docMk/>
            <pc:sldMk cId="2363912622" sldId="971"/>
            <ac:spMk id="14" creationId="{D646E04E-6E9E-48DC-9F64-67C0AD6743DD}"/>
          </ac:spMkLst>
        </pc:spChg>
        <pc:spChg chg="add">
          <ac:chgData name="Justine Zayhowski" userId="2377d393-ab0f-4e66-8672-ed1beebcd407" providerId="ADAL" clId="{548F8B26-1AC9-42E8-9815-0430CD922C44}" dt="2018-10-10T17:28:04.010" v="13439" actId="20577"/>
          <ac:spMkLst>
            <pc:docMk/>
            <pc:sldMk cId="2363912622" sldId="971"/>
            <ac:spMk id="15" creationId="{B85A2277-2F1C-4476-9C17-CDAC03BF97C7}"/>
          </ac:spMkLst>
        </pc:spChg>
        <pc:spChg chg="add">
          <ac:chgData name="Justine Zayhowski" userId="2377d393-ab0f-4e66-8672-ed1beebcd407" providerId="ADAL" clId="{548F8B26-1AC9-42E8-9815-0430CD922C44}" dt="2018-10-10T17:28:04.010" v="13439" actId="20577"/>
          <ac:spMkLst>
            <pc:docMk/>
            <pc:sldMk cId="2363912622" sldId="971"/>
            <ac:spMk id="16" creationId="{343F6ABE-1B53-4A31-B831-70A1A780B52F}"/>
          </ac:spMkLst>
        </pc:spChg>
        <pc:spChg chg="add">
          <ac:chgData name="Justine Zayhowski" userId="2377d393-ab0f-4e66-8672-ed1beebcd407" providerId="ADAL" clId="{548F8B26-1AC9-42E8-9815-0430CD922C44}" dt="2018-10-10T17:28:04.010" v="13439" actId="20577"/>
          <ac:spMkLst>
            <pc:docMk/>
            <pc:sldMk cId="2363912622" sldId="971"/>
            <ac:spMk id="17" creationId="{A4DE00D9-5653-4624-B79F-A6D5737AC248}"/>
          </ac:spMkLst>
        </pc:spChg>
        <pc:spChg chg="add">
          <ac:chgData name="Justine Zayhowski" userId="2377d393-ab0f-4e66-8672-ed1beebcd407" providerId="ADAL" clId="{548F8B26-1AC9-42E8-9815-0430CD922C44}" dt="2018-10-10T17:28:04.010" v="13439" actId="20577"/>
          <ac:spMkLst>
            <pc:docMk/>
            <pc:sldMk cId="2363912622" sldId="971"/>
            <ac:spMk id="18" creationId="{42D5E9BF-6AC1-4F04-9F3B-6A330288E0DA}"/>
          </ac:spMkLst>
        </pc:spChg>
        <pc:spChg chg="add mod">
          <ac:chgData name="Justine Zayhowski" userId="2377d393-ab0f-4e66-8672-ed1beebcd407" providerId="ADAL" clId="{548F8B26-1AC9-42E8-9815-0430CD922C44}" dt="2018-10-10T17:28:59.530" v="13460" actId="1035"/>
          <ac:spMkLst>
            <pc:docMk/>
            <pc:sldMk cId="2363912622" sldId="971"/>
            <ac:spMk id="19" creationId="{B1FD11B3-CB03-441D-A5BA-45000082341E}"/>
          </ac:spMkLst>
        </pc:spChg>
        <pc:spChg chg="add mod">
          <ac:chgData name="Justine Zayhowski" userId="2377d393-ab0f-4e66-8672-ed1beebcd407" providerId="ADAL" clId="{548F8B26-1AC9-42E8-9815-0430CD922C44}" dt="2018-10-10T17:28:59.530" v="13460" actId="1035"/>
          <ac:spMkLst>
            <pc:docMk/>
            <pc:sldMk cId="2363912622" sldId="971"/>
            <ac:spMk id="22" creationId="{6600B8C4-BE26-4682-BD7C-CD93809C1D44}"/>
          </ac:spMkLst>
        </pc:spChg>
        <pc:spChg chg="add mod">
          <ac:chgData name="Justine Zayhowski" userId="2377d393-ab0f-4e66-8672-ed1beebcd407" providerId="ADAL" clId="{548F8B26-1AC9-42E8-9815-0430CD922C44}" dt="2018-10-10T17:28:59.530" v="13460" actId="1035"/>
          <ac:spMkLst>
            <pc:docMk/>
            <pc:sldMk cId="2363912622" sldId="971"/>
            <ac:spMk id="23" creationId="{2B46AC7D-D8D6-4F0D-885D-6766C212AEEA}"/>
          </ac:spMkLst>
        </pc:spChg>
        <pc:spChg chg="add mod">
          <ac:chgData name="Justine Zayhowski" userId="2377d393-ab0f-4e66-8672-ed1beebcd407" providerId="ADAL" clId="{548F8B26-1AC9-42E8-9815-0430CD922C44}" dt="2018-10-10T17:28:28.419" v="13449" actId="20577"/>
          <ac:spMkLst>
            <pc:docMk/>
            <pc:sldMk cId="2363912622" sldId="971"/>
            <ac:spMk id="24" creationId="{0D5BD2A9-BB19-461A-A3B6-D5C1EC9A9417}"/>
          </ac:spMkLst>
        </pc:spChg>
        <pc:spChg chg="add mod">
          <ac:chgData name="Justine Zayhowski" userId="2377d393-ab0f-4e66-8672-ed1beebcd407" providerId="ADAL" clId="{548F8B26-1AC9-42E8-9815-0430CD922C44}" dt="2018-10-10T17:28:13.242" v="13446" actId="1036"/>
          <ac:spMkLst>
            <pc:docMk/>
            <pc:sldMk cId="2363912622" sldId="971"/>
            <ac:spMk id="25" creationId="{EB252C80-B1C5-4EFB-920A-4C421C29FF45}"/>
          </ac:spMkLst>
        </pc:spChg>
        <pc:graphicFrameChg chg="add">
          <ac:chgData name="Justine Zayhowski" userId="2377d393-ab0f-4e66-8672-ed1beebcd407" providerId="ADAL" clId="{548F8B26-1AC9-42E8-9815-0430CD922C44}" dt="2018-10-02T13:17:16.917" v="7618" actId="1076"/>
          <ac:graphicFrameMkLst>
            <pc:docMk/>
            <pc:sldMk cId="2363912622" sldId="971"/>
            <ac:graphicFrameMk id="4" creationId="{64BEFA8E-DCEF-4BCD-BE1A-66C0EB45D75F}"/>
          </ac:graphicFrameMkLst>
        </pc:graphicFrameChg>
        <pc:graphicFrameChg chg="add del mod">
          <ac:chgData name="Justine Zayhowski" userId="2377d393-ab0f-4e66-8672-ed1beebcd407" providerId="ADAL" clId="{548F8B26-1AC9-42E8-9815-0430CD922C44}" dt="2018-10-03T12:43:33.980" v="8374" actId="478"/>
          <ac:graphicFrameMkLst>
            <pc:docMk/>
            <pc:sldMk cId="2363912622" sldId="971"/>
            <ac:graphicFrameMk id="5" creationId="{C0401C42-605B-46E1-A211-FB2C50F0769D}"/>
          </ac:graphicFrameMkLst>
        </pc:graphicFrameChg>
        <pc:graphicFrameChg chg="add">
          <ac:chgData name="Justine Zayhowski" userId="2377d393-ab0f-4e66-8672-ed1beebcd407" providerId="ADAL" clId="{548F8B26-1AC9-42E8-9815-0430CD922C44}" dt="2018-10-03T12:43:43.916" v="8377" actId="1076"/>
          <ac:graphicFrameMkLst>
            <pc:docMk/>
            <pc:sldMk cId="2363912622" sldId="971"/>
            <ac:graphicFrameMk id="9" creationId="{2F0075D2-84E0-4FA1-A653-1EB4AC30B1E6}"/>
          </ac:graphicFrameMkLst>
        </pc:graphicFrameChg>
        <pc:graphicFrameChg chg="add">
          <ac:chgData name="Justine Zayhowski" userId="2377d393-ab0f-4e66-8672-ed1beebcd407" providerId="ADAL" clId="{548F8B26-1AC9-42E8-9815-0430CD922C44}" dt="2018-10-10T17:28:04.010" v="13439" actId="20577"/>
          <ac:graphicFrameMkLst>
            <pc:docMk/>
            <pc:sldMk cId="2363912622" sldId="971"/>
            <ac:graphicFrameMk id="9" creationId="{76EFAB2B-6BDA-492B-B909-F856F9478A01}"/>
          </ac:graphicFrameMkLst>
        </pc:graphicFrameChg>
        <pc:graphicFrameChg chg="add del mod">
          <ac:chgData name="Justine Zayhowski" userId="2377d393-ab0f-4e66-8672-ed1beebcd407" providerId="ADAL" clId="{548F8B26-1AC9-42E8-9815-0430CD922C44}" dt="2018-10-10T17:28:03.606" v="13438" actId="478"/>
          <ac:graphicFrameMkLst>
            <pc:docMk/>
            <pc:sldMk cId="2363912622" sldId="971"/>
            <ac:graphicFrameMk id="10" creationId="{FE66650A-F676-41A6-9422-E233E771F87C}"/>
          </ac:graphicFrameMkLst>
        </pc:graphicFrameChg>
        <pc:graphicFrameChg chg="add">
          <ac:chgData name="Justine Zayhowski" userId="2377d393-ab0f-4e66-8672-ed1beebcd407" providerId="ADAL" clId="{548F8B26-1AC9-42E8-9815-0430CD922C44}" dt="2018-10-10T17:28:04.010" v="13439" actId="20577"/>
          <ac:graphicFrameMkLst>
            <pc:docMk/>
            <pc:sldMk cId="2363912622" sldId="971"/>
            <ac:graphicFrameMk id="11" creationId="{CECBFEC9-16B7-4665-A0A9-EAD70864FA79}"/>
          </ac:graphicFrameMkLst>
        </pc:graphicFrameChg>
        <pc:graphicFrameChg chg="add">
          <ac:chgData name="Justine Zayhowski" userId="2377d393-ab0f-4e66-8672-ed1beebcd407" providerId="ADAL" clId="{548F8B26-1AC9-42E8-9815-0430CD922C44}" dt="2018-10-03T12:43:56.747" v="8380" actId="1076"/>
          <ac:graphicFrameMkLst>
            <pc:docMk/>
            <pc:sldMk cId="2363912622" sldId="971"/>
            <ac:graphicFrameMk id="11" creationId="{DA297E64-4213-40A9-83AA-A404FF42A1D4}"/>
          </ac:graphicFrameMkLst>
        </pc:graphicFrameChg>
        <pc:graphicFrameChg chg="add del mod">
          <ac:chgData name="Justine Zayhowski" userId="2377d393-ab0f-4e66-8672-ed1beebcd407" providerId="ADAL" clId="{548F8B26-1AC9-42E8-9815-0430CD922C44}" dt="2018-10-10T17:28:03.606" v="13438" actId="478"/>
          <ac:graphicFrameMkLst>
            <pc:docMk/>
            <pc:sldMk cId="2363912622" sldId="971"/>
            <ac:graphicFrameMk id="12" creationId="{1A108C8A-C509-44AA-AC83-63E300963E17}"/>
          </ac:graphicFrameMkLst>
        </pc:graphicFrameChg>
        <pc:graphicFrameChg chg="add mod">
          <ac:chgData name="Justine Zayhowski" userId="2377d393-ab0f-4e66-8672-ed1beebcd407" providerId="ADAL" clId="{548F8B26-1AC9-42E8-9815-0430CD922C44}" dt="2018-10-10T17:28:59.530" v="13460" actId="1035"/>
          <ac:graphicFrameMkLst>
            <pc:docMk/>
            <pc:sldMk cId="2363912622" sldId="971"/>
            <ac:graphicFrameMk id="20" creationId="{A334852B-4827-45B2-A913-FBFA09C94BF1}"/>
          </ac:graphicFrameMkLst>
        </pc:graphicFrameChg>
        <pc:graphicFrameChg chg="add mod">
          <ac:chgData name="Justine Zayhowski" userId="2377d393-ab0f-4e66-8672-ed1beebcd407" providerId="ADAL" clId="{548F8B26-1AC9-42E8-9815-0430CD922C44}" dt="2018-10-10T17:28:59.530" v="13460" actId="1035"/>
          <ac:graphicFrameMkLst>
            <pc:docMk/>
            <pc:sldMk cId="2363912622" sldId="971"/>
            <ac:graphicFrameMk id="21" creationId="{D211BD02-8FD5-4AC1-B42C-24D67F1C19A4}"/>
          </ac:graphicFrameMkLst>
        </pc:graphicFrameChg>
      </pc:sldChg>
      <pc:sldChg chg="modSp add modAnim">
        <pc:chgData name="Justine Zayhowski" userId="2377d393-ab0f-4e66-8672-ed1beebcd407" providerId="ADAL" clId="{548F8B26-1AC9-42E8-9815-0430CD922C44}" dt="2018-10-11T12:57:06.698" v="15091" actId="20577"/>
        <pc:sldMkLst>
          <pc:docMk/>
          <pc:sldMk cId="3814846365" sldId="973"/>
        </pc:sldMkLst>
        <pc:spChg chg="mod">
          <ac:chgData name="Justine Zayhowski" userId="2377d393-ab0f-4e66-8672-ed1beebcd407" providerId="ADAL" clId="{548F8B26-1AC9-42E8-9815-0430CD922C44}" dt="2018-10-09T16:47:34.256" v="11590" actId="20577"/>
          <ac:spMkLst>
            <pc:docMk/>
            <pc:sldMk cId="3814846365" sldId="973"/>
            <ac:spMk id="2" creationId="{28C63047-0647-4C94-B81A-B726BCB6C665}"/>
          </ac:spMkLst>
        </pc:spChg>
        <pc:spChg chg="mod">
          <ac:chgData name="Justine Zayhowski" userId="2377d393-ab0f-4e66-8672-ed1beebcd407" providerId="ADAL" clId="{548F8B26-1AC9-42E8-9815-0430CD922C44}" dt="2018-10-11T12:57:01.874" v="15090" actId="20577"/>
          <ac:spMkLst>
            <pc:docMk/>
            <pc:sldMk cId="3814846365" sldId="973"/>
            <ac:spMk id="3" creationId="{DB003FEA-F6E0-4DE3-9146-0BA49571FDFD}"/>
          </ac:spMkLst>
        </pc:spChg>
      </pc:sldChg>
      <pc:sldChg chg="modSp add modAnim">
        <pc:chgData name="Justine Zayhowski" userId="2377d393-ab0f-4e66-8672-ed1beebcd407" providerId="ADAL" clId="{548F8B26-1AC9-42E8-9815-0430CD922C44}" dt="2018-10-09T16:42:58.066" v="11042" actId="20577"/>
        <pc:sldMkLst>
          <pc:docMk/>
          <pc:sldMk cId="3520028733" sldId="974"/>
        </pc:sldMkLst>
        <pc:spChg chg="mod">
          <ac:chgData name="Justine Zayhowski" userId="2377d393-ab0f-4e66-8672-ed1beebcd407" providerId="ADAL" clId="{548F8B26-1AC9-42E8-9815-0430CD922C44}" dt="2018-10-09T16:42:50.820" v="11040" actId="20577"/>
          <ac:spMkLst>
            <pc:docMk/>
            <pc:sldMk cId="3520028733" sldId="974"/>
            <ac:spMk id="3" creationId="{DB003FEA-F6E0-4DE3-9146-0BA49571FDFD}"/>
          </ac:spMkLst>
        </pc:spChg>
      </pc:sldChg>
      <pc:sldChg chg="modSp add ord modAnim">
        <pc:chgData name="Justine Zayhowski" userId="2377d393-ab0f-4e66-8672-ed1beebcd407" providerId="ADAL" clId="{548F8B26-1AC9-42E8-9815-0430CD922C44}" dt="2018-10-09T17:55:05.198" v="13433" actId="20577"/>
        <pc:sldMkLst>
          <pc:docMk/>
          <pc:sldMk cId="1214319586" sldId="975"/>
        </pc:sldMkLst>
        <pc:spChg chg="mod">
          <ac:chgData name="Justine Zayhowski" userId="2377d393-ab0f-4e66-8672-ed1beebcd407" providerId="ADAL" clId="{548F8B26-1AC9-42E8-9815-0430CD922C44}" dt="2018-10-09T17:55:05.198" v="13433" actId="20577"/>
          <ac:spMkLst>
            <pc:docMk/>
            <pc:sldMk cId="1214319586" sldId="975"/>
            <ac:spMk id="3" creationId="{DB003FEA-F6E0-4DE3-9146-0BA49571FDFD}"/>
          </ac:spMkLst>
        </pc:spChg>
      </pc:sldChg>
      <pc:sldChg chg="modSp add modAnim">
        <pc:chgData name="Justine Zayhowski" userId="2377d393-ab0f-4e66-8672-ed1beebcd407" providerId="ADAL" clId="{548F8B26-1AC9-42E8-9815-0430CD922C44}" dt="2018-10-09T16:50:25.049" v="12047" actId="20577"/>
        <pc:sldMkLst>
          <pc:docMk/>
          <pc:sldMk cId="3210489395" sldId="976"/>
        </pc:sldMkLst>
        <pc:spChg chg="mod">
          <ac:chgData name="Justine Zayhowski" userId="2377d393-ab0f-4e66-8672-ed1beebcd407" providerId="ADAL" clId="{548F8B26-1AC9-42E8-9815-0430CD922C44}" dt="2018-10-09T16:50:25.049" v="12047" actId="20577"/>
          <ac:spMkLst>
            <pc:docMk/>
            <pc:sldMk cId="3210489395" sldId="976"/>
            <ac:spMk id="3" creationId="{DB003FEA-F6E0-4DE3-9146-0BA49571FDFD}"/>
          </ac:spMkLst>
        </pc:spChg>
      </pc:sldChg>
      <pc:sldChg chg="addSp delSp modSp add del">
        <pc:chgData name="Justine Zayhowski" userId="2377d393-ab0f-4e66-8672-ed1beebcd407" providerId="ADAL" clId="{548F8B26-1AC9-42E8-9815-0430CD922C44}" dt="2018-10-11T12:43:30.952" v="15088" actId="2696"/>
        <pc:sldMkLst>
          <pc:docMk/>
          <pc:sldMk cId="2744128643" sldId="977"/>
        </pc:sldMkLst>
        <pc:spChg chg="mod">
          <ac:chgData name="Justine Zayhowski" userId="2377d393-ab0f-4e66-8672-ed1beebcd407" providerId="ADAL" clId="{548F8B26-1AC9-42E8-9815-0430CD922C44}" dt="2018-10-09T16:52:12.978" v="12190" actId="20577"/>
          <ac:spMkLst>
            <pc:docMk/>
            <pc:sldMk cId="2744128643" sldId="977"/>
            <ac:spMk id="2" creationId="{0413FA5E-B611-4D05-B7B7-F6A19259C751}"/>
          </ac:spMkLst>
        </pc:spChg>
        <pc:spChg chg="mod">
          <ac:chgData name="Justine Zayhowski" userId="2377d393-ab0f-4e66-8672-ed1beebcd407" providerId="ADAL" clId="{548F8B26-1AC9-42E8-9815-0430CD922C44}" dt="2018-10-09T17:53:53.385" v="13430" actId="20577"/>
          <ac:spMkLst>
            <pc:docMk/>
            <pc:sldMk cId="2744128643" sldId="977"/>
            <ac:spMk id="3" creationId="{73B199BB-1A70-4633-85B8-D63982C05A66}"/>
          </ac:spMkLst>
        </pc:spChg>
        <pc:spChg chg="add del mod">
          <ac:chgData name="Justine Zayhowski" userId="2377d393-ab0f-4e66-8672-ed1beebcd407" providerId="ADAL" clId="{548F8B26-1AC9-42E8-9815-0430CD922C44}" dt="2018-10-09T16:55:19.916" v="12465" actId="478"/>
          <ac:spMkLst>
            <pc:docMk/>
            <pc:sldMk cId="2744128643" sldId="977"/>
            <ac:spMk id="4" creationId="{95D9B75C-24D6-4F40-9677-FCA675AE4C3F}"/>
          </ac:spMkLst>
        </pc:spChg>
        <pc:spChg chg="add mod">
          <ac:chgData name="Justine Zayhowski" userId="2377d393-ab0f-4e66-8672-ed1beebcd407" providerId="ADAL" clId="{548F8B26-1AC9-42E8-9815-0430CD922C44}" dt="2018-10-09T16:56:54.963" v="12725" actId="1076"/>
          <ac:spMkLst>
            <pc:docMk/>
            <pc:sldMk cId="2744128643" sldId="977"/>
            <ac:spMk id="5" creationId="{E653A0C5-BBC3-4F01-9CB1-1A58AD63A27A}"/>
          </ac:spMkLst>
        </pc:spChg>
      </pc:sldChg>
      <pc:sldChg chg="addSp modSp add modAnim">
        <pc:chgData name="Justine Zayhowski" userId="2377d393-ab0f-4e66-8672-ed1beebcd407" providerId="ADAL" clId="{548F8B26-1AC9-42E8-9815-0430CD922C44}" dt="2018-10-11T12:32:56.741" v="15085" actId="1035"/>
        <pc:sldMkLst>
          <pc:docMk/>
          <pc:sldMk cId="3543672956" sldId="978"/>
        </pc:sldMkLst>
        <pc:spChg chg="mod">
          <ac:chgData name="Justine Zayhowski" userId="2377d393-ab0f-4e66-8672-ed1beebcd407" providerId="ADAL" clId="{548F8B26-1AC9-42E8-9815-0430CD922C44}" dt="2018-10-11T12:30:31.941" v="14947" actId="20577"/>
          <ac:spMkLst>
            <pc:docMk/>
            <pc:sldMk cId="3543672956" sldId="978"/>
            <ac:spMk id="2" creationId="{187B2E61-5414-4276-B555-41B84B6E5DB0}"/>
          </ac:spMkLst>
        </pc:spChg>
        <pc:spChg chg="mod">
          <ac:chgData name="Justine Zayhowski" userId="2377d393-ab0f-4e66-8672-ed1beebcd407" providerId="ADAL" clId="{548F8B26-1AC9-42E8-9815-0430CD922C44}" dt="2018-10-11T12:32:53.609" v="15080" actId="20577"/>
          <ac:spMkLst>
            <pc:docMk/>
            <pc:sldMk cId="3543672956" sldId="978"/>
            <ac:spMk id="3" creationId="{0598DE28-4255-405F-B718-4DACCDC97AA1}"/>
          </ac:spMkLst>
        </pc:spChg>
        <pc:spChg chg="add mod">
          <ac:chgData name="Justine Zayhowski" userId="2377d393-ab0f-4e66-8672-ed1beebcd407" providerId="ADAL" clId="{548F8B26-1AC9-42E8-9815-0430CD922C44}" dt="2018-10-11T12:32:56.741" v="15085" actId="1035"/>
          <ac:spMkLst>
            <pc:docMk/>
            <pc:sldMk cId="3543672956" sldId="978"/>
            <ac:spMk id="4" creationId="{CB9FA919-AA4B-45A3-B375-282298B3DA13}"/>
          </ac:spMkLst>
        </pc:spChg>
      </pc:sldChg>
    </pc:docChg>
  </pc:docChgLst>
  <pc:docChgLst>
    <pc:chgData name="Michael Bailit" userId="6e5c4604-85bf-41ef-8e97-4724b7d56589" providerId="ADAL" clId="{21DA4169-8465-4720-9655-0C919A0207CF}"/>
    <pc:docChg chg="undo custSel addSld modSld">
      <pc:chgData name="Michael Bailit" userId="6e5c4604-85bf-41ef-8e97-4724b7d56589" providerId="ADAL" clId="{21DA4169-8465-4720-9655-0C919A0207CF}" dt="2018-10-03T17:36:25.541" v="907" actId="20577"/>
      <pc:docMkLst>
        <pc:docMk/>
      </pc:docMkLst>
      <pc:sldChg chg="modSp">
        <pc:chgData name="Michael Bailit" userId="6e5c4604-85bf-41ef-8e97-4724b7d56589" providerId="ADAL" clId="{21DA4169-8465-4720-9655-0C919A0207CF}" dt="2018-10-03T15:57:23.973" v="192" actId="1076"/>
        <pc:sldMkLst>
          <pc:docMk/>
          <pc:sldMk cId="1096933028" sldId="881"/>
        </pc:sldMkLst>
        <pc:spChg chg="mod">
          <ac:chgData name="Michael Bailit" userId="6e5c4604-85bf-41ef-8e97-4724b7d56589" providerId="ADAL" clId="{21DA4169-8465-4720-9655-0C919A0207CF}" dt="2018-10-03T15:57:11.585" v="190" actId="255"/>
          <ac:spMkLst>
            <pc:docMk/>
            <pc:sldMk cId="1096933028" sldId="881"/>
            <ac:spMk id="3" creationId="{7FB91B38-34EA-4674-B172-1EB4E216AAA4}"/>
          </ac:spMkLst>
        </pc:spChg>
        <pc:picChg chg="mod">
          <ac:chgData name="Michael Bailit" userId="6e5c4604-85bf-41ef-8e97-4724b7d56589" providerId="ADAL" clId="{21DA4169-8465-4720-9655-0C919A0207CF}" dt="2018-10-03T15:57:23.973" v="192" actId="1076"/>
          <ac:picMkLst>
            <pc:docMk/>
            <pc:sldMk cId="1096933028" sldId="881"/>
            <ac:picMk id="4" creationId="{9AE73A07-750B-4559-82E4-5E707B14EE79}"/>
          </ac:picMkLst>
        </pc:picChg>
      </pc:sldChg>
      <pc:sldChg chg="modSp modAnim">
        <pc:chgData name="Michael Bailit" userId="6e5c4604-85bf-41ef-8e97-4724b7d56589" providerId="ADAL" clId="{21DA4169-8465-4720-9655-0C919A0207CF}" dt="2018-10-03T15:59:21.076" v="201" actId="20577"/>
        <pc:sldMkLst>
          <pc:docMk/>
          <pc:sldMk cId="1388268015" sldId="886"/>
        </pc:sldMkLst>
        <pc:spChg chg="mod">
          <ac:chgData name="Michael Bailit" userId="6e5c4604-85bf-41ef-8e97-4724b7d56589" providerId="ADAL" clId="{21DA4169-8465-4720-9655-0C919A0207CF}" dt="2018-10-03T15:58:55.279" v="198" actId="255"/>
          <ac:spMkLst>
            <pc:docMk/>
            <pc:sldMk cId="1388268015" sldId="886"/>
            <ac:spMk id="3" creationId="{7FB91B38-34EA-4674-B172-1EB4E216AAA4}"/>
          </ac:spMkLst>
        </pc:spChg>
      </pc:sldChg>
      <pc:sldChg chg="modSp">
        <pc:chgData name="Michael Bailit" userId="6e5c4604-85bf-41ef-8e97-4724b7d56589" providerId="ADAL" clId="{21DA4169-8465-4720-9655-0C919A0207CF}" dt="2018-10-03T16:01:17.452" v="223" actId="20577"/>
        <pc:sldMkLst>
          <pc:docMk/>
          <pc:sldMk cId="46513579" sldId="887"/>
        </pc:sldMkLst>
        <pc:spChg chg="mod">
          <ac:chgData name="Michael Bailit" userId="6e5c4604-85bf-41ef-8e97-4724b7d56589" providerId="ADAL" clId="{21DA4169-8465-4720-9655-0C919A0207CF}" dt="2018-10-03T16:01:17.452" v="223" actId="20577"/>
          <ac:spMkLst>
            <pc:docMk/>
            <pc:sldMk cId="46513579" sldId="887"/>
            <ac:spMk id="3" creationId="{7FB91B38-34EA-4674-B172-1EB4E216AAA4}"/>
          </ac:spMkLst>
        </pc:spChg>
      </pc:sldChg>
      <pc:sldChg chg="modSp">
        <pc:chgData name="Michael Bailit" userId="6e5c4604-85bf-41ef-8e97-4724b7d56589" providerId="ADAL" clId="{21DA4169-8465-4720-9655-0C919A0207CF}" dt="2018-10-03T15:55:58.852" v="170" actId="20577"/>
        <pc:sldMkLst>
          <pc:docMk/>
          <pc:sldMk cId="3839750451" sldId="898"/>
        </pc:sldMkLst>
        <pc:spChg chg="mod">
          <ac:chgData name="Michael Bailit" userId="6e5c4604-85bf-41ef-8e97-4724b7d56589" providerId="ADAL" clId="{21DA4169-8465-4720-9655-0C919A0207CF}" dt="2018-10-03T15:55:58.852" v="170" actId="20577"/>
          <ac:spMkLst>
            <pc:docMk/>
            <pc:sldMk cId="3839750451" sldId="898"/>
            <ac:spMk id="3" creationId="{3D3BDA22-07EB-47B4-987A-EE30BB2B701E}"/>
          </ac:spMkLst>
        </pc:spChg>
      </pc:sldChg>
      <pc:sldChg chg="modSp">
        <pc:chgData name="Michael Bailit" userId="6e5c4604-85bf-41ef-8e97-4724b7d56589" providerId="ADAL" clId="{21DA4169-8465-4720-9655-0C919A0207CF}" dt="2018-10-03T15:54:49.322" v="152" actId="948"/>
        <pc:sldMkLst>
          <pc:docMk/>
          <pc:sldMk cId="4172064801" sldId="907"/>
        </pc:sldMkLst>
        <pc:spChg chg="mod">
          <ac:chgData name="Michael Bailit" userId="6e5c4604-85bf-41ef-8e97-4724b7d56589" providerId="ADAL" clId="{21DA4169-8465-4720-9655-0C919A0207CF}" dt="2018-10-03T15:54:49.322" v="152" actId="948"/>
          <ac:spMkLst>
            <pc:docMk/>
            <pc:sldMk cId="4172064801" sldId="907"/>
            <ac:spMk id="3" creationId="{ED86C5E7-1C7F-4682-8560-64538EBFA53A}"/>
          </ac:spMkLst>
        </pc:spChg>
      </pc:sldChg>
      <pc:sldChg chg="modSp">
        <pc:chgData name="Michael Bailit" userId="6e5c4604-85bf-41ef-8e97-4724b7d56589" providerId="ADAL" clId="{21DA4169-8465-4720-9655-0C919A0207CF}" dt="2018-10-03T17:36:25.541" v="907" actId="20577"/>
        <pc:sldMkLst>
          <pc:docMk/>
          <pc:sldMk cId="4073609957" sldId="916"/>
        </pc:sldMkLst>
        <pc:spChg chg="mod">
          <ac:chgData name="Michael Bailit" userId="6e5c4604-85bf-41ef-8e97-4724b7d56589" providerId="ADAL" clId="{21DA4169-8465-4720-9655-0C919A0207CF}" dt="2018-10-03T17:36:25.541" v="907" actId="20577"/>
          <ac:spMkLst>
            <pc:docMk/>
            <pc:sldMk cId="4073609957" sldId="916"/>
            <ac:spMk id="5" creationId="{9A11860A-0F48-4660-A65F-97FCD93D7D33}"/>
          </ac:spMkLst>
        </pc:spChg>
      </pc:sldChg>
      <pc:sldChg chg="modSp">
        <pc:chgData name="Michael Bailit" userId="6e5c4604-85bf-41ef-8e97-4724b7d56589" providerId="ADAL" clId="{21DA4169-8465-4720-9655-0C919A0207CF}" dt="2018-10-03T15:56:27.533" v="174" actId="1076"/>
        <pc:sldMkLst>
          <pc:docMk/>
          <pc:sldMk cId="3383330513" sldId="929"/>
        </pc:sldMkLst>
        <pc:spChg chg="mod">
          <ac:chgData name="Michael Bailit" userId="6e5c4604-85bf-41ef-8e97-4724b7d56589" providerId="ADAL" clId="{21DA4169-8465-4720-9655-0C919A0207CF}" dt="2018-10-03T15:56:27.533" v="174" actId="1076"/>
          <ac:spMkLst>
            <pc:docMk/>
            <pc:sldMk cId="3383330513" sldId="929"/>
            <ac:spMk id="3" creationId="{3D3BDA22-07EB-47B4-987A-EE30BB2B701E}"/>
          </ac:spMkLst>
        </pc:spChg>
      </pc:sldChg>
      <pc:sldChg chg="modSp">
        <pc:chgData name="Michael Bailit" userId="6e5c4604-85bf-41ef-8e97-4724b7d56589" providerId="ADAL" clId="{21DA4169-8465-4720-9655-0C919A0207CF}" dt="2018-10-03T15:49:34.786" v="75" actId="20577"/>
        <pc:sldMkLst>
          <pc:docMk/>
          <pc:sldMk cId="1166914037" sldId="950"/>
        </pc:sldMkLst>
        <pc:spChg chg="mod">
          <ac:chgData name="Michael Bailit" userId="6e5c4604-85bf-41ef-8e97-4724b7d56589" providerId="ADAL" clId="{21DA4169-8465-4720-9655-0C919A0207CF}" dt="2018-10-03T15:49:02.465" v="66" actId="20577"/>
          <ac:spMkLst>
            <pc:docMk/>
            <pc:sldMk cId="1166914037" sldId="950"/>
            <ac:spMk id="3" creationId="{ED86C5E7-1C7F-4682-8560-64538EBFA53A}"/>
          </ac:spMkLst>
        </pc:spChg>
        <pc:spChg chg="mod">
          <ac:chgData name="Michael Bailit" userId="6e5c4604-85bf-41ef-8e97-4724b7d56589" providerId="ADAL" clId="{21DA4169-8465-4720-9655-0C919A0207CF}" dt="2018-10-03T15:49:34.786" v="75" actId="20577"/>
          <ac:spMkLst>
            <pc:docMk/>
            <pc:sldMk cId="1166914037" sldId="950"/>
            <ac:spMk id="4" creationId="{8674C9C1-166D-44A5-BBD2-624A3EA202B4}"/>
          </ac:spMkLst>
        </pc:spChg>
        <pc:spChg chg="mod">
          <ac:chgData name="Michael Bailit" userId="6e5c4604-85bf-41ef-8e97-4724b7d56589" providerId="ADAL" clId="{21DA4169-8465-4720-9655-0C919A0207CF}" dt="2018-10-03T15:49:11.042" v="67" actId="1076"/>
          <ac:spMkLst>
            <pc:docMk/>
            <pc:sldMk cId="1166914037" sldId="950"/>
            <ac:spMk id="6" creationId="{CDE8EB90-EDE4-4046-AE1C-EE096DBB75D5}"/>
          </ac:spMkLst>
        </pc:spChg>
      </pc:sldChg>
      <pc:sldChg chg="modSp addCm modCm">
        <pc:chgData name="Michael Bailit" userId="6e5c4604-85bf-41ef-8e97-4724b7d56589" providerId="ADAL" clId="{21DA4169-8465-4720-9655-0C919A0207CF}" dt="2018-10-03T16:04:55.563" v="232" actId="255"/>
        <pc:sldMkLst>
          <pc:docMk/>
          <pc:sldMk cId="160261438" sldId="962"/>
        </pc:sldMkLst>
        <pc:spChg chg="mod">
          <ac:chgData name="Michael Bailit" userId="6e5c4604-85bf-41ef-8e97-4724b7d56589" providerId="ADAL" clId="{21DA4169-8465-4720-9655-0C919A0207CF}" dt="2018-10-03T16:04:55.563" v="232" actId="255"/>
          <ac:spMkLst>
            <pc:docMk/>
            <pc:sldMk cId="160261438" sldId="962"/>
            <ac:spMk id="3" creationId="{23CED61D-36A6-4334-AEA2-51DB9AC8A0D6}"/>
          </ac:spMkLst>
        </pc:spChg>
        <pc:spChg chg="mod">
          <ac:chgData name="Michael Bailit" userId="6e5c4604-85bf-41ef-8e97-4724b7d56589" providerId="ADAL" clId="{21DA4169-8465-4720-9655-0C919A0207CF}" dt="2018-10-03T16:01:32.011" v="224" actId="6549"/>
          <ac:spMkLst>
            <pc:docMk/>
            <pc:sldMk cId="160261438" sldId="962"/>
            <ac:spMk id="4" creationId="{831B55FB-3708-48A4-AA9F-24E93018F76C}"/>
          </ac:spMkLst>
        </pc:spChg>
      </pc:sldChg>
      <pc:sldChg chg="modSp">
        <pc:chgData name="Michael Bailit" userId="6e5c4604-85bf-41ef-8e97-4724b7d56589" providerId="ADAL" clId="{21DA4169-8465-4720-9655-0C919A0207CF}" dt="2018-10-03T16:09:41.064" v="259" actId="20577"/>
        <pc:sldMkLst>
          <pc:docMk/>
          <pc:sldMk cId="3640071596" sldId="963"/>
        </pc:sldMkLst>
        <pc:spChg chg="mod">
          <ac:chgData name="Michael Bailit" userId="6e5c4604-85bf-41ef-8e97-4724b7d56589" providerId="ADAL" clId="{21DA4169-8465-4720-9655-0C919A0207CF}" dt="2018-10-03T16:09:41.064" v="259" actId="20577"/>
          <ac:spMkLst>
            <pc:docMk/>
            <pc:sldMk cId="3640071596" sldId="963"/>
            <ac:spMk id="3" creationId="{DB003FEA-F6E0-4DE3-9146-0BA49571FDFD}"/>
          </ac:spMkLst>
        </pc:spChg>
      </pc:sldChg>
      <pc:sldChg chg="modSp">
        <pc:chgData name="Michael Bailit" userId="6e5c4604-85bf-41ef-8e97-4724b7d56589" providerId="ADAL" clId="{21DA4169-8465-4720-9655-0C919A0207CF}" dt="2018-10-03T17:15:05.163" v="474" actId="14100"/>
        <pc:sldMkLst>
          <pc:docMk/>
          <pc:sldMk cId="1967132454" sldId="965"/>
        </pc:sldMkLst>
        <pc:spChg chg="mod">
          <ac:chgData name="Michael Bailit" userId="6e5c4604-85bf-41ef-8e97-4724b7d56589" providerId="ADAL" clId="{21DA4169-8465-4720-9655-0C919A0207CF}" dt="2018-10-03T17:15:05.163" v="474" actId="14100"/>
          <ac:spMkLst>
            <pc:docMk/>
            <pc:sldMk cId="1967132454" sldId="965"/>
            <ac:spMk id="3" creationId="{78FBB521-5690-4B32-A81E-159D38C6FF1D}"/>
          </ac:spMkLst>
        </pc:spChg>
      </pc:sldChg>
      <pc:sldChg chg="modSp modAnim">
        <pc:chgData name="Michael Bailit" userId="6e5c4604-85bf-41ef-8e97-4724b7d56589" providerId="ADAL" clId="{21DA4169-8465-4720-9655-0C919A0207CF}" dt="2018-10-03T16:12:52.764" v="282" actId="14100"/>
        <pc:sldMkLst>
          <pc:docMk/>
          <pc:sldMk cId="1661141266" sldId="968"/>
        </pc:sldMkLst>
        <pc:spChg chg="mod">
          <ac:chgData name="Michael Bailit" userId="6e5c4604-85bf-41ef-8e97-4724b7d56589" providerId="ADAL" clId="{21DA4169-8465-4720-9655-0C919A0207CF}" dt="2018-10-03T16:12:52.764" v="282" actId="14100"/>
          <ac:spMkLst>
            <pc:docMk/>
            <pc:sldMk cId="1661141266" sldId="968"/>
            <ac:spMk id="3" creationId="{DB003FEA-F6E0-4DE3-9146-0BA49571FDFD}"/>
          </ac:spMkLst>
        </pc:spChg>
      </pc:sldChg>
      <pc:sldChg chg="modSp">
        <pc:chgData name="Michael Bailit" userId="6e5c4604-85bf-41ef-8e97-4724b7d56589" providerId="ADAL" clId="{21DA4169-8465-4720-9655-0C919A0207CF}" dt="2018-10-03T17:16:22.994" v="480" actId="1076"/>
        <pc:sldMkLst>
          <pc:docMk/>
          <pc:sldMk cId="658814418" sldId="969"/>
        </pc:sldMkLst>
        <pc:spChg chg="mod">
          <ac:chgData name="Michael Bailit" userId="6e5c4604-85bf-41ef-8e97-4724b7d56589" providerId="ADAL" clId="{21DA4169-8465-4720-9655-0C919A0207CF}" dt="2018-10-03T17:16:22.994" v="480" actId="1076"/>
          <ac:spMkLst>
            <pc:docMk/>
            <pc:sldMk cId="658814418" sldId="969"/>
            <ac:spMk id="4" creationId="{FBA2FEB2-F5A7-4DC7-98E6-7C20CC4D3B05}"/>
          </ac:spMkLst>
        </pc:spChg>
      </pc:sldChg>
      <pc:sldChg chg="modSp">
        <pc:chgData name="Michael Bailit" userId="6e5c4604-85bf-41ef-8e97-4724b7d56589" providerId="ADAL" clId="{21DA4169-8465-4720-9655-0C919A0207CF}" dt="2018-10-03T17:25:13.086" v="607" actId="20577"/>
        <pc:sldMkLst>
          <pc:docMk/>
          <pc:sldMk cId="343031211" sldId="970"/>
        </pc:sldMkLst>
        <pc:spChg chg="mod">
          <ac:chgData name="Michael Bailit" userId="6e5c4604-85bf-41ef-8e97-4724b7d56589" providerId="ADAL" clId="{21DA4169-8465-4720-9655-0C919A0207CF}" dt="2018-10-03T17:17:38.427" v="523" actId="14100"/>
          <ac:spMkLst>
            <pc:docMk/>
            <pc:sldMk cId="343031211" sldId="970"/>
            <ac:spMk id="3" creationId="{AB2B63E9-872E-48CC-A5DF-1E32FB0BA336}"/>
          </ac:spMkLst>
        </pc:spChg>
        <pc:spChg chg="mod">
          <ac:chgData name="Michael Bailit" userId="6e5c4604-85bf-41ef-8e97-4724b7d56589" providerId="ADAL" clId="{21DA4169-8465-4720-9655-0C919A0207CF}" dt="2018-10-03T17:25:13.086" v="607" actId="20577"/>
          <ac:spMkLst>
            <pc:docMk/>
            <pc:sldMk cId="343031211" sldId="970"/>
            <ac:spMk id="6" creationId="{F28781BB-B848-4B12-ABAE-71C1F85B0159}"/>
          </ac:spMkLst>
        </pc:spChg>
        <pc:graphicFrameChg chg="mod modGraphic">
          <ac:chgData name="Michael Bailit" userId="6e5c4604-85bf-41ef-8e97-4724b7d56589" providerId="ADAL" clId="{21DA4169-8465-4720-9655-0C919A0207CF}" dt="2018-10-03T17:24:37.898" v="602" actId="20577"/>
          <ac:graphicFrameMkLst>
            <pc:docMk/>
            <pc:sldMk cId="343031211" sldId="970"/>
            <ac:graphicFrameMk id="5" creationId="{02FD7D69-48E1-482A-ABA3-E4B82E6A1989}"/>
          </ac:graphicFrameMkLst>
        </pc:graphicFrameChg>
      </pc:sldChg>
      <pc:sldChg chg="modSp">
        <pc:chgData name="Michael Bailit" userId="6e5c4604-85bf-41ef-8e97-4724b7d56589" providerId="ADAL" clId="{21DA4169-8465-4720-9655-0C919A0207CF}" dt="2018-10-03T17:15:54.337" v="479" actId="14100"/>
        <pc:sldMkLst>
          <pc:docMk/>
          <pc:sldMk cId="2363912622" sldId="971"/>
        </pc:sldMkLst>
        <pc:spChg chg="mod">
          <ac:chgData name="Michael Bailit" userId="6e5c4604-85bf-41ef-8e97-4724b7d56589" providerId="ADAL" clId="{21DA4169-8465-4720-9655-0C919A0207CF}" dt="2018-10-03T17:15:54.337" v="479" actId="14100"/>
          <ac:spMkLst>
            <pc:docMk/>
            <pc:sldMk cId="2363912622" sldId="971"/>
            <ac:spMk id="2" creationId="{2343EF2D-B5DC-49D0-837C-E7ACB25A63E9}"/>
          </ac:spMkLst>
        </pc:spChg>
      </pc:sldChg>
      <pc:sldChg chg="delSp modSp add">
        <pc:chgData name="Michael Bailit" userId="6e5c4604-85bf-41ef-8e97-4724b7d56589" providerId="ADAL" clId="{21DA4169-8465-4720-9655-0C919A0207CF}" dt="2018-10-03T17:34:30.956" v="838" actId="6549"/>
        <pc:sldMkLst>
          <pc:docMk/>
          <pc:sldMk cId="1868705623" sldId="972"/>
        </pc:sldMkLst>
        <pc:spChg chg="mod">
          <ac:chgData name="Michael Bailit" userId="6e5c4604-85bf-41ef-8e97-4724b7d56589" providerId="ADAL" clId="{21DA4169-8465-4720-9655-0C919A0207CF}" dt="2018-10-03T17:29:46.024" v="621" actId="20577"/>
          <ac:spMkLst>
            <pc:docMk/>
            <pc:sldMk cId="1868705623" sldId="972"/>
            <ac:spMk id="2" creationId="{F8F94418-8EAE-49CE-9FD2-6A182E2AAF5C}"/>
          </ac:spMkLst>
        </pc:spChg>
        <pc:spChg chg="mod">
          <ac:chgData name="Michael Bailit" userId="6e5c4604-85bf-41ef-8e97-4724b7d56589" providerId="ADAL" clId="{21DA4169-8465-4720-9655-0C919A0207CF}" dt="2018-10-03T17:34:30.956" v="838" actId="6549"/>
          <ac:spMkLst>
            <pc:docMk/>
            <pc:sldMk cId="1868705623" sldId="972"/>
            <ac:spMk id="3" creationId="{AB2B63E9-872E-48CC-A5DF-1E32FB0BA336}"/>
          </ac:spMkLst>
        </pc:spChg>
        <pc:spChg chg="del">
          <ac:chgData name="Michael Bailit" userId="6e5c4604-85bf-41ef-8e97-4724b7d56589" providerId="ADAL" clId="{21DA4169-8465-4720-9655-0C919A0207CF}" dt="2018-10-03T17:29:55.178" v="623" actId="6549"/>
          <ac:spMkLst>
            <pc:docMk/>
            <pc:sldMk cId="1868705623" sldId="972"/>
            <ac:spMk id="6" creationId="{F28781BB-B848-4B12-ABAE-71C1F85B0159}"/>
          </ac:spMkLst>
        </pc:spChg>
        <pc:graphicFrameChg chg="del mod">
          <ac:chgData name="Michael Bailit" userId="6e5c4604-85bf-41ef-8e97-4724b7d56589" providerId="ADAL" clId="{21DA4169-8465-4720-9655-0C919A0207CF}" dt="2018-10-03T17:29:51.257" v="622" actId="6549"/>
          <ac:graphicFrameMkLst>
            <pc:docMk/>
            <pc:sldMk cId="1868705623" sldId="972"/>
            <ac:graphicFrameMk id="5" creationId="{02FD7D69-48E1-482A-ABA3-E4B82E6A1989}"/>
          </ac:graphicFrameMkLst>
        </pc:graphicFrameChg>
      </pc:sldChg>
    </pc:docChg>
  </pc:docChgLst>
  <pc:docChgLst>
    <pc:chgData name="Michael Bailit" userId="6e5c4604-85bf-41ef-8e97-4724b7d56589" providerId="ADAL" clId="{255EBA9D-805C-4C29-A292-CCE5D333DA3D}"/>
    <pc:docChg chg="custSel modSld">
      <pc:chgData name="Michael Bailit" userId="6e5c4604-85bf-41ef-8e97-4724b7d56589" providerId="ADAL" clId="{255EBA9D-805C-4C29-A292-CCE5D333DA3D}" dt="2018-10-23T12:28:35.101" v="272" actId="20577"/>
      <pc:docMkLst>
        <pc:docMk/>
      </pc:docMkLst>
      <pc:sldChg chg="modSp">
        <pc:chgData name="Michael Bailit" userId="6e5c4604-85bf-41ef-8e97-4724b7d56589" providerId="ADAL" clId="{255EBA9D-805C-4C29-A292-CCE5D333DA3D}" dt="2018-10-10T18:13:46.285" v="28" actId="255"/>
        <pc:sldMkLst>
          <pc:docMk/>
          <pc:sldMk cId="1096933028" sldId="881"/>
        </pc:sldMkLst>
        <pc:spChg chg="mod">
          <ac:chgData name="Michael Bailit" userId="6e5c4604-85bf-41ef-8e97-4724b7d56589" providerId="ADAL" clId="{255EBA9D-805C-4C29-A292-CCE5D333DA3D}" dt="2018-10-10T18:13:46.285" v="28" actId="255"/>
          <ac:spMkLst>
            <pc:docMk/>
            <pc:sldMk cId="1096933028" sldId="881"/>
            <ac:spMk id="3" creationId="{7FB91B38-34EA-4674-B172-1EB4E216AAA4}"/>
          </ac:spMkLst>
        </pc:spChg>
      </pc:sldChg>
      <pc:sldChg chg="modSp">
        <pc:chgData name="Michael Bailit" userId="6e5c4604-85bf-41ef-8e97-4724b7d56589" providerId="ADAL" clId="{255EBA9D-805C-4C29-A292-CCE5D333DA3D}" dt="2018-10-10T18:12:47.775" v="25" actId="20577"/>
        <pc:sldMkLst>
          <pc:docMk/>
          <pc:sldMk cId="4172064801" sldId="907"/>
        </pc:sldMkLst>
        <pc:graphicFrameChg chg="modGraphic">
          <ac:chgData name="Michael Bailit" userId="6e5c4604-85bf-41ef-8e97-4724b7d56589" providerId="ADAL" clId="{255EBA9D-805C-4C29-A292-CCE5D333DA3D}" dt="2018-10-10T18:12:47.775" v="25" actId="20577"/>
          <ac:graphicFrameMkLst>
            <pc:docMk/>
            <pc:sldMk cId="4172064801" sldId="907"/>
            <ac:graphicFrameMk id="5" creationId="{7602D4B0-9B28-407F-A1B6-2473CA7B6896}"/>
          </ac:graphicFrameMkLst>
        </pc:graphicFrameChg>
      </pc:sldChg>
      <pc:sldChg chg="modSp modAnim">
        <pc:chgData name="Michael Bailit" userId="6e5c4604-85bf-41ef-8e97-4724b7d56589" providerId="ADAL" clId="{255EBA9D-805C-4C29-A292-CCE5D333DA3D}" dt="2018-10-18T02:05:33.981" v="253" actId="1076"/>
        <pc:sldMkLst>
          <pc:docMk/>
          <pc:sldMk cId="160261438" sldId="962"/>
        </pc:sldMkLst>
        <pc:spChg chg="mod">
          <ac:chgData name="Michael Bailit" userId="6e5c4604-85bf-41ef-8e97-4724b7d56589" providerId="ADAL" clId="{255EBA9D-805C-4C29-A292-CCE5D333DA3D}" dt="2018-10-18T02:05:33.981" v="253" actId="1076"/>
          <ac:spMkLst>
            <pc:docMk/>
            <pc:sldMk cId="160261438" sldId="962"/>
            <ac:spMk id="3" creationId="{23CED61D-36A6-4334-AEA2-51DB9AC8A0D6}"/>
          </ac:spMkLst>
        </pc:spChg>
      </pc:sldChg>
      <pc:sldChg chg="modSp">
        <pc:chgData name="Michael Bailit" userId="6e5c4604-85bf-41ef-8e97-4724b7d56589" providerId="ADAL" clId="{255EBA9D-805C-4C29-A292-CCE5D333DA3D}" dt="2018-10-10T18:19:52.556" v="125" actId="14100"/>
        <pc:sldMkLst>
          <pc:docMk/>
          <pc:sldMk cId="3640071596" sldId="963"/>
        </pc:sldMkLst>
        <pc:spChg chg="mod">
          <ac:chgData name="Michael Bailit" userId="6e5c4604-85bf-41ef-8e97-4724b7d56589" providerId="ADAL" clId="{255EBA9D-805C-4C29-A292-CCE5D333DA3D}" dt="2018-10-10T18:17:51.968" v="55" actId="20577"/>
          <ac:spMkLst>
            <pc:docMk/>
            <pc:sldMk cId="3640071596" sldId="963"/>
            <ac:spMk id="2" creationId="{28C63047-0647-4C94-B81A-B726BCB6C665}"/>
          </ac:spMkLst>
        </pc:spChg>
        <pc:spChg chg="mod">
          <ac:chgData name="Michael Bailit" userId="6e5c4604-85bf-41ef-8e97-4724b7d56589" providerId="ADAL" clId="{255EBA9D-805C-4C29-A292-CCE5D333DA3D}" dt="2018-10-10T18:19:52.556" v="125" actId="14100"/>
          <ac:spMkLst>
            <pc:docMk/>
            <pc:sldMk cId="3640071596" sldId="963"/>
            <ac:spMk id="3" creationId="{DB003FEA-F6E0-4DE3-9146-0BA49571FDFD}"/>
          </ac:spMkLst>
        </pc:spChg>
      </pc:sldChg>
      <pc:sldChg chg="modSp">
        <pc:chgData name="Michael Bailit" userId="6e5c4604-85bf-41ef-8e97-4724b7d56589" providerId="ADAL" clId="{255EBA9D-805C-4C29-A292-CCE5D333DA3D}" dt="2018-10-10T18:29:31.433" v="221" actId="20577"/>
        <pc:sldMkLst>
          <pc:docMk/>
          <pc:sldMk cId="1967132454" sldId="965"/>
        </pc:sldMkLst>
        <pc:spChg chg="mod">
          <ac:chgData name="Michael Bailit" userId="6e5c4604-85bf-41ef-8e97-4724b7d56589" providerId="ADAL" clId="{255EBA9D-805C-4C29-A292-CCE5D333DA3D}" dt="2018-10-10T18:29:13.820" v="215" actId="20577"/>
          <ac:spMkLst>
            <pc:docMk/>
            <pc:sldMk cId="1967132454" sldId="965"/>
            <ac:spMk id="2" creationId="{ADB18B10-CE96-4655-AF71-C152132E50A7}"/>
          </ac:spMkLst>
        </pc:spChg>
        <pc:spChg chg="mod">
          <ac:chgData name="Michael Bailit" userId="6e5c4604-85bf-41ef-8e97-4724b7d56589" providerId="ADAL" clId="{255EBA9D-805C-4C29-A292-CCE5D333DA3D}" dt="2018-10-10T18:29:31.433" v="221" actId="20577"/>
          <ac:spMkLst>
            <pc:docMk/>
            <pc:sldMk cId="1967132454" sldId="965"/>
            <ac:spMk id="3" creationId="{78FBB521-5690-4B32-A81E-159D38C6FF1D}"/>
          </ac:spMkLst>
        </pc:spChg>
      </pc:sldChg>
      <pc:sldChg chg="modSp modAnim">
        <pc:chgData name="Michael Bailit" userId="6e5c4604-85bf-41ef-8e97-4724b7d56589" providerId="ADAL" clId="{255EBA9D-805C-4C29-A292-CCE5D333DA3D}" dt="2018-10-10T18:28:56.955" v="209" actId="20577"/>
        <pc:sldMkLst>
          <pc:docMk/>
          <pc:sldMk cId="1661141266" sldId="968"/>
        </pc:sldMkLst>
        <pc:spChg chg="mod">
          <ac:chgData name="Michael Bailit" userId="6e5c4604-85bf-41ef-8e97-4724b7d56589" providerId="ADAL" clId="{255EBA9D-805C-4C29-A292-CCE5D333DA3D}" dt="2018-10-10T18:27:12.128" v="188" actId="20577"/>
          <ac:spMkLst>
            <pc:docMk/>
            <pc:sldMk cId="1661141266" sldId="968"/>
            <ac:spMk id="2" creationId="{28C63047-0647-4C94-B81A-B726BCB6C665}"/>
          </ac:spMkLst>
        </pc:spChg>
        <pc:spChg chg="mod">
          <ac:chgData name="Michael Bailit" userId="6e5c4604-85bf-41ef-8e97-4724b7d56589" providerId="ADAL" clId="{255EBA9D-805C-4C29-A292-CCE5D333DA3D}" dt="2018-10-10T18:28:56.955" v="209" actId="20577"/>
          <ac:spMkLst>
            <pc:docMk/>
            <pc:sldMk cId="1661141266" sldId="968"/>
            <ac:spMk id="3" creationId="{DB003FEA-F6E0-4DE3-9146-0BA49571FDFD}"/>
          </ac:spMkLst>
        </pc:spChg>
      </pc:sldChg>
      <pc:sldChg chg="modSp">
        <pc:chgData name="Michael Bailit" userId="6e5c4604-85bf-41ef-8e97-4724b7d56589" providerId="ADAL" clId="{255EBA9D-805C-4C29-A292-CCE5D333DA3D}" dt="2018-10-23T12:28:35.101" v="272" actId="20577"/>
        <pc:sldMkLst>
          <pc:docMk/>
          <pc:sldMk cId="343031211" sldId="970"/>
        </pc:sldMkLst>
        <pc:spChg chg="mod">
          <ac:chgData name="Michael Bailit" userId="6e5c4604-85bf-41ef-8e97-4724b7d56589" providerId="ADAL" clId="{255EBA9D-805C-4C29-A292-CCE5D333DA3D}" dt="2018-10-23T12:28:35.101" v="272" actId="20577"/>
          <ac:spMkLst>
            <pc:docMk/>
            <pc:sldMk cId="343031211" sldId="970"/>
            <ac:spMk id="3" creationId="{AB2B63E9-872E-48CC-A5DF-1E32FB0BA336}"/>
          </ac:spMkLst>
        </pc:spChg>
        <pc:graphicFrameChg chg="mod">
          <ac:chgData name="Michael Bailit" userId="6e5c4604-85bf-41ef-8e97-4724b7d56589" providerId="ADAL" clId="{255EBA9D-805C-4C29-A292-CCE5D333DA3D}" dt="2018-10-23T12:27:41.585" v="258" actId="1076"/>
          <ac:graphicFrameMkLst>
            <pc:docMk/>
            <pc:sldMk cId="343031211" sldId="970"/>
            <ac:graphicFrameMk id="5" creationId="{02FD7D69-48E1-482A-ABA3-E4B82E6A1989}"/>
          </ac:graphicFrameMkLst>
        </pc:graphicFrameChg>
      </pc:sldChg>
      <pc:sldChg chg="modSp modAnim">
        <pc:chgData name="Michael Bailit" userId="6e5c4604-85bf-41ef-8e97-4724b7d56589" providerId="ADAL" clId="{255EBA9D-805C-4C29-A292-CCE5D333DA3D}" dt="2018-10-10T18:22:15.687" v="144" actId="20577"/>
        <pc:sldMkLst>
          <pc:docMk/>
          <pc:sldMk cId="3814846365" sldId="973"/>
        </pc:sldMkLst>
        <pc:spChg chg="mod">
          <ac:chgData name="Michael Bailit" userId="6e5c4604-85bf-41ef-8e97-4724b7d56589" providerId="ADAL" clId="{255EBA9D-805C-4C29-A292-CCE5D333DA3D}" dt="2018-10-10T18:22:15.687" v="144" actId="20577"/>
          <ac:spMkLst>
            <pc:docMk/>
            <pc:sldMk cId="3814846365" sldId="973"/>
            <ac:spMk id="2" creationId="{28C63047-0647-4C94-B81A-B726BCB6C665}"/>
          </ac:spMkLst>
        </pc:spChg>
        <pc:spChg chg="mod">
          <ac:chgData name="Michael Bailit" userId="6e5c4604-85bf-41ef-8e97-4724b7d56589" providerId="ADAL" clId="{255EBA9D-805C-4C29-A292-CCE5D333DA3D}" dt="2018-10-10T18:21:06.024" v="137" actId="14100"/>
          <ac:spMkLst>
            <pc:docMk/>
            <pc:sldMk cId="3814846365" sldId="973"/>
            <ac:spMk id="3" creationId="{DB003FEA-F6E0-4DE3-9146-0BA49571FDFD}"/>
          </ac:spMkLst>
        </pc:spChg>
      </pc:sldChg>
      <pc:sldChg chg="modSp">
        <pc:chgData name="Michael Bailit" userId="6e5c4604-85bf-41ef-8e97-4724b7d56589" providerId="ADAL" clId="{255EBA9D-805C-4C29-A292-CCE5D333DA3D}" dt="2018-10-10T18:29:02.791" v="210" actId="20577"/>
        <pc:sldMkLst>
          <pc:docMk/>
          <pc:sldMk cId="3520028733" sldId="974"/>
        </pc:sldMkLst>
        <pc:spChg chg="mod">
          <ac:chgData name="Michael Bailit" userId="6e5c4604-85bf-41ef-8e97-4724b7d56589" providerId="ADAL" clId="{255EBA9D-805C-4C29-A292-CCE5D333DA3D}" dt="2018-10-10T18:28:22.784" v="202" actId="20577"/>
          <ac:spMkLst>
            <pc:docMk/>
            <pc:sldMk cId="3520028733" sldId="974"/>
            <ac:spMk id="2" creationId="{28C63047-0647-4C94-B81A-B726BCB6C665}"/>
          </ac:spMkLst>
        </pc:spChg>
        <pc:spChg chg="mod">
          <ac:chgData name="Michael Bailit" userId="6e5c4604-85bf-41ef-8e97-4724b7d56589" providerId="ADAL" clId="{255EBA9D-805C-4C29-A292-CCE5D333DA3D}" dt="2018-10-10T18:29:02.791" v="210" actId="20577"/>
          <ac:spMkLst>
            <pc:docMk/>
            <pc:sldMk cId="3520028733" sldId="974"/>
            <ac:spMk id="3" creationId="{DB003FEA-F6E0-4DE3-9146-0BA49571FDFD}"/>
          </ac:spMkLst>
        </pc:spChg>
      </pc:sldChg>
      <pc:sldChg chg="modSp">
        <pc:chgData name="Michael Bailit" userId="6e5c4604-85bf-41ef-8e97-4724b7d56589" providerId="ADAL" clId="{255EBA9D-805C-4C29-A292-CCE5D333DA3D}" dt="2018-10-10T18:22:28.472" v="149" actId="20577"/>
        <pc:sldMkLst>
          <pc:docMk/>
          <pc:sldMk cId="1214319586" sldId="975"/>
        </pc:sldMkLst>
        <pc:spChg chg="mod">
          <ac:chgData name="Michael Bailit" userId="6e5c4604-85bf-41ef-8e97-4724b7d56589" providerId="ADAL" clId="{255EBA9D-805C-4C29-A292-CCE5D333DA3D}" dt="2018-10-10T18:22:28.472" v="149" actId="20577"/>
          <ac:spMkLst>
            <pc:docMk/>
            <pc:sldMk cId="1214319586" sldId="975"/>
            <ac:spMk id="2" creationId="{28C63047-0647-4C94-B81A-B726BCB6C665}"/>
          </ac:spMkLst>
        </pc:spChg>
        <pc:spChg chg="mod">
          <ac:chgData name="Michael Bailit" userId="6e5c4604-85bf-41ef-8e97-4724b7d56589" providerId="ADAL" clId="{255EBA9D-805C-4C29-A292-CCE5D333DA3D}" dt="2018-10-10T18:21:46.948" v="140" actId="255"/>
          <ac:spMkLst>
            <pc:docMk/>
            <pc:sldMk cId="1214319586" sldId="975"/>
            <ac:spMk id="3" creationId="{DB003FEA-F6E0-4DE3-9146-0BA49571FDFD}"/>
          </ac:spMkLst>
        </pc:spChg>
      </pc:sldChg>
      <pc:sldChg chg="modSp modAnim">
        <pc:chgData name="Michael Bailit" userId="6e5c4604-85bf-41ef-8e97-4724b7d56589" providerId="ADAL" clId="{255EBA9D-805C-4C29-A292-CCE5D333DA3D}" dt="2018-10-10T18:26:50.249" v="183" actId="20577"/>
        <pc:sldMkLst>
          <pc:docMk/>
          <pc:sldMk cId="3210489395" sldId="976"/>
        </pc:sldMkLst>
        <pc:spChg chg="mod">
          <ac:chgData name="Michael Bailit" userId="6e5c4604-85bf-41ef-8e97-4724b7d56589" providerId="ADAL" clId="{255EBA9D-805C-4C29-A292-CCE5D333DA3D}" dt="2018-10-10T18:22:37.458" v="154" actId="20577"/>
          <ac:spMkLst>
            <pc:docMk/>
            <pc:sldMk cId="3210489395" sldId="976"/>
            <ac:spMk id="2" creationId="{28C63047-0647-4C94-B81A-B726BCB6C665}"/>
          </ac:spMkLst>
        </pc:spChg>
        <pc:spChg chg="mod">
          <ac:chgData name="Michael Bailit" userId="6e5c4604-85bf-41ef-8e97-4724b7d56589" providerId="ADAL" clId="{255EBA9D-805C-4C29-A292-CCE5D333DA3D}" dt="2018-10-10T18:26:50.249" v="183" actId="20577"/>
          <ac:spMkLst>
            <pc:docMk/>
            <pc:sldMk cId="3210489395" sldId="976"/>
            <ac:spMk id="3" creationId="{DB003FEA-F6E0-4DE3-9146-0BA49571FDFD}"/>
          </ac:spMkLst>
        </pc:spChg>
      </pc:sldChg>
      <pc:sldChg chg="modSp">
        <pc:chgData name="Michael Bailit" userId="6e5c4604-85bf-41ef-8e97-4724b7d56589" providerId="ADAL" clId="{255EBA9D-805C-4C29-A292-CCE5D333DA3D}" dt="2018-10-10T18:18:52.189" v="120" actId="20577"/>
        <pc:sldMkLst>
          <pc:docMk/>
          <pc:sldMk cId="2744128643" sldId="977"/>
        </pc:sldMkLst>
        <pc:spChg chg="mod">
          <ac:chgData name="Michael Bailit" userId="6e5c4604-85bf-41ef-8e97-4724b7d56589" providerId="ADAL" clId="{255EBA9D-805C-4C29-A292-CCE5D333DA3D}" dt="2018-10-10T18:17:44.004" v="50" actId="20577"/>
          <ac:spMkLst>
            <pc:docMk/>
            <pc:sldMk cId="2744128643" sldId="977"/>
            <ac:spMk id="2" creationId="{0413FA5E-B611-4D05-B7B7-F6A19259C751}"/>
          </ac:spMkLst>
        </pc:spChg>
        <pc:spChg chg="mod">
          <ac:chgData name="Michael Bailit" userId="6e5c4604-85bf-41ef-8e97-4724b7d56589" providerId="ADAL" clId="{255EBA9D-805C-4C29-A292-CCE5D333DA3D}" dt="2018-10-10T18:18:52.189" v="120" actId="20577"/>
          <ac:spMkLst>
            <pc:docMk/>
            <pc:sldMk cId="2744128643" sldId="977"/>
            <ac:spMk id="3" creationId="{73B199BB-1A70-4633-85B8-D63982C05A66}"/>
          </ac:spMkLst>
        </pc:spChg>
      </pc:sldChg>
      <pc:sldChg chg="modSp">
        <pc:chgData name="Michael Bailit" userId="6e5c4604-85bf-41ef-8e97-4724b7d56589" providerId="ADAL" clId="{255EBA9D-805C-4C29-A292-CCE5D333DA3D}" dt="2018-10-18T01:57:47.483" v="252" actId="14100"/>
        <pc:sldMkLst>
          <pc:docMk/>
          <pc:sldMk cId="3543672956" sldId="978"/>
        </pc:sldMkLst>
        <pc:spChg chg="mod">
          <ac:chgData name="Michael Bailit" userId="6e5c4604-85bf-41ef-8e97-4724b7d56589" providerId="ADAL" clId="{255EBA9D-805C-4C29-A292-CCE5D333DA3D}" dt="2018-10-18T01:57:47.483" v="252" actId="14100"/>
          <ac:spMkLst>
            <pc:docMk/>
            <pc:sldMk cId="3543672956" sldId="978"/>
            <ac:spMk id="3" creationId="{0598DE28-4255-405F-B718-4DACCDC97AA1}"/>
          </ac:spMkLst>
        </pc:spChg>
      </pc:sldChg>
    </pc:docChg>
  </pc:docChgLst>
  <pc:docChgLst>
    <pc:chgData name="Justine Zayhowski" userId="2377d393-ab0f-4e66-8672-ed1beebcd407" providerId="ADAL" clId="{3C1B6CC0-8BB6-422D-948D-4B6C20141284}"/>
    <pc:docChg chg="undo custSel addSld delSld modSld sldOrd">
      <pc:chgData name="Justine Zayhowski" userId="2377d393-ab0f-4e66-8672-ed1beebcd407" providerId="ADAL" clId="{3C1B6CC0-8BB6-422D-948D-4B6C20141284}" dt="2018-09-28T19:46:39.754" v="2703"/>
      <pc:docMkLst>
        <pc:docMk/>
      </pc:docMkLst>
      <pc:sldChg chg="modSp">
        <pc:chgData name="Justine Zayhowski" userId="2377d393-ab0f-4e66-8672-ed1beebcd407" providerId="ADAL" clId="{3C1B6CC0-8BB6-422D-948D-4B6C20141284}" dt="2018-09-28T19:00:15.412" v="10" actId="20577"/>
        <pc:sldMkLst>
          <pc:docMk/>
          <pc:sldMk cId="1210250860" sldId="483"/>
        </pc:sldMkLst>
        <pc:spChg chg="mod">
          <ac:chgData name="Justine Zayhowski" userId="2377d393-ab0f-4e66-8672-ed1beebcd407" providerId="ADAL" clId="{3C1B6CC0-8BB6-422D-948D-4B6C20141284}" dt="2018-09-28T19:00:15.412" v="10" actId="20577"/>
          <ac:spMkLst>
            <pc:docMk/>
            <pc:sldMk cId="1210250860" sldId="483"/>
            <ac:spMk id="3" creationId="{00000000-0000-0000-0000-000000000000}"/>
          </ac:spMkLst>
        </pc:spChg>
      </pc:sldChg>
      <pc:sldChg chg="modSp">
        <pc:chgData name="Justine Zayhowski" userId="2377d393-ab0f-4e66-8672-ed1beebcd407" providerId="ADAL" clId="{3C1B6CC0-8BB6-422D-948D-4B6C20141284}" dt="2018-09-28T19:46:25.139" v="2701" actId="20577"/>
        <pc:sldMkLst>
          <pc:docMk/>
          <pc:sldMk cId="46513579" sldId="887"/>
        </pc:sldMkLst>
        <pc:spChg chg="mod">
          <ac:chgData name="Justine Zayhowski" userId="2377d393-ab0f-4e66-8672-ed1beebcd407" providerId="ADAL" clId="{3C1B6CC0-8BB6-422D-948D-4B6C20141284}" dt="2018-09-28T19:46:25.139" v="2701" actId="20577"/>
          <ac:spMkLst>
            <pc:docMk/>
            <pc:sldMk cId="46513579" sldId="887"/>
            <ac:spMk id="2" creationId="{BADFCE43-9425-4854-88D7-F8DA9BE357BF}"/>
          </ac:spMkLst>
        </pc:spChg>
      </pc:sldChg>
      <pc:sldChg chg="addSp delSp modSp">
        <pc:chgData name="Justine Zayhowski" userId="2377d393-ab0f-4e66-8672-ed1beebcd407" providerId="ADAL" clId="{3C1B6CC0-8BB6-422D-948D-4B6C20141284}" dt="2018-09-28T19:33:45.762" v="1909" actId="113"/>
        <pc:sldMkLst>
          <pc:docMk/>
          <pc:sldMk cId="4172064801" sldId="907"/>
        </pc:sldMkLst>
        <pc:spChg chg="mod">
          <ac:chgData name="Justine Zayhowski" userId="2377d393-ab0f-4e66-8672-ed1beebcd407" providerId="ADAL" clId="{3C1B6CC0-8BB6-422D-948D-4B6C20141284}" dt="2018-09-28T19:05:40.985" v="237" actId="20577"/>
          <ac:spMkLst>
            <pc:docMk/>
            <pc:sldMk cId="4172064801" sldId="907"/>
            <ac:spMk id="2" creationId="{55E5685F-452E-437E-BEBF-F5A95CD1BEFA}"/>
          </ac:spMkLst>
        </pc:spChg>
        <pc:spChg chg="mod">
          <ac:chgData name="Justine Zayhowski" userId="2377d393-ab0f-4e66-8672-ed1beebcd407" providerId="ADAL" clId="{3C1B6CC0-8BB6-422D-948D-4B6C20141284}" dt="2018-09-28T19:33:45.762" v="1909" actId="113"/>
          <ac:spMkLst>
            <pc:docMk/>
            <pc:sldMk cId="4172064801" sldId="907"/>
            <ac:spMk id="3" creationId="{ED86C5E7-1C7F-4682-8560-64538EBFA53A}"/>
          </ac:spMkLst>
        </pc:spChg>
        <pc:graphicFrameChg chg="add del">
          <ac:chgData name="Justine Zayhowski" userId="2377d393-ab0f-4e66-8672-ed1beebcd407" providerId="ADAL" clId="{3C1B6CC0-8BB6-422D-948D-4B6C20141284}" dt="2018-09-28T19:14:06.189" v="645" actId="113"/>
          <ac:graphicFrameMkLst>
            <pc:docMk/>
            <pc:sldMk cId="4172064801" sldId="907"/>
            <ac:graphicFrameMk id="4" creationId="{A0DC9E3B-5D59-4878-B9A1-DBBD71FF07D5}"/>
          </ac:graphicFrameMkLst>
        </pc:graphicFrameChg>
        <pc:graphicFrameChg chg="add mod modGraphic">
          <ac:chgData name="Justine Zayhowski" userId="2377d393-ab0f-4e66-8672-ed1beebcd407" providerId="ADAL" clId="{3C1B6CC0-8BB6-422D-948D-4B6C20141284}" dt="2018-09-28T19:15:13.646" v="663" actId="207"/>
          <ac:graphicFrameMkLst>
            <pc:docMk/>
            <pc:sldMk cId="4172064801" sldId="907"/>
            <ac:graphicFrameMk id="5" creationId="{7602D4B0-9B28-407F-A1B6-2473CA7B6896}"/>
          </ac:graphicFrameMkLst>
        </pc:graphicFrameChg>
      </pc:sldChg>
      <pc:sldChg chg="modSp">
        <pc:chgData name="Justine Zayhowski" userId="2377d393-ab0f-4e66-8672-ed1beebcd407" providerId="ADAL" clId="{3C1B6CC0-8BB6-422D-948D-4B6C20141284}" dt="2018-09-28T19:12:51.551" v="636" actId="20577"/>
        <pc:sldMkLst>
          <pc:docMk/>
          <pc:sldMk cId="4073609957" sldId="916"/>
        </pc:sldMkLst>
        <pc:spChg chg="mod">
          <ac:chgData name="Justine Zayhowski" userId="2377d393-ab0f-4e66-8672-ed1beebcd407" providerId="ADAL" clId="{3C1B6CC0-8BB6-422D-948D-4B6C20141284}" dt="2018-09-28T19:12:19.483" v="631" actId="20577"/>
          <ac:spMkLst>
            <pc:docMk/>
            <pc:sldMk cId="4073609957" sldId="916"/>
            <ac:spMk id="5" creationId="{9A11860A-0F48-4660-A65F-97FCD93D7D33}"/>
          </ac:spMkLst>
        </pc:spChg>
        <pc:spChg chg="mod">
          <ac:chgData name="Justine Zayhowski" userId="2377d393-ab0f-4e66-8672-ed1beebcd407" providerId="ADAL" clId="{3C1B6CC0-8BB6-422D-948D-4B6C20141284}" dt="2018-09-28T19:12:51.551" v="636" actId="20577"/>
          <ac:spMkLst>
            <pc:docMk/>
            <pc:sldMk cId="4073609957" sldId="916"/>
            <ac:spMk id="21" creationId="{549A4FF5-80EA-4855-97F0-18F77A4E9190}"/>
          </ac:spMkLst>
        </pc:spChg>
      </pc:sldChg>
      <pc:sldChg chg="addSp delSp modSp add modAnim">
        <pc:chgData name="Justine Zayhowski" userId="2377d393-ab0f-4e66-8672-ed1beebcd407" providerId="ADAL" clId="{3C1B6CC0-8BB6-422D-948D-4B6C20141284}" dt="2018-09-28T19:33:40.936" v="1908" actId="1076"/>
        <pc:sldMkLst>
          <pc:docMk/>
          <pc:sldMk cId="1166914037" sldId="950"/>
        </pc:sldMkLst>
        <pc:spChg chg="mod">
          <ac:chgData name="Justine Zayhowski" userId="2377d393-ab0f-4e66-8672-ed1beebcd407" providerId="ADAL" clId="{3C1B6CC0-8BB6-422D-948D-4B6C20141284}" dt="2018-09-28T19:30:40.092" v="1623" actId="313"/>
          <ac:spMkLst>
            <pc:docMk/>
            <pc:sldMk cId="1166914037" sldId="950"/>
            <ac:spMk id="2" creationId="{55E5685F-452E-437E-BEBF-F5A95CD1BEFA}"/>
          </ac:spMkLst>
        </pc:spChg>
        <pc:spChg chg="mod">
          <ac:chgData name="Justine Zayhowski" userId="2377d393-ab0f-4e66-8672-ed1beebcd407" providerId="ADAL" clId="{3C1B6CC0-8BB6-422D-948D-4B6C20141284}" dt="2018-09-28T19:33:39.188" v="1907" actId="20577"/>
          <ac:spMkLst>
            <pc:docMk/>
            <pc:sldMk cId="1166914037" sldId="950"/>
            <ac:spMk id="3" creationId="{ED86C5E7-1C7F-4682-8560-64538EBFA53A}"/>
          </ac:spMkLst>
        </pc:spChg>
        <pc:spChg chg="add mod">
          <ac:chgData name="Justine Zayhowski" userId="2377d393-ab0f-4e66-8672-ed1beebcd407" providerId="ADAL" clId="{3C1B6CC0-8BB6-422D-948D-4B6C20141284}" dt="2018-09-28T19:33:40.936" v="1908" actId="1076"/>
          <ac:spMkLst>
            <pc:docMk/>
            <pc:sldMk cId="1166914037" sldId="950"/>
            <ac:spMk id="4" creationId="{8674C9C1-166D-44A5-BBD2-624A3EA202B4}"/>
          </ac:spMkLst>
        </pc:spChg>
        <pc:spChg chg="add mod">
          <ac:chgData name="Justine Zayhowski" userId="2377d393-ab0f-4e66-8672-ed1beebcd407" providerId="ADAL" clId="{3C1B6CC0-8BB6-422D-948D-4B6C20141284}" dt="2018-09-28T19:31:18.543" v="1631" actId="1076"/>
          <ac:spMkLst>
            <pc:docMk/>
            <pc:sldMk cId="1166914037" sldId="950"/>
            <ac:spMk id="6" creationId="{CDE8EB90-EDE4-4046-AE1C-EE096DBB75D5}"/>
          </ac:spMkLst>
        </pc:spChg>
        <pc:graphicFrameChg chg="del modGraphic">
          <ac:chgData name="Justine Zayhowski" userId="2377d393-ab0f-4e66-8672-ed1beebcd407" providerId="ADAL" clId="{3C1B6CC0-8BB6-422D-948D-4B6C20141284}" dt="2018-09-28T19:15:38.859" v="681" actId="478"/>
          <ac:graphicFrameMkLst>
            <pc:docMk/>
            <pc:sldMk cId="1166914037" sldId="950"/>
            <ac:graphicFrameMk id="5" creationId="{7602D4B0-9B28-407F-A1B6-2473CA7B6896}"/>
          </ac:graphicFrameMkLst>
        </pc:graphicFrameChg>
      </pc:sldChg>
      <pc:sldChg chg="modSp add">
        <pc:chgData name="Justine Zayhowski" userId="2377d393-ab0f-4e66-8672-ed1beebcd407" providerId="ADAL" clId="{3C1B6CC0-8BB6-422D-948D-4B6C20141284}" dt="2018-09-28T19:26:50.214" v="1110" actId="1035"/>
        <pc:sldMkLst>
          <pc:docMk/>
          <pc:sldMk cId="1287654550" sldId="951"/>
        </pc:sldMkLst>
        <pc:spChg chg="mod">
          <ac:chgData name="Justine Zayhowski" userId="2377d393-ab0f-4e66-8672-ed1beebcd407" providerId="ADAL" clId="{3C1B6CC0-8BB6-422D-948D-4B6C20141284}" dt="2018-09-28T19:26:50.214" v="1110" actId="1035"/>
          <ac:spMkLst>
            <pc:docMk/>
            <pc:sldMk cId="1287654550" sldId="951"/>
            <ac:spMk id="4" creationId="{00000000-0000-0000-0000-000000000000}"/>
          </ac:spMkLst>
        </pc:spChg>
      </pc:sldChg>
      <pc:sldChg chg="modSp add">
        <pc:chgData name="Justine Zayhowski" userId="2377d393-ab0f-4e66-8672-ed1beebcd407" providerId="ADAL" clId="{3C1B6CC0-8BB6-422D-948D-4B6C20141284}" dt="2018-09-28T19:26:57.738" v="1122" actId="1036"/>
        <pc:sldMkLst>
          <pc:docMk/>
          <pc:sldMk cId="1584302618" sldId="952"/>
        </pc:sldMkLst>
        <pc:spChg chg="mod">
          <ac:chgData name="Justine Zayhowski" userId="2377d393-ab0f-4e66-8672-ed1beebcd407" providerId="ADAL" clId="{3C1B6CC0-8BB6-422D-948D-4B6C20141284}" dt="2018-09-28T19:26:57.738" v="1122" actId="1036"/>
          <ac:spMkLst>
            <pc:docMk/>
            <pc:sldMk cId="1584302618" sldId="952"/>
            <ac:spMk id="4" creationId="{00000000-0000-0000-0000-000000000000}"/>
          </ac:spMkLst>
        </pc:spChg>
      </pc:sldChg>
      <pc:sldChg chg="modSp add">
        <pc:chgData name="Justine Zayhowski" userId="2377d393-ab0f-4e66-8672-ed1beebcd407" providerId="ADAL" clId="{3C1B6CC0-8BB6-422D-948D-4B6C20141284}" dt="2018-09-28T19:27:14.708" v="1140" actId="1035"/>
        <pc:sldMkLst>
          <pc:docMk/>
          <pc:sldMk cId="1530801324" sldId="953"/>
        </pc:sldMkLst>
        <pc:spChg chg="mod">
          <ac:chgData name="Justine Zayhowski" userId="2377d393-ab0f-4e66-8672-ed1beebcd407" providerId="ADAL" clId="{3C1B6CC0-8BB6-422D-948D-4B6C20141284}" dt="2018-09-28T19:27:14.708" v="1140" actId="1035"/>
          <ac:spMkLst>
            <pc:docMk/>
            <pc:sldMk cId="1530801324" sldId="953"/>
            <ac:spMk id="4" creationId="{00000000-0000-0000-0000-000000000000}"/>
          </ac:spMkLst>
        </pc:spChg>
      </pc:sldChg>
      <pc:sldChg chg="modSp add">
        <pc:chgData name="Justine Zayhowski" userId="2377d393-ab0f-4e66-8672-ed1beebcd407" providerId="ADAL" clId="{3C1B6CC0-8BB6-422D-948D-4B6C20141284}" dt="2018-09-28T19:27:24.698" v="1163" actId="1036"/>
        <pc:sldMkLst>
          <pc:docMk/>
          <pc:sldMk cId="4094734920" sldId="954"/>
        </pc:sldMkLst>
        <pc:spChg chg="mod">
          <ac:chgData name="Justine Zayhowski" userId="2377d393-ab0f-4e66-8672-ed1beebcd407" providerId="ADAL" clId="{3C1B6CC0-8BB6-422D-948D-4B6C20141284}" dt="2018-09-28T19:27:24.698" v="1163" actId="1036"/>
          <ac:spMkLst>
            <pc:docMk/>
            <pc:sldMk cId="4094734920" sldId="954"/>
            <ac:spMk id="4" creationId="{00000000-0000-0000-0000-000000000000}"/>
          </ac:spMkLst>
        </pc:spChg>
      </pc:sldChg>
      <pc:sldChg chg="modSp add">
        <pc:chgData name="Justine Zayhowski" userId="2377d393-ab0f-4e66-8672-ed1beebcd407" providerId="ADAL" clId="{3C1B6CC0-8BB6-422D-948D-4B6C20141284}" dt="2018-09-28T19:27:36.397" v="1194" actId="1036"/>
        <pc:sldMkLst>
          <pc:docMk/>
          <pc:sldMk cId="4274772490" sldId="955"/>
        </pc:sldMkLst>
        <pc:spChg chg="mod">
          <ac:chgData name="Justine Zayhowski" userId="2377d393-ab0f-4e66-8672-ed1beebcd407" providerId="ADAL" clId="{3C1B6CC0-8BB6-422D-948D-4B6C20141284}" dt="2018-09-28T19:27:36.397" v="1194" actId="1036"/>
          <ac:spMkLst>
            <pc:docMk/>
            <pc:sldMk cId="4274772490" sldId="955"/>
            <ac:spMk id="4" creationId="{00000000-0000-0000-0000-000000000000}"/>
          </ac:spMkLst>
        </pc:spChg>
      </pc:sldChg>
      <pc:sldChg chg="addSp delSp modSp add">
        <pc:chgData name="Justine Zayhowski" userId="2377d393-ab0f-4e66-8672-ed1beebcd407" providerId="ADAL" clId="{3C1B6CC0-8BB6-422D-948D-4B6C20141284}" dt="2018-09-28T19:46:37.051" v="2702"/>
        <pc:sldMkLst>
          <pc:docMk/>
          <pc:sldMk cId="2869020132" sldId="956"/>
        </pc:sldMkLst>
        <pc:spChg chg="mod">
          <ac:chgData name="Justine Zayhowski" userId="2377d393-ab0f-4e66-8672-ed1beebcd407" providerId="ADAL" clId="{3C1B6CC0-8BB6-422D-948D-4B6C20141284}" dt="2018-09-28T19:39:12.326" v="2159" actId="1036"/>
          <ac:spMkLst>
            <pc:docMk/>
            <pc:sldMk cId="2869020132" sldId="956"/>
            <ac:spMk id="4" creationId="{00000000-0000-0000-0000-000000000000}"/>
          </ac:spMkLst>
        </pc:spChg>
        <pc:spChg chg="add del mod">
          <ac:chgData name="Justine Zayhowski" userId="2377d393-ab0f-4e66-8672-ed1beebcd407" providerId="ADAL" clId="{3C1B6CC0-8BB6-422D-948D-4B6C20141284}" dt="2018-09-28T19:46:37.051" v="2702"/>
          <ac:spMkLst>
            <pc:docMk/>
            <pc:sldMk cId="2869020132" sldId="956"/>
            <ac:spMk id="5" creationId="{B9EB96AE-7A07-4E15-A3AF-1C0130B8B04D}"/>
          </ac:spMkLst>
        </pc:spChg>
      </pc:sldChg>
      <pc:sldChg chg="modSp add">
        <pc:chgData name="Justine Zayhowski" userId="2377d393-ab0f-4e66-8672-ed1beebcd407" providerId="ADAL" clId="{3C1B6CC0-8BB6-422D-948D-4B6C20141284}" dt="2018-09-28T19:28:23.805" v="1273" actId="14100"/>
        <pc:sldMkLst>
          <pc:docMk/>
          <pc:sldMk cId="3329535981" sldId="958"/>
        </pc:sldMkLst>
        <pc:spChg chg="mod">
          <ac:chgData name="Justine Zayhowski" userId="2377d393-ab0f-4e66-8672-ed1beebcd407" providerId="ADAL" clId="{3C1B6CC0-8BB6-422D-948D-4B6C20141284}" dt="2018-09-28T19:28:23.805" v="1273" actId="14100"/>
          <ac:spMkLst>
            <pc:docMk/>
            <pc:sldMk cId="3329535981" sldId="958"/>
            <ac:spMk id="4" creationId="{00000000-0000-0000-0000-000000000000}"/>
          </ac:spMkLst>
        </pc:spChg>
      </pc:sldChg>
      <pc:sldChg chg="modSp add">
        <pc:chgData name="Justine Zayhowski" userId="2377d393-ab0f-4e66-8672-ed1beebcd407" providerId="ADAL" clId="{3C1B6CC0-8BB6-422D-948D-4B6C20141284}" dt="2018-09-28T19:28:32.517" v="1298" actId="1036"/>
        <pc:sldMkLst>
          <pc:docMk/>
          <pc:sldMk cId="557172337" sldId="959"/>
        </pc:sldMkLst>
        <pc:spChg chg="mod">
          <ac:chgData name="Justine Zayhowski" userId="2377d393-ab0f-4e66-8672-ed1beebcd407" providerId="ADAL" clId="{3C1B6CC0-8BB6-422D-948D-4B6C20141284}" dt="2018-09-28T19:28:32.517" v="1298" actId="1036"/>
          <ac:spMkLst>
            <pc:docMk/>
            <pc:sldMk cId="557172337" sldId="959"/>
            <ac:spMk id="4" creationId="{00000000-0000-0000-0000-000000000000}"/>
          </ac:spMkLst>
        </pc:spChg>
      </pc:sldChg>
      <pc:sldChg chg="modSp add">
        <pc:chgData name="Justine Zayhowski" userId="2377d393-ab0f-4e66-8672-ed1beebcd407" providerId="ADAL" clId="{3C1B6CC0-8BB6-422D-948D-4B6C20141284}" dt="2018-09-28T19:44:16.955" v="2523" actId="20577"/>
        <pc:sldMkLst>
          <pc:docMk/>
          <pc:sldMk cId="160261438" sldId="962"/>
        </pc:sldMkLst>
        <pc:spChg chg="mod">
          <ac:chgData name="Justine Zayhowski" userId="2377d393-ab0f-4e66-8672-ed1beebcd407" providerId="ADAL" clId="{3C1B6CC0-8BB6-422D-948D-4B6C20141284}" dt="2018-09-28T19:39:29.714" v="2195" actId="20577"/>
          <ac:spMkLst>
            <pc:docMk/>
            <pc:sldMk cId="160261438" sldId="962"/>
            <ac:spMk id="2" creationId="{B5887696-2ACD-44B5-BCD9-293F75D1ACB5}"/>
          </ac:spMkLst>
        </pc:spChg>
        <pc:spChg chg="mod">
          <ac:chgData name="Justine Zayhowski" userId="2377d393-ab0f-4e66-8672-ed1beebcd407" providerId="ADAL" clId="{3C1B6CC0-8BB6-422D-948D-4B6C20141284}" dt="2018-09-28T19:44:16.955" v="2523" actId="20577"/>
          <ac:spMkLst>
            <pc:docMk/>
            <pc:sldMk cId="160261438" sldId="962"/>
            <ac:spMk id="3" creationId="{23CED61D-36A6-4334-AEA2-51DB9AC8A0D6}"/>
          </ac:spMkLst>
        </pc:spChg>
      </pc:sldChg>
    </pc:docChg>
  </pc:docChgLst>
  <pc:docChgLst>
    <pc:chgData name="Justine Zayhowski" userId="S::jzayhowski@bailit-health.com::2377d393-ab0f-4e66-8672-ed1beebcd407" providerId="AD" clId="Web-{04F317DE-8709-E528-F31F-DC3555D7DFCE}"/>
    <pc:docChg chg="modSld">
      <pc:chgData name="Justine Zayhowski" userId="S::jzayhowski@bailit-health.com::2377d393-ab0f-4e66-8672-ed1beebcd407" providerId="AD" clId="Web-{04F317DE-8709-E528-F31F-DC3555D7DFCE}" dt="2018-10-10T17:46:52.106" v="1"/>
      <pc:docMkLst>
        <pc:docMk/>
      </pc:docMkLst>
      <pc:sldChg chg="delSp">
        <pc:chgData name="Justine Zayhowski" userId="S::jzayhowski@bailit-health.com::2377d393-ab0f-4e66-8672-ed1beebcd407" providerId="AD" clId="Web-{04F317DE-8709-E528-F31F-DC3555D7DFCE}" dt="2018-10-10T17:46:30.543" v="0"/>
        <pc:sldMkLst>
          <pc:docMk/>
          <pc:sldMk cId="160261438" sldId="962"/>
        </pc:sldMkLst>
        <pc:spChg chg="del">
          <ac:chgData name="Justine Zayhowski" userId="S::jzayhowski@bailit-health.com::2377d393-ab0f-4e66-8672-ed1beebcd407" providerId="AD" clId="Web-{04F317DE-8709-E528-F31F-DC3555D7DFCE}" dt="2018-10-10T17:46:30.543" v="0"/>
          <ac:spMkLst>
            <pc:docMk/>
            <pc:sldMk cId="160261438" sldId="962"/>
            <ac:spMk id="4" creationId="{831B55FB-3708-48A4-AA9F-24E93018F76C}"/>
          </ac:spMkLst>
        </pc:spChg>
      </pc:sldChg>
      <pc:sldChg chg="delSp">
        <pc:chgData name="Justine Zayhowski" userId="S::jzayhowski@bailit-health.com::2377d393-ab0f-4e66-8672-ed1beebcd407" providerId="AD" clId="Web-{04F317DE-8709-E528-F31F-DC3555D7DFCE}" dt="2018-10-10T17:46:52.106" v="1"/>
        <pc:sldMkLst>
          <pc:docMk/>
          <pc:sldMk cId="2744128643" sldId="977"/>
        </pc:sldMkLst>
        <pc:spChg chg="del">
          <ac:chgData name="Justine Zayhowski" userId="S::jzayhowski@bailit-health.com::2377d393-ab0f-4e66-8672-ed1beebcd407" providerId="AD" clId="Web-{04F317DE-8709-E528-F31F-DC3555D7DFCE}" dt="2018-10-10T17:46:52.106" v="1"/>
          <ac:spMkLst>
            <pc:docMk/>
            <pc:sldMk cId="2744128643" sldId="977"/>
            <ac:spMk id="5" creationId="{E653A0C5-BBC3-4F01-9CB1-1A58AD63A27A}"/>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dLbl>
              <c:idx val="0"/>
              <c:layout>
                <c:manualLayout>
                  <c:x val="-0.1081228991112953"/>
                  <c:y val="0.12409571086222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F5-4F04-9A00-515E4F38C436}"/>
                </c:ext>
              </c:extLst>
            </c:dLbl>
            <c:dLbl>
              <c:idx val="1"/>
              <c:layout>
                <c:manualLayout>
                  <c:x val="-9.0448957038264957E-2"/>
                  <c:y val="-0.1810001467207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5-4F04-9A00-515E4F38C436}"/>
                </c:ext>
              </c:extLst>
            </c:dLbl>
            <c:dLbl>
              <c:idx val="2"/>
              <c:layout>
                <c:manualLayout>
                  <c:x val="0.12532255836441497"/>
                  <c:y val="-8.3537438255000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5-4F04-9A00-515E4F38C436}"/>
                </c:ext>
              </c:extLst>
            </c:dLbl>
            <c:dLbl>
              <c:idx val="3"/>
              <c:layout>
                <c:manualLayout>
                  <c:x val="0.11824216051940876"/>
                  <c:y val="0.12409571086222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F5-4F04-9A00-515E4F38C436}"/>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Yes</c:v>
                </c:pt>
                <c:pt idx="1">
                  <c:v>No</c:v>
                </c:pt>
                <c:pt idx="2">
                  <c:v>Undecided</c:v>
                </c:pt>
                <c:pt idx="3">
                  <c:v>Does not apply (no risk contracts)</c:v>
                </c:pt>
              </c:strCache>
            </c:strRef>
          </c:cat>
          <c:val>
            <c:numRef>
              <c:f>Sheet1!$B$2:$B$5</c:f>
              <c:numCache>
                <c:formatCode>General</c:formatCode>
                <c:ptCount val="4"/>
                <c:pt idx="0">
                  <c:v>3</c:v>
                </c:pt>
                <c:pt idx="1">
                  <c:v>4</c:v>
                </c:pt>
                <c:pt idx="2">
                  <c:v>2</c:v>
                </c:pt>
                <c:pt idx="3">
                  <c:v>3</c:v>
                </c:pt>
              </c:numCache>
            </c:numRef>
          </c:val>
          <c:extLst>
            <c:ext xmlns:c16="http://schemas.microsoft.com/office/drawing/2014/chart" uri="{C3380CC4-5D6E-409C-BE32-E72D297353CC}">
              <c16:uniqueId val="{00000004-77F5-4F04-9A00-515E4F38C43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8.7716843011811027E-2"/>
          <c:w val="0.34375"/>
          <c:h val="0.769878813976377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Yes</c:v>
                </c:pt>
                <c:pt idx="1">
                  <c:v>No</c:v>
                </c:pt>
                <c:pt idx="2">
                  <c:v>Undecided</c:v>
                </c:pt>
                <c:pt idx="3">
                  <c:v>Does not apply (no risk contracts)</c:v>
                </c:pt>
              </c:strCache>
            </c:strRef>
          </c:cat>
          <c:val>
            <c:numRef>
              <c:f>Sheet1!$B$2:$B$5</c:f>
              <c:numCache>
                <c:formatCode>General</c:formatCode>
                <c:ptCount val="4"/>
                <c:pt idx="0">
                  <c:v>3</c:v>
                </c:pt>
                <c:pt idx="1">
                  <c:v>0</c:v>
                </c:pt>
                <c:pt idx="2">
                  <c:v>2</c:v>
                </c:pt>
                <c:pt idx="3">
                  <c:v>0</c:v>
                </c:pt>
              </c:numCache>
            </c:numRef>
          </c:val>
          <c:extLst>
            <c:ext xmlns:c16="http://schemas.microsoft.com/office/drawing/2014/chart" uri="{C3380CC4-5D6E-409C-BE32-E72D297353CC}">
              <c16:uniqueId val="{00000000-9903-49D2-AF4D-9E392EEE4B7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8.7716843011811027E-2"/>
          <c:w val="0.34375"/>
          <c:h val="0.769878813976377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10/25/2018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10/25/2018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Measurement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#21</a:t>
            </a:r>
          </a:p>
          <a:p>
            <a:pPr marL="0" indent="0" algn="ctr">
              <a:buNone/>
            </a:pPr>
            <a:r>
              <a:rPr lang="en-US"/>
              <a:t>October 24,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35814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7724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a:t>Debrief on Last Year</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a:xfrm>
            <a:off x="533400" y="1371600"/>
            <a:ext cx="8077200" cy="4743450"/>
          </a:xfrm>
        </p:spPr>
        <p:txBody>
          <a:bodyPr/>
          <a:lstStyle/>
          <a:p>
            <a:r>
              <a:rPr lang="en-US" b="0"/>
              <a:t>What were the strengths of the Taskforce process over the past year? </a:t>
            </a:r>
          </a:p>
          <a:p>
            <a:endParaRPr lang="en-US" sz="800" b="0"/>
          </a:p>
          <a:p>
            <a:r>
              <a:rPr lang="en-US" b="0"/>
              <a:t>Are there any lessons we have learned and opportunities for improvement moving forward?</a:t>
            </a:r>
          </a:p>
          <a:p>
            <a:endParaRPr lang="en-US"/>
          </a:p>
        </p:txBody>
      </p:sp>
      <p:pic>
        <p:nvPicPr>
          <p:cNvPr id="4" name="Picture 4" descr="Image result for thinking">
            <a:extLst>
              <a:ext uri="{FF2B5EF4-FFF2-40B4-BE49-F238E27FC236}">
                <a16:creationId xmlns:a16="http://schemas.microsoft.com/office/drawing/2014/main" id="{9AE73A07-750B-4559-82E4-5E707B14E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3581400"/>
            <a:ext cx="44767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330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A175-4FE6-4689-A9DE-E7409EAD8781}"/>
              </a:ext>
            </a:extLst>
          </p:cNvPr>
          <p:cNvSpPr>
            <a:spLocks noGrp="1"/>
          </p:cNvSpPr>
          <p:nvPr>
            <p:ph type="title"/>
          </p:nvPr>
        </p:nvSpPr>
        <p:spPr/>
        <p:txBody>
          <a:bodyPr/>
          <a:lstStyle/>
          <a:p>
            <a:r>
              <a:rPr lang="en-US"/>
              <a:t>Roadmap</a:t>
            </a:r>
          </a:p>
        </p:txBody>
      </p:sp>
      <p:sp>
        <p:nvSpPr>
          <p:cNvPr id="3" name="Content Placeholder 2">
            <a:extLst>
              <a:ext uri="{FF2B5EF4-FFF2-40B4-BE49-F238E27FC236}">
                <a16:creationId xmlns:a16="http://schemas.microsoft.com/office/drawing/2014/main" id="{1B08CC8B-62D6-4879-B947-8A328700E8EC}"/>
              </a:ext>
            </a:extLst>
          </p:cNvPr>
          <p:cNvSpPr>
            <a:spLocks noGrp="1"/>
          </p:cNvSpPr>
          <p:nvPr>
            <p:ph sz="half" idx="1"/>
          </p:nvPr>
        </p:nvSpPr>
        <p:spPr/>
        <p:txBody>
          <a:bodyPr/>
          <a:lstStyle/>
          <a:p>
            <a:r>
              <a:rPr lang="en-US"/>
              <a:t>Review the updated EOHHS Taskforce Roadmap.</a:t>
            </a:r>
          </a:p>
          <a:p>
            <a:pPr lvl="1"/>
            <a:r>
              <a:rPr lang="en-US" b="0"/>
              <a:t>The Roadmap documents the process the Taskforce used to create the Massachusetts Aligned Measure Set and discussed next steps through January 2019.</a:t>
            </a:r>
          </a:p>
          <a:p>
            <a:endParaRPr lang="en-US"/>
          </a:p>
        </p:txBody>
      </p:sp>
    </p:spTree>
    <p:extLst>
      <p:ext uri="{BB962C8B-B14F-4D97-AF65-F5344CB8AC3E}">
        <p14:creationId xmlns:p14="http://schemas.microsoft.com/office/powerpoint/2010/main" val="585513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dirty="0"/>
              <a:t>Discuss Future Directions</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a:xfrm>
            <a:off x="533400" y="1219200"/>
            <a:ext cx="8077200" cy="5257800"/>
          </a:xfrm>
        </p:spPr>
        <p:txBody>
          <a:bodyPr/>
          <a:lstStyle/>
          <a:p>
            <a:pPr>
              <a:spcAft>
                <a:spcPts val="0"/>
              </a:spcAft>
            </a:pPr>
            <a:r>
              <a:rPr lang="en-US" dirty="0"/>
              <a:t>Taskforce staff have identified the following areas of work for the next year:</a:t>
            </a:r>
          </a:p>
          <a:p>
            <a:pPr>
              <a:spcAft>
                <a:spcPts val="1800"/>
              </a:spcAft>
            </a:pPr>
            <a:endParaRPr lang="en-US" sz="400" dirty="0"/>
          </a:p>
          <a:p>
            <a:pPr marL="803275" lvl="1" indent="-457200">
              <a:spcAft>
                <a:spcPts val="600"/>
              </a:spcAft>
              <a:buFont typeface="+mj-lt"/>
              <a:buAutoNum type="arabicPeriod"/>
            </a:pPr>
            <a:r>
              <a:rPr lang="en-US" b="0" dirty="0"/>
              <a:t>Develop a work plan and begin work on prioritized Developmental measures.</a:t>
            </a:r>
          </a:p>
          <a:p>
            <a:pPr marL="803275" lvl="1" indent="-457200">
              <a:spcAft>
                <a:spcPts val="600"/>
              </a:spcAft>
              <a:buFont typeface="+mj-lt"/>
              <a:buAutoNum type="arabicPeriod"/>
            </a:pPr>
            <a:endParaRPr lang="en-US" b="0" dirty="0"/>
          </a:p>
          <a:p>
            <a:pPr marL="803275" lvl="1" indent="-457200">
              <a:spcAft>
                <a:spcPts val="600"/>
              </a:spcAft>
              <a:buFont typeface="+mj-lt"/>
              <a:buAutoNum type="arabicPeriod"/>
            </a:pPr>
            <a:r>
              <a:rPr lang="en-US" b="0" dirty="0"/>
              <a:t>Revisit the idea of using multi-payer case-mix data to generate adequate denominator sizes for at least select measures that would otherwise be problematic when generated on an individual payer basis.</a:t>
            </a:r>
          </a:p>
        </p:txBody>
      </p:sp>
    </p:spTree>
    <p:extLst>
      <p:ext uri="{BB962C8B-B14F-4D97-AF65-F5344CB8AC3E}">
        <p14:creationId xmlns:p14="http://schemas.microsoft.com/office/powerpoint/2010/main" val="1388268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CE43-9425-4854-88D7-F8DA9BE357BF}"/>
              </a:ext>
            </a:extLst>
          </p:cNvPr>
          <p:cNvSpPr>
            <a:spLocks noGrp="1"/>
          </p:cNvSpPr>
          <p:nvPr>
            <p:ph type="title"/>
          </p:nvPr>
        </p:nvSpPr>
        <p:spPr/>
        <p:txBody>
          <a:bodyPr/>
          <a:lstStyle/>
          <a:p>
            <a:r>
              <a:rPr lang="en-US"/>
              <a:t>Discuss Future Directions (cont’d)</a:t>
            </a:r>
          </a:p>
        </p:txBody>
      </p:sp>
      <p:sp>
        <p:nvSpPr>
          <p:cNvPr id="3" name="Content Placeholder 2">
            <a:extLst>
              <a:ext uri="{FF2B5EF4-FFF2-40B4-BE49-F238E27FC236}">
                <a16:creationId xmlns:a16="http://schemas.microsoft.com/office/drawing/2014/main" id="{7FB91B38-34EA-4674-B172-1EB4E216AAA4}"/>
              </a:ext>
            </a:extLst>
          </p:cNvPr>
          <p:cNvSpPr>
            <a:spLocks noGrp="1"/>
          </p:cNvSpPr>
          <p:nvPr>
            <p:ph sz="half" idx="1"/>
          </p:nvPr>
        </p:nvSpPr>
        <p:spPr>
          <a:xfrm>
            <a:off x="228600" y="1219200"/>
            <a:ext cx="8458200" cy="5529262"/>
          </a:xfrm>
        </p:spPr>
        <p:txBody>
          <a:bodyPr/>
          <a:lstStyle/>
          <a:p>
            <a:pPr marL="346075" lvl="1" indent="0">
              <a:buNone/>
            </a:pPr>
            <a:endParaRPr lang="en-US" sz="400" b="0" dirty="0"/>
          </a:p>
          <a:p>
            <a:pPr marL="803275" lvl="1" indent="-457200">
              <a:spcAft>
                <a:spcPts val="0"/>
              </a:spcAft>
              <a:buFont typeface="+mj-lt"/>
              <a:buAutoNum type="arabicPeriod" startAt="3"/>
            </a:pPr>
            <a:r>
              <a:rPr lang="en-US" b="0" dirty="0"/>
              <a:t>Develop an annual review process, which should consider (at a minimum):</a:t>
            </a:r>
          </a:p>
          <a:p>
            <a:pPr marL="914400" lvl="2" indent="-228600">
              <a:buFont typeface="Arial" panose="020B0604020202020204" pitchFamily="34" charset="0"/>
              <a:buChar char="‒"/>
            </a:pPr>
            <a:r>
              <a:rPr lang="en-US" dirty="0">
                <a:latin typeface="Book Antiqua" panose="02040602050305030304" pitchFamily="18" charset="0"/>
              </a:rPr>
              <a:t>public comment feedback </a:t>
            </a:r>
          </a:p>
          <a:p>
            <a:pPr marL="914400" lvl="2" indent="-228600">
              <a:buFont typeface="Arial" panose="020B0604020202020204" pitchFamily="34" charset="0"/>
              <a:buChar char="‒"/>
            </a:pPr>
            <a:r>
              <a:rPr lang="en-US" dirty="0">
                <a:latin typeface="Book Antiqua" panose="02040602050305030304" pitchFamily="18" charset="0"/>
              </a:rPr>
              <a:t>changes to measures in the Aligned Measure Set</a:t>
            </a:r>
          </a:p>
          <a:p>
            <a:pPr marL="914400" lvl="2" indent="-228600">
              <a:buFont typeface="Arial" panose="020B0604020202020204" pitchFamily="34" charset="0"/>
              <a:buChar char="‒"/>
            </a:pPr>
            <a:r>
              <a:rPr lang="en-US" dirty="0">
                <a:latin typeface="Book Antiqua" panose="02040602050305030304" pitchFamily="18" charset="0"/>
              </a:rPr>
              <a:t>CMS-driven changes to the MassHealth ACO measure set and the Medicare ACO measure set</a:t>
            </a:r>
          </a:p>
          <a:p>
            <a:pPr marL="914400" lvl="2" indent="-228600">
              <a:buFont typeface="Arial" panose="020B0604020202020204" pitchFamily="34" charset="0"/>
              <a:buChar char="‒"/>
            </a:pPr>
            <a:r>
              <a:rPr lang="en-US" dirty="0">
                <a:latin typeface="Book Antiqua" panose="02040602050305030304" pitchFamily="18" charset="0"/>
              </a:rPr>
              <a:t>which measures payers and ACOs implement in contracts (including which CG-CAHPS questions and/or composites are in use)</a:t>
            </a:r>
          </a:p>
          <a:p>
            <a:pPr marL="914400" lvl="2" indent="-228600">
              <a:buFont typeface="Arial" panose="020B0604020202020204" pitchFamily="34" charset="0"/>
              <a:buChar char="‒"/>
            </a:pPr>
            <a:r>
              <a:rPr lang="en-US" dirty="0">
                <a:latin typeface="Book Antiqua" panose="02040602050305030304" pitchFamily="18" charset="0"/>
              </a:rPr>
              <a:t>alignment of the Measure Set with statewide health priorities </a:t>
            </a:r>
          </a:p>
          <a:p>
            <a:pPr marL="914400" lvl="2" indent="-228600">
              <a:buFont typeface="Arial" panose="020B0604020202020204" pitchFamily="34" charset="0"/>
              <a:buChar char="‒"/>
            </a:pPr>
            <a:r>
              <a:rPr lang="en-US" dirty="0">
                <a:latin typeface="Book Antiqua" panose="02040602050305030304" pitchFamily="18" charset="0"/>
              </a:rPr>
              <a:t>opportunities for improvement</a:t>
            </a:r>
          </a:p>
          <a:p>
            <a:pPr marL="914400" lvl="2" indent="-228600">
              <a:buFont typeface="Arial" panose="020B0604020202020204" pitchFamily="34" charset="0"/>
              <a:buChar char="‒"/>
            </a:pPr>
            <a:r>
              <a:rPr lang="en-US" dirty="0">
                <a:latin typeface="Book Antiqua" panose="02040602050305030304" pitchFamily="18" charset="0"/>
              </a:rPr>
              <a:t>most recent performance of measures in the Monitoring Set</a:t>
            </a:r>
          </a:p>
        </p:txBody>
      </p:sp>
    </p:spTree>
    <p:extLst>
      <p:ext uri="{BB962C8B-B14F-4D97-AF65-F5344CB8AC3E}">
        <p14:creationId xmlns:p14="http://schemas.microsoft.com/office/powerpoint/2010/main" val="4651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2E61-5414-4276-B555-41B84B6E5DB0}"/>
              </a:ext>
            </a:extLst>
          </p:cNvPr>
          <p:cNvSpPr>
            <a:spLocks noGrp="1"/>
          </p:cNvSpPr>
          <p:nvPr>
            <p:ph type="title"/>
          </p:nvPr>
        </p:nvSpPr>
        <p:spPr/>
        <p:txBody>
          <a:bodyPr/>
          <a:lstStyle/>
          <a:p>
            <a:r>
              <a:rPr lang="en-US" dirty="0"/>
              <a:t>Defer Discussions on Inpatient Care Measures</a:t>
            </a:r>
          </a:p>
        </p:txBody>
      </p:sp>
      <p:sp>
        <p:nvSpPr>
          <p:cNvPr id="3" name="Content Placeholder 2">
            <a:extLst>
              <a:ext uri="{FF2B5EF4-FFF2-40B4-BE49-F238E27FC236}">
                <a16:creationId xmlns:a16="http://schemas.microsoft.com/office/drawing/2014/main" id="{0598DE28-4255-405F-B718-4DACCDC97AA1}"/>
              </a:ext>
            </a:extLst>
          </p:cNvPr>
          <p:cNvSpPr>
            <a:spLocks noGrp="1"/>
          </p:cNvSpPr>
          <p:nvPr>
            <p:ph sz="half" idx="1"/>
          </p:nvPr>
        </p:nvSpPr>
        <p:spPr>
          <a:xfrm>
            <a:off x="533399" y="1371599"/>
            <a:ext cx="8267699" cy="5057335"/>
          </a:xfrm>
        </p:spPr>
        <p:txBody>
          <a:bodyPr/>
          <a:lstStyle/>
          <a:p>
            <a:r>
              <a:rPr lang="en-US" b="0" dirty="0"/>
              <a:t>Previously the Taskforce discussed creating an </a:t>
            </a:r>
            <a:r>
              <a:rPr lang="en-US" b="0" u="sng" dirty="0"/>
              <a:t>Inpatient Care Work Group</a:t>
            </a:r>
            <a:r>
              <a:rPr lang="en-US" b="0" dirty="0"/>
              <a:t> to help determine how to adapt facility-based measures for ACOs and consider inpatient care measures and utilization measures.</a:t>
            </a:r>
          </a:p>
          <a:p>
            <a:r>
              <a:rPr lang="en-US" b="0" dirty="0"/>
              <a:t>Taskforce staff propose deferring discussions of incorporating inpatient care measures until next year.</a:t>
            </a:r>
          </a:p>
          <a:p>
            <a:pPr lvl="1"/>
            <a:r>
              <a:rPr lang="en-US" b="0" dirty="0"/>
              <a:t>We would need to identify and invite those with more technical expertise in hospital quality measurement to participate.</a:t>
            </a:r>
          </a:p>
          <a:p>
            <a:pPr lvl="1"/>
            <a:r>
              <a:rPr lang="en-US" b="0" dirty="0"/>
              <a:t>Only one commercial payer is using hospital measures in its ACO contracts.  </a:t>
            </a:r>
          </a:p>
          <a:p>
            <a:pPr lvl="1"/>
            <a:r>
              <a:rPr lang="en-US" b="0" dirty="0"/>
              <a:t>Many hospital quality measures are determined at the federal level.</a:t>
            </a:r>
          </a:p>
          <a:p>
            <a:endParaRPr lang="en-US" dirty="0"/>
          </a:p>
        </p:txBody>
      </p:sp>
      <p:sp>
        <p:nvSpPr>
          <p:cNvPr id="4" name="Content Placeholder 3">
            <a:extLst>
              <a:ext uri="{FF2B5EF4-FFF2-40B4-BE49-F238E27FC236}">
                <a16:creationId xmlns:a16="http://schemas.microsoft.com/office/drawing/2014/main" id="{CB9FA919-AA4B-45A3-B375-282298B3DA13}"/>
              </a:ext>
            </a:extLst>
          </p:cNvPr>
          <p:cNvSpPr txBox="1">
            <a:spLocks/>
          </p:cNvSpPr>
          <p:nvPr/>
        </p:nvSpPr>
        <p:spPr bwMode="auto">
          <a:xfrm>
            <a:off x="438150" y="5638800"/>
            <a:ext cx="8267700" cy="6858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comments on the proposal to defer discussion of inpatient care measures?</a:t>
            </a:r>
          </a:p>
          <a:p>
            <a:endParaRPr lang="en-US" dirty="0"/>
          </a:p>
          <a:p>
            <a:endParaRPr lang="en-US" dirty="0"/>
          </a:p>
        </p:txBody>
      </p:sp>
    </p:spTree>
    <p:extLst>
      <p:ext uri="{BB962C8B-B14F-4D97-AF65-F5344CB8AC3E}">
        <p14:creationId xmlns:p14="http://schemas.microsoft.com/office/powerpoint/2010/main" val="3543672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40386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201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7696-2ACD-44B5-BCD9-293F75D1ACB5}"/>
              </a:ext>
            </a:extLst>
          </p:cNvPr>
          <p:cNvSpPr>
            <a:spLocks noGrp="1"/>
          </p:cNvSpPr>
          <p:nvPr>
            <p:ph type="title"/>
          </p:nvPr>
        </p:nvSpPr>
        <p:spPr/>
        <p:txBody>
          <a:bodyPr/>
          <a:lstStyle/>
          <a:p>
            <a:r>
              <a:rPr lang="en-US"/>
              <a:t>Public Comments to Taskforce Report</a:t>
            </a:r>
          </a:p>
        </p:txBody>
      </p:sp>
      <p:sp>
        <p:nvSpPr>
          <p:cNvPr id="3" name="Content Placeholder 2">
            <a:extLst>
              <a:ext uri="{FF2B5EF4-FFF2-40B4-BE49-F238E27FC236}">
                <a16:creationId xmlns:a16="http://schemas.microsoft.com/office/drawing/2014/main" id="{23CED61D-36A6-4334-AEA2-51DB9AC8A0D6}"/>
              </a:ext>
            </a:extLst>
          </p:cNvPr>
          <p:cNvSpPr>
            <a:spLocks noGrp="1"/>
          </p:cNvSpPr>
          <p:nvPr>
            <p:ph sz="half" idx="1"/>
          </p:nvPr>
        </p:nvSpPr>
        <p:spPr>
          <a:xfrm>
            <a:off x="342900" y="1038341"/>
            <a:ext cx="8458200" cy="5597579"/>
          </a:xfrm>
        </p:spPr>
        <p:txBody>
          <a:bodyPr/>
          <a:lstStyle/>
          <a:p>
            <a:r>
              <a:rPr lang="en-US" b="0" dirty="0"/>
              <a:t>In August, we asked the Taskforce to review a report describing the Taskforce’s work through July 2018.  </a:t>
            </a:r>
            <a:endParaRPr lang="en-US" sz="400" b="0" dirty="0"/>
          </a:p>
          <a:p>
            <a:r>
              <a:rPr lang="en-US" b="0" dirty="0"/>
              <a:t>After incorporating suggestions from the Taskforce, Taskforce staff posted the report for public comment on September 11</a:t>
            </a:r>
            <a:r>
              <a:rPr lang="en-US" b="0" baseline="30000" dirty="0"/>
              <a:t>th</a:t>
            </a:r>
            <a:r>
              <a:rPr lang="en-US" b="0" dirty="0"/>
              <a:t>. </a:t>
            </a:r>
            <a:endParaRPr lang="en-US" sz="400" b="0" dirty="0"/>
          </a:p>
          <a:p>
            <a:r>
              <a:rPr lang="en-US" b="0" dirty="0"/>
              <a:t>Taskforce staff received five responses to the request for public comment:</a:t>
            </a:r>
          </a:p>
          <a:p>
            <a:pPr marL="688975" lvl="1" indent="-342900">
              <a:buFont typeface="+mj-lt"/>
              <a:buAutoNum type="arabicPeriod"/>
            </a:pPr>
            <a:r>
              <a:rPr lang="en-US" sz="1800" b="0" dirty="0"/>
              <a:t>Community Catalyst, Health Care for All, and Medical Legal Partnership Boston (combined)</a:t>
            </a:r>
          </a:p>
          <a:p>
            <a:pPr marL="688975" lvl="1" indent="-342900">
              <a:buFont typeface="+mj-lt"/>
              <a:buAutoNum type="arabicPeriod"/>
            </a:pPr>
            <a:r>
              <a:rPr lang="en-US" sz="1800" b="0" dirty="0"/>
              <a:t>Massachusetts Association of Health Plans</a:t>
            </a:r>
          </a:p>
          <a:p>
            <a:pPr marL="688975" lvl="1" indent="-342900">
              <a:buFont typeface="+mj-lt"/>
              <a:buAutoNum type="arabicPeriod"/>
            </a:pPr>
            <a:r>
              <a:rPr lang="en-US" sz="1800" b="0" dirty="0"/>
              <a:t>Massachusetts Health and Hospital Association</a:t>
            </a:r>
          </a:p>
          <a:p>
            <a:pPr marL="688975" lvl="1" indent="-342900">
              <a:buFont typeface="+mj-lt"/>
              <a:buAutoNum type="arabicPeriod"/>
            </a:pPr>
            <a:r>
              <a:rPr lang="en-US" sz="1800" b="0" dirty="0"/>
              <a:t>Massachusetts Medical Society</a:t>
            </a:r>
          </a:p>
          <a:p>
            <a:pPr marL="688975" lvl="1" indent="-342900">
              <a:buFont typeface="+mj-lt"/>
              <a:buAutoNum type="arabicPeriod"/>
            </a:pPr>
            <a:r>
              <a:rPr lang="en-US" sz="1800" b="0" dirty="0"/>
              <a:t>Partners HealthCare</a:t>
            </a:r>
          </a:p>
          <a:p>
            <a:pPr>
              <a:spcAft>
                <a:spcPts val="600"/>
              </a:spcAft>
            </a:pPr>
            <a:r>
              <a:rPr lang="en-US" b="0" dirty="0"/>
              <a:t>The next few slides share feedback received from these organizations.</a:t>
            </a:r>
          </a:p>
          <a:p>
            <a:pPr lvl="1"/>
            <a:r>
              <a:rPr lang="en-US" sz="1800" b="0" dirty="0"/>
              <a:t>Taskforce staff received a few Subcommittee-specific comments that will be shared with the Subcommittee for discussion in that forum. </a:t>
            </a:r>
          </a:p>
          <a:p>
            <a:pPr lvl="1"/>
            <a:endParaRPr lang="en-US" b="0" dirty="0"/>
          </a:p>
        </p:txBody>
      </p:sp>
    </p:spTree>
    <p:extLst>
      <p:ext uri="{BB962C8B-B14F-4D97-AF65-F5344CB8AC3E}">
        <p14:creationId xmlns:p14="http://schemas.microsoft.com/office/powerpoint/2010/main" val="160261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3" end="3"/>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4" end="4"/>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6" end="6"/>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FA5E-B611-4D05-B7B7-F6A19259C751}"/>
              </a:ext>
            </a:extLst>
          </p:cNvPr>
          <p:cNvSpPr>
            <a:spLocks noGrp="1"/>
          </p:cNvSpPr>
          <p:nvPr>
            <p:ph type="title"/>
          </p:nvPr>
        </p:nvSpPr>
        <p:spPr/>
        <p:txBody>
          <a:bodyPr/>
          <a:lstStyle/>
          <a:p>
            <a:r>
              <a:rPr lang="en-US"/>
              <a:t>Themes of Public Comments – </a:t>
            </a:r>
            <a:br>
              <a:rPr lang="en-US"/>
            </a:br>
            <a:r>
              <a:rPr lang="en-US"/>
              <a:t>#1: Taskforce Proceedings</a:t>
            </a:r>
          </a:p>
        </p:txBody>
      </p:sp>
      <p:sp>
        <p:nvSpPr>
          <p:cNvPr id="3" name="Content Placeholder 2">
            <a:extLst>
              <a:ext uri="{FF2B5EF4-FFF2-40B4-BE49-F238E27FC236}">
                <a16:creationId xmlns:a16="http://schemas.microsoft.com/office/drawing/2014/main" id="{73B199BB-1A70-4633-85B8-D63982C05A66}"/>
              </a:ext>
            </a:extLst>
          </p:cNvPr>
          <p:cNvSpPr>
            <a:spLocks noGrp="1"/>
          </p:cNvSpPr>
          <p:nvPr>
            <p:ph sz="half" idx="1"/>
          </p:nvPr>
        </p:nvSpPr>
        <p:spPr/>
        <p:txBody>
          <a:bodyPr/>
          <a:lstStyle/>
          <a:p>
            <a:r>
              <a:rPr lang="en-US"/>
              <a:t>Public Meetings: </a:t>
            </a:r>
            <a:r>
              <a:rPr lang="en-US" b="0"/>
              <a:t>One respondent recommended future meetings be open to the public to ensure a greater level of transparency and accountability.</a:t>
            </a:r>
          </a:p>
          <a:p>
            <a:pPr lvl="1"/>
            <a:r>
              <a:rPr lang="en-US" b="0"/>
              <a:t>Taskforce staff will consider options for enhancing the transparency of Taskforce work.</a:t>
            </a:r>
          </a:p>
          <a:p>
            <a:pPr lvl="1"/>
            <a:endParaRPr lang="en-US" sz="400"/>
          </a:p>
          <a:p>
            <a:r>
              <a:rPr lang="en-US"/>
              <a:t>Public Comment Period: </a:t>
            </a:r>
            <a:r>
              <a:rPr lang="en-US" b="0"/>
              <a:t>One respondent expressed concern about the short timeframe for public comment and requested future public comment periods extend to at least 30 days.</a:t>
            </a:r>
          </a:p>
          <a:p>
            <a:pPr lvl="1"/>
            <a:r>
              <a:rPr lang="en-US" b="0"/>
              <a:t>Taskforce staff will ensure future public comment periods last for at least 30 days.</a:t>
            </a:r>
            <a:endParaRPr lang="en-US"/>
          </a:p>
        </p:txBody>
      </p:sp>
    </p:spTree>
    <p:extLst>
      <p:ext uri="{BB962C8B-B14F-4D97-AF65-F5344CB8AC3E}">
        <p14:creationId xmlns:p14="http://schemas.microsoft.com/office/powerpoint/2010/main" val="27441286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#2: Taskforce Composition and Scope</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295400"/>
            <a:ext cx="8458200" cy="4953000"/>
          </a:xfrm>
        </p:spPr>
        <p:txBody>
          <a:bodyPr/>
          <a:lstStyle/>
          <a:p>
            <a:r>
              <a:rPr lang="en-US"/>
              <a:t>Composition of the Taskforce</a:t>
            </a:r>
            <a:r>
              <a:rPr lang="en-US" b="0"/>
              <a:t>: One respondent recommended broader representation of payer and employer representatives. One respondent recommended broader inclusion of consumer and patient representatives.</a:t>
            </a:r>
          </a:p>
          <a:p>
            <a:pPr lvl="1"/>
            <a:r>
              <a:rPr lang="en-US" b="0"/>
              <a:t>EOHHS will review the terms of appointment for Taskforce members and consider potential appointment of additional payer, employer, and consumer-oriented representatives next term.</a:t>
            </a:r>
          </a:p>
          <a:p>
            <a:pPr lvl="1"/>
            <a:endParaRPr lang="en-US" sz="400" b="0"/>
          </a:p>
          <a:p>
            <a:r>
              <a:rPr lang="en-US"/>
              <a:t>Scope: </a:t>
            </a:r>
            <a:r>
              <a:rPr lang="en-US" b="0"/>
              <a:t>Two respondents expressed disappointment that Medicare was not included in the alignment initiative as organizations are responsible for reporting for these measures.</a:t>
            </a:r>
          </a:p>
          <a:p>
            <a:pPr lvl="1"/>
            <a:r>
              <a:rPr lang="en-US" b="0"/>
              <a:t>The Taskforce cannot influence measures for the Medicare population, but will continue considering consistency between Medicare and the Massachusetts Aligned Measure Set.</a:t>
            </a:r>
          </a:p>
          <a:p>
            <a:pPr lvl="1"/>
            <a:endParaRPr lang="en-US"/>
          </a:p>
        </p:txBody>
      </p:sp>
    </p:spTree>
    <p:extLst>
      <p:ext uri="{BB962C8B-B14F-4D97-AF65-F5344CB8AC3E}">
        <p14:creationId xmlns:p14="http://schemas.microsoft.com/office/powerpoint/2010/main" val="3640071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1447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6545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7112000" cy="762000"/>
          </a:xfrm>
        </p:spPr>
        <p:txBody>
          <a:bodyPr/>
          <a:lstStyle/>
          <a:p>
            <a:r>
              <a:rPr lang="en-US"/>
              <a:t>Themes of Public Comments – #3: Measure Set Domains, Measure Sets, and Structure</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143000"/>
            <a:ext cx="8229600" cy="5029200"/>
          </a:xfrm>
        </p:spPr>
        <p:txBody>
          <a:bodyPr/>
          <a:lstStyle/>
          <a:p>
            <a:r>
              <a:rPr lang="en-US"/>
              <a:t>Domains: </a:t>
            </a:r>
            <a:r>
              <a:rPr lang="en-US" b="0"/>
              <a:t>One respondent recommended designating separate domains for mental health and substance use disorders.  It also recommended having a separate domain for opioids.</a:t>
            </a:r>
          </a:p>
          <a:p>
            <a:endParaRPr lang="en-US" sz="400" b="0"/>
          </a:p>
          <a:p>
            <a:r>
              <a:rPr lang="en-US"/>
              <a:t>Measure Sets Reviewed: </a:t>
            </a:r>
            <a:r>
              <a:rPr lang="en-US" b="0"/>
              <a:t>One respondent expressed concern that the measure selection process relied on a limited number of measure sets, and did not look at measures used by innovative programs or providers in other states and focused on value instead of quality and health outcomes.</a:t>
            </a:r>
          </a:p>
          <a:p>
            <a:endParaRPr lang="en-US" sz="400"/>
          </a:p>
          <a:p>
            <a:r>
              <a:rPr lang="en-US"/>
              <a:t>Structure: </a:t>
            </a:r>
            <a:r>
              <a:rPr lang="en-US" b="0"/>
              <a:t>One respondent spoke in favor of a menu set only, asked for increased specificity on what constitutes a “novel” measure, and urged inclusion of EHR-derived measures in this category.</a:t>
            </a:r>
          </a:p>
          <a:p>
            <a:pPr lvl="1"/>
            <a:r>
              <a:rPr lang="en-US" b="0"/>
              <a:t>Taskforce staff will propose more specific parameters defining Innovation measures to the Taskforce for consideration.</a:t>
            </a:r>
          </a:p>
          <a:p>
            <a:pPr lvl="1"/>
            <a:endParaRPr lang="en-US"/>
          </a:p>
        </p:txBody>
      </p:sp>
    </p:spTree>
    <p:extLst>
      <p:ext uri="{BB962C8B-B14F-4D97-AF65-F5344CB8AC3E}">
        <p14:creationId xmlns:p14="http://schemas.microsoft.com/office/powerpoint/2010/main" val="3814846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#4: Recommended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143000"/>
            <a:ext cx="8077200" cy="5486400"/>
          </a:xfrm>
        </p:spPr>
        <p:txBody>
          <a:bodyPr/>
          <a:lstStyle/>
          <a:p>
            <a:pPr marL="0" indent="0">
              <a:buNone/>
            </a:pPr>
            <a:r>
              <a:rPr lang="en-US" b="0"/>
              <a:t>Five respondents commented on the </a:t>
            </a:r>
            <a:r>
              <a:rPr lang="en-US"/>
              <a:t>measures recommended for inclusion in the Massachusetts Aligned Measure Set</a:t>
            </a:r>
            <a:r>
              <a:rPr lang="en-US" b="0"/>
              <a:t>.  Taskforce staff recommend considering these comments during the annual review process.</a:t>
            </a:r>
          </a:p>
          <a:p>
            <a:pPr marL="0" indent="0">
              <a:buNone/>
            </a:pPr>
            <a:endParaRPr lang="en-US" sz="200" b="0"/>
          </a:p>
          <a:p>
            <a:r>
              <a:rPr lang="en-US" b="0" u="sng"/>
              <a:t>HEDIS:</a:t>
            </a:r>
            <a:r>
              <a:rPr lang="en-US" b="0"/>
              <a:t> One respondent expressed concern that not all HEDIS measures were included in the set. Another respondent said that HEDIS measures are obsolete.</a:t>
            </a:r>
          </a:p>
          <a:p>
            <a:r>
              <a:rPr lang="en-US" b="0" u="sng"/>
              <a:t>Behavioral Health:</a:t>
            </a:r>
            <a:r>
              <a:rPr lang="en-US" b="0"/>
              <a:t> One respondent expressed concern about the reliability of behavioral health measures with small denominators. Another respondent recommended that both depression and substance use disorders be required in the Core Set and to include additional measures in the Menu Set. </a:t>
            </a:r>
          </a:p>
          <a:p>
            <a:r>
              <a:rPr lang="en-US" b="0" u="sng"/>
              <a:t>EHR Data:</a:t>
            </a:r>
            <a:r>
              <a:rPr lang="en-US" b="0"/>
              <a:t> Two respondents expressed interest in the use of EHR-derived measures when possible.</a:t>
            </a:r>
          </a:p>
        </p:txBody>
      </p:sp>
    </p:spTree>
    <p:extLst>
      <p:ext uri="{BB962C8B-B14F-4D97-AF65-F5344CB8AC3E}">
        <p14:creationId xmlns:p14="http://schemas.microsoft.com/office/powerpoint/2010/main" val="1214319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#4: Recommended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371600"/>
            <a:ext cx="8077200" cy="4419600"/>
          </a:xfrm>
        </p:spPr>
        <p:txBody>
          <a:bodyPr/>
          <a:lstStyle/>
          <a:p>
            <a:r>
              <a:rPr lang="en-US" b="0" u="sng"/>
              <a:t>CG-CAHPS:</a:t>
            </a:r>
            <a:r>
              <a:rPr lang="en-US" b="0"/>
              <a:t> One respondent expressed interest in adding a narrative component to CG-CAHPS.</a:t>
            </a:r>
          </a:p>
          <a:p>
            <a:endParaRPr lang="en-US" sz="200" b="0"/>
          </a:p>
          <a:p>
            <a:r>
              <a:rPr lang="en-US" b="0" u="sng"/>
              <a:t>Pediatrics and Maternal Health:</a:t>
            </a:r>
            <a:r>
              <a:rPr lang="en-US" b="0"/>
              <a:t> One respondent noted that the Core Set does not reflect many populations served by health care programs in the Commonwealth.  It recommended inclusion of a measure specific to pre-term delivery outcomes. </a:t>
            </a:r>
          </a:p>
          <a:p>
            <a:endParaRPr lang="en-US" sz="200" b="0" u="sng"/>
          </a:p>
          <a:p>
            <a:r>
              <a:rPr lang="en-US" b="0" u="sng"/>
              <a:t>Physician Well-Being:</a:t>
            </a:r>
            <a:r>
              <a:rPr lang="en-US" b="0"/>
              <a:t> One respondent recommended inclusion of a physician well-being measure in the Core Set.</a:t>
            </a:r>
          </a:p>
          <a:p>
            <a:endParaRPr lang="en-US" sz="200" b="0" u="sng"/>
          </a:p>
          <a:p>
            <a:r>
              <a:rPr lang="en-US" b="0" u="sng"/>
              <a:t>Reduction of Measures:</a:t>
            </a:r>
            <a:r>
              <a:rPr lang="en-US" b="0"/>
              <a:t> Two respondents recommended limiting the set to a total of 14 measures.</a:t>
            </a:r>
            <a:endParaRPr lang="en-US"/>
          </a:p>
        </p:txBody>
      </p:sp>
    </p:spTree>
    <p:extLst>
      <p:ext uri="{BB962C8B-B14F-4D97-AF65-F5344CB8AC3E}">
        <p14:creationId xmlns:p14="http://schemas.microsoft.com/office/powerpoint/2010/main" val="3210489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#5: Developmental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609600" y="1143000"/>
            <a:ext cx="8229600" cy="5334000"/>
          </a:xfrm>
        </p:spPr>
        <p:txBody>
          <a:bodyPr/>
          <a:lstStyle/>
          <a:p>
            <a:r>
              <a:rPr lang="en-US"/>
              <a:t>Developmental Measures: </a:t>
            </a:r>
            <a:r>
              <a:rPr lang="en-US" b="0"/>
              <a:t>One respondent recommended promoting a number of measure concepts or measures addressing key domains (equity, social determinants of health, care coordination, patient/provider communication, patient engagement, team-based care, relationship-centered care, or health behaviors) as “pay-for-reporting” in Year 1. The respondent also urged the Taskforce to prioritize development of Developmental measures in key domains.</a:t>
            </a:r>
          </a:p>
          <a:p>
            <a:pPr lvl="1"/>
            <a:r>
              <a:rPr lang="en-US" b="0"/>
              <a:t>Taskforce staff will inform the respondent of how the Taskforce decided to prioritize development of certain Developmental measures.</a:t>
            </a:r>
            <a:endParaRPr lang="en-US"/>
          </a:p>
          <a:p>
            <a:r>
              <a:rPr lang="en-US"/>
              <a:t>Clinician Burnout: </a:t>
            </a:r>
            <a:r>
              <a:rPr lang="en-US" b="0"/>
              <a:t>One respondent appreciated the inclusion of clinician burnout in the list of Developmental measure concepts, and requested the Taskforce specifically focus on physician burnout.</a:t>
            </a:r>
          </a:p>
          <a:p>
            <a:pPr lvl="1"/>
            <a:r>
              <a:rPr lang="en-US" b="0"/>
              <a:t>The Taskforce did not prioritize development of a clinician burnout measure for 2019.</a:t>
            </a:r>
          </a:p>
          <a:p>
            <a:pPr lvl="1"/>
            <a:endParaRPr lang="en-US" sz="200" b="0"/>
          </a:p>
          <a:p>
            <a:endParaRPr lang="en-US"/>
          </a:p>
        </p:txBody>
      </p:sp>
    </p:spTree>
    <p:extLst>
      <p:ext uri="{BB962C8B-B14F-4D97-AF65-F5344CB8AC3E}">
        <p14:creationId xmlns:p14="http://schemas.microsoft.com/office/powerpoint/2010/main" val="1661141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#5: Developmental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066800"/>
            <a:ext cx="8077200" cy="5334000"/>
          </a:xfrm>
        </p:spPr>
        <p:txBody>
          <a:bodyPr/>
          <a:lstStyle/>
          <a:p>
            <a:pPr lvl="1"/>
            <a:endParaRPr lang="en-US" sz="200" b="0"/>
          </a:p>
          <a:p>
            <a:r>
              <a:rPr lang="en-US"/>
              <a:t>Patient-Reported Outcome Measures (PROMs): </a:t>
            </a:r>
            <a:r>
              <a:rPr lang="en-US" b="0"/>
              <a:t>One respondent agreed that PROMS needed additional developmental work prior to consideration for implementation.</a:t>
            </a:r>
          </a:p>
          <a:p>
            <a:pPr lvl="1"/>
            <a:r>
              <a:rPr lang="en-US" b="0"/>
              <a:t>The Taskforce has prioritized development of a joint replacement PROM.</a:t>
            </a:r>
          </a:p>
          <a:p>
            <a:pPr lvl="1"/>
            <a:endParaRPr lang="en-US" sz="200" b="0"/>
          </a:p>
          <a:p>
            <a:r>
              <a:rPr lang="en-US"/>
              <a:t>Social Determinants of Health, Behavioral Health, and LTSS Measures: </a:t>
            </a:r>
            <a:r>
              <a:rPr lang="en-US" b="0"/>
              <a:t>One respondent commended the Taskforce’s commitment to working on measures in these areas.</a:t>
            </a:r>
          </a:p>
          <a:p>
            <a:endParaRPr lang="en-US"/>
          </a:p>
        </p:txBody>
      </p:sp>
    </p:spTree>
    <p:extLst>
      <p:ext uri="{BB962C8B-B14F-4D97-AF65-F5344CB8AC3E}">
        <p14:creationId xmlns:p14="http://schemas.microsoft.com/office/powerpoint/2010/main" val="3520028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8B10-CE96-4655-AF71-C152132E50A7}"/>
              </a:ext>
            </a:extLst>
          </p:cNvPr>
          <p:cNvSpPr>
            <a:spLocks noGrp="1"/>
          </p:cNvSpPr>
          <p:nvPr>
            <p:ph type="title"/>
          </p:nvPr>
        </p:nvSpPr>
        <p:spPr/>
        <p:txBody>
          <a:bodyPr/>
          <a:lstStyle/>
          <a:p>
            <a:r>
              <a:rPr lang="en-US"/>
              <a:t>Themes of Public Comments – </a:t>
            </a:r>
            <a:br>
              <a:rPr lang="en-US"/>
            </a:br>
            <a:r>
              <a:rPr lang="en-US"/>
              <a:t>#6: Implementation</a:t>
            </a:r>
          </a:p>
        </p:txBody>
      </p:sp>
      <p:sp>
        <p:nvSpPr>
          <p:cNvPr id="3" name="Content Placeholder 2">
            <a:extLst>
              <a:ext uri="{FF2B5EF4-FFF2-40B4-BE49-F238E27FC236}">
                <a16:creationId xmlns:a16="http://schemas.microsoft.com/office/drawing/2014/main" id="{78FBB521-5690-4B32-A81E-159D38C6FF1D}"/>
              </a:ext>
            </a:extLst>
          </p:cNvPr>
          <p:cNvSpPr>
            <a:spLocks noGrp="1"/>
          </p:cNvSpPr>
          <p:nvPr>
            <p:ph sz="half" idx="1"/>
          </p:nvPr>
        </p:nvSpPr>
        <p:spPr>
          <a:xfrm>
            <a:off x="533400" y="1371600"/>
            <a:ext cx="8077200" cy="4800600"/>
          </a:xfrm>
        </p:spPr>
        <p:txBody>
          <a:bodyPr/>
          <a:lstStyle/>
          <a:p>
            <a:r>
              <a:rPr lang="en-US"/>
              <a:t>Voluntary Adoption: </a:t>
            </a:r>
            <a:r>
              <a:rPr lang="en-US" b="0"/>
              <a:t>One respondent appreciation for the voluntary nature of the measure set, but expressed concern about requiring plans to re-open contracts.  It recommended allowing 1-3 years for adoption to allow for the development of baseline and benchmark data.</a:t>
            </a:r>
          </a:p>
          <a:p>
            <a:pPr lvl="1"/>
            <a:r>
              <a:rPr lang="en-US" b="0"/>
              <a:t>The current draft implementation plan does not recommend that payers and providers re-open multi-year arrangements.</a:t>
            </a:r>
          </a:p>
          <a:p>
            <a:pPr lvl="1"/>
            <a:endParaRPr lang="en-US" sz="400"/>
          </a:p>
          <a:p>
            <a:r>
              <a:rPr lang="en-US"/>
              <a:t>Payer Adoption: </a:t>
            </a:r>
            <a:r>
              <a:rPr lang="en-US" b="0"/>
              <a:t> Three respondents noted disappointment that there was not stronger commitment from payers to adopt the measure set.</a:t>
            </a:r>
          </a:p>
          <a:p>
            <a:pPr lvl="1"/>
            <a:r>
              <a:rPr lang="en-US" b="0"/>
              <a:t>The next slide summarizes payer responses on intended adoption of the aligned measure set from the HPC’s pre-filed testimony for the Cost Trends Hearing.</a:t>
            </a:r>
            <a:endParaRPr lang="en-US"/>
          </a:p>
        </p:txBody>
      </p:sp>
    </p:spTree>
    <p:extLst>
      <p:ext uri="{BB962C8B-B14F-4D97-AF65-F5344CB8AC3E}">
        <p14:creationId xmlns:p14="http://schemas.microsoft.com/office/powerpoint/2010/main" val="1967132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EF2D-B5DC-49D0-837C-E7ACB25A63E9}"/>
              </a:ext>
            </a:extLst>
          </p:cNvPr>
          <p:cNvSpPr>
            <a:spLocks noGrp="1"/>
          </p:cNvSpPr>
          <p:nvPr>
            <p:ph type="title"/>
          </p:nvPr>
        </p:nvSpPr>
        <p:spPr>
          <a:xfrm>
            <a:off x="736600" y="109538"/>
            <a:ext cx="6273800" cy="762000"/>
          </a:xfrm>
        </p:spPr>
        <p:txBody>
          <a:bodyPr/>
          <a:lstStyle/>
          <a:p>
            <a:r>
              <a:rPr lang="en-US"/>
              <a:t>2018 HPC Pre-Filed Testimony: Intended Adoption of the Measure Set</a:t>
            </a:r>
          </a:p>
        </p:txBody>
      </p:sp>
      <p:sp>
        <p:nvSpPr>
          <p:cNvPr id="19" name="TextBox 1">
            <a:extLst>
              <a:ext uri="{FF2B5EF4-FFF2-40B4-BE49-F238E27FC236}">
                <a16:creationId xmlns:a16="http://schemas.microsoft.com/office/drawing/2014/main" id="{B1FD11B3-CB03-441D-A5BA-45000082341E}"/>
              </a:ext>
            </a:extLst>
          </p:cNvPr>
          <p:cNvSpPr txBox="1"/>
          <p:nvPr/>
        </p:nvSpPr>
        <p:spPr>
          <a:xfrm>
            <a:off x="370834" y="5334000"/>
            <a:ext cx="830580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Book Antiqua" panose="02040602050305030304" pitchFamily="18" charset="0"/>
              </a:rPr>
              <a:t>Respondents: Aetna, Blue Cross Blue Shield of MA, Beacon Health Options, Boston Medical Center HealthNet*, Cigna, Commonwealth Care Alliance*, Fallon Health*, Harvard Pilgrim Health Care, Health New England*, Neighborhood Health Plan*, Tufts Health Plan, Tufts Public Plan*, Unicare, and United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Book Antiqua" panose="02040602050305030304" pitchFamily="18" charset="0"/>
              </a:rPr>
              <a:t>* Indicates Medicaid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Arial"/>
              <a:ea typeface="+mn-ea"/>
              <a:cs typeface="+mn-cs"/>
            </a:endParaRPr>
          </a:p>
        </p:txBody>
      </p:sp>
      <p:graphicFrame>
        <p:nvGraphicFramePr>
          <p:cNvPr id="20" name="Chart 19">
            <a:extLst>
              <a:ext uri="{FF2B5EF4-FFF2-40B4-BE49-F238E27FC236}">
                <a16:creationId xmlns:a16="http://schemas.microsoft.com/office/drawing/2014/main" id="{A334852B-4827-45B2-A913-FBFA09C94BF1}"/>
              </a:ext>
            </a:extLst>
          </p:cNvPr>
          <p:cNvGraphicFramePr/>
          <p:nvPr>
            <p:extLst>
              <p:ext uri="{D42A27DB-BD31-4B8C-83A1-F6EECF244321}">
                <p14:modId xmlns:p14="http://schemas.microsoft.com/office/powerpoint/2010/main" val="658813938"/>
              </p:ext>
            </p:extLst>
          </p:nvPr>
        </p:nvGraphicFramePr>
        <p:xfrm>
          <a:off x="304800" y="1371600"/>
          <a:ext cx="46482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D211BD02-8FD5-4AC1-B42C-24D67F1C19A4}"/>
              </a:ext>
            </a:extLst>
          </p:cNvPr>
          <p:cNvGraphicFramePr/>
          <p:nvPr>
            <p:extLst>
              <p:ext uri="{D42A27DB-BD31-4B8C-83A1-F6EECF244321}">
                <p14:modId xmlns:p14="http://schemas.microsoft.com/office/powerpoint/2010/main" val="3271854742"/>
              </p:ext>
            </p:extLst>
          </p:nvPr>
        </p:nvGraphicFramePr>
        <p:xfrm>
          <a:off x="4267200" y="1447800"/>
          <a:ext cx="4572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8">
            <a:extLst>
              <a:ext uri="{FF2B5EF4-FFF2-40B4-BE49-F238E27FC236}">
                <a16:creationId xmlns:a16="http://schemas.microsoft.com/office/drawing/2014/main" id="{6600B8C4-BE26-4682-BD7C-CD93809C1D44}"/>
              </a:ext>
            </a:extLst>
          </p:cNvPr>
          <p:cNvSpPr txBox="1"/>
          <p:nvPr/>
        </p:nvSpPr>
        <p:spPr>
          <a:xfrm>
            <a:off x="711875" y="1763278"/>
            <a:ext cx="217239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Book Antiqua" panose="02040602050305030304" pitchFamily="18" charset="0"/>
              </a:rPr>
              <a:t>Commercial plans</a:t>
            </a:r>
          </a:p>
        </p:txBody>
      </p:sp>
      <p:sp>
        <p:nvSpPr>
          <p:cNvPr id="23" name="TextBox 9">
            <a:extLst>
              <a:ext uri="{FF2B5EF4-FFF2-40B4-BE49-F238E27FC236}">
                <a16:creationId xmlns:a16="http://schemas.microsoft.com/office/drawing/2014/main" id="{2B46AC7D-D8D6-4F0D-885D-6766C212AEEA}"/>
              </a:ext>
            </a:extLst>
          </p:cNvPr>
          <p:cNvSpPr txBox="1"/>
          <p:nvPr/>
        </p:nvSpPr>
        <p:spPr>
          <a:xfrm>
            <a:off x="4942835" y="1764268"/>
            <a:ext cx="18389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Book Antiqua" panose="02040602050305030304" pitchFamily="18" charset="0"/>
              </a:rPr>
              <a:t>Medicaid plans</a:t>
            </a:r>
          </a:p>
        </p:txBody>
      </p:sp>
      <p:sp>
        <p:nvSpPr>
          <p:cNvPr id="24" name="Rectangle 23">
            <a:extLst>
              <a:ext uri="{FF2B5EF4-FFF2-40B4-BE49-F238E27FC236}">
                <a16:creationId xmlns:a16="http://schemas.microsoft.com/office/drawing/2014/main" id="{0D5BD2A9-BB19-461A-A3B6-D5C1EC9A9417}"/>
              </a:ext>
            </a:extLst>
          </p:cNvPr>
          <p:cNvSpPr/>
          <p:nvPr/>
        </p:nvSpPr>
        <p:spPr>
          <a:xfrm>
            <a:off x="370834" y="1011781"/>
            <a:ext cx="8315966"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ysClr val="windowText" lastClr="000000"/>
                </a:solidFill>
                <a:effectLst/>
                <a:uLnTx/>
                <a:uFillTx/>
                <a:latin typeface="Book Antiqua" panose="02040602050305030304" pitchFamily="18" charset="0"/>
              </a:rPr>
              <a:t>Payer responses (14) on intent to adopt of the Massachusetts aligned measure set.</a:t>
            </a:r>
          </a:p>
        </p:txBody>
      </p:sp>
      <p:sp>
        <p:nvSpPr>
          <p:cNvPr id="25" name="Text Placeholder 3">
            <a:extLst>
              <a:ext uri="{FF2B5EF4-FFF2-40B4-BE49-F238E27FC236}">
                <a16:creationId xmlns:a16="http://schemas.microsoft.com/office/drawing/2014/main" id="{EB252C80-B1C5-4EFB-920A-4C421C29FF45}"/>
              </a:ext>
            </a:extLst>
          </p:cNvPr>
          <p:cNvSpPr>
            <a:spLocks noGrp="1"/>
          </p:cNvSpPr>
          <p:nvPr/>
        </p:nvSpPr>
        <p:spPr>
          <a:xfrm>
            <a:off x="908050" y="6490156"/>
            <a:ext cx="7626350" cy="215444"/>
          </a:xfrm>
          <a:prstGeom prst="rect">
            <a:avLst/>
          </a:prstGeom>
        </p:spPr>
        <p:txBody>
          <a:bodyPr anchor="b" anchorCtr="0">
            <a:noAutofit/>
          </a:bodyPr>
          <a:lstStyle>
            <a:lvl1pPr marL="0" indent="0" algn="l" defTabSz="914400" rtl="0" eaLnBrk="1" latinLnBrk="0" hangingPunct="1">
              <a:spcBef>
                <a:spcPct val="20000"/>
              </a:spcBef>
              <a:buFont typeface="Wingdings" panose="05000000000000000000" pitchFamily="2" charset="2"/>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lang="en-US" sz="800" kern="1200" dirty="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800" b="0" i="0" u="none" strike="noStrike" kern="1200" cap="none" spc="0" normalizeH="0" baseline="0" noProof="0">
                <a:ln>
                  <a:noFill/>
                </a:ln>
                <a:solidFill>
                  <a:sysClr val="window" lastClr="FFFFFF">
                    <a:lumMod val="50000"/>
                  </a:sysClr>
                </a:solidFill>
                <a:effectLst/>
                <a:uLnTx/>
                <a:uFillTx/>
                <a:latin typeface="Arial"/>
                <a:ea typeface="+mn-ea"/>
                <a:cs typeface="+mn-cs"/>
              </a:rPr>
              <a:t>Source: Health Policy Commission. Pre-filed Testimony Pursuant to the 2018 Annual Cost Trends Hearing.</a:t>
            </a:r>
          </a:p>
        </p:txBody>
      </p:sp>
    </p:spTree>
    <p:extLst>
      <p:ext uri="{BB962C8B-B14F-4D97-AF65-F5344CB8AC3E}">
        <p14:creationId xmlns:p14="http://schemas.microsoft.com/office/powerpoint/2010/main" val="23639126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4572000"/>
            <a:ext cx="91440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359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Process for Developing and Testing Developmental Measures </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p:txBody>
          <a:bodyPr/>
          <a:lstStyle/>
          <a:p>
            <a:r>
              <a:rPr lang="en-US"/>
              <a:t>Review the memo on the process for development of Developmental measures.</a:t>
            </a:r>
          </a:p>
          <a:p>
            <a:pPr lvl="1"/>
            <a:r>
              <a:rPr lang="en-US" b="0"/>
              <a:t>Taskforce staff distributed a memo to the Taskforce outlining our proposed process for measures development.</a:t>
            </a:r>
          </a:p>
          <a:p>
            <a:pPr lvl="1"/>
            <a:endParaRPr lang="en-US" b="0"/>
          </a:p>
          <a:p>
            <a:pPr marL="0" indent="0">
              <a:buNone/>
            </a:pPr>
            <a:endParaRPr lang="en-US" b="0"/>
          </a:p>
          <a:p>
            <a:pPr marL="346075" lvl="1" indent="0">
              <a:buNone/>
            </a:pPr>
            <a:endParaRPr lang="en-US" b="0"/>
          </a:p>
        </p:txBody>
      </p:sp>
      <p:sp>
        <p:nvSpPr>
          <p:cNvPr id="4" name="Content Placeholder 3">
            <a:extLst>
              <a:ext uri="{FF2B5EF4-FFF2-40B4-BE49-F238E27FC236}">
                <a16:creationId xmlns:a16="http://schemas.microsoft.com/office/drawing/2014/main" id="{FBA2FEB2-F5A7-4DC7-98E6-7C20CC4D3B05}"/>
              </a:ext>
            </a:extLst>
          </p:cNvPr>
          <p:cNvSpPr txBox="1">
            <a:spLocks/>
          </p:cNvSpPr>
          <p:nvPr/>
        </p:nvSpPr>
        <p:spPr bwMode="auto">
          <a:xfrm>
            <a:off x="496957" y="3268717"/>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have any reactions to our proposal for development of the prioritized Developmental measures?</a:t>
            </a:r>
          </a:p>
        </p:txBody>
      </p:sp>
    </p:spTree>
    <p:extLst>
      <p:ext uri="{BB962C8B-B14F-4D97-AF65-F5344CB8AC3E}">
        <p14:creationId xmlns:p14="http://schemas.microsoft.com/office/powerpoint/2010/main" val="658814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Volunteer Participants in Measure Development</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a:xfrm>
            <a:off x="342899" y="996138"/>
            <a:ext cx="8458201" cy="5468337"/>
          </a:xfrm>
        </p:spPr>
        <p:txBody>
          <a:bodyPr/>
          <a:lstStyle/>
          <a:p>
            <a:r>
              <a:rPr lang="en-US" b="0" dirty="0"/>
              <a:t>The memo solicited volunteers to participate in the newly created measure development work groups. </a:t>
            </a:r>
          </a:p>
          <a:p>
            <a:r>
              <a:rPr lang="en-US" b="0" dirty="0"/>
              <a:t>During the 9/25 Taskforce meeting and in follow-up email, the following organizations expressed interest:</a:t>
            </a:r>
          </a:p>
          <a:p>
            <a:endParaRPr lang="en-US" b="0" dirty="0"/>
          </a:p>
          <a:p>
            <a:endParaRPr lang="en-US" b="0" dirty="0"/>
          </a:p>
          <a:p>
            <a:endParaRPr lang="en-US" b="0" dirty="0"/>
          </a:p>
          <a:p>
            <a:endParaRPr lang="en-US" b="0" dirty="0"/>
          </a:p>
          <a:p>
            <a:endParaRPr lang="en-US" b="0" dirty="0"/>
          </a:p>
          <a:p>
            <a:pPr marL="0" indent="0">
              <a:buNone/>
            </a:pPr>
            <a:endParaRPr lang="en-US" sz="1000" b="0" dirty="0"/>
          </a:p>
          <a:p>
            <a:pPr marL="0" indent="0">
              <a:buNone/>
            </a:pPr>
            <a:endParaRPr lang="en-US" sz="500" b="0" dirty="0"/>
          </a:p>
          <a:p>
            <a:pPr marL="0" indent="0">
              <a:buNone/>
            </a:pPr>
            <a:endParaRPr lang="en-US" sz="500" b="0" dirty="0"/>
          </a:p>
          <a:p>
            <a:endParaRPr lang="en-US" sz="100" b="0" dirty="0"/>
          </a:p>
          <a:p>
            <a:r>
              <a:rPr lang="en-US" b="0" dirty="0"/>
              <a:t>The Taskforce decided to monitor the Oregon Health Authority’s development process for “kindergarten readiness.” HPC and DPH staff </a:t>
            </a:r>
            <a:r>
              <a:rPr lang="en-US" b="0"/>
              <a:t>will speak </a:t>
            </a:r>
            <a:r>
              <a:rPr lang="en-US" b="0" dirty="0"/>
              <a:t>with OHA to learn more about their process.</a:t>
            </a:r>
          </a:p>
          <a:p>
            <a:endParaRPr lang="en-US" b="0" dirty="0"/>
          </a:p>
        </p:txBody>
      </p:sp>
      <p:graphicFrame>
        <p:nvGraphicFramePr>
          <p:cNvPr id="5" name="Table 4">
            <a:extLst>
              <a:ext uri="{FF2B5EF4-FFF2-40B4-BE49-F238E27FC236}">
                <a16:creationId xmlns:a16="http://schemas.microsoft.com/office/drawing/2014/main" id="{02FD7D69-48E1-482A-ABA3-E4B82E6A1989}"/>
              </a:ext>
            </a:extLst>
          </p:cNvPr>
          <p:cNvGraphicFramePr>
            <a:graphicFrameLocks noGrp="1"/>
          </p:cNvGraphicFramePr>
          <p:nvPr>
            <p:extLst>
              <p:ext uri="{D42A27DB-BD31-4B8C-83A1-F6EECF244321}">
                <p14:modId xmlns:p14="http://schemas.microsoft.com/office/powerpoint/2010/main" val="3061293984"/>
              </p:ext>
            </p:extLst>
          </p:nvPr>
        </p:nvGraphicFramePr>
        <p:xfrm>
          <a:off x="342899" y="2525371"/>
          <a:ext cx="8763001" cy="3139235"/>
        </p:xfrm>
        <a:graphic>
          <a:graphicData uri="http://schemas.openxmlformats.org/drawingml/2006/table">
            <a:tbl>
              <a:tblPr firstRow="1" firstCol="1" bandRow="1"/>
              <a:tblGrid>
                <a:gridCol w="3450770">
                  <a:extLst>
                    <a:ext uri="{9D8B030D-6E8A-4147-A177-3AD203B41FA5}">
                      <a16:colId xmlns:a16="http://schemas.microsoft.com/office/drawing/2014/main" val="1808899012"/>
                    </a:ext>
                  </a:extLst>
                </a:gridCol>
                <a:gridCol w="1418604">
                  <a:extLst>
                    <a:ext uri="{9D8B030D-6E8A-4147-A177-3AD203B41FA5}">
                      <a16:colId xmlns:a16="http://schemas.microsoft.com/office/drawing/2014/main" val="3311956315"/>
                    </a:ext>
                  </a:extLst>
                </a:gridCol>
                <a:gridCol w="1674056">
                  <a:extLst>
                    <a:ext uri="{9D8B030D-6E8A-4147-A177-3AD203B41FA5}">
                      <a16:colId xmlns:a16="http://schemas.microsoft.com/office/drawing/2014/main" val="482591046"/>
                    </a:ext>
                  </a:extLst>
                </a:gridCol>
                <a:gridCol w="2219571">
                  <a:extLst>
                    <a:ext uri="{9D8B030D-6E8A-4147-A177-3AD203B41FA5}">
                      <a16:colId xmlns:a16="http://schemas.microsoft.com/office/drawing/2014/main" val="3206026221"/>
                    </a:ext>
                  </a:extLst>
                </a:gridCol>
              </a:tblGrid>
              <a:tr h="419049">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Measure/Measure Concept</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Project Lead(s)</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gridSpan="2">
                  <a:txBody>
                    <a:bodyPr/>
                    <a:lstStyle/>
                    <a:p>
                      <a:pPr marL="0" marR="0" algn="ctr">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Other Potential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hMerge="1">
                  <a:txBody>
                    <a:bodyPr/>
                    <a:lstStyle/>
                    <a:p>
                      <a:pPr marL="0" marR="0">
                        <a:spcBef>
                          <a:spcPts val="0"/>
                        </a:spcBef>
                        <a:spcAft>
                          <a:spcPts val="0"/>
                        </a:spcAft>
                        <a:tabLst>
                          <a:tab pos="5486400" algn="l"/>
                        </a:tabLst>
                      </a:pPr>
                      <a:endPar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628573">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BCBSMA</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MassHealth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Children’s</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Dimock</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DMH</a:t>
                      </a:r>
                    </a:p>
                    <a:p>
                      <a:pPr marL="0" marR="0">
                        <a:spcBef>
                          <a:spcPts val="0"/>
                        </a:spcBef>
                        <a:spcAft>
                          <a:spcPts val="0"/>
                        </a:spcAft>
                        <a:tabLst>
                          <a:tab pos="5486400" algn="l"/>
                        </a:tabLs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838097">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BCBSMA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David Bates</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UMass Med.</a:t>
                      </a:r>
                    </a:p>
                    <a:p>
                      <a:pPr marL="0" marR="0">
                        <a:spcBef>
                          <a:spcPts val="0"/>
                        </a:spcBef>
                        <a:spcAft>
                          <a:spcPts val="0"/>
                        </a:spcAft>
                        <a:tabLst>
                          <a:tab pos="5486400" algn="l"/>
                        </a:tabLst>
                      </a:pPr>
                      <a:r>
                        <a:rPr lang="en-US" sz="1600" i="1" dirty="0">
                          <a:effectLst/>
                          <a:latin typeface="Book Antiqua" panose="02040602050305030304" pitchFamily="18" charset="0"/>
                          <a:ea typeface="Calibri" panose="020F0502020204030204" pitchFamily="34" charset="0"/>
                          <a:cs typeface="Times New Roman" panose="02020603050405020304" pitchFamily="18" charset="0"/>
                        </a:rPr>
                        <a:t>(both suggested by Taskforce)</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Betsy Lehman Center </a:t>
                      </a:r>
                    </a:p>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HPHC</a:t>
                      </a:r>
                    </a:p>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MHQP</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a:effectLst/>
                          <a:latin typeface="Book Antiqua" panose="02040602050305030304" pitchFamily="18" charset="0"/>
                          <a:ea typeface="Calibri" panose="020F0502020204030204" pitchFamily="34" charset="0"/>
                          <a:cs typeface="Times New Roman" panose="02020603050405020304" pitchFamily="18" charset="0"/>
                        </a:rPr>
                        <a:t>Partners</a:t>
                      </a: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r h="1047622">
                <a:tc>
                  <a:txBody>
                    <a:bodyPr/>
                    <a:lstStyle/>
                    <a:p>
                      <a:pPr marL="0" marR="0">
                        <a:spcBef>
                          <a:spcPts val="0"/>
                        </a:spcBef>
                        <a:spcAft>
                          <a:spcPts val="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Stratification of measures to understand equities and disparities (by race/ethnicity, age, gender language, disability status,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EOHHS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Children’s </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DMH</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HNE</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MHQP</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Partners/The Disparities Solutions Center at MGH</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THP</a:t>
                      </a: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823276"/>
                  </a:ext>
                </a:extLst>
              </a:tr>
            </a:tbl>
          </a:graphicData>
        </a:graphic>
      </p:graphicFrame>
    </p:spTree>
    <p:extLst>
      <p:ext uri="{BB962C8B-B14F-4D97-AF65-F5344CB8AC3E}">
        <p14:creationId xmlns:p14="http://schemas.microsoft.com/office/powerpoint/2010/main" val="3430312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1981200"/>
            <a:ext cx="9144000" cy="7620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3026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Volunteer Participants in Measure Development (cont’d)</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a:xfrm>
            <a:off x="342899" y="1280125"/>
            <a:ext cx="8458201" cy="5468337"/>
          </a:xfrm>
        </p:spPr>
        <p:txBody>
          <a:bodyPr/>
          <a:lstStyle/>
          <a:p>
            <a:r>
              <a:rPr lang="en-US" b="0" dirty="0"/>
              <a:t>Does the Taskforce recommend any other developmental measure work group participants?</a:t>
            </a:r>
          </a:p>
          <a:p>
            <a:r>
              <a:rPr lang="en-US" b="0" dirty="0"/>
              <a:t>Should there be a process for identifying and/or inviting interested parties not affiliated with the Taskforce?</a:t>
            </a:r>
          </a:p>
        </p:txBody>
      </p:sp>
    </p:spTree>
    <p:extLst>
      <p:ext uri="{BB962C8B-B14F-4D97-AF65-F5344CB8AC3E}">
        <p14:creationId xmlns:p14="http://schemas.microsoft.com/office/powerpoint/2010/main" val="18687056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5257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723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lvl="1">
              <a:spcAft>
                <a:spcPts val="300"/>
              </a:spcAft>
            </a:pPr>
            <a:endParaRPr lang="en-US"/>
          </a:p>
          <a:p>
            <a:pPr lvl="1">
              <a:spcAft>
                <a:spcPts val="300"/>
              </a:spcAft>
            </a:pPr>
            <a:r>
              <a:rPr lang="en-US"/>
              <a:t>Meeting #22</a:t>
            </a:r>
          </a:p>
          <a:p>
            <a:pPr marL="914400" lvl="2">
              <a:spcBef>
                <a:spcPts val="0"/>
              </a:spcBef>
              <a:spcAft>
                <a:spcPts val="300"/>
              </a:spcAft>
              <a:buFont typeface="Book Antiqua" panose="02040602050305030304" pitchFamily="18" charset="0"/>
              <a:buChar char="−"/>
            </a:pPr>
            <a:r>
              <a:rPr lang="en-US" sz="2000" kern="1200">
                <a:latin typeface="Book Antiqua" panose="02040602050305030304" pitchFamily="18" charset="0"/>
              </a:rPr>
              <a:t>Begin abbreviated review of the Aligned Measure Set to address changes in clinical guidelines and measure endorsement by national bodies, and potential changes to the 2020 MassHealth ACO Measure Set</a:t>
            </a:r>
          </a:p>
          <a:p>
            <a:pPr marL="914400" lvl="2">
              <a:spcBef>
                <a:spcPts val="0"/>
              </a:spcBef>
              <a:spcAft>
                <a:spcPts val="300"/>
              </a:spcAft>
              <a:buFont typeface="Book Antiqua" panose="02040602050305030304" pitchFamily="18" charset="0"/>
              <a:buChar char="−"/>
            </a:pPr>
            <a:r>
              <a:rPr lang="en-US" sz="2000" kern="1200">
                <a:latin typeface="Book Antiqua" panose="02040602050305030304" pitchFamily="18" charset="0"/>
              </a:rPr>
              <a:t>Review HPC plan for and activity monitoring adoption of the aligned measure set</a:t>
            </a:r>
          </a:p>
          <a:p>
            <a:pPr marL="914400" lvl="2">
              <a:spcBef>
                <a:spcPts val="0"/>
              </a:spcBef>
              <a:spcAft>
                <a:spcPts val="300"/>
              </a:spcAft>
              <a:buFont typeface="Book Antiqua" panose="02040602050305030304" pitchFamily="18" charset="0"/>
              <a:buChar char="−"/>
            </a:pPr>
            <a:r>
              <a:rPr lang="en-US" sz="2000" kern="1200">
                <a:latin typeface="Book Antiqua" panose="02040602050305030304" pitchFamily="18" charset="0"/>
              </a:rPr>
              <a:t>Payers report on plan commitment to adopt the aligned measure set in full</a:t>
            </a:r>
          </a:p>
          <a:p>
            <a:pPr marL="914400" lvl="2">
              <a:spcBef>
                <a:spcPts val="0"/>
              </a:spcBef>
              <a:spcAft>
                <a:spcPts val="300"/>
              </a:spcAft>
              <a:buFont typeface="Book Antiqua" panose="02040602050305030304" pitchFamily="18" charset="0"/>
              <a:buChar char="−"/>
            </a:pPr>
            <a:r>
              <a:rPr lang="en-US" sz="2000" kern="1200">
                <a:latin typeface="Book Antiqua" panose="02040602050305030304" pitchFamily="18" charset="0"/>
              </a:rPr>
              <a:t>Update on other follow-up activities</a:t>
            </a:r>
          </a:p>
          <a:p>
            <a:pPr marL="571500" lvl="2" indent="0">
              <a:spcBef>
                <a:spcPts val="0"/>
              </a:spcBef>
              <a:spcAft>
                <a:spcPts val="300"/>
              </a:spcAft>
            </a:pPr>
            <a:endParaRPr lang="en-US" sz="2000" kern="1200">
              <a:latin typeface="Book Antiqua" panose="02040602050305030304" pitchFamily="18" charset="0"/>
            </a:endParaRPr>
          </a:p>
        </p:txBody>
      </p:sp>
      <p:grpSp>
        <p:nvGrpSpPr>
          <p:cNvPr id="19" name="Group 18">
            <a:extLst>
              <a:ext uri="{FF2B5EF4-FFF2-40B4-BE49-F238E27FC236}">
                <a16:creationId xmlns:a16="http://schemas.microsoft.com/office/drawing/2014/main" id="{DB32F54D-393C-4822-A93B-7CBE983767B0}"/>
              </a:ext>
            </a:extLst>
          </p:cNvPr>
          <p:cNvGrpSpPr/>
          <p:nvPr/>
        </p:nvGrpSpPr>
        <p:grpSpPr>
          <a:xfrm>
            <a:off x="7391399" y="19050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a:t>11/19</a:t>
              </a:r>
            </a:p>
          </p:txBody>
        </p:sp>
      </p:grpSp>
    </p:spTree>
    <p:extLst>
      <p:ext uri="{BB962C8B-B14F-4D97-AF65-F5344CB8AC3E}">
        <p14:creationId xmlns:p14="http://schemas.microsoft.com/office/powerpoint/2010/main" val="40736099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a:t>The following slides may be helpful to have available for reference during today’s meeting.</a:t>
            </a:r>
          </a:p>
          <a:p>
            <a:endParaRPr lang="en-US"/>
          </a:p>
        </p:txBody>
      </p:sp>
    </p:spTree>
    <p:extLst>
      <p:ext uri="{BB962C8B-B14F-4D97-AF65-F5344CB8AC3E}">
        <p14:creationId xmlns:p14="http://schemas.microsoft.com/office/powerpoint/2010/main" val="17371100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a:t>Core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234966"/>
            <a:ext cx="8077200" cy="4556234"/>
          </a:xfrm>
        </p:spPr>
        <p:txBody>
          <a:bodyPr/>
          <a:lstStyle/>
          <a:p>
            <a:pPr marL="0" indent="0">
              <a:buNone/>
            </a:pPr>
            <a:r>
              <a:rPr lang="en-US" u="sng"/>
              <a:t>Massachusetts Aligned Core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692166"/>
            <a:ext cx="8077200" cy="4556234"/>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buFont typeface="+mj-lt"/>
              <a:buAutoNum type="arabicPeriod"/>
            </a:pPr>
            <a:r>
              <a:rPr lang="en-US" sz="1800" b="0" kern="0"/>
              <a:t>Controlling High Blood Pressure</a:t>
            </a:r>
          </a:p>
          <a:p>
            <a:pPr>
              <a:spcAft>
                <a:spcPts val="600"/>
              </a:spcAft>
              <a:buFont typeface="+mj-lt"/>
              <a:buAutoNum type="arabicPeriod"/>
            </a:pPr>
            <a:r>
              <a:rPr lang="en-US" sz="1800" b="0" kern="0"/>
              <a:t>Comprehensive Diabetes Care: Hemoglobin A1c (HbA1c) Poor Control (&gt;9.0%)</a:t>
            </a:r>
          </a:p>
          <a:p>
            <a:pPr>
              <a:spcAft>
                <a:spcPts val="600"/>
              </a:spcAft>
              <a:buFont typeface="+mj-lt"/>
              <a:buAutoNum type="arabicPeriod"/>
            </a:pPr>
            <a:r>
              <a:rPr lang="en-US" sz="1800" b="0" kern="0"/>
              <a:t>CG-CAHPS (MHQP version) – no specific question or composite</a:t>
            </a:r>
          </a:p>
          <a:p>
            <a:pPr>
              <a:spcAft>
                <a:spcPts val="600"/>
              </a:spcAft>
              <a:buFont typeface="+mj-lt"/>
              <a:buAutoNum type="arabicPeriod"/>
            </a:pPr>
            <a:r>
              <a:rPr lang="en-US" sz="1800" b="0" kern="0"/>
              <a:t>At least one of the following measures focused on behavioral health: </a:t>
            </a:r>
          </a:p>
          <a:p>
            <a:pPr marL="914400" lvl="1" indent="-342900">
              <a:spcAft>
                <a:spcPts val="600"/>
              </a:spcAft>
              <a:buFont typeface="+mj-lt"/>
              <a:buAutoNum type="alphaLcPeriod"/>
            </a:pPr>
            <a:r>
              <a:rPr lang="en-US" sz="1800" b="0" kern="0"/>
              <a:t>Initiation and Engagement of Alcohol and Other Drug Abuse or Dependence Treatment (either the Initiation or Engagement Phase)</a:t>
            </a:r>
          </a:p>
          <a:p>
            <a:pPr marL="0" indent="0">
              <a:spcAft>
                <a:spcPts val="600"/>
              </a:spcAft>
              <a:buNone/>
            </a:pPr>
            <a:r>
              <a:rPr lang="en-US" sz="1800" b="0" i="1" kern="0"/>
              <a:t>				OR</a:t>
            </a:r>
          </a:p>
          <a:p>
            <a:pPr marL="914400" lvl="1" indent="-342900">
              <a:spcAft>
                <a:spcPts val="0"/>
              </a:spcAft>
              <a:buFont typeface="+mj-lt"/>
              <a:buAutoNum type="alphaLcPeriod" startAt="2"/>
            </a:pPr>
            <a:r>
              <a:rPr lang="en-US" sz="1800" b="0" kern="0"/>
              <a:t>At least one of the following depression-related measures:</a:t>
            </a:r>
          </a:p>
          <a:p>
            <a:pPr marL="1371600" lvl="2" indent="-400050">
              <a:spcAft>
                <a:spcPts val="0"/>
              </a:spcAft>
              <a:buFont typeface="+mj-lt"/>
              <a:buAutoNum type="romanLcPeriod"/>
            </a:pPr>
            <a:r>
              <a:rPr lang="en-US" sz="1600" b="0" kern="0">
                <a:latin typeface="Book Antiqua" panose="02040602050305030304" pitchFamily="18" charset="0"/>
              </a:rPr>
              <a:t>Depression Screening and Follow-Up (CMS or NCQA)</a:t>
            </a:r>
          </a:p>
          <a:p>
            <a:pPr marL="1371600" lvl="2" indent="-400050">
              <a:spcAft>
                <a:spcPts val="0"/>
              </a:spcAft>
              <a:buFont typeface="+mj-lt"/>
              <a:buAutoNum type="romanLcPeriod"/>
            </a:pPr>
            <a:r>
              <a:rPr lang="en-US" sz="1600" b="0" kern="0">
                <a:latin typeface="Book Antiqua" panose="02040602050305030304" pitchFamily="18" charset="0"/>
              </a:rPr>
              <a:t>Depression Response – Progress Towards Remission (MNCM)</a:t>
            </a:r>
          </a:p>
          <a:p>
            <a:pPr marL="1371600" lvl="2" indent="-400050">
              <a:spcAft>
                <a:spcPts val="0"/>
              </a:spcAft>
              <a:buFont typeface="+mj-lt"/>
              <a:buAutoNum type="romanLcPeriod"/>
            </a:pPr>
            <a:r>
              <a:rPr lang="en-US" sz="1600" b="0" kern="0">
                <a:latin typeface="Book Antiqua" panose="02040602050305030304" pitchFamily="18" charset="0"/>
              </a:rPr>
              <a:t>Depression Remission (MNCM) </a:t>
            </a:r>
          </a:p>
          <a:p>
            <a:pPr marL="1371600" lvl="2" indent="-400050">
              <a:spcAft>
                <a:spcPts val="0"/>
              </a:spcAft>
              <a:buFont typeface="+mj-lt"/>
              <a:buAutoNum type="romanLcPeriod"/>
            </a:pPr>
            <a:r>
              <a:rPr lang="en-US" sz="1600" b="0" kern="0">
                <a:latin typeface="Book Antiqua" panose="02040602050305030304" pitchFamily="18" charset="0"/>
              </a:rPr>
              <a:t>Depression Remission or Response (NCQA)</a:t>
            </a:r>
          </a:p>
        </p:txBody>
      </p:sp>
    </p:spTree>
    <p:extLst>
      <p:ext uri="{BB962C8B-B14F-4D97-AF65-F5344CB8AC3E}">
        <p14:creationId xmlns:p14="http://schemas.microsoft.com/office/powerpoint/2010/main" val="4994655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a:t>Menu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066800"/>
            <a:ext cx="8077200" cy="4556234"/>
          </a:xfrm>
        </p:spPr>
        <p:txBody>
          <a:bodyPr/>
          <a:lstStyle/>
          <a:p>
            <a:pPr marL="0" indent="0">
              <a:buNone/>
            </a:pPr>
            <a:r>
              <a:rPr lang="en-US" u="sng"/>
              <a:t>Massachusetts Aligned Menu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524000"/>
            <a:ext cx="8229600" cy="4294296"/>
          </a:xfrm>
          <a:prstGeom prst="rect">
            <a:avLst/>
          </a:prstGeom>
          <a:noFill/>
          <a:ln w="6350" cmpd="sng">
            <a:noFill/>
            <a:miter lim="800000"/>
            <a:headEnd/>
            <a:tailEnd/>
          </a:ln>
        </p:spPr>
        <p:txBody>
          <a:bodyPr vert="horz" wrap="square" lIns="45720" tIns="46038" rIns="45720" bIns="46038" numCol="2" spcCol="18288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buFont typeface="+mj-lt"/>
              <a:buAutoNum type="arabicPeriod"/>
            </a:pPr>
            <a:r>
              <a:rPr lang="en-US" sz="1800" b="0" kern="0"/>
              <a:t>Childhood Immunization Status (Combo 10)</a:t>
            </a:r>
          </a:p>
          <a:p>
            <a:pPr>
              <a:spcAft>
                <a:spcPts val="0"/>
              </a:spcAft>
              <a:buFont typeface="+mj-lt"/>
              <a:buAutoNum type="arabicPeriod"/>
            </a:pPr>
            <a:r>
              <a:rPr lang="en-US" sz="1800" b="0" kern="0"/>
              <a:t>Immunizations for Adolescents (Combo 2)</a:t>
            </a:r>
          </a:p>
          <a:p>
            <a:pPr>
              <a:spcAft>
                <a:spcPts val="0"/>
              </a:spcAft>
              <a:buFont typeface="+mj-lt"/>
              <a:buAutoNum type="arabicPeriod"/>
            </a:pPr>
            <a:r>
              <a:rPr lang="en-US" sz="1800" b="0" kern="0"/>
              <a:t>Influenza Immunization</a:t>
            </a:r>
          </a:p>
          <a:p>
            <a:pPr>
              <a:spcAft>
                <a:spcPts val="0"/>
              </a:spcAft>
              <a:buFont typeface="+mj-lt"/>
              <a:buAutoNum type="arabicPeriod"/>
            </a:pPr>
            <a:r>
              <a:rPr lang="en-US" sz="1800" b="0" kern="0"/>
              <a:t>Chlamydia Screening</a:t>
            </a:r>
          </a:p>
          <a:p>
            <a:pPr>
              <a:spcAft>
                <a:spcPts val="0"/>
              </a:spcAft>
              <a:buFont typeface="+mj-lt"/>
              <a:buAutoNum type="arabicPeriod"/>
            </a:pPr>
            <a:r>
              <a:rPr lang="en-US" sz="1800" b="0" kern="0"/>
              <a:t>Breast Cancer Screening</a:t>
            </a:r>
          </a:p>
          <a:p>
            <a:pPr>
              <a:spcAft>
                <a:spcPts val="0"/>
              </a:spcAft>
              <a:buFont typeface="+mj-lt"/>
              <a:buAutoNum type="arabicPeriod"/>
            </a:pPr>
            <a:r>
              <a:rPr lang="en-US" sz="1800" b="0" kern="0"/>
              <a:t>Cervical Cancer Screening</a:t>
            </a:r>
          </a:p>
          <a:p>
            <a:pPr>
              <a:spcAft>
                <a:spcPts val="0"/>
              </a:spcAft>
              <a:buFont typeface="+mj-lt"/>
              <a:buAutoNum type="arabicPeriod"/>
            </a:pPr>
            <a:r>
              <a:rPr lang="en-US" sz="1800" b="0" kern="0"/>
              <a:t>Colorectal Cancer Screening</a:t>
            </a:r>
          </a:p>
          <a:p>
            <a:pPr>
              <a:spcAft>
                <a:spcPts val="0"/>
              </a:spcAft>
              <a:buFont typeface="+mj-lt"/>
              <a:buAutoNum type="arabicPeriod"/>
            </a:pPr>
            <a:r>
              <a:rPr lang="en-US" sz="1800" b="0" kern="0"/>
              <a:t>Asthma Medication Ratio</a:t>
            </a:r>
          </a:p>
          <a:p>
            <a:pPr>
              <a:spcAft>
                <a:spcPts val="0"/>
              </a:spcAft>
              <a:buFont typeface="+mj-lt"/>
              <a:buAutoNum type="arabicPeriod"/>
            </a:pPr>
            <a:r>
              <a:rPr lang="en-US" sz="1800" b="0" kern="0"/>
              <a:t>Comprehensive Diabetes Care: Eye Exam</a:t>
            </a:r>
          </a:p>
          <a:p>
            <a:pPr>
              <a:spcAft>
                <a:spcPts val="0"/>
              </a:spcAft>
              <a:buFont typeface="+mj-lt"/>
              <a:buAutoNum type="arabicPeriod"/>
            </a:pPr>
            <a:r>
              <a:rPr lang="en-US" sz="1800" b="0" kern="0"/>
              <a:t>Comprehensive Diabetes Care: Blood Pressure Control (&lt;140/90 mm Hg)</a:t>
            </a:r>
          </a:p>
          <a:p>
            <a:pPr>
              <a:spcAft>
                <a:spcPts val="0"/>
              </a:spcAft>
              <a:buFont typeface="+mj-lt"/>
              <a:buAutoNum type="arabicPeriod"/>
            </a:pPr>
            <a:endParaRPr lang="en-US" sz="1800" b="0" kern="0"/>
          </a:p>
          <a:p>
            <a:pPr>
              <a:spcAft>
                <a:spcPts val="0"/>
              </a:spcAft>
              <a:buFont typeface="+mj-lt"/>
              <a:buAutoNum type="arabicPeriod"/>
            </a:pPr>
            <a:endParaRPr lang="en-US" sz="1800" b="0" kern="0"/>
          </a:p>
          <a:p>
            <a:pPr>
              <a:spcAft>
                <a:spcPts val="0"/>
              </a:spcAft>
              <a:buFont typeface="+mj-lt"/>
              <a:buAutoNum type="arabicPeriod"/>
            </a:pPr>
            <a:r>
              <a:rPr lang="en-US" sz="1800" b="0" kern="0"/>
              <a:t>Metabolic Monitoring for Children and Adolescents on Antipsychotics</a:t>
            </a:r>
          </a:p>
          <a:p>
            <a:pPr>
              <a:spcAft>
                <a:spcPts val="0"/>
              </a:spcAft>
              <a:buFont typeface="+mj-lt"/>
              <a:buAutoNum type="arabicPeriod"/>
            </a:pPr>
            <a:r>
              <a:rPr lang="en-US" sz="1800" b="0" kern="0"/>
              <a:t>Child and Adolescent Major Depressive Disorder: Suicide Risk Assessment</a:t>
            </a:r>
          </a:p>
          <a:p>
            <a:pPr>
              <a:spcAft>
                <a:spcPts val="0"/>
              </a:spcAft>
              <a:buFont typeface="+mj-lt"/>
              <a:buAutoNum type="arabicPeriod"/>
            </a:pPr>
            <a:r>
              <a:rPr lang="en-US" sz="1800" b="0" kern="0"/>
              <a:t>Follow-Up After Hospitalization for Mental Illness (7-Day)</a:t>
            </a:r>
          </a:p>
          <a:p>
            <a:pPr>
              <a:spcAft>
                <a:spcPts val="0"/>
              </a:spcAft>
              <a:buFont typeface="+mj-lt"/>
              <a:buAutoNum type="arabicPeriod"/>
            </a:pPr>
            <a:r>
              <a:rPr lang="en-US" sz="1800" b="0" kern="0"/>
              <a:t>Follow-Up After Hospitalization for Mental Illness (30-Day)</a:t>
            </a:r>
          </a:p>
          <a:p>
            <a:pPr>
              <a:spcAft>
                <a:spcPts val="0"/>
              </a:spcAft>
              <a:buFont typeface="+mj-lt"/>
              <a:buAutoNum type="arabicPeriod"/>
            </a:pPr>
            <a:r>
              <a:rPr lang="en-US" sz="1800" b="0" kern="0"/>
              <a:t>Follow-up After Emergency Department Visit for Mental Health (7-Day) </a:t>
            </a:r>
          </a:p>
          <a:p>
            <a:pPr>
              <a:spcAft>
                <a:spcPts val="0"/>
              </a:spcAft>
              <a:buFont typeface="+mj-lt"/>
              <a:buAutoNum type="arabicPeriod"/>
            </a:pPr>
            <a:r>
              <a:rPr lang="en-US" sz="1800" b="0" kern="0"/>
              <a:t>Continuity of Pharmacotherapy for Opioid Use Disorder</a:t>
            </a:r>
          </a:p>
          <a:p>
            <a:pPr>
              <a:spcAft>
                <a:spcPts val="0"/>
              </a:spcAft>
              <a:buFont typeface="+mj-lt"/>
              <a:buAutoNum type="arabicPeriod"/>
            </a:pPr>
            <a:r>
              <a:rPr lang="en-US" sz="1800" b="0" kern="0"/>
              <a:t>Use of Imaging Studies for Low Back Pain</a:t>
            </a:r>
          </a:p>
          <a:p>
            <a:pPr>
              <a:spcAft>
                <a:spcPts val="0"/>
              </a:spcAft>
              <a:buFont typeface="Arial" panose="020B0604020202020204" pitchFamily="34" charset="0"/>
              <a:buChar char="•"/>
            </a:pPr>
            <a:endParaRPr lang="en-US" sz="1800" b="0" kern="0"/>
          </a:p>
        </p:txBody>
      </p:sp>
      <p:sp>
        <p:nvSpPr>
          <p:cNvPr id="5" name="TextBox 4">
            <a:extLst>
              <a:ext uri="{FF2B5EF4-FFF2-40B4-BE49-F238E27FC236}">
                <a16:creationId xmlns:a16="http://schemas.microsoft.com/office/drawing/2014/main" id="{2E046CC2-9D5A-4E22-9350-6F9BC368C264}"/>
              </a:ext>
            </a:extLst>
          </p:cNvPr>
          <p:cNvSpPr txBox="1"/>
          <p:nvPr/>
        </p:nvSpPr>
        <p:spPr>
          <a:xfrm>
            <a:off x="4953000" y="6320135"/>
            <a:ext cx="3810000" cy="461665"/>
          </a:xfrm>
          <a:prstGeom prst="rect">
            <a:avLst/>
          </a:prstGeom>
          <a:noFill/>
        </p:spPr>
        <p:txBody>
          <a:bodyPr wrap="square" rtlCol="0">
            <a:spAutoFit/>
          </a:bodyPr>
          <a:lstStyle/>
          <a:p>
            <a:r>
              <a:rPr lang="en-US" sz="1200" i="1">
                <a:latin typeface="Book Antiqua" panose="02040602050305030304" pitchFamily="18" charset="0"/>
              </a:rPr>
              <a:t>*The Taskforce endorsed “Timeliness of Prenatal Care” as a MassHealth-only Menu measure.</a:t>
            </a:r>
          </a:p>
        </p:txBody>
      </p:sp>
    </p:spTree>
    <p:extLst>
      <p:ext uri="{BB962C8B-B14F-4D97-AF65-F5344CB8AC3E}">
        <p14:creationId xmlns:p14="http://schemas.microsoft.com/office/powerpoint/2010/main" val="34566271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6339-F639-491E-B5EE-840BCE2334BE}"/>
              </a:ext>
            </a:extLst>
          </p:cNvPr>
          <p:cNvSpPr>
            <a:spLocks noGrp="1"/>
          </p:cNvSpPr>
          <p:nvPr>
            <p:ph type="title"/>
          </p:nvPr>
        </p:nvSpPr>
        <p:spPr/>
        <p:txBody>
          <a:bodyPr/>
          <a:lstStyle/>
          <a:p>
            <a:r>
              <a:rPr lang="en-US"/>
              <a:t>Monitoring Measures</a:t>
            </a:r>
          </a:p>
        </p:txBody>
      </p:sp>
      <p:sp>
        <p:nvSpPr>
          <p:cNvPr id="3" name="Content Placeholder 2">
            <a:extLst>
              <a:ext uri="{FF2B5EF4-FFF2-40B4-BE49-F238E27FC236}">
                <a16:creationId xmlns:a16="http://schemas.microsoft.com/office/drawing/2014/main" id="{C1EF3E40-E081-42DD-96E5-A47B07F534FF}"/>
              </a:ext>
            </a:extLst>
          </p:cNvPr>
          <p:cNvSpPr>
            <a:spLocks noGrp="1"/>
          </p:cNvSpPr>
          <p:nvPr>
            <p:ph sz="half" idx="1"/>
          </p:nvPr>
        </p:nvSpPr>
        <p:spPr>
          <a:xfrm>
            <a:off x="533400" y="1066800"/>
            <a:ext cx="8077200" cy="4556234"/>
          </a:xfrm>
        </p:spPr>
        <p:txBody>
          <a:bodyPr/>
          <a:lstStyle/>
          <a:p>
            <a:pPr marL="0" indent="0">
              <a:buNone/>
            </a:pPr>
            <a:r>
              <a:rPr lang="en-US" u="sng"/>
              <a:t>Massachusetts Aligned Monitoring Measures:</a:t>
            </a:r>
          </a:p>
        </p:txBody>
      </p:sp>
      <p:sp>
        <p:nvSpPr>
          <p:cNvPr id="4" name="Content Placeholder 2">
            <a:extLst>
              <a:ext uri="{FF2B5EF4-FFF2-40B4-BE49-F238E27FC236}">
                <a16:creationId xmlns:a16="http://schemas.microsoft.com/office/drawing/2014/main" id="{1080741E-7E00-4AE7-9583-AE610BEE6EC5}"/>
              </a:ext>
            </a:extLst>
          </p:cNvPr>
          <p:cNvSpPr txBox="1">
            <a:spLocks/>
          </p:cNvSpPr>
          <p:nvPr/>
        </p:nvSpPr>
        <p:spPr bwMode="auto">
          <a:xfrm>
            <a:off x="533400" y="1524000"/>
            <a:ext cx="8229600" cy="4294296"/>
          </a:xfrm>
          <a:prstGeom prst="rect">
            <a:avLst/>
          </a:prstGeom>
          <a:noFill/>
          <a:ln w="6350" cmpd="sng">
            <a:noFill/>
            <a:miter lim="800000"/>
            <a:headEnd/>
            <a:tailEnd/>
          </a:ln>
        </p:spPr>
        <p:txBody>
          <a:bodyPr vert="horz" wrap="square" lIns="45720" tIns="46038" rIns="45720" bIns="46038" numCol="1" spcCol="18288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buFont typeface="+mj-lt"/>
              <a:buAutoNum type="arabicPeriod"/>
            </a:pPr>
            <a:r>
              <a:rPr lang="en-US" sz="1800" b="0" kern="0"/>
              <a:t>Well-Child Visits in the First 15 Months of Life</a:t>
            </a:r>
          </a:p>
          <a:p>
            <a:pPr>
              <a:spcAft>
                <a:spcPts val="0"/>
              </a:spcAft>
              <a:buFont typeface="+mj-lt"/>
              <a:buAutoNum type="arabicPeriod"/>
            </a:pPr>
            <a:r>
              <a:rPr lang="en-US" sz="1800" b="0" kern="0"/>
              <a:t>Well-Child Visits in the 3rd, 4th, 5th, and 6th Years of Life</a:t>
            </a:r>
          </a:p>
          <a:p>
            <a:pPr>
              <a:spcAft>
                <a:spcPts val="0"/>
              </a:spcAft>
              <a:buFont typeface="+mj-lt"/>
              <a:buAutoNum type="arabicPeriod"/>
            </a:pPr>
            <a:r>
              <a:rPr lang="en-US" sz="1800" b="0" kern="0"/>
              <a:t>Adolescent Well-Care Visit</a:t>
            </a:r>
          </a:p>
          <a:p>
            <a:pPr>
              <a:spcAft>
                <a:spcPts val="0"/>
              </a:spcAft>
              <a:buFont typeface="+mj-lt"/>
              <a:buAutoNum type="arabicPeriod"/>
            </a:pPr>
            <a:r>
              <a:rPr lang="en-US" sz="1800" b="0" kern="0"/>
              <a:t>Comprehensive Diabetes Care: Hemoglobin A1c Testing </a:t>
            </a:r>
          </a:p>
          <a:p>
            <a:pPr>
              <a:spcAft>
                <a:spcPts val="0"/>
              </a:spcAft>
              <a:buFont typeface="+mj-lt"/>
              <a:buAutoNum type="arabicPeriod"/>
            </a:pPr>
            <a:r>
              <a:rPr lang="en-US" sz="1800" b="0" kern="0"/>
              <a:t>Comprehensive Diabetes Care: Medical Attention for Nephropathy</a:t>
            </a:r>
          </a:p>
          <a:p>
            <a:pPr>
              <a:spcAft>
                <a:spcPts val="0"/>
              </a:spcAft>
              <a:buFont typeface="+mj-lt"/>
              <a:buAutoNum type="arabicPeriod"/>
            </a:pPr>
            <a:r>
              <a:rPr lang="en-US" sz="1800" b="0" kern="0"/>
              <a:t>Contraceptive Care – Postpartum</a:t>
            </a:r>
          </a:p>
          <a:p>
            <a:pPr>
              <a:spcAft>
                <a:spcPts val="0"/>
              </a:spcAft>
              <a:buFont typeface="+mj-lt"/>
              <a:buAutoNum type="arabicPeriod"/>
            </a:pPr>
            <a:r>
              <a:rPr lang="en-US" sz="1800" b="0" kern="0"/>
              <a:t>Prenatal &amp; Postpartum Care - Timeliness of Prenatal Care</a:t>
            </a:r>
          </a:p>
          <a:p>
            <a:pPr>
              <a:spcAft>
                <a:spcPts val="0"/>
              </a:spcAft>
              <a:buFont typeface="+mj-lt"/>
              <a:buAutoNum type="arabicPeriod"/>
            </a:pPr>
            <a:r>
              <a:rPr lang="en-US" sz="1800" b="0" kern="0"/>
              <a:t>Incidence of Episiotomy</a:t>
            </a:r>
          </a:p>
        </p:txBody>
      </p:sp>
    </p:spTree>
    <p:extLst>
      <p:ext uri="{BB962C8B-B14F-4D97-AF65-F5344CB8AC3E}">
        <p14:creationId xmlns:p14="http://schemas.microsoft.com/office/powerpoint/2010/main" val="15071623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26670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801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85F-452E-437E-BEBF-F5A95CD1BEFA}"/>
              </a:ext>
            </a:extLst>
          </p:cNvPr>
          <p:cNvSpPr>
            <a:spLocks noGrp="1"/>
          </p:cNvSpPr>
          <p:nvPr>
            <p:ph type="title"/>
          </p:nvPr>
        </p:nvSpPr>
        <p:spPr/>
        <p:txBody>
          <a:bodyPr/>
          <a:lstStyle/>
          <a:p>
            <a:r>
              <a:rPr lang="en-US"/>
              <a:t>Recap of 9-25-18 Meeting Follow-Up Items – Implementation Timeline</a:t>
            </a:r>
          </a:p>
        </p:txBody>
      </p:sp>
      <p:sp>
        <p:nvSpPr>
          <p:cNvPr id="3" name="Content Placeholder 2">
            <a:extLst>
              <a:ext uri="{FF2B5EF4-FFF2-40B4-BE49-F238E27FC236}">
                <a16:creationId xmlns:a16="http://schemas.microsoft.com/office/drawing/2014/main" id="{ED86C5E7-1C7F-4682-8560-64538EBFA53A}"/>
              </a:ext>
            </a:extLst>
          </p:cNvPr>
          <p:cNvSpPr>
            <a:spLocks noGrp="1"/>
          </p:cNvSpPr>
          <p:nvPr>
            <p:ph sz="half" idx="1"/>
          </p:nvPr>
        </p:nvSpPr>
        <p:spPr>
          <a:xfrm>
            <a:off x="457200" y="1362395"/>
            <a:ext cx="8229600" cy="5638800"/>
          </a:xfrm>
        </p:spPr>
        <p:txBody>
          <a:bodyPr/>
          <a:lstStyle/>
          <a:p>
            <a:r>
              <a:rPr lang="en-US" b="0" dirty="0"/>
              <a:t>A few Taskforce members asked to bring back the implementation timeline proposal to their organizations for review and comment.</a:t>
            </a:r>
          </a:p>
          <a:p>
            <a:r>
              <a:rPr lang="en-US" b="0" dirty="0"/>
              <a:t>Taskforce staff and payer representatives had previously recommended:</a:t>
            </a:r>
          </a:p>
          <a:p>
            <a:pPr lvl="1"/>
            <a:r>
              <a:rPr lang="en-US" b="0" dirty="0"/>
              <a:t>payers voluntarily adopting the Massachusetts Aligned Measure Set incorporate the measures into contracts with ACOs </a:t>
            </a:r>
            <a:r>
              <a:rPr lang="en-US" b="0" u="sng" dirty="0"/>
              <a:t>with renewal dates on or after January 1, 2020</a:t>
            </a:r>
            <a:r>
              <a:rPr lang="en-US" b="0" dirty="0"/>
              <a:t>, and</a:t>
            </a:r>
          </a:p>
          <a:p>
            <a:pPr lvl="1"/>
            <a:r>
              <a:rPr lang="en-US" b="0" dirty="0"/>
              <a:t>any future changes to the Massachusetts Aligned Measure Set be established annually </a:t>
            </a:r>
            <a:r>
              <a:rPr lang="en-US" b="0" i="1" dirty="0"/>
              <a:t>no later than March</a:t>
            </a:r>
            <a:r>
              <a:rPr lang="en-US" b="0" dirty="0"/>
              <a:t> for contract implementation in the subsequent calendar year.</a:t>
            </a:r>
            <a:endParaRPr lang="en-US" dirty="0"/>
          </a:p>
          <a:p>
            <a:endParaRPr lang="en-US" dirty="0"/>
          </a:p>
          <a:p>
            <a:endParaRPr lang="en-US" dirty="0"/>
          </a:p>
          <a:p>
            <a:endParaRPr lang="en-US" dirty="0"/>
          </a:p>
        </p:txBody>
      </p:sp>
      <p:sp>
        <p:nvSpPr>
          <p:cNvPr id="6" name="Content Placeholder 3">
            <a:extLst>
              <a:ext uri="{FF2B5EF4-FFF2-40B4-BE49-F238E27FC236}">
                <a16:creationId xmlns:a16="http://schemas.microsoft.com/office/drawing/2014/main" id="{CDE8EB90-EDE4-4046-AE1C-EE096DBB75D5}"/>
              </a:ext>
            </a:extLst>
          </p:cNvPr>
          <p:cNvSpPr txBox="1">
            <a:spLocks/>
          </p:cNvSpPr>
          <p:nvPr/>
        </p:nvSpPr>
        <p:spPr bwMode="auto">
          <a:xfrm>
            <a:off x="457200" y="5239356"/>
            <a:ext cx="8267700" cy="9906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support moving forward with these recommendations for performance period and timeframe for implementation in payer contracts?</a:t>
            </a:r>
          </a:p>
        </p:txBody>
      </p:sp>
    </p:spTree>
    <p:extLst>
      <p:ext uri="{BB962C8B-B14F-4D97-AF65-F5344CB8AC3E}">
        <p14:creationId xmlns:p14="http://schemas.microsoft.com/office/powerpoint/2010/main" val="1166914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ppt_w</p:attrName>
                                        </p:attrNameLst>
                                      </p:cBhvr>
                                      <p:tavLst>
                                        <p:tav tm="0" fmla="#ppt_w*sin(2.5*pi*$)">
                                          <p:val>
                                            <p:fltVal val="0"/>
                                          </p:val>
                                        </p:tav>
                                        <p:tav tm="100000">
                                          <p:val>
                                            <p:fltVal val="1"/>
                                          </p:val>
                                        </p:tav>
                                      </p:tavLst>
                                    </p:anim>
                                    <p:anim calcmode="lin" valueType="num">
                                      <p:cBhvr>
                                        <p:cTn id="9" dur="1000" fill="hold"/>
                                        <p:tgtEl>
                                          <p:spTgt spid="6">
                                            <p:bg/>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85F-452E-437E-BEBF-F5A95CD1BEFA}"/>
              </a:ext>
            </a:extLst>
          </p:cNvPr>
          <p:cNvSpPr>
            <a:spLocks noGrp="1"/>
          </p:cNvSpPr>
          <p:nvPr>
            <p:ph type="title"/>
          </p:nvPr>
        </p:nvSpPr>
        <p:spPr/>
        <p:txBody>
          <a:bodyPr/>
          <a:lstStyle/>
          <a:p>
            <a:r>
              <a:rPr lang="en-US"/>
              <a:t>Recap of 9-25-18 Meeting Decisions – Developmental Priorities</a:t>
            </a:r>
          </a:p>
        </p:txBody>
      </p:sp>
      <p:sp>
        <p:nvSpPr>
          <p:cNvPr id="3" name="Content Placeholder 2">
            <a:extLst>
              <a:ext uri="{FF2B5EF4-FFF2-40B4-BE49-F238E27FC236}">
                <a16:creationId xmlns:a16="http://schemas.microsoft.com/office/drawing/2014/main" id="{ED86C5E7-1C7F-4682-8560-64538EBFA53A}"/>
              </a:ext>
            </a:extLst>
          </p:cNvPr>
          <p:cNvSpPr>
            <a:spLocks noGrp="1"/>
          </p:cNvSpPr>
          <p:nvPr>
            <p:ph sz="half" idx="1"/>
          </p:nvPr>
        </p:nvSpPr>
        <p:spPr>
          <a:xfrm>
            <a:off x="381000" y="1096410"/>
            <a:ext cx="8458200" cy="5380590"/>
          </a:xfrm>
        </p:spPr>
        <p:txBody>
          <a:bodyPr/>
          <a:lstStyle/>
          <a:p>
            <a:r>
              <a:rPr lang="en-US" b="0"/>
              <a:t>The Taskforce affirmed that “Depression Remission or Response for Adolescents and Adults” was its highest developmental measure priority.</a:t>
            </a:r>
          </a:p>
          <a:p>
            <a:r>
              <a:rPr lang="en-US" b="0"/>
              <a:t>In total, the Taskforce prioritized development of four measures.  </a:t>
            </a:r>
          </a:p>
          <a:p>
            <a:endParaRPr lang="en-US"/>
          </a:p>
        </p:txBody>
      </p:sp>
      <p:graphicFrame>
        <p:nvGraphicFramePr>
          <p:cNvPr id="5" name="Table 4">
            <a:extLst>
              <a:ext uri="{FF2B5EF4-FFF2-40B4-BE49-F238E27FC236}">
                <a16:creationId xmlns:a16="http://schemas.microsoft.com/office/drawing/2014/main" id="{7602D4B0-9B28-407F-A1B6-2473CA7B6896}"/>
              </a:ext>
            </a:extLst>
          </p:cNvPr>
          <p:cNvGraphicFramePr>
            <a:graphicFrameLocks noGrp="1"/>
          </p:cNvGraphicFramePr>
          <p:nvPr>
            <p:extLst>
              <p:ext uri="{D42A27DB-BD31-4B8C-83A1-F6EECF244321}">
                <p14:modId xmlns:p14="http://schemas.microsoft.com/office/powerpoint/2010/main" val="1942805011"/>
              </p:ext>
            </p:extLst>
          </p:nvPr>
        </p:nvGraphicFramePr>
        <p:xfrm>
          <a:off x="381000" y="2636520"/>
          <a:ext cx="8458200" cy="3840480"/>
        </p:xfrm>
        <a:graphic>
          <a:graphicData uri="http://schemas.openxmlformats.org/drawingml/2006/table">
            <a:tbl>
              <a:tblPr firstRow="1" firstCol="1" bandRow="1"/>
              <a:tblGrid>
                <a:gridCol w="3812414">
                  <a:extLst>
                    <a:ext uri="{9D8B030D-6E8A-4147-A177-3AD203B41FA5}">
                      <a16:colId xmlns:a16="http://schemas.microsoft.com/office/drawing/2014/main" val="1808899012"/>
                    </a:ext>
                  </a:extLst>
                </a:gridCol>
                <a:gridCol w="1826674">
                  <a:extLst>
                    <a:ext uri="{9D8B030D-6E8A-4147-A177-3AD203B41FA5}">
                      <a16:colId xmlns:a16="http://schemas.microsoft.com/office/drawing/2014/main" val="3311956315"/>
                    </a:ext>
                  </a:extLst>
                </a:gridCol>
                <a:gridCol w="2819112">
                  <a:extLst>
                    <a:ext uri="{9D8B030D-6E8A-4147-A177-3AD203B41FA5}">
                      <a16:colId xmlns:a16="http://schemas.microsoft.com/office/drawing/2014/main" val="4102552554"/>
                    </a:ext>
                  </a:extLst>
                </a:gridCol>
              </a:tblGrid>
              <a:tr h="281940">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Measure/Measure Concept</a:t>
                      </a:r>
                      <a:endParaRPr lang="en-US" sz="18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Project Lead(s)</a:t>
                      </a:r>
                      <a:endParaRPr lang="en-US" sz="18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8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Mechanism for Development</a:t>
                      </a:r>
                      <a:endParaRPr lang="en-US" sz="18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85090">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1. “Depression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BCBSMA</a:t>
                      </a:r>
                    </a:p>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MassHealth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Partnership with PBGH/ICHOM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40005">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2. 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BCBSMA </a:t>
                      </a:r>
                    </a:p>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Collaboration among organizations working on measures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r h="125095">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3. “Kindergarten Readiness”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HPC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Monitor development by Oregon Health Authority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994286"/>
                  </a:ext>
                </a:extLst>
              </a:tr>
              <a:tr h="182245">
                <a:tc>
                  <a:txBody>
                    <a:bodyPr/>
                    <a:lstStyle/>
                    <a:p>
                      <a:pPr marL="0" marR="0">
                        <a:spcBef>
                          <a:spcPts val="0"/>
                        </a:spcBef>
                        <a:spcAft>
                          <a:spcPts val="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4. </a:t>
                      </a:r>
                      <a:r>
                        <a:rPr lang="en-US" sz="1800">
                          <a:effectLst/>
                          <a:latin typeface="Book Antiqua" panose="02040602050305030304" pitchFamily="18" charset="0"/>
                          <a:ea typeface="Calibri" panose="020F0502020204030204" pitchFamily="34" charset="0"/>
                          <a:cs typeface="Times New Roman" panose="02020603050405020304" pitchFamily="18" charset="0"/>
                        </a:rPr>
                        <a:t>Stratification of measures to understand equities and disparities (by race/ethnicity, age, gender, language, disability status,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EOHHS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Collaboration among interested organizations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924823276"/>
                  </a:ext>
                </a:extLst>
              </a:tr>
            </a:tbl>
          </a:graphicData>
        </a:graphic>
      </p:graphicFrame>
    </p:spTree>
    <p:extLst>
      <p:ext uri="{BB962C8B-B14F-4D97-AF65-F5344CB8AC3E}">
        <p14:creationId xmlns:p14="http://schemas.microsoft.com/office/powerpoint/2010/main" val="41720648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a:t>Welcome</a:t>
            </a:r>
          </a:p>
          <a:p>
            <a:r>
              <a:rPr lang="en-US"/>
              <a:t>Recap of 9-25-18 Meeting Decisions &amp; Discussion of Follow-up Items</a:t>
            </a:r>
          </a:p>
          <a:p>
            <a:pPr lvl="1"/>
            <a:r>
              <a:rPr lang="en-US"/>
              <a:t>Decisions and Follow-Up Items</a:t>
            </a:r>
          </a:p>
          <a:p>
            <a:pPr lvl="1"/>
            <a:r>
              <a:rPr lang="en-US"/>
              <a:t>Revisit Measure Specifications</a:t>
            </a:r>
          </a:p>
          <a:p>
            <a:r>
              <a:rPr lang="en-US"/>
              <a:t>Debrief on Last Year and Discuss Future Directions</a:t>
            </a:r>
          </a:p>
          <a:p>
            <a:r>
              <a:rPr lang="en-US"/>
              <a:t>Discuss Public Comments to the Taskforce Report</a:t>
            </a:r>
          </a:p>
          <a:p>
            <a:r>
              <a:rPr lang="en-US"/>
              <a:t>Define Process for Developing and Testing Developmental Measures</a:t>
            </a:r>
          </a:p>
          <a:p>
            <a:r>
              <a:rPr lang="en-US"/>
              <a:t>Next Steps</a:t>
            </a:r>
          </a:p>
        </p:txBody>
      </p:sp>
      <p:sp>
        <p:nvSpPr>
          <p:cNvPr id="4" name="Rectangle 3"/>
          <p:cNvSpPr/>
          <p:nvPr/>
        </p:nvSpPr>
        <p:spPr>
          <a:xfrm>
            <a:off x="0" y="31242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7349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0741-76B3-4244-9335-48C12A5C0024}"/>
              </a:ext>
            </a:extLst>
          </p:cNvPr>
          <p:cNvSpPr>
            <a:spLocks noGrp="1"/>
          </p:cNvSpPr>
          <p:nvPr>
            <p:ph type="title"/>
          </p:nvPr>
        </p:nvSpPr>
        <p:spPr/>
        <p:txBody>
          <a:bodyPr/>
          <a:lstStyle/>
          <a:p>
            <a:r>
              <a:rPr lang="en-US"/>
              <a:t>Measure Specifications - </a:t>
            </a:r>
            <a:br>
              <a:rPr lang="en-US"/>
            </a:br>
            <a:r>
              <a:rPr lang="en-US"/>
              <a:t>HEDIS Changes</a:t>
            </a:r>
          </a:p>
        </p:txBody>
      </p:sp>
      <p:sp>
        <p:nvSpPr>
          <p:cNvPr id="3" name="Content Placeholder 2">
            <a:extLst>
              <a:ext uri="{FF2B5EF4-FFF2-40B4-BE49-F238E27FC236}">
                <a16:creationId xmlns:a16="http://schemas.microsoft.com/office/drawing/2014/main" id="{3D3BDA22-07EB-47B4-987A-EE30BB2B701E}"/>
              </a:ext>
            </a:extLst>
          </p:cNvPr>
          <p:cNvSpPr>
            <a:spLocks noGrp="1"/>
          </p:cNvSpPr>
          <p:nvPr>
            <p:ph sz="half" idx="1"/>
          </p:nvPr>
        </p:nvSpPr>
        <p:spPr/>
        <p:txBody>
          <a:bodyPr/>
          <a:lstStyle/>
          <a:p>
            <a:r>
              <a:rPr lang="en-US" b="0"/>
              <a:t>On 7/24/18, the Taskforce staff shared an overview of the 2019 HEDIS changes that impact the measures in the Massachusetts Aligned Measure Set.</a:t>
            </a:r>
          </a:p>
          <a:p>
            <a:pPr lvl="0"/>
            <a:r>
              <a:rPr lang="en-US" b="0"/>
              <a:t>A Taskforce member noted that substantive changes can impact performance and have other implications.  The member asked how changes to specifications will be incorporated in the middle of the measurement year.</a:t>
            </a:r>
          </a:p>
          <a:p>
            <a:pPr lvl="1"/>
            <a:r>
              <a:rPr lang="en-US" b="0"/>
              <a:t>Most plans accept HEDIS changes as they occur, so the Taskforce would likely need to accept these changes to facilitate alignment with the plans.</a:t>
            </a:r>
          </a:p>
          <a:p>
            <a:pPr lvl="1"/>
            <a:r>
              <a:rPr lang="en-US" b="0"/>
              <a:t>One payer, however, delays implementation of HEDIS changes into its </a:t>
            </a:r>
            <a:r>
              <a:rPr lang="en-US" b="0" dirty="0"/>
              <a:t>contracts</a:t>
            </a:r>
            <a:r>
              <a:rPr lang="en-US" b="0"/>
              <a:t> by one year.</a:t>
            </a:r>
          </a:p>
          <a:p>
            <a:endParaRPr lang="en-US"/>
          </a:p>
        </p:txBody>
      </p:sp>
    </p:spTree>
    <p:extLst>
      <p:ext uri="{BB962C8B-B14F-4D97-AF65-F5344CB8AC3E}">
        <p14:creationId xmlns:p14="http://schemas.microsoft.com/office/powerpoint/2010/main" val="38397504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0741-76B3-4244-9335-48C12A5C0024}"/>
              </a:ext>
            </a:extLst>
          </p:cNvPr>
          <p:cNvSpPr>
            <a:spLocks noGrp="1"/>
          </p:cNvSpPr>
          <p:nvPr>
            <p:ph type="title"/>
          </p:nvPr>
        </p:nvSpPr>
        <p:spPr/>
        <p:txBody>
          <a:bodyPr/>
          <a:lstStyle/>
          <a:p>
            <a:r>
              <a:rPr lang="en-US"/>
              <a:t>Measure Specifications - </a:t>
            </a:r>
            <a:br>
              <a:rPr lang="en-US"/>
            </a:br>
            <a:r>
              <a:rPr lang="en-US"/>
              <a:t>HEDIS Changes (cont’d)</a:t>
            </a:r>
          </a:p>
        </p:txBody>
      </p:sp>
      <p:sp>
        <p:nvSpPr>
          <p:cNvPr id="3" name="Content Placeholder 2">
            <a:extLst>
              <a:ext uri="{FF2B5EF4-FFF2-40B4-BE49-F238E27FC236}">
                <a16:creationId xmlns:a16="http://schemas.microsoft.com/office/drawing/2014/main" id="{3D3BDA22-07EB-47B4-987A-EE30BB2B701E}"/>
              </a:ext>
            </a:extLst>
          </p:cNvPr>
          <p:cNvSpPr>
            <a:spLocks noGrp="1"/>
          </p:cNvSpPr>
          <p:nvPr>
            <p:ph sz="half" idx="1"/>
          </p:nvPr>
        </p:nvSpPr>
        <p:spPr>
          <a:xfrm>
            <a:off x="563217" y="1002299"/>
            <a:ext cx="8077200" cy="4556234"/>
          </a:xfrm>
        </p:spPr>
        <p:txBody>
          <a:bodyPr/>
          <a:lstStyle/>
          <a:p>
            <a:r>
              <a:rPr lang="en-US" b="0"/>
              <a:t>In the payer survey, Taskforce staff asked about the use of HEDIS measures in contracts.</a:t>
            </a:r>
          </a:p>
          <a:p>
            <a:r>
              <a:rPr lang="en-US"/>
              <a:t>What is your process for incorporating annual HEDIS specification updates into your contracts? </a:t>
            </a:r>
          </a:p>
          <a:p>
            <a:pPr marL="857250" lvl="1" indent="-342900">
              <a:spcBef>
                <a:spcPts val="0"/>
              </a:spcBef>
            </a:pPr>
            <a:r>
              <a:rPr lang="en-US" b="0"/>
              <a:t>Two payers said that HEDIS changes are automatically incorporated into their contracts.</a:t>
            </a:r>
          </a:p>
          <a:p>
            <a:pPr marL="857250" lvl="1" indent="-342900">
              <a:spcBef>
                <a:spcPts val="0"/>
              </a:spcBef>
            </a:pPr>
            <a:r>
              <a:rPr lang="en-US" b="0"/>
              <a:t>One payer said that it prospectively provides updated specifications in contractual notices.</a:t>
            </a:r>
          </a:p>
          <a:p>
            <a:pPr marL="857250" lvl="1" indent="-342900">
              <a:spcBef>
                <a:spcPts val="0"/>
              </a:spcBef>
            </a:pPr>
            <a:r>
              <a:rPr lang="en-US" b="0"/>
              <a:t>One payer said HEDIS changes are handled through contract amendment.</a:t>
            </a:r>
          </a:p>
          <a:p>
            <a:pPr>
              <a:buFont typeface="Wingdings" panose="05000000000000000000" pitchFamily="2" charset="2"/>
              <a:buChar char="§"/>
            </a:pPr>
            <a:r>
              <a:rPr lang="en-US" b="0"/>
              <a:t>To date, Taskforce deliberations of HEDIS measures have considered the most recently published specifications.</a:t>
            </a:r>
          </a:p>
          <a:p>
            <a:pPr marL="0" indent="0">
              <a:buNone/>
            </a:pPr>
            <a:endParaRPr lang="en-US"/>
          </a:p>
        </p:txBody>
      </p:sp>
      <p:sp>
        <p:nvSpPr>
          <p:cNvPr id="4" name="Content Placeholder 3">
            <a:extLst>
              <a:ext uri="{FF2B5EF4-FFF2-40B4-BE49-F238E27FC236}">
                <a16:creationId xmlns:a16="http://schemas.microsoft.com/office/drawing/2014/main" id="{7A845180-1298-4E80-B4DD-02128377DEE5}"/>
              </a:ext>
            </a:extLst>
          </p:cNvPr>
          <p:cNvSpPr txBox="1">
            <a:spLocks/>
          </p:cNvSpPr>
          <p:nvPr/>
        </p:nvSpPr>
        <p:spPr bwMode="auto">
          <a:xfrm>
            <a:off x="467967" y="5623034"/>
            <a:ext cx="8267700" cy="963504"/>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Which version of the specifications (the most recent or penultimate) does the Taskforce recommend adopting for HEDIS measures?  This is a substantive alignment issue.</a:t>
            </a:r>
          </a:p>
          <a:p>
            <a:endParaRPr lang="en-US"/>
          </a:p>
          <a:p>
            <a:endParaRPr lang="en-US"/>
          </a:p>
        </p:txBody>
      </p:sp>
    </p:spTree>
    <p:extLst>
      <p:ext uri="{BB962C8B-B14F-4D97-AF65-F5344CB8AC3E}">
        <p14:creationId xmlns:p14="http://schemas.microsoft.com/office/powerpoint/2010/main" val="338333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4dc536f-1af3-405a-935d-0fb3b6674883"/>
    <ds:schemaRef ds:uri="http://www.w3.org/XML/1998/namespace"/>
  </ds:schemaRefs>
</ds:datastoreItem>
</file>

<file path=customXml/itemProps2.xml><?xml version="1.0" encoding="utf-8"?>
<ds:datastoreItem xmlns:ds="http://schemas.openxmlformats.org/officeDocument/2006/customXml" ds:itemID="{01809D5B-1495-4BCB-8F09-58E000541B7C}"/>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76</TotalTime>
  <Words>2761</Words>
  <Application>Microsoft Office PowerPoint</Application>
  <PresentationFormat>On-screen Show (4:3)</PresentationFormat>
  <Paragraphs>315</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Agenda</vt:lpstr>
      <vt:lpstr>Recap of 9-25-18 Meeting Follow-Up Items – Implementation Timeline</vt:lpstr>
      <vt:lpstr>Recap of 9-25-18 Meeting Decisions – Developmental Priorities</vt:lpstr>
      <vt:lpstr>Agenda</vt:lpstr>
      <vt:lpstr>Measure Specifications -  HEDIS Changes</vt:lpstr>
      <vt:lpstr>Measure Specifications -  HEDIS Changes (cont’d)</vt:lpstr>
      <vt:lpstr>Agenda</vt:lpstr>
      <vt:lpstr>Debrief on Last Year</vt:lpstr>
      <vt:lpstr>Roadmap</vt:lpstr>
      <vt:lpstr>Discuss Future Directions</vt:lpstr>
      <vt:lpstr>Discuss Future Directions (cont’d)</vt:lpstr>
      <vt:lpstr>Defer Discussions on Inpatient Care Measures</vt:lpstr>
      <vt:lpstr>Agenda</vt:lpstr>
      <vt:lpstr>Public Comments to Taskforce Report</vt:lpstr>
      <vt:lpstr>Themes of Public Comments –  #1: Taskforce Proceedings</vt:lpstr>
      <vt:lpstr>Themes of Public Comments –  #2: Taskforce Composition and Scope</vt:lpstr>
      <vt:lpstr>Themes of Public Comments – #3: Measure Set Domains, Measure Sets, and Structure</vt:lpstr>
      <vt:lpstr>Themes of Public Comments –  #4: Recommended Measures</vt:lpstr>
      <vt:lpstr>Themes of Public Comments –  #4: Recommended Measures</vt:lpstr>
      <vt:lpstr>Themes of Public Comments –  #5: Developmental Measures</vt:lpstr>
      <vt:lpstr>Themes of Public Comments –  #5: Developmental Measures</vt:lpstr>
      <vt:lpstr>Themes of Public Comments –  #6: Implementation</vt:lpstr>
      <vt:lpstr>2018 HPC Pre-Filed Testimony: Intended Adoption of the Measure Set</vt:lpstr>
      <vt:lpstr>Agenda</vt:lpstr>
      <vt:lpstr>Process for Developing and Testing Developmental Measures </vt:lpstr>
      <vt:lpstr>Volunteer Participants in Measure Development</vt:lpstr>
      <vt:lpstr>Volunteer Participants in Measure Development (cont’d)</vt:lpstr>
      <vt:lpstr>Agenda</vt:lpstr>
      <vt:lpstr>Next Steps: Meeting Schedule</vt:lpstr>
      <vt:lpstr>Reference Slides</vt:lpstr>
      <vt:lpstr>Core Measures</vt:lpstr>
      <vt:lpstr>Menu Measures</vt:lpstr>
      <vt:lpstr>Monitoring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2</cp:revision>
  <cp:lastPrinted>2018-09-25T13:48:10Z</cp:lastPrinted>
  <dcterms:created xsi:type="dcterms:W3CDTF">2018-07-16T19:03:48Z</dcterms:created>
  <dcterms:modified xsi:type="dcterms:W3CDTF">2018-10-25T12:08:58Z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