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0"/>
  </p:notesMasterIdLst>
  <p:handoutMasterIdLst>
    <p:handoutMasterId r:id="rId41"/>
  </p:handoutMasterIdLst>
  <p:sldIdLst>
    <p:sldId id="483" r:id="rId5"/>
    <p:sldId id="951" r:id="rId6"/>
    <p:sldId id="1004" r:id="rId7"/>
    <p:sldId id="981" r:id="rId8"/>
    <p:sldId id="982" r:id="rId9"/>
    <p:sldId id="1033" r:id="rId10"/>
    <p:sldId id="983" r:id="rId11"/>
    <p:sldId id="1003" r:id="rId12"/>
    <p:sldId id="978" r:id="rId13"/>
    <p:sldId id="968" r:id="rId14"/>
    <p:sldId id="974" r:id="rId15"/>
    <p:sldId id="965" r:id="rId16"/>
    <p:sldId id="971" r:id="rId17"/>
    <p:sldId id="1005" r:id="rId18"/>
    <p:sldId id="1006" r:id="rId19"/>
    <p:sldId id="1030" r:id="rId20"/>
    <p:sldId id="1009" r:id="rId21"/>
    <p:sldId id="1029" r:id="rId22"/>
    <p:sldId id="465" r:id="rId23"/>
    <p:sldId id="468" r:id="rId24"/>
    <p:sldId id="391" r:id="rId25"/>
    <p:sldId id="1034" r:id="rId26"/>
    <p:sldId id="1035" r:id="rId27"/>
    <p:sldId id="1010" r:id="rId28"/>
    <p:sldId id="1037" r:id="rId29"/>
    <p:sldId id="1008" r:id="rId30"/>
    <p:sldId id="969" r:id="rId31"/>
    <p:sldId id="1038" r:id="rId32"/>
    <p:sldId id="970" r:id="rId33"/>
    <p:sldId id="972" r:id="rId34"/>
    <p:sldId id="1028" r:id="rId35"/>
    <p:sldId id="1014" r:id="rId36"/>
    <p:sldId id="1015" r:id="rId37"/>
    <p:sldId id="1018" r:id="rId38"/>
    <p:sldId id="916" r:id="rId39"/>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51" clrIdx="2">
    <p:extLst/>
  </p:cmAuthor>
  <p:cmAuthor id="9" name="Justine Zayhowski" initials="JZ" lastIdx="14" clrIdx="9">
    <p:extLst>
      <p:ext uri="{19B8F6BF-5375-455C-9EA6-DF929625EA0E}">
        <p15:presenceInfo xmlns:p15="http://schemas.microsoft.com/office/powerpoint/2012/main" userId="S-1-12-1-595055507-1315351311-468546182-131382510" providerId="AD"/>
      </p:ext>
    </p:extLst>
  </p:cmAuthor>
  <p:cmAuthor id="3" name="Cristi Carman" initials="CC" lastIdx="0" clrIdx="3"/>
  <p:cmAuthor id="4" name="Deepti Kanneganti" initials="DK" lastIdx="316"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13366"/>
    <a:srgbClr val="023467"/>
    <a:srgbClr val="00264D"/>
    <a:srgbClr val="003399"/>
    <a:srgbClr val="6A2D97"/>
    <a:srgbClr val="000000"/>
    <a:srgbClr val="FEEDD3"/>
    <a:srgbClr val="8E0000"/>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B922C-1757-422E-B2C4-9C83620A1355}" v="57" dt="2018-11-14T21:37:35.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0"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DE308AE8-8650-409F-81A7-0D0CB806775F}"/>
    <pc:docChg chg="undo custSel addSld delSld modSld sldOrd">
      <pc:chgData name="Michael Bailit" userId="6e5c4604-85bf-41ef-8e97-4724b7d56589" providerId="ADAL" clId="{DE308AE8-8650-409F-81A7-0D0CB806775F}" dt="2018-11-15T17:59:59.107" v="3216" actId="20577"/>
      <pc:docMkLst>
        <pc:docMk/>
      </pc:docMkLst>
      <pc:sldChg chg="modSp ord">
        <pc:chgData name="Michael Bailit" userId="6e5c4604-85bf-41ef-8e97-4724b7d56589" providerId="ADAL" clId="{DE308AE8-8650-409F-81A7-0D0CB806775F}" dt="2018-11-15T17:39:06.262" v="3083" actId="14100"/>
        <pc:sldMkLst>
          <pc:docMk/>
          <pc:sldMk cId="916691670" sldId="391"/>
        </pc:sldMkLst>
        <pc:spChg chg="mod">
          <ac:chgData name="Michael Bailit" userId="6e5c4604-85bf-41ef-8e97-4724b7d56589" providerId="ADAL" clId="{DE308AE8-8650-409F-81A7-0D0CB806775F}" dt="2018-11-15T17:39:06.262" v="3083" actId="14100"/>
          <ac:spMkLst>
            <pc:docMk/>
            <pc:sldMk cId="916691670" sldId="391"/>
            <ac:spMk id="2" creationId="{00000000-0000-0000-0000-000000000000}"/>
          </ac:spMkLst>
        </pc:spChg>
        <pc:spChg chg="mod">
          <ac:chgData name="Michael Bailit" userId="6e5c4604-85bf-41ef-8e97-4724b7d56589" providerId="ADAL" clId="{DE308AE8-8650-409F-81A7-0D0CB806775F}" dt="2018-11-07T13:49:40.320" v="984" actId="20577"/>
          <ac:spMkLst>
            <pc:docMk/>
            <pc:sldMk cId="916691670" sldId="391"/>
            <ac:spMk id="3" creationId="{00000000-0000-0000-0000-000000000000}"/>
          </ac:spMkLst>
        </pc:spChg>
        <pc:spChg chg="mod">
          <ac:chgData name="Michael Bailit" userId="6e5c4604-85bf-41ef-8e97-4724b7d56589" providerId="ADAL" clId="{DE308AE8-8650-409F-81A7-0D0CB806775F}" dt="2018-11-07T13:41:38.258" v="799" actId="20577"/>
          <ac:spMkLst>
            <pc:docMk/>
            <pc:sldMk cId="916691670" sldId="391"/>
            <ac:spMk id="5" creationId="{01EE4016-45F2-410D-849D-0D06A3F534A9}"/>
          </ac:spMkLst>
        </pc:spChg>
      </pc:sldChg>
      <pc:sldChg chg="modSp">
        <pc:chgData name="Michael Bailit" userId="6e5c4604-85bf-41ef-8e97-4724b7d56589" providerId="ADAL" clId="{DE308AE8-8650-409F-81A7-0D0CB806775F}" dt="2018-11-07T13:50:30.567" v="1032" actId="20577"/>
        <pc:sldMkLst>
          <pc:docMk/>
          <pc:sldMk cId="2090848649" sldId="468"/>
        </pc:sldMkLst>
        <pc:spChg chg="mod">
          <ac:chgData name="Michael Bailit" userId="6e5c4604-85bf-41ef-8e97-4724b7d56589" providerId="ADAL" clId="{DE308AE8-8650-409F-81A7-0D0CB806775F}" dt="2018-11-07T13:50:30.567" v="1032" actId="20577"/>
          <ac:spMkLst>
            <pc:docMk/>
            <pc:sldMk cId="2090848649" sldId="468"/>
            <ac:spMk id="12" creationId="{927CF6E9-3C25-4851-9C71-62E7EE1AACD9}"/>
          </ac:spMkLst>
        </pc:spChg>
      </pc:sldChg>
      <pc:sldChg chg="modSp">
        <pc:chgData name="Michael Bailit" userId="6e5c4604-85bf-41ef-8e97-4724b7d56589" providerId="ADAL" clId="{DE308AE8-8650-409F-81A7-0D0CB806775F}" dt="2018-11-07T13:19:51.227" v="10" actId="20577"/>
        <pc:sldMkLst>
          <pc:docMk/>
          <pc:sldMk cId="1210250860" sldId="483"/>
        </pc:sldMkLst>
        <pc:spChg chg="mod">
          <ac:chgData name="Michael Bailit" userId="6e5c4604-85bf-41ef-8e97-4724b7d56589" providerId="ADAL" clId="{DE308AE8-8650-409F-81A7-0D0CB806775F}" dt="2018-11-07T13:19:51.227" v="10" actId="20577"/>
          <ac:spMkLst>
            <pc:docMk/>
            <pc:sldMk cId="1210250860" sldId="483"/>
            <ac:spMk id="2" creationId="{00000000-0000-0000-0000-000000000000}"/>
          </ac:spMkLst>
        </pc:spChg>
      </pc:sldChg>
      <pc:sldChg chg="modSp">
        <pc:chgData name="Michael Bailit" userId="6e5c4604-85bf-41ef-8e97-4724b7d56589" providerId="ADAL" clId="{DE308AE8-8650-409F-81A7-0D0CB806775F}" dt="2018-11-07T14:44:31.438" v="2159" actId="1076"/>
        <pc:sldMkLst>
          <pc:docMk/>
          <pc:sldMk cId="4073609957" sldId="916"/>
        </pc:sldMkLst>
        <pc:spChg chg="mod">
          <ac:chgData name="Michael Bailit" userId="6e5c4604-85bf-41ef-8e97-4724b7d56589" providerId="ADAL" clId="{DE308AE8-8650-409F-81A7-0D0CB806775F}" dt="2018-11-07T14:44:31.438" v="2159" actId="1076"/>
          <ac:spMkLst>
            <pc:docMk/>
            <pc:sldMk cId="4073609957" sldId="916"/>
            <ac:spMk id="3" creationId="{30399AAD-6BED-4910-B217-36210DD4AF37}"/>
          </ac:spMkLst>
        </pc:spChg>
        <pc:spChg chg="mod">
          <ac:chgData name="Michael Bailit" userId="6e5c4604-85bf-41ef-8e97-4724b7d56589" providerId="ADAL" clId="{DE308AE8-8650-409F-81A7-0D0CB806775F}" dt="2018-11-07T14:40:46.622" v="1972" actId="6549"/>
          <ac:spMkLst>
            <pc:docMk/>
            <pc:sldMk cId="4073609957" sldId="916"/>
            <ac:spMk id="5" creationId="{9A11860A-0F48-4660-A65F-97FCD93D7D33}"/>
          </ac:spMkLst>
        </pc:spChg>
      </pc:sldChg>
      <pc:sldChg chg="modSp">
        <pc:chgData name="Michael Bailit" userId="6e5c4604-85bf-41ef-8e97-4724b7d56589" providerId="ADAL" clId="{DE308AE8-8650-409F-81A7-0D0CB806775F}" dt="2018-11-08T16:25:12.443" v="2623" actId="20577"/>
        <pc:sldMkLst>
          <pc:docMk/>
          <pc:sldMk cId="1287654550" sldId="951"/>
        </pc:sldMkLst>
        <pc:spChg chg="mod">
          <ac:chgData name="Michael Bailit" userId="6e5c4604-85bf-41ef-8e97-4724b7d56589" providerId="ADAL" clId="{DE308AE8-8650-409F-81A7-0D0CB806775F}" dt="2018-11-08T16:25:12.443" v="2623" actId="20577"/>
          <ac:spMkLst>
            <pc:docMk/>
            <pc:sldMk cId="1287654550" sldId="951"/>
            <ac:spMk id="3" creationId="{00000000-0000-0000-0000-000000000000}"/>
          </ac:spMkLst>
        </pc:spChg>
      </pc:sldChg>
      <pc:sldChg chg="modSp">
        <pc:chgData name="Michael Bailit" userId="6e5c4604-85bf-41ef-8e97-4724b7d56589" providerId="ADAL" clId="{DE308AE8-8650-409F-81A7-0D0CB806775F}" dt="2018-11-07T13:32:25.731" v="283" actId="20577"/>
        <pc:sldMkLst>
          <pc:docMk/>
          <pc:sldMk cId="1967132454" sldId="965"/>
        </pc:sldMkLst>
        <pc:spChg chg="mod">
          <ac:chgData name="Michael Bailit" userId="6e5c4604-85bf-41ef-8e97-4724b7d56589" providerId="ADAL" clId="{DE308AE8-8650-409F-81A7-0D0CB806775F}" dt="2018-11-07T13:32:25.731" v="283" actId="20577"/>
          <ac:spMkLst>
            <pc:docMk/>
            <pc:sldMk cId="1967132454" sldId="965"/>
            <ac:spMk id="3" creationId="{78FBB521-5690-4B32-A81E-159D38C6FF1D}"/>
          </ac:spMkLst>
        </pc:spChg>
      </pc:sldChg>
      <pc:sldChg chg="delSp modSp modAnim">
        <pc:chgData name="Michael Bailit" userId="6e5c4604-85bf-41ef-8e97-4724b7d56589" providerId="ADAL" clId="{DE308AE8-8650-409F-81A7-0D0CB806775F}" dt="2018-11-15T17:20:43.205" v="2773" actId="20577"/>
        <pc:sldMkLst>
          <pc:docMk/>
          <pc:sldMk cId="1661141266" sldId="968"/>
        </pc:sldMkLst>
        <pc:spChg chg="mod">
          <ac:chgData name="Michael Bailit" userId="6e5c4604-85bf-41ef-8e97-4724b7d56589" providerId="ADAL" clId="{DE308AE8-8650-409F-81A7-0D0CB806775F}" dt="2018-11-15T17:20:43.205" v="2773" actId="20577"/>
          <ac:spMkLst>
            <pc:docMk/>
            <pc:sldMk cId="1661141266" sldId="968"/>
            <ac:spMk id="3" creationId="{DB003FEA-F6E0-4DE3-9146-0BA49571FDFD}"/>
          </ac:spMkLst>
        </pc:spChg>
        <pc:spChg chg="del">
          <ac:chgData name="Michael Bailit" userId="6e5c4604-85bf-41ef-8e97-4724b7d56589" providerId="ADAL" clId="{DE308AE8-8650-409F-81A7-0D0CB806775F}" dt="2018-11-15T17:18:20.617" v="2693" actId="20577"/>
          <ac:spMkLst>
            <pc:docMk/>
            <pc:sldMk cId="1661141266" sldId="968"/>
            <ac:spMk id="4" creationId="{089DFB24-C157-4FC8-8DFB-66684CCE79A4}"/>
          </ac:spMkLst>
        </pc:spChg>
      </pc:sldChg>
      <pc:sldChg chg="modSp">
        <pc:chgData name="Michael Bailit" userId="6e5c4604-85bf-41ef-8e97-4724b7d56589" providerId="ADAL" clId="{DE308AE8-8650-409F-81A7-0D0CB806775F}" dt="2018-11-07T14:11:55.637" v="1627" actId="20577"/>
        <pc:sldMkLst>
          <pc:docMk/>
          <pc:sldMk cId="658814418" sldId="969"/>
        </pc:sldMkLst>
        <pc:spChg chg="mod">
          <ac:chgData name="Michael Bailit" userId="6e5c4604-85bf-41ef-8e97-4724b7d56589" providerId="ADAL" clId="{DE308AE8-8650-409F-81A7-0D0CB806775F}" dt="2018-11-07T14:11:55.637" v="1627" actId="20577"/>
          <ac:spMkLst>
            <pc:docMk/>
            <pc:sldMk cId="658814418" sldId="969"/>
            <ac:spMk id="3" creationId="{AB2B63E9-872E-48CC-A5DF-1E32FB0BA336}"/>
          </ac:spMkLst>
        </pc:spChg>
      </pc:sldChg>
      <pc:sldChg chg="delSp modSp">
        <pc:chgData name="Michael Bailit" userId="6e5c4604-85bf-41ef-8e97-4724b7d56589" providerId="ADAL" clId="{DE308AE8-8650-409F-81A7-0D0CB806775F}" dt="2018-11-15T17:46:06.406" v="3158" actId="20577"/>
        <pc:sldMkLst>
          <pc:docMk/>
          <pc:sldMk cId="343031211" sldId="970"/>
        </pc:sldMkLst>
        <pc:spChg chg="mod">
          <ac:chgData name="Michael Bailit" userId="6e5c4604-85bf-41ef-8e97-4724b7d56589" providerId="ADAL" clId="{DE308AE8-8650-409F-81A7-0D0CB806775F}" dt="2018-11-15T17:45:21.843" v="3156" actId="20577"/>
          <ac:spMkLst>
            <pc:docMk/>
            <pc:sldMk cId="343031211" sldId="970"/>
            <ac:spMk id="3" creationId="{33F03C9C-685C-4C20-8BC9-DD17C33C8BD5}"/>
          </ac:spMkLst>
        </pc:spChg>
        <pc:spChg chg="del mod">
          <ac:chgData name="Michael Bailit" userId="6e5c4604-85bf-41ef-8e97-4724b7d56589" providerId="ADAL" clId="{DE308AE8-8650-409F-81A7-0D0CB806775F}" dt="2018-11-15T17:46:06.406" v="3158" actId="20577"/>
          <ac:spMkLst>
            <pc:docMk/>
            <pc:sldMk cId="343031211" sldId="970"/>
            <ac:spMk id="6" creationId="{A09D42FC-1C8A-4691-94DB-01191CF5E86A}"/>
          </ac:spMkLst>
        </pc:spChg>
        <pc:graphicFrameChg chg="modGraphic">
          <ac:chgData name="Michael Bailit" userId="6e5c4604-85bf-41ef-8e97-4724b7d56589" providerId="ADAL" clId="{DE308AE8-8650-409F-81A7-0D0CB806775F}" dt="2018-11-15T17:45:07.476" v="3148" actId="255"/>
          <ac:graphicFrameMkLst>
            <pc:docMk/>
            <pc:sldMk cId="343031211" sldId="970"/>
            <ac:graphicFrameMk id="5" creationId="{02FD7D69-48E1-482A-ABA3-E4B82E6A1989}"/>
          </ac:graphicFrameMkLst>
        </pc:graphicFrameChg>
      </pc:sldChg>
      <pc:sldChg chg="delSp modSp">
        <pc:chgData name="Michael Bailit" userId="6e5c4604-85bf-41ef-8e97-4724b7d56589" providerId="ADAL" clId="{DE308AE8-8650-409F-81A7-0D0CB806775F}" dt="2018-11-15T17:22:12.703" v="2794" actId="20577"/>
        <pc:sldMkLst>
          <pc:docMk/>
          <pc:sldMk cId="3520028733" sldId="974"/>
        </pc:sldMkLst>
        <pc:spChg chg="mod">
          <ac:chgData name="Michael Bailit" userId="6e5c4604-85bf-41ef-8e97-4724b7d56589" providerId="ADAL" clId="{DE308AE8-8650-409F-81A7-0D0CB806775F}" dt="2018-11-15T17:21:58.471" v="2793" actId="20577"/>
          <ac:spMkLst>
            <pc:docMk/>
            <pc:sldMk cId="3520028733" sldId="974"/>
            <ac:spMk id="3" creationId="{DB003FEA-F6E0-4DE3-9146-0BA49571FDFD}"/>
          </ac:spMkLst>
        </pc:spChg>
        <pc:spChg chg="del">
          <ac:chgData name="Michael Bailit" userId="6e5c4604-85bf-41ef-8e97-4724b7d56589" providerId="ADAL" clId="{DE308AE8-8650-409F-81A7-0D0CB806775F}" dt="2018-11-15T17:22:12.703" v="2794" actId="20577"/>
          <ac:spMkLst>
            <pc:docMk/>
            <pc:sldMk cId="3520028733" sldId="974"/>
            <ac:spMk id="4" creationId="{0203AC93-E26D-4BAA-80FA-D0772D19120D}"/>
          </ac:spMkLst>
        </pc:spChg>
      </pc:sldChg>
      <pc:sldChg chg="delSp modSp">
        <pc:chgData name="Michael Bailit" userId="6e5c4604-85bf-41ef-8e97-4724b7d56589" providerId="ADAL" clId="{DE308AE8-8650-409F-81A7-0D0CB806775F}" dt="2018-11-15T17:14:54.281" v="2682" actId="20577"/>
        <pc:sldMkLst>
          <pc:docMk/>
          <pc:sldMk cId="2502447202" sldId="981"/>
        </pc:sldMkLst>
        <pc:spChg chg="mod">
          <ac:chgData name="Michael Bailit" userId="6e5c4604-85bf-41ef-8e97-4724b7d56589" providerId="ADAL" clId="{DE308AE8-8650-409F-81A7-0D0CB806775F}" dt="2018-11-07T13:26:24.465" v="187" actId="20577"/>
          <ac:spMkLst>
            <pc:docMk/>
            <pc:sldMk cId="2502447202" sldId="981"/>
            <ac:spMk id="3" creationId="{75E21C40-81B7-4AC4-B73B-686FBAAB0E4E}"/>
          </ac:spMkLst>
        </pc:spChg>
        <pc:spChg chg="del">
          <ac:chgData name="Michael Bailit" userId="6e5c4604-85bf-41ef-8e97-4724b7d56589" providerId="ADAL" clId="{DE308AE8-8650-409F-81A7-0D0CB806775F}" dt="2018-11-15T17:14:54.281" v="2682" actId="20577"/>
          <ac:spMkLst>
            <pc:docMk/>
            <pc:sldMk cId="2502447202" sldId="981"/>
            <ac:spMk id="4" creationId="{57E608EE-C262-4256-8A5D-6DE3218D34A4}"/>
          </ac:spMkLst>
        </pc:spChg>
      </pc:sldChg>
      <pc:sldChg chg="modSp addCm modCm">
        <pc:chgData name="Michael Bailit" userId="6e5c4604-85bf-41ef-8e97-4724b7d56589" providerId="ADAL" clId="{DE308AE8-8650-409F-81A7-0D0CB806775F}" dt="2018-11-15T17:15:10.351" v="2684" actId="255"/>
        <pc:sldMkLst>
          <pc:docMk/>
          <pc:sldMk cId="4215896853" sldId="982"/>
        </pc:sldMkLst>
        <pc:spChg chg="mod">
          <ac:chgData name="Michael Bailit" userId="6e5c4604-85bf-41ef-8e97-4724b7d56589" providerId="ADAL" clId="{DE308AE8-8650-409F-81A7-0D0CB806775F}" dt="2018-11-15T17:15:10.351" v="2684" actId="255"/>
          <ac:spMkLst>
            <pc:docMk/>
            <pc:sldMk cId="4215896853" sldId="982"/>
            <ac:spMk id="3" creationId="{75E21C40-81B7-4AC4-B73B-686FBAAB0E4E}"/>
          </ac:spMkLst>
        </pc:spChg>
      </pc:sldChg>
      <pc:sldChg chg="modSp">
        <pc:chgData name="Michael Bailit" userId="6e5c4604-85bf-41ef-8e97-4724b7d56589" providerId="ADAL" clId="{DE308AE8-8650-409F-81A7-0D0CB806775F}" dt="2018-11-15T17:16:48.228" v="2692" actId="6549"/>
        <pc:sldMkLst>
          <pc:docMk/>
          <pc:sldMk cId="3594268217" sldId="983"/>
        </pc:sldMkLst>
        <pc:spChg chg="mod">
          <ac:chgData name="Michael Bailit" userId="6e5c4604-85bf-41ef-8e97-4724b7d56589" providerId="ADAL" clId="{DE308AE8-8650-409F-81A7-0D0CB806775F}" dt="2018-11-15T17:16:48.228" v="2692" actId="6549"/>
          <ac:spMkLst>
            <pc:docMk/>
            <pc:sldMk cId="3594268217" sldId="983"/>
            <ac:spMk id="3" creationId="{034FDFC7-0045-460C-B1DB-9F303F507919}"/>
          </ac:spMkLst>
        </pc:spChg>
        <pc:spChg chg="mod">
          <ac:chgData name="Michael Bailit" userId="6e5c4604-85bf-41ef-8e97-4724b7d56589" providerId="ADAL" clId="{DE308AE8-8650-409F-81A7-0D0CB806775F}" dt="2018-11-07T13:28:35.232" v="232" actId="1076"/>
          <ac:spMkLst>
            <pc:docMk/>
            <pc:sldMk cId="3594268217" sldId="983"/>
            <ac:spMk id="4" creationId="{31C24260-F2BA-48C3-83BB-76DE4BEB0004}"/>
          </ac:spMkLst>
        </pc:spChg>
      </pc:sldChg>
      <pc:sldChg chg="modSp">
        <pc:chgData name="Michael Bailit" userId="6e5c4604-85bf-41ef-8e97-4724b7d56589" providerId="ADAL" clId="{DE308AE8-8650-409F-81A7-0D0CB806775F}" dt="2018-11-08T16:25:31.560" v="2643" actId="20577"/>
        <pc:sldMkLst>
          <pc:docMk/>
          <pc:sldMk cId="463877007" sldId="1003"/>
        </pc:sldMkLst>
        <pc:spChg chg="mod">
          <ac:chgData name="Michael Bailit" userId="6e5c4604-85bf-41ef-8e97-4724b7d56589" providerId="ADAL" clId="{DE308AE8-8650-409F-81A7-0D0CB806775F}" dt="2018-11-08T16:25:31.560" v="2643" actId="20577"/>
          <ac:spMkLst>
            <pc:docMk/>
            <pc:sldMk cId="463877007" sldId="1003"/>
            <ac:spMk id="3" creationId="{00000000-0000-0000-0000-000000000000}"/>
          </ac:spMkLst>
        </pc:spChg>
      </pc:sldChg>
      <pc:sldChg chg="modSp">
        <pc:chgData name="Michael Bailit" userId="6e5c4604-85bf-41ef-8e97-4724b7d56589" providerId="ADAL" clId="{DE308AE8-8650-409F-81A7-0D0CB806775F}" dt="2018-11-08T16:25:24.093" v="2634" actId="20577"/>
        <pc:sldMkLst>
          <pc:docMk/>
          <pc:sldMk cId="977111122" sldId="1004"/>
        </pc:sldMkLst>
        <pc:spChg chg="mod">
          <ac:chgData name="Michael Bailit" userId="6e5c4604-85bf-41ef-8e97-4724b7d56589" providerId="ADAL" clId="{DE308AE8-8650-409F-81A7-0D0CB806775F}" dt="2018-11-08T16:25:24.093" v="2634" actId="20577"/>
          <ac:spMkLst>
            <pc:docMk/>
            <pc:sldMk cId="977111122" sldId="1004"/>
            <ac:spMk id="3" creationId="{00000000-0000-0000-0000-000000000000}"/>
          </ac:spMkLst>
        </pc:spChg>
      </pc:sldChg>
      <pc:sldChg chg="modSp">
        <pc:chgData name="Michael Bailit" userId="6e5c4604-85bf-41ef-8e97-4724b7d56589" providerId="ADAL" clId="{DE308AE8-8650-409F-81A7-0D0CB806775F}" dt="2018-11-08T16:25:40.058" v="2652" actId="20577"/>
        <pc:sldMkLst>
          <pc:docMk/>
          <pc:sldMk cId="3837741132" sldId="1005"/>
        </pc:sldMkLst>
        <pc:spChg chg="mod">
          <ac:chgData name="Michael Bailit" userId="6e5c4604-85bf-41ef-8e97-4724b7d56589" providerId="ADAL" clId="{DE308AE8-8650-409F-81A7-0D0CB806775F}" dt="2018-11-08T16:25:40.058" v="2652" actId="20577"/>
          <ac:spMkLst>
            <pc:docMk/>
            <pc:sldMk cId="3837741132" sldId="1005"/>
            <ac:spMk id="3" creationId="{00000000-0000-0000-0000-000000000000}"/>
          </ac:spMkLst>
        </pc:spChg>
      </pc:sldChg>
      <pc:sldChg chg="modSp addCm modCm">
        <pc:chgData name="Michael Bailit" userId="6e5c4604-85bf-41ef-8e97-4724b7d56589" providerId="ADAL" clId="{DE308AE8-8650-409F-81A7-0D0CB806775F}" dt="2018-11-08T15:56:37.816" v="2609" actId="14100"/>
        <pc:sldMkLst>
          <pc:docMk/>
          <pc:sldMk cId="2468919622" sldId="1006"/>
        </pc:sldMkLst>
        <pc:spChg chg="mod">
          <ac:chgData name="Michael Bailit" userId="6e5c4604-85bf-41ef-8e97-4724b7d56589" providerId="ADAL" clId="{DE308AE8-8650-409F-81A7-0D0CB806775F}" dt="2018-11-07T13:34:00.934" v="415" actId="5793"/>
          <ac:spMkLst>
            <pc:docMk/>
            <pc:sldMk cId="2468919622" sldId="1006"/>
            <ac:spMk id="3" creationId="{B2A01F36-949D-4938-B5B3-576B1D5052B9}"/>
          </ac:spMkLst>
        </pc:spChg>
        <pc:spChg chg="mod">
          <ac:chgData name="Michael Bailit" userId="6e5c4604-85bf-41ef-8e97-4724b7d56589" providerId="ADAL" clId="{DE308AE8-8650-409F-81A7-0D0CB806775F}" dt="2018-11-08T15:56:37.816" v="2609" actId="14100"/>
          <ac:spMkLst>
            <pc:docMk/>
            <pc:sldMk cId="2468919622" sldId="1006"/>
            <ac:spMk id="4" creationId="{79004D7C-8356-483F-AADD-04BF0B5CD81E}"/>
          </ac:spMkLst>
        </pc:spChg>
      </pc:sldChg>
      <pc:sldChg chg="modSp">
        <pc:chgData name="Michael Bailit" userId="6e5c4604-85bf-41ef-8e97-4724b7d56589" providerId="ADAL" clId="{DE308AE8-8650-409F-81A7-0D0CB806775F}" dt="2018-11-08T16:26:06.115" v="2672" actId="20577"/>
        <pc:sldMkLst>
          <pc:docMk/>
          <pc:sldMk cId="4017652554" sldId="1008"/>
        </pc:sldMkLst>
        <pc:spChg chg="mod">
          <ac:chgData name="Michael Bailit" userId="6e5c4604-85bf-41ef-8e97-4724b7d56589" providerId="ADAL" clId="{DE308AE8-8650-409F-81A7-0D0CB806775F}" dt="2018-11-08T16:26:06.115" v="2672" actId="20577"/>
          <ac:spMkLst>
            <pc:docMk/>
            <pc:sldMk cId="4017652554" sldId="1008"/>
            <ac:spMk id="3" creationId="{00000000-0000-0000-0000-000000000000}"/>
          </ac:spMkLst>
        </pc:spChg>
        <pc:spChg chg="mod">
          <ac:chgData name="Michael Bailit" userId="6e5c4604-85bf-41ef-8e97-4724b7d56589" providerId="ADAL" clId="{DE308AE8-8650-409F-81A7-0D0CB806775F}" dt="2018-11-07T14:11:13.294" v="1604" actId="14100"/>
          <ac:spMkLst>
            <pc:docMk/>
            <pc:sldMk cId="4017652554" sldId="1008"/>
            <ac:spMk id="4" creationId="{00000000-0000-0000-0000-000000000000}"/>
          </ac:spMkLst>
        </pc:spChg>
      </pc:sldChg>
      <pc:sldChg chg="modSp">
        <pc:chgData name="Michael Bailit" userId="6e5c4604-85bf-41ef-8e97-4724b7d56589" providerId="ADAL" clId="{DE308AE8-8650-409F-81A7-0D0CB806775F}" dt="2018-11-08T16:25:56.258" v="2663" actId="1076"/>
        <pc:sldMkLst>
          <pc:docMk/>
          <pc:sldMk cId="4052274596" sldId="1009"/>
        </pc:sldMkLst>
        <pc:spChg chg="mod">
          <ac:chgData name="Michael Bailit" userId="6e5c4604-85bf-41ef-8e97-4724b7d56589" providerId="ADAL" clId="{DE308AE8-8650-409F-81A7-0D0CB806775F}" dt="2018-11-08T16:25:48.463" v="2662" actId="20577"/>
          <ac:spMkLst>
            <pc:docMk/>
            <pc:sldMk cId="4052274596" sldId="1009"/>
            <ac:spMk id="3" creationId="{00000000-0000-0000-0000-000000000000}"/>
          </ac:spMkLst>
        </pc:spChg>
        <pc:spChg chg="mod">
          <ac:chgData name="Michael Bailit" userId="6e5c4604-85bf-41ef-8e97-4724b7d56589" providerId="ADAL" clId="{DE308AE8-8650-409F-81A7-0D0CB806775F}" dt="2018-11-08T16:25:56.258" v="2663" actId="1076"/>
          <ac:spMkLst>
            <pc:docMk/>
            <pc:sldMk cId="4052274596" sldId="1009"/>
            <ac:spMk id="4" creationId="{00000000-0000-0000-0000-000000000000}"/>
          </ac:spMkLst>
        </pc:spChg>
      </pc:sldChg>
      <pc:sldChg chg="delSp modSp">
        <pc:chgData name="Michael Bailit" userId="6e5c4604-85bf-41ef-8e97-4724b7d56589" providerId="ADAL" clId="{DE308AE8-8650-409F-81A7-0D0CB806775F}" dt="2018-11-15T17:59:49.608" v="3210" actId="20577"/>
        <pc:sldMkLst>
          <pc:docMk/>
          <pc:sldMk cId="93548604" sldId="1010"/>
        </pc:sldMkLst>
        <pc:spChg chg="mod">
          <ac:chgData name="Michael Bailit" userId="6e5c4604-85bf-41ef-8e97-4724b7d56589" providerId="ADAL" clId="{DE308AE8-8650-409F-81A7-0D0CB806775F}" dt="2018-11-07T14:07:28.800" v="1505" actId="20577"/>
          <ac:spMkLst>
            <pc:docMk/>
            <pc:sldMk cId="93548604" sldId="1010"/>
            <ac:spMk id="2" creationId="{893AFB84-A571-4483-8F96-D789A9F0E949}"/>
          </ac:spMkLst>
        </pc:spChg>
        <pc:spChg chg="mod">
          <ac:chgData name="Michael Bailit" userId="6e5c4604-85bf-41ef-8e97-4724b7d56589" providerId="ADAL" clId="{DE308AE8-8650-409F-81A7-0D0CB806775F}" dt="2018-11-07T15:14:31.525" v="2553" actId="20577"/>
          <ac:spMkLst>
            <pc:docMk/>
            <pc:sldMk cId="93548604" sldId="1010"/>
            <ac:spMk id="3" creationId="{8BD7E0E9-BA26-4968-B551-6FCACE91C055}"/>
          </ac:spMkLst>
        </pc:spChg>
        <pc:spChg chg="del">
          <ac:chgData name="Michael Bailit" userId="6e5c4604-85bf-41ef-8e97-4724b7d56589" providerId="ADAL" clId="{DE308AE8-8650-409F-81A7-0D0CB806775F}" dt="2018-11-15T17:39:54.508" v="3085" actId="20577"/>
          <ac:spMkLst>
            <pc:docMk/>
            <pc:sldMk cId="93548604" sldId="1010"/>
            <ac:spMk id="4" creationId="{4FDE1808-9A00-42FA-B8A0-853CB3D3978C}"/>
          </ac:spMkLst>
        </pc:spChg>
        <pc:spChg chg="mod">
          <ac:chgData name="Michael Bailit" userId="6e5c4604-85bf-41ef-8e97-4724b7d56589" providerId="ADAL" clId="{DE308AE8-8650-409F-81A7-0D0CB806775F}" dt="2018-11-08T15:56:55.155" v="2610" actId="14100"/>
          <ac:spMkLst>
            <pc:docMk/>
            <pc:sldMk cId="93548604" sldId="1010"/>
            <ac:spMk id="5" creationId="{05835C76-C74E-4517-B827-5584F3BD9FD9}"/>
          </ac:spMkLst>
        </pc:spChg>
        <pc:spChg chg="del">
          <ac:chgData name="Michael Bailit" userId="6e5c4604-85bf-41ef-8e97-4724b7d56589" providerId="ADAL" clId="{DE308AE8-8650-409F-81A7-0D0CB806775F}" dt="2018-11-15T17:39:51.420" v="3084" actId="20577"/>
          <ac:spMkLst>
            <pc:docMk/>
            <pc:sldMk cId="93548604" sldId="1010"/>
            <ac:spMk id="7" creationId="{DB4D709C-A612-495A-942F-5FFB509212D5}"/>
          </ac:spMkLst>
        </pc:spChg>
        <pc:graphicFrameChg chg="modGraphic">
          <ac:chgData name="Michael Bailit" userId="6e5c4604-85bf-41ef-8e97-4724b7d56589" providerId="ADAL" clId="{DE308AE8-8650-409F-81A7-0D0CB806775F}" dt="2018-11-15T17:59:49.608" v="3210" actId="20577"/>
          <ac:graphicFrameMkLst>
            <pc:docMk/>
            <pc:sldMk cId="93548604" sldId="1010"/>
            <ac:graphicFrameMk id="6" creationId="{F4644FDF-4792-4CA1-A1F4-58F3DCDEC69D}"/>
          </ac:graphicFrameMkLst>
        </pc:graphicFrameChg>
      </pc:sldChg>
      <pc:sldChg chg="modSp">
        <pc:chgData name="Michael Bailit" userId="6e5c4604-85bf-41ef-8e97-4724b7d56589" providerId="ADAL" clId="{DE308AE8-8650-409F-81A7-0D0CB806775F}" dt="2018-11-15T17:47:37.243" v="3182" actId="20577"/>
        <pc:sldMkLst>
          <pc:docMk/>
          <pc:sldMk cId="779887196" sldId="1014"/>
        </pc:sldMkLst>
        <pc:graphicFrameChg chg="modGraphic">
          <ac:chgData name="Michael Bailit" userId="6e5c4604-85bf-41ef-8e97-4724b7d56589" providerId="ADAL" clId="{DE308AE8-8650-409F-81A7-0D0CB806775F}" dt="2018-11-15T17:47:37.243" v="3182" actId="20577"/>
          <ac:graphicFrameMkLst>
            <pc:docMk/>
            <pc:sldMk cId="779887196" sldId="1014"/>
            <ac:graphicFrameMk id="4" creationId="{B3F53DC0-1E9B-441D-A83B-C9B28D537636}"/>
          </ac:graphicFrameMkLst>
        </pc:graphicFrameChg>
      </pc:sldChg>
      <pc:sldChg chg="modSp">
        <pc:chgData name="Michael Bailit" userId="6e5c4604-85bf-41ef-8e97-4724b7d56589" providerId="ADAL" clId="{DE308AE8-8650-409F-81A7-0D0CB806775F}" dt="2018-11-15T17:47:57.271" v="3196" actId="20577"/>
        <pc:sldMkLst>
          <pc:docMk/>
          <pc:sldMk cId="3489376159" sldId="1015"/>
        </pc:sldMkLst>
        <pc:spChg chg="mod">
          <ac:chgData name="Michael Bailit" userId="6e5c4604-85bf-41ef-8e97-4724b7d56589" providerId="ADAL" clId="{DE308AE8-8650-409F-81A7-0D0CB806775F}" dt="2018-11-08T15:57:41.457" v="2614" actId="14100"/>
          <ac:spMkLst>
            <pc:docMk/>
            <pc:sldMk cId="3489376159" sldId="1015"/>
            <ac:spMk id="6" creationId="{D3D90DC7-9686-4B1A-8D51-4181AD0B795D}"/>
          </ac:spMkLst>
        </pc:spChg>
        <pc:graphicFrameChg chg="modGraphic">
          <ac:chgData name="Michael Bailit" userId="6e5c4604-85bf-41ef-8e97-4724b7d56589" providerId="ADAL" clId="{DE308AE8-8650-409F-81A7-0D0CB806775F}" dt="2018-11-15T17:47:57.271" v="3196" actId="20577"/>
          <ac:graphicFrameMkLst>
            <pc:docMk/>
            <pc:sldMk cId="3489376159" sldId="1015"/>
            <ac:graphicFrameMk id="4" creationId="{B3F53DC0-1E9B-441D-A83B-C9B28D537636}"/>
          </ac:graphicFrameMkLst>
        </pc:graphicFrameChg>
      </pc:sldChg>
      <pc:sldChg chg="modSp">
        <pc:chgData name="Michael Bailit" userId="6e5c4604-85bf-41ef-8e97-4724b7d56589" providerId="ADAL" clId="{DE308AE8-8650-409F-81A7-0D0CB806775F}" dt="2018-11-08T16:26:15.659" v="2681" actId="20577"/>
        <pc:sldMkLst>
          <pc:docMk/>
          <pc:sldMk cId="3826169425" sldId="1018"/>
        </pc:sldMkLst>
        <pc:spChg chg="mod">
          <ac:chgData name="Michael Bailit" userId="6e5c4604-85bf-41ef-8e97-4724b7d56589" providerId="ADAL" clId="{DE308AE8-8650-409F-81A7-0D0CB806775F}" dt="2018-11-08T16:26:15.659" v="2681" actId="20577"/>
          <ac:spMkLst>
            <pc:docMk/>
            <pc:sldMk cId="3826169425" sldId="1018"/>
            <ac:spMk id="3" creationId="{00000000-0000-0000-0000-000000000000}"/>
          </ac:spMkLst>
        </pc:spChg>
      </pc:sldChg>
      <pc:sldChg chg="modSp">
        <pc:chgData name="Michael Bailit" userId="6e5c4604-85bf-41ef-8e97-4724b7d56589" providerId="ADAL" clId="{DE308AE8-8650-409F-81A7-0D0CB806775F}" dt="2018-11-07T14:36:31.334" v="1663" actId="14100"/>
        <pc:sldMkLst>
          <pc:docMk/>
          <pc:sldMk cId="3073989066" sldId="1028"/>
        </pc:sldMkLst>
        <pc:spChg chg="mod">
          <ac:chgData name="Michael Bailit" userId="6e5c4604-85bf-41ef-8e97-4724b7d56589" providerId="ADAL" clId="{DE308AE8-8650-409F-81A7-0D0CB806775F}" dt="2018-11-07T14:36:09.126" v="1662" actId="20577"/>
          <ac:spMkLst>
            <pc:docMk/>
            <pc:sldMk cId="3073989066" sldId="1028"/>
            <ac:spMk id="3" creationId="{6A430377-A9EB-4564-AA24-9507CCDDD437}"/>
          </ac:spMkLst>
        </pc:spChg>
        <pc:spChg chg="mod">
          <ac:chgData name="Michael Bailit" userId="6e5c4604-85bf-41ef-8e97-4724b7d56589" providerId="ADAL" clId="{DE308AE8-8650-409F-81A7-0D0CB806775F}" dt="2018-11-07T14:36:31.334" v="1663" actId="14100"/>
          <ac:spMkLst>
            <pc:docMk/>
            <pc:sldMk cId="3073989066" sldId="1028"/>
            <ac:spMk id="5" creationId="{04C116A5-AF55-441B-8AC5-2057A064FFD8}"/>
          </ac:spMkLst>
        </pc:spChg>
      </pc:sldChg>
      <pc:sldChg chg="delSp modSp">
        <pc:chgData name="Michael Bailit" userId="6e5c4604-85bf-41ef-8e97-4724b7d56589" providerId="ADAL" clId="{DE308AE8-8650-409F-81A7-0D0CB806775F}" dt="2018-11-15T17:38:51.430" v="3082" actId="20577"/>
        <pc:sldMkLst>
          <pc:docMk/>
          <pc:sldMk cId="1662629306" sldId="1029"/>
        </pc:sldMkLst>
        <pc:spChg chg="mod">
          <ac:chgData name="Michael Bailit" userId="6e5c4604-85bf-41ef-8e97-4724b7d56589" providerId="ADAL" clId="{DE308AE8-8650-409F-81A7-0D0CB806775F}" dt="2018-11-07T15:08:47.374" v="2207" actId="20577"/>
          <ac:spMkLst>
            <pc:docMk/>
            <pc:sldMk cId="1662629306" sldId="1029"/>
            <ac:spMk id="2" creationId="{EB6E745C-5666-43A6-AC56-12966F009772}"/>
          </ac:spMkLst>
        </pc:spChg>
        <pc:spChg chg="mod">
          <ac:chgData name="Michael Bailit" userId="6e5c4604-85bf-41ef-8e97-4724b7d56589" providerId="ADAL" clId="{DE308AE8-8650-409F-81A7-0D0CB806775F}" dt="2018-11-15T17:38:51.430" v="3082" actId="20577"/>
          <ac:spMkLst>
            <pc:docMk/>
            <pc:sldMk cId="1662629306" sldId="1029"/>
            <ac:spMk id="3" creationId="{0ED219EC-602A-46C0-A128-76887D399FA4}"/>
          </ac:spMkLst>
        </pc:spChg>
        <pc:spChg chg="del">
          <ac:chgData name="Michael Bailit" userId="6e5c4604-85bf-41ef-8e97-4724b7d56589" providerId="ADAL" clId="{DE308AE8-8650-409F-81A7-0D0CB806775F}" dt="2018-11-07T13:39:57.597" v="607" actId="6549"/>
          <ac:spMkLst>
            <pc:docMk/>
            <pc:sldMk cId="1662629306" sldId="1029"/>
            <ac:spMk id="4" creationId="{51861B98-AAF9-4F89-A358-64996E43A001}"/>
          </ac:spMkLst>
        </pc:spChg>
      </pc:sldChg>
      <pc:sldChg chg="addSp delSp modSp add addCm modCm">
        <pc:chgData name="Michael Bailit" userId="6e5c4604-85bf-41ef-8e97-4724b7d56589" providerId="ADAL" clId="{DE308AE8-8650-409F-81A7-0D0CB806775F}" dt="2018-11-15T17:25:13.491" v="2851" actId="14100"/>
        <pc:sldMkLst>
          <pc:docMk/>
          <pc:sldMk cId="939939178" sldId="1030"/>
        </pc:sldMkLst>
        <pc:spChg chg="del">
          <ac:chgData name="Michael Bailit" userId="6e5c4604-85bf-41ef-8e97-4724b7d56589" providerId="ADAL" clId="{DE308AE8-8650-409F-81A7-0D0CB806775F}" dt="2018-11-07T13:35:30.822" v="426" actId="20577"/>
          <ac:spMkLst>
            <pc:docMk/>
            <pc:sldMk cId="939939178" sldId="1030"/>
            <ac:spMk id="2" creationId="{27A1BBDF-9B3B-4362-A2A2-413980229525}"/>
          </ac:spMkLst>
        </pc:spChg>
        <pc:spChg chg="add mod">
          <ac:chgData name="Michael Bailit" userId="6e5c4604-85bf-41ef-8e97-4724b7d56589" providerId="ADAL" clId="{DE308AE8-8650-409F-81A7-0D0CB806775F}" dt="2018-11-07T13:35:54.764" v="470" actId="20577"/>
          <ac:spMkLst>
            <pc:docMk/>
            <pc:sldMk cId="939939178" sldId="1030"/>
            <ac:spMk id="3" creationId="{07E7E41A-6764-4FDB-A1CD-C61CB378D829}"/>
          </ac:spMkLst>
        </pc:spChg>
        <pc:spChg chg="add mod">
          <ac:chgData name="Michael Bailit" userId="6e5c4604-85bf-41ef-8e97-4724b7d56589" providerId="ADAL" clId="{DE308AE8-8650-409F-81A7-0D0CB806775F}" dt="2018-11-15T17:24:57.110" v="2850" actId="20577"/>
          <ac:spMkLst>
            <pc:docMk/>
            <pc:sldMk cId="939939178" sldId="1030"/>
            <ac:spMk id="4" creationId="{177328BD-B73F-4EA1-9440-2630CDB2708D}"/>
          </ac:spMkLst>
        </pc:spChg>
        <pc:spChg chg="mod">
          <ac:chgData name="Michael Bailit" userId="6e5c4604-85bf-41ef-8e97-4724b7d56589" providerId="ADAL" clId="{DE308AE8-8650-409F-81A7-0D0CB806775F}" dt="2018-11-15T17:25:13.491" v="2851" actId="14100"/>
          <ac:spMkLst>
            <pc:docMk/>
            <pc:sldMk cId="939939178" sldId="1030"/>
            <ac:spMk id="5" creationId="{46C0F990-59B2-49CD-A432-801C96A2FE69}"/>
          </ac:spMkLst>
        </pc:spChg>
      </pc:sldChg>
      <pc:sldChg chg="modSp">
        <pc:chgData name="Michael Bailit" userId="6e5c4604-85bf-41ef-8e97-4724b7d56589" providerId="ADAL" clId="{DE308AE8-8650-409F-81A7-0D0CB806775F}" dt="2018-11-15T17:16:10.860" v="2691" actId="15"/>
        <pc:sldMkLst>
          <pc:docMk/>
          <pc:sldMk cId="3717415594" sldId="1033"/>
        </pc:sldMkLst>
        <pc:spChg chg="mod">
          <ac:chgData name="Michael Bailit" userId="6e5c4604-85bf-41ef-8e97-4724b7d56589" providerId="ADAL" clId="{DE308AE8-8650-409F-81A7-0D0CB806775F}" dt="2018-11-15T17:16:10.860" v="2691" actId="15"/>
          <ac:spMkLst>
            <pc:docMk/>
            <pc:sldMk cId="3717415594" sldId="1033"/>
            <ac:spMk id="3" creationId="{1153D4F2-B721-4DCF-B14C-ECAF7C52DDD7}"/>
          </ac:spMkLst>
        </pc:spChg>
      </pc:sldChg>
      <pc:sldChg chg="modSp">
        <pc:chgData name="Michael Bailit" userId="6e5c4604-85bf-41ef-8e97-4724b7d56589" providerId="ADAL" clId="{DE308AE8-8650-409F-81A7-0D0CB806775F}" dt="2018-11-15T17:33:03.835" v="2953" actId="20577"/>
        <pc:sldMkLst>
          <pc:docMk/>
          <pc:sldMk cId="3068687024" sldId="1034"/>
        </pc:sldMkLst>
        <pc:spChg chg="mod">
          <ac:chgData name="Michael Bailit" userId="6e5c4604-85bf-41ef-8e97-4724b7d56589" providerId="ADAL" clId="{DE308AE8-8650-409F-81A7-0D0CB806775F}" dt="2018-11-15T17:33:03.835" v="2953" actId="20577"/>
          <ac:spMkLst>
            <pc:docMk/>
            <pc:sldMk cId="3068687024" sldId="1034"/>
            <ac:spMk id="2" creationId="{D6B1F340-C61D-441D-9417-94D9F8F652FA}"/>
          </ac:spMkLst>
        </pc:spChg>
        <pc:spChg chg="mod">
          <ac:chgData name="Michael Bailit" userId="6e5c4604-85bf-41ef-8e97-4724b7d56589" providerId="ADAL" clId="{DE308AE8-8650-409F-81A7-0D0CB806775F}" dt="2018-11-15T17:32:28.822" v="2936" actId="20577"/>
          <ac:spMkLst>
            <pc:docMk/>
            <pc:sldMk cId="3068687024" sldId="1034"/>
            <ac:spMk id="3" creationId="{B6924557-89C4-484E-9A8A-08DE632C731F}"/>
          </ac:spMkLst>
        </pc:spChg>
      </pc:sldChg>
      <pc:sldChg chg="modSp">
        <pc:chgData name="Michael Bailit" userId="6e5c4604-85bf-41ef-8e97-4724b7d56589" providerId="ADAL" clId="{DE308AE8-8650-409F-81A7-0D0CB806775F}" dt="2018-11-15T17:36:30.760" v="3050" actId="20577"/>
        <pc:sldMkLst>
          <pc:docMk/>
          <pc:sldMk cId="1615262567" sldId="1035"/>
        </pc:sldMkLst>
        <pc:spChg chg="mod">
          <ac:chgData name="Michael Bailit" userId="6e5c4604-85bf-41ef-8e97-4724b7d56589" providerId="ADAL" clId="{DE308AE8-8650-409F-81A7-0D0CB806775F}" dt="2018-11-15T17:36:30.760" v="3050" actId="20577"/>
          <ac:spMkLst>
            <pc:docMk/>
            <pc:sldMk cId="1615262567" sldId="1035"/>
            <ac:spMk id="2" creationId="{D6B1F340-C61D-441D-9417-94D9F8F652FA}"/>
          </ac:spMkLst>
        </pc:spChg>
        <pc:spChg chg="mod">
          <ac:chgData name="Michael Bailit" userId="6e5c4604-85bf-41ef-8e97-4724b7d56589" providerId="ADAL" clId="{DE308AE8-8650-409F-81A7-0D0CB806775F}" dt="2018-11-15T17:36:07.384" v="3032" actId="948"/>
          <ac:spMkLst>
            <pc:docMk/>
            <pc:sldMk cId="1615262567" sldId="1035"/>
            <ac:spMk id="3" creationId="{B6924557-89C4-484E-9A8A-08DE632C731F}"/>
          </ac:spMkLst>
        </pc:spChg>
        <pc:spChg chg="mod">
          <ac:chgData name="Michael Bailit" userId="6e5c4604-85bf-41ef-8e97-4724b7d56589" providerId="ADAL" clId="{DE308AE8-8650-409F-81A7-0D0CB806775F}" dt="2018-11-15T17:35:46.509" v="3031" actId="14100"/>
          <ac:spMkLst>
            <pc:docMk/>
            <pc:sldMk cId="1615262567" sldId="1035"/>
            <ac:spMk id="4" creationId="{730835B7-AA00-40EE-B46E-3875F3808057}"/>
          </ac:spMkLst>
        </pc:spChg>
      </pc:sldChg>
      <pc:sldChg chg="addSp delSp modSp modAnim addCm modCm">
        <pc:chgData name="Michael Bailit" userId="6e5c4604-85bf-41ef-8e97-4724b7d56589" providerId="ADAL" clId="{DE308AE8-8650-409F-81A7-0D0CB806775F}" dt="2018-11-15T17:59:59.107" v="3216" actId="20577"/>
        <pc:sldMkLst>
          <pc:docMk/>
          <pc:sldMk cId="2213254202" sldId="1037"/>
        </pc:sldMkLst>
        <pc:spChg chg="mod">
          <ac:chgData name="Michael Bailit" userId="6e5c4604-85bf-41ef-8e97-4724b7d56589" providerId="ADAL" clId="{DE308AE8-8650-409F-81A7-0D0CB806775F}" dt="2018-11-15T17:41:00.933" v="3102" actId="313"/>
          <ac:spMkLst>
            <pc:docMk/>
            <pc:sldMk cId="2213254202" sldId="1037"/>
            <ac:spMk id="3" creationId="{081FD4EC-F24A-4B27-873B-D8FFFC52DEE8}"/>
          </ac:spMkLst>
        </pc:spChg>
        <pc:spChg chg="del">
          <ac:chgData name="Michael Bailit" userId="6e5c4604-85bf-41ef-8e97-4724b7d56589" providerId="ADAL" clId="{DE308AE8-8650-409F-81A7-0D0CB806775F}" dt="2018-11-15T17:41:05.467" v="3103" actId="1076"/>
          <ac:spMkLst>
            <pc:docMk/>
            <pc:sldMk cId="2213254202" sldId="1037"/>
            <ac:spMk id="4" creationId="{76137635-4971-4092-8F63-9F04EEE19D8E}"/>
          </ac:spMkLst>
        </pc:spChg>
        <pc:spChg chg="del">
          <ac:chgData name="Michael Bailit" userId="6e5c4604-85bf-41ef-8e97-4724b7d56589" providerId="ADAL" clId="{DE308AE8-8650-409F-81A7-0D0CB806775F}" dt="2018-11-15T17:41:07.838" v="3104" actId="1076"/>
          <ac:spMkLst>
            <pc:docMk/>
            <pc:sldMk cId="2213254202" sldId="1037"/>
            <ac:spMk id="5" creationId="{578C10F1-BFDD-42BA-946D-E364A429C546}"/>
          </ac:spMkLst>
        </pc:spChg>
        <pc:spChg chg="add mod">
          <ac:chgData name="Michael Bailit" userId="6e5c4604-85bf-41ef-8e97-4724b7d56589" providerId="ADAL" clId="{DE308AE8-8650-409F-81A7-0D0CB806775F}" dt="2018-11-15T17:42:02.516" v="3108" actId="1076"/>
          <ac:spMkLst>
            <pc:docMk/>
            <pc:sldMk cId="2213254202" sldId="1037"/>
            <ac:spMk id="6" creationId="{ADCD6DF3-1B35-4DE2-9DF0-401A40DA7B33}"/>
          </ac:spMkLst>
        </pc:spChg>
        <pc:graphicFrameChg chg="modGraphic">
          <ac:chgData name="Michael Bailit" userId="6e5c4604-85bf-41ef-8e97-4724b7d56589" providerId="ADAL" clId="{DE308AE8-8650-409F-81A7-0D0CB806775F}" dt="2018-11-15T17:59:59.107" v="3216" actId="20577"/>
          <ac:graphicFrameMkLst>
            <pc:docMk/>
            <pc:sldMk cId="2213254202" sldId="1037"/>
            <ac:graphicFrameMk id="5" creationId="{61C822FE-624C-4189-8B00-860BF8C535E5}"/>
          </ac:graphicFrameMkLst>
        </pc:graphicFrameChg>
      </pc:sldChg>
      <pc:sldChg chg="delSp modSp">
        <pc:chgData name="Michael Bailit" userId="6e5c4604-85bf-41ef-8e97-4724b7d56589" providerId="ADAL" clId="{DE308AE8-8650-409F-81A7-0D0CB806775F}" dt="2018-11-15T17:46:20.154" v="3160" actId="1076"/>
        <pc:sldMkLst>
          <pc:docMk/>
          <pc:sldMk cId="3856783963" sldId="1038"/>
        </pc:sldMkLst>
        <pc:spChg chg="mod">
          <ac:chgData name="Michael Bailit" userId="6e5c4604-85bf-41ef-8e97-4724b7d56589" providerId="ADAL" clId="{DE308AE8-8650-409F-81A7-0D0CB806775F}" dt="2018-11-15T17:46:16.619" v="3159" actId="1076"/>
          <ac:spMkLst>
            <pc:docMk/>
            <pc:sldMk cId="3856783963" sldId="1038"/>
            <ac:spMk id="3" creationId="{AB2B63E9-872E-48CC-A5DF-1E32FB0BA336}"/>
          </ac:spMkLst>
        </pc:spChg>
        <pc:spChg chg="del">
          <ac:chgData name="Michael Bailit" userId="6e5c4604-85bf-41ef-8e97-4724b7d56589" providerId="ADAL" clId="{DE308AE8-8650-409F-81A7-0D0CB806775F}" dt="2018-11-15T17:45:44.183" v="3157" actId="1076"/>
          <ac:spMkLst>
            <pc:docMk/>
            <pc:sldMk cId="3856783963" sldId="1038"/>
            <ac:spMk id="6" creationId="{A09D42FC-1C8A-4691-94DB-01191CF5E86A}"/>
          </ac:spMkLst>
        </pc:spChg>
        <pc:graphicFrameChg chg="mod modGraphic">
          <ac:chgData name="Michael Bailit" userId="6e5c4604-85bf-41ef-8e97-4724b7d56589" providerId="ADAL" clId="{DE308AE8-8650-409F-81A7-0D0CB806775F}" dt="2018-11-15T17:46:20.154" v="3160" actId="1076"/>
          <ac:graphicFrameMkLst>
            <pc:docMk/>
            <pc:sldMk cId="3856783963" sldId="1038"/>
            <ac:graphicFrameMk id="5" creationId="{02FD7D69-48E1-482A-ABA3-E4B82E6A1989}"/>
          </ac:graphicFrameMkLst>
        </pc:graphicFrameChg>
      </pc:sldChg>
    </pc:docChg>
  </pc:docChgLst>
  <pc:docChgLst>
    <pc:chgData name="Justine Zayhowski" userId="2377d393-ab0f-4e66-8672-ed1beebcd407" providerId="ADAL" clId="{652B922C-1757-422E-B2C4-9C83620A1355}"/>
    <pc:docChg chg="undo redo custSel addSld delSld modSld sldOrd">
      <pc:chgData name="Justine Zayhowski" userId="2377d393-ab0f-4e66-8672-ed1beebcd407" providerId="ADAL" clId="{652B922C-1757-422E-B2C4-9C83620A1355}" dt="2018-11-19T15:55:18.994" v="9695" actId="20577"/>
      <pc:docMkLst>
        <pc:docMk/>
      </pc:docMkLst>
      <pc:sldChg chg="addSp modSp add modAnim">
        <pc:chgData name="Justine Zayhowski" userId="2377d393-ab0f-4e66-8672-ed1beebcd407" providerId="ADAL" clId="{652B922C-1757-422E-B2C4-9C83620A1355}" dt="2018-11-07T11:49:25.146" v="2876" actId="1036"/>
        <pc:sldMkLst>
          <pc:docMk/>
          <pc:sldMk cId="916691670" sldId="391"/>
        </pc:sldMkLst>
        <pc:spChg chg="mod">
          <ac:chgData name="Justine Zayhowski" userId="2377d393-ab0f-4e66-8672-ed1beebcd407" providerId="ADAL" clId="{652B922C-1757-422E-B2C4-9C83620A1355}" dt="2018-11-07T11:49:07.301" v="2814" actId="14100"/>
          <ac:spMkLst>
            <pc:docMk/>
            <pc:sldMk cId="916691670" sldId="391"/>
            <ac:spMk id="4" creationId="{00000000-0000-0000-0000-000000000000}"/>
          </ac:spMkLst>
        </pc:spChg>
        <pc:spChg chg="add mod">
          <ac:chgData name="Justine Zayhowski" userId="2377d393-ab0f-4e66-8672-ed1beebcd407" providerId="ADAL" clId="{652B922C-1757-422E-B2C4-9C83620A1355}" dt="2018-11-07T11:49:25.146" v="2876" actId="1036"/>
          <ac:spMkLst>
            <pc:docMk/>
            <pc:sldMk cId="916691670" sldId="391"/>
            <ac:spMk id="5" creationId="{01EE4016-45F2-410D-849D-0D06A3F534A9}"/>
          </ac:spMkLst>
        </pc:spChg>
      </pc:sldChg>
      <pc:sldChg chg="add">
        <pc:chgData name="Justine Zayhowski" userId="2377d393-ab0f-4e66-8672-ed1beebcd407" providerId="ADAL" clId="{652B922C-1757-422E-B2C4-9C83620A1355}" dt="2018-11-07T11:41:47.511" v="2323" actId="20577"/>
        <pc:sldMkLst>
          <pc:docMk/>
          <pc:sldMk cId="2633453952" sldId="465"/>
        </pc:sldMkLst>
      </pc:sldChg>
      <pc:sldChg chg="addSp modSp add modAnim">
        <pc:chgData name="Justine Zayhowski" userId="2377d393-ab0f-4e66-8672-ed1beebcd407" providerId="ADAL" clId="{652B922C-1757-422E-B2C4-9C83620A1355}" dt="2018-11-07T11:49:55.876" v="2980" actId="20577"/>
        <pc:sldMkLst>
          <pc:docMk/>
          <pc:sldMk cId="2090848649" sldId="468"/>
        </pc:sldMkLst>
        <pc:spChg chg="mod">
          <ac:chgData name="Justine Zayhowski" userId="2377d393-ab0f-4e66-8672-ed1beebcd407" providerId="ADAL" clId="{652B922C-1757-422E-B2C4-9C83620A1355}" dt="2018-11-07T11:49:44.647" v="2939" actId="1035"/>
          <ac:spMkLst>
            <pc:docMk/>
            <pc:sldMk cId="2090848649" sldId="468"/>
            <ac:spMk id="10" creationId="{00000000-0000-0000-0000-000000000000}"/>
          </ac:spMkLst>
        </pc:spChg>
        <pc:spChg chg="add mod">
          <ac:chgData name="Justine Zayhowski" userId="2377d393-ab0f-4e66-8672-ed1beebcd407" providerId="ADAL" clId="{652B922C-1757-422E-B2C4-9C83620A1355}" dt="2018-11-07T11:49:55.876" v="2980" actId="20577"/>
          <ac:spMkLst>
            <pc:docMk/>
            <pc:sldMk cId="2090848649" sldId="468"/>
            <ac:spMk id="12" creationId="{927CF6E9-3C25-4851-9C71-62E7EE1AACD9}"/>
          </ac:spMkLst>
        </pc:spChg>
      </pc:sldChg>
      <pc:sldChg chg="delSp modSp">
        <pc:chgData name="Justine Zayhowski" userId="2377d393-ab0f-4e66-8672-ed1beebcd407" providerId="ADAL" clId="{652B922C-1757-422E-B2C4-9C83620A1355}" dt="2018-11-08T14:15:38.662" v="5442" actId="478"/>
        <pc:sldMkLst>
          <pc:docMk/>
          <pc:sldMk cId="4073609957" sldId="916"/>
        </pc:sldMkLst>
        <pc:spChg chg="del mod">
          <ac:chgData name="Justine Zayhowski" userId="2377d393-ab0f-4e66-8672-ed1beebcd407" providerId="ADAL" clId="{652B922C-1757-422E-B2C4-9C83620A1355}" dt="2018-11-08T14:15:38.662" v="5442" actId="478"/>
          <ac:spMkLst>
            <pc:docMk/>
            <pc:sldMk cId="4073609957" sldId="916"/>
            <ac:spMk id="3" creationId="{30399AAD-6BED-4910-B217-36210DD4AF37}"/>
          </ac:spMkLst>
        </pc:spChg>
        <pc:spChg chg="mod">
          <ac:chgData name="Justine Zayhowski" userId="2377d393-ab0f-4e66-8672-ed1beebcd407" providerId="ADAL" clId="{652B922C-1757-422E-B2C4-9C83620A1355}" dt="2018-11-06T17:22:01.779" v="849" actId="20577"/>
          <ac:spMkLst>
            <pc:docMk/>
            <pc:sldMk cId="4073609957" sldId="916"/>
            <ac:spMk id="5" creationId="{9A11860A-0F48-4660-A65F-97FCD93D7D33}"/>
          </ac:spMkLst>
        </pc:spChg>
      </pc:sldChg>
      <pc:sldChg chg="modSp">
        <pc:chgData name="Justine Zayhowski" userId="2377d393-ab0f-4e66-8672-ed1beebcd407" providerId="ADAL" clId="{652B922C-1757-422E-B2C4-9C83620A1355}" dt="2018-11-07T11:42:26.359" v="2328" actId="20577"/>
        <pc:sldMkLst>
          <pc:docMk/>
          <pc:sldMk cId="1287654550" sldId="951"/>
        </pc:sldMkLst>
        <pc:spChg chg="mod">
          <ac:chgData name="Justine Zayhowski" userId="2377d393-ab0f-4e66-8672-ed1beebcd407" providerId="ADAL" clId="{652B922C-1757-422E-B2C4-9C83620A1355}" dt="2018-11-07T11:42:26.359" v="2328" actId="20577"/>
          <ac:spMkLst>
            <pc:docMk/>
            <pc:sldMk cId="1287654550" sldId="951"/>
            <ac:spMk id="3" creationId="{00000000-0000-0000-0000-000000000000}"/>
          </ac:spMkLst>
        </pc:spChg>
      </pc:sldChg>
      <pc:sldChg chg="addSp modSp">
        <pc:chgData name="Justine Zayhowski" userId="2377d393-ab0f-4e66-8672-ed1beebcd407" providerId="ADAL" clId="{652B922C-1757-422E-B2C4-9C83620A1355}" dt="2018-11-15T01:41:25.449" v="8960" actId="20577"/>
        <pc:sldMkLst>
          <pc:docMk/>
          <pc:sldMk cId="1661141266" sldId="968"/>
        </pc:sldMkLst>
        <pc:spChg chg="mod">
          <ac:chgData name="Justine Zayhowski" userId="2377d393-ab0f-4e66-8672-ed1beebcd407" providerId="ADAL" clId="{652B922C-1757-422E-B2C4-9C83620A1355}" dt="2018-11-14T22:15:25.262" v="8681" actId="20577"/>
          <ac:spMkLst>
            <pc:docMk/>
            <pc:sldMk cId="1661141266" sldId="968"/>
            <ac:spMk id="3" creationId="{DB003FEA-F6E0-4DE3-9146-0BA49571FDFD}"/>
          </ac:spMkLst>
        </pc:spChg>
        <pc:spChg chg="add mod">
          <ac:chgData name="Justine Zayhowski" userId="2377d393-ab0f-4e66-8672-ed1beebcd407" providerId="ADAL" clId="{652B922C-1757-422E-B2C4-9C83620A1355}" dt="2018-11-15T01:41:25.449" v="8960" actId="20577"/>
          <ac:spMkLst>
            <pc:docMk/>
            <pc:sldMk cId="1661141266" sldId="968"/>
            <ac:spMk id="4" creationId="{089DFB24-C157-4FC8-8DFB-66684CCE79A4}"/>
          </ac:spMkLst>
        </pc:spChg>
      </pc:sldChg>
      <pc:sldChg chg="addSp delSp modSp">
        <pc:chgData name="Justine Zayhowski" userId="2377d393-ab0f-4e66-8672-ed1beebcd407" providerId="ADAL" clId="{652B922C-1757-422E-B2C4-9C83620A1355}" dt="2018-11-19T15:53:52.706" v="9646" actId="20577"/>
        <pc:sldMkLst>
          <pc:docMk/>
          <pc:sldMk cId="658814418" sldId="969"/>
        </pc:sldMkLst>
        <pc:spChg chg="add del mod">
          <ac:chgData name="Justine Zayhowski" userId="2377d393-ab0f-4e66-8672-ed1beebcd407" providerId="ADAL" clId="{652B922C-1757-422E-B2C4-9C83620A1355}" dt="2018-11-19T15:53:52.706" v="9646" actId="20577"/>
          <ac:spMkLst>
            <pc:docMk/>
            <pc:sldMk cId="658814418" sldId="969"/>
            <ac:spMk id="3" creationId="{AB2B63E9-872E-48CC-A5DF-1E32FB0BA336}"/>
          </ac:spMkLst>
        </pc:spChg>
        <pc:spChg chg="add del mod">
          <ac:chgData name="Justine Zayhowski" userId="2377d393-ab0f-4e66-8672-ed1beebcd407" providerId="ADAL" clId="{652B922C-1757-422E-B2C4-9C83620A1355}" dt="2018-11-07T12:23:35.335" v="4024" actId="478"/>
          <ac:spMkLst>
            <pc:docMk/>
            <pc:sldMk cId="658814418" sldId="969"/>
            <ac:spMk id="4" creationId="{7DC8DF97-8CB6-4969-ABD6-7FA2DE4AA75A}"/>
          </ac:spMkLst>
        </pc:spChg>
        <pc:spChg chg="add del mod">
          <ac:chgData name="Justine Zayhowski" userId="2377d393-ab0f-4e66-8672-ed1beebcd407" providerId="ADAL" clId="{652B922C-1757-422E-B2C4-9C83620A1355}" dt="2018-11-07T12:37:41.969" v="5090" actId="478"/>
          <ac:spMkLst>
            <pc:docMk/>
            <pc:sldMk cId="658814418" sldId="969"/>
            <ac:spMk id="5" creationId="{73853B55-1B21-4718-BB7C-54374E9270C4}"/>
          </ac:spMkLst>
        </pc:spChg>
        <pc:spChg chg="add del mod">
          <ac:chgData name="Justine Zayhowski" userId="2377d393-ab0f-4e66-8672-ed1beebcd407" providerId="ADAL" clId="{652B922C-1757-422E-B2C4-9C83620A1355}" dt="2018-11-07T12:37:40.831" v="5089" actId="478"/>
          <ac:spMkLst>
            <pc:docMk/>
            <pc:sldMk cId="658814418" sldId="969"/>
            <ac:spMk id="7" creationId="{DED1D7EC-B545-4E8C-93A3-CFD980AFB01A}"/>
          </ac:spMkLst>
        </pc:spChg>
      </pc:sldChg>
      <pc:sldChg chg="addSp delSp modSp ord">
        <pc:chgData name="Justine Zayhowski" userId="2377d393-ab0f-4e66-8672-ed1beebcd407" providerId="ADAL" clId="{652B922C-1757-422E-B2C4-9C83620A1355}" dt="2018-11-16T18:38:22.518" v="9543" actId="20577"/>
        <pc:sldMkLst>
          <pc:docMk/>
          <pc:sldMk cId="343031211" sldId="970"/>
        </pc:sldMkLst>
        <pc:spChg chg="del mod">
          <ac:chgData name="Justine Zayhowski" userId="2377d393-ab0f-4e66-8672-ed1beebcd407" providerId="ADAL" clId="{652B922C-1757-422E-B2C4-9C83620A1355}" dt="2018-11-15T01:49:11.813" v="9280" actId="478"/>
          <ac:spMkLst>
            <pc:docMk/>
            <pc:sldMk cId="343031211" sldId="970"/>
            <ac:spMk id="3" creationId="{AB2B63E9-872E-48CC-A5DF-1E32FB0BA336}"/>
          </ac:spMkLst>
        </pc:spChg>
        <pc:spChg chg="add mod">
          <ac:chgData name="Justine Zayhowski" userId="2377d393-ab0f-4e66-8672-ed1beebcd407" providerId="ADAL" clId="{652B922C-1757-422E-B2C4-9C83620A1355}" dt="2018-11-15T01:58:46.799" v="9303" actId="14100"/>
          <ac:spMkLst>
            <pc:docMk/>
            <pc:sldMk cId="343031211" sldId="970"/>
            <ac:spMk id="3" creationId="{33F03C9C-685C-4C20-8BC9-DD17C33C8BD5}"/>
          </ac:spMkLst>
        </pc:spChg>
        <pc:spChg chg="del">
          <ac:chgData name="Justine Zayhowski" userId="2377d393-ab0f-4e66-8672-ed1beebcd407" providerId="ADAL" clId="{652B922C-1757-422E-B2C4-9C83620A1355}" dt="2018-11-13T21:20:20.853" v="7590" actId="478"/>
          <ac:spMkLst>
            <pc:docMk/>
            <pc:sldMk cId="343031211" sldId="970"/>
            <ac:spMk id="4" creationId="{86771EB2-4DA2-45A5-A4E9-CF598EC28ABA}"/>
          </ac:spMkLst>
        </pc:spChg>
        <pc:spChg chg="add del mod">
          <ac:chgData name="Justine Zayhowski" userId="2377d393-ab0f-4e66-8672-ed1beebcd407" providerId="ADAL" clId="{652B922C-1757-422E-B2C4-9C83620A1355}" dt="2018-11-15T01:47:00.290" v="9254" actId="1076"/>
          <ac:spMkLst>
            <pc:docMk/>
            <pc:sldMk cId="343031211" sldId="970"/>
            <ac:spMk id="6" creationId="{A09D42FC-1C8A-4691-94DB-01191CF5E86A}"/>
          </ac:spMkLst>
        </pc:spChg>
        <pc:spChg chg="add del mod">
          <ac:chgData name="Justine Zayhowski" userId="2377d393-ab0f-4e66-8672-ed1beebcd407" providerId="ADAL" clId="{652B922C-1757-422E-B2C4-9C83620A1355}" dt="2018-11-15T01:49:14.893" v="9281" actId="478"/>
          <ac:spMkLst>
            <pc:docMk/>
            <pc:sldMk cId="343031211" sldId="970"/>
            <ac:spMk id="7" creationId="{E5CA6D5D-C468-4C86-BF50-F6A5485E596D}"/>
          </ac:spMkLst>
        </pc:spChg>
        <pc:graphicFrameChg chg="mod modGraphic">
          <ac:chgData name="Justine Zayhowski" userId="2377d393-ab0f-4e66-8672-ed1beebcd407" providerId="ADAL" clId="{652B922C-1757-422E-B2C4-9C83620A1355}" dt="2018-11-16T18:38:22.518" v="9543" actId="20577"/>
          <ac:graphicFrameMkLst>
            <pc:docMk/>
            <pc:sldMk cId="343031211" sldId="970"/>
            <ac:graphicFrameMk id="5" creationId="{02FD7D69-48E1-482A-ABA3-E4B82E6A1989}"/>
          </ac:graphicFrameMkLst>
        </pc:graphicFrameChg>
      </pc:sldChg>
      <pc:sldChg chg="addSp modSp">
        <pc:chgData name="Justine Zayhowski" userId="2377d393-ab0f-4e66-8672-ed1beebcd407" providerId="ADAL" clId="{652B922C-1757-422E-B2C4-9C83620A1355}" dt="2018-11-15T01:48:06.368" v="9268" actId="20577"/>
        <pc:sldMkLst>
          <pc:docMk/>
          <pc:sldMk cId="3520028733" sldId="974"/>
        </pc:sldMkLst>
        <pc:spChg chg="mod">
          <ac:chgData name="Justine Zayhowski" userId="2377d393-ab0f-4e66-8672-ed1beebcd407" providerId="ADAL" clId="{652B922C-1757-422E-B2C4-9C83620A1355}" dt="2018-11-15T01:48:06.368" v="9268" actId="20577"/>
          <ac:spMkLst>
            <pc:docMk/>
            <pc:sldMk cId="3520028733" sldId="974"/>
            <ac:spMk id="3" creationId="{DB003FEA-F6E0-4DE3-9146-0BA49571FDFD}"/>
          </ac:spMkLst>
        </pc:spChg>
        <pc:spChg chg="add mod">
          <ac:chgData name="Justine Zayhowski" userId="2377d393-ab0f-4e66-8672-ed1beebcd407" providerId="ADAL" clId="{652B922C-1757-422E-B2C4-9C83620A1355}" dt="2018-11-15T01:42:19.417" v="8988" actId="20577"/>
          <ac:spMkLst>
            <pc:docMk/>
            <pc:sldMk cId="3520028733" sldId="974"/>
            <ac:spMk id="4" creationId="{0203AC93-E26D-4BAA-80FA-D0772D19120D}"/>
          </ac:spMkLst>
        </pc:spChg>
      </pc:sldChg>
      <pc:sldChg chg="addSp modSp">
        <pc:chgData name="Justine Zayhowski" userId="2377d393-ab0f-4e66-8672-ed1beebcd407" providerId="ADAL" clId="{652B922C-1757-422E-B2C4-9C83620A1355}" dt="2018-11-14T22:10:46.588" v="8637" actId="20577"/>
        <pc:sldMkLst>
          <pc:docMk/>
          <pc:sldMk cId="2502447202" sldId="981"/>
        </pc:sldMkLst>
        <pc:spChg chg="mod">
          <ac:chgData name="Justine Zayhowski" userId="2377d393-ab0f-4e66-8672-ed1beebcd407" providerId="ADAL" clId="{652B922C-1757-422E-B2C4-9C83620A1355}" dt="2018-11-14T22:10:46.588" v="8637" actId="20577"/>
          <ac:spMkLst>
            <pc:docMk/>
            <pc:sldMk cId="2502447202" sldId="981"/>
            <ac:spMk id="3" creationId="{75E21C40-81B7-4AC4-B73B-686FBAAB0E4E}"/>
          </ac:spMkLst>
        </pc:spChg>
        <pc:spChg chg="add mod">
          <ac:chgData name="Justine Zayhowski" userId="2377d393-ab0f-4e66-8672-ed1beebcd407" providerId="ADAL" clId="{652B922C-1757-422E-B2C4-9C83620A1355}" dt="2018-11-14T22:10:03.042" v="8563" actId="313"/>
          <ac:spMkLst>
            <pc:docMk/>
            <pc:sldMk cId="2502447202" sldId="981"/>
            <ac:spMk id="4" creationId="{57E608EE-C262-4256-8A5D-6DE3218D34A4}"/>
          </ac:spMkLst>
        </pc:spChg>
      </pc:sldChg>
      <pc:sldChg chg="modSp delCm">
        <pc:chgData name="Justine Zayhowski" userId="2377d393-ab0f-4e66-8672-ed1beebcd407" providerId="ADAL" clId="{652B922C-1757-422E-B2C4-9C83620A1355}" dt="2018-11-08T14:02:00.430" v="5386" actId="478"/>
        <pc:sldMkLst>
          <pc:docMk/>
          <pc:sldMk cId="4215896853" sldId="982"/>
        </pc:sldMkLst>
        <pc:spChg chg="mod">
          <ac:chgData name="Justine Zayhowski" userId="2377d393-ab0f-4e66-8672-ed1beebcd407" providerId="ADAL" clId="{652B922C-1757-422E-B2C4-9C83620A1355}" dt="2018-11-08T14:01:02.190" v="5306" actId="20577"/>
          <ac:spMkLst>
            <pc:docMk/>
            <pc:sldMk cId="4215896853" sldId="982"/>
            <ac:spMk id="2" creationId="{9FA131CE-88B1-4B57-9D35-AB91205E05BC}"/>
          </ac:spMkLst>
        </pc:spChg>
        <pc:spChg chg="mod">
          <ac:chgData name="Justine Zayhowski" userId="2377d393-ab0f-4e66-8672-ed1beebcd407" providerId="ADAL" clId="{652B922C-1757-422E-B2C4-9C83620A1355}" dt="2018-11-08T14:01:26.445" v="5326" actId="478"/>
          <ac:spMkLst>
            <pc:docMk/>
            <pc:sldMk cId="4215896853" sldId="982"/>
            <ac:spMk id="3" creationId="{75E21C40-81B7-4AC4-B73B-686FBAAB0E4E}"/>
          </ac:spMkLst>
        </pc:spChg>
      </pc:sldChg>
      <pc:sldChg chg="delSp modSp">
        <pc:chgData name="Justine Zayhowski" userId="2377d393-ab0f-4e66-8672-ed1beebcd407" providerId="ADAL" clId="{652B922C-1757-422E-B2C4-9C83620A1355}" dt="2018-11-08T14:03:25.304" v="5441" actId="478"/>
        <pc:sldMkLst>
          <pc:docMk/>
          <pc:sldMk cId="3594268217" sldId="983"/>
        </pc:sldMkLst>
        <pc:spChg chg="del mod">
          <ac:chgData name="Justine Zayhowski" userId="2377d393-ab0f-4e66-8672-ed1beebcd407" providerId="ADAL" clId="{652B922C-1757-422E-B2C4-9C83620A1355}" dt="2018-11-08T14:03:25.304" v="5441" actId="478"/>
          <ac:spMkLst>
            <pc:docMk/>
            <pc:sldMk cId="3594268217" sldId="983"/>
            <ac:spMk id="4" creationId="{31C24260-F2BA-48C3-83BB-76DE4BEB0004}"/>
          </ac:spMkLst>
        </pc:spChg>
      </pc:sldChg>
      <pc:sldChg chg="modSp">
        <pc:chgData name="Justine Zayhowski" userId="2377d393-ab0f-4e66-8672-ed1beebcd407" providerId="ADAL" clId="{652B922C-1757-422E-B2C4-9C83620A1355}" dt="2018-11-07T11:42:35.494" v="2330" actId="20577"/>
        <pc:sldMkLst>
          <pc:docMk/>
          <pc:sldMk cId="463877007" sldId="1003"/>
        </pc:sldMkLst>
        <pc:spChg chg="mod">
          <ac:chgData name="Justine Zayhowski" userId="2377d393-ab0f-4e66-8672-ed1beebcd407" providerId="ADAL" clId="{652B922C-1757-422E-B2C4-9C83620A1355}" dt="2018-11-07T11:42:35.494" v="2330" actId="20577"/>
          <ac:spMkLst>
            <pc:docMk/>
            <pc:sldMk cId="463877007" sldId="1003"/>
            <ac:spMk id="3" creationId="{00000000-0000-0000-0000-000000000000}"/>
          </ac:spMkLst>
        </pc:spChg>
      </pc:sldChg>
      <pc:sldChg chg="modSp">
        <pc:chgData name="Justine Zayhowski" userId="2377d393-ab0f-4e66-8672-ed1beebcd407" providerId="ADAL" clId="{652B922C-1757-422E-B2C4-9C83620A1355}" dt="2018-11-08T02:01:34.510" v="5222" actId="20577"/>
        <pc:sldMkLst>
          <pc:docMk/>
          <pc:sldMk cId="977111122" sldId="1004"/>
        </pc:sldMkLst>
        <pc:spChg chg="mod">
          <ac:chgData name="Justine Zayhowski" userId="2377d393-ab0f-4e66-8672-ed1beebcd407" providerId="ADAL" clId="{652B922C-1757-422E-B2C4-9C83620A1355}" dt="2018-11-08T02:01:34.510" v="5222" actId="20577"/>
          <ac:spMkLst>
            <pc:docMk/>
            <pc:sldMk cId="977111122" sldId="1004"/>
            <ac:spMk id="3" creationId="{00000000-0000-0000-0000-000000000000}"/>
          </ac:spMkLst>
        </pc:spChg>
      </pc:sldChg>
      <pc:sldChg chg="modSp">
        <pc:chgData name="Justine Zayhowski" userId="2377d393-ab0f-4e66-8672-ed1beebcd407" providerId="ADAL" clId="{652B922C-1757-422E-B2C4-9C83620A1355}" dt="2018-11-07T11:42:40.243" v="2331" actId="20577"/>
        <pc:sldMkLst>
          <pc:docMk/>
          <pc:sldMk cId="3837741132" sldId="1005"/>
        </pc:sldMkLst>
        <pc:spChg chg="mod">
          <ac:chgData name="Justine Zayhowski" userId="2377d393-ab0f-4e66-8672-ed1beebcd407" providerId="ADAL" clId="{652B922C-1757-422E-B2C4-9C83620A1355}" dt="2018-11-07T11:42:40.243" v="2331" actId="20577"/>
          <ac:spMkLst>
            <pc:docMk/>
            <pc:sldMk cId="3837741132" sldId="1005"/>
            <ac:spMk id="3" creationId="{00000000-0000-0000-0000-000000000000}"/>
          </ac:spMkLst>
        </pc:spChg>
        <pc:spChg chg="mod">
          <ac:chgData name="Justine Zayhowski" userId="2377d393-ab0f-4e66-8672-ed1beebcd407" providerId="ADAL" clId="{652B922C-1757-422E-B2C4-9C83620A1355}" dt="2018-11-06T17:26:09.847" v="1078" actId="1076"/>
          <ac:spMkLst>
            <pc:docMk/>
            <pc:sldMk cId="3837741132" sldId="1005"/>
            <ac:spMk id="4" creationId="{00000000-0000-0000-0000-000000000000}"/>
          </ac:spMkLst>
        </pc:spChg>
      </pc:sldChg>
      <pc:sldChg chg="modSp delCm">
        <pc:chgData name="Justine Zayhowski" userId="2377d393-ab0f-4e66-8672-ed1beebcd407" providerId="ADAL" clId="{652B922C-1757-422E-B2C4-9C83620A1355}" dt="2018-11-08T02:06:27.669" v="5292" actId="478"/>
        <pc:sldMkLst>
          <pc:docMk/>
          <pc:sldMk cId="2468919622" sldId="1006"/>
        </pc:sldMkLst>
        <pc:spChg chg="mod">
          <ac:chgData name="Justine Zayhowski" userId="2377d393-ab0f-4e66-8672-ed1beebcd407" providerId="ADAL" clId="{652B922C-1757-422E-B2C4-9C83620A1355}" dt="2018-11-08T02:06:22.936" v="5291" actId="20577"/>
          <ac:spMkLst>
            <pc:docMk/>
            <pc:sldMk cId="2468919622" sldId="1006"/>
            <ac:spMk id="3" creationId="{B2A01F36-949D-4938-B5B3-576B1D5052B9}"/>
          </ac:spMkLst>
        </pc:spChg>
        <pc:spChg chg="mod">
          <ac:chgData name="Justine Zayhowski" userId="2377d393-ab0f-4e66-8672-ed1beebcd407" providerId="ADAL" clId="{652B922C-1757-422E-B2C4-9C83620A1355}" dt="2018-11-07T12:14:18.241" v="3580" actId="14100"/>
          <ac:spMkLst>
            <pc:docMk/>
            <pc:sldMk cId="2468919622" sldId="1006"/>
            <ac:spMk id="4" creationId="{79004D7C-8356-483F-AADD-04BF0B5CD81E}"/>
          </ac:spMkLst>
        </pc:spChg>
      </pc:sldChg>
      <pc:sldChg chg="modSp">
        <pc:chgData name="Justine Zayhowski" userId="2377d393-ab0f-4e66-8672-ed1beebcd407" providerId="ADAL" clId="{652B922C-1757-422E-B2C4-9C83620A1355}" dt="2018-11-07T11:42:52.972" v="2348" actId="1036"/>
        <pc:sldMkLst>
          <pc:docMk/>
          <pc:sldMk cId="4017652554" sldId="1008"/>
        </pc:sldMkLst>
        <pc:spChg chg="mod">
          <ac:chgData name="Justine Zayhowski" userId="2377d393-ab0f-4e66-8672-ed1beebcd407" providerId="ADAL" clId="{652B922C-1757-422E-B2C4-9C83620A1355}" dt="2018-11-07T11:42:47.649" v="2332" actId="1036"/>
          <ac:spMkLst>
            <pc:docMk/>
            <pc:sldMk cId="4017652554" sldId="1008"/>
            <ac:spMk id="3" creationId="{00000000-0000-0000-0000-000000000000}"/>
          </ac:spMkLst>
        </pc:spChg>
        <pc:spChg chg="mod">
          <ac:chgData name="Justine Zayhowski" userId="2377d393-ab0f-4e66-8672-ed1beebcd407" providerId="ADAL" clId="{652B922C-1757-422E-B2C4-9C83620A1355}" dt="2018-11-07T11:42:52.972" v="2348" actId="1036"/>
          <ac:spMkLst>
            <pc:docMk/>
            <pc:sldMk cId="4017652554" sldId="1008"/>
            <ac:spMk id="4" creationId="{00000000-0000-0000-0000-000000000000}"/>
          </ac:spMkLst>
        </pc:spChg>
      </pc:sldChg>
      <pc:sldChg chg="modSp add">
        <pc:chgData name="Justine Zayhowski" userId="2377d393-ab0f-4e66-8672-ed1beebcd407" providerId="ADAL" clId="{652B922C-1757-422E-B2C4-9C83620A1355}" dt="2018-11-07T11:43:05.008" v="2369" actId="1035"/>
        <pc:sldMkLst>
          <pc:docMk/>
          <pc:sldMk cId="4052274596" sldId="1009"/>
        </pc:sldMkLst>
        <pc:spChg chg="mod">
          <ac:chgData name="Justine Zayhowski" userId="2377d393-ab0f-4e66-8672-ed1beebcd407" providerId="ADAL" clId="{652B922C-1757-422E-B2C4-9C83620A1355}" dt="2018-11-07T11:43:01.167" v="2349" actId="1035"/>
          <ac:spMkLst>
            <pc:docMk/>
            <pc:sldMk cId="4052274596" sldId="1009"/>
            <ac:spMk id="3" creationId="{00000000-0000-0000-0000-000000000000}"/>
          </ac:spMkLst>
        </pc:spChg>
        <pc:spChg chg="mod">
          <ac:chgData name="Justine Zayhowski" userId="2377d393-ab0f-4e66-8672-ed1beebcd407" providerId="ADAL" clId="{652B922C-1757-422E-B2C4-9C83620A1355}" dt="2018-11-07T11:43:05.008" v="2369" actId="1035"/>
          <ac:spMkLst>
            <pc:docMk/>
            <pc:sldMk cId="4052274596" sldId="1009"/>
            <ac:spMk id="4" creationId="{00000000-0000-0000-0000-000000000000}"/>
          </ac:spMkLst>
        </pc:spChg>
      </pc:sldChg>
      <pc:sldChg chg="addSp delSp modSp add modAnim">
        <pc:chgData name="Justine Zayhowski" userId="2377d393-ab0f-4e66-8672-ed1beebcd407" providerId="ADAL" clId="{652B922C-1757-422E-B2C4-9C83620A1355}" dt="2018-11-14T21:53:21.296" v="8462" actId="20577"/>
        <pc:sldMkLst>
          <pc:docMk/>
          <pc:sldMk cId="93548604" sldId="1010"/>
        </pc:sldMkLst>
        <pc:spChg chg="mod">
          <ac:chgData name="Justine Zayhowski" userId="2377d393-ab0f-4e66-8672-ed1beebcd407" providerId="ADAL" clId="{652B922C-1757-422E-B2C4-9C83620A1355}" dt="2018-11-13T20:53:58.692" v="7093" actId="20577"/>
          <ac:spMkLst>
            <pc:docMk/>
            <pc:sldMk cId="93548604" sldId="1010"/>
            <ac:spMk id="3" creationId="{8BD7E0E9-BA26-4968-B551-6FCACE91C055}"/>
          </ac:spMkLst>
        </pc:spChg>
        <pc:spChg chg="add mod">
          <ac:chgData name="Justine Zayhowski" userId="2377d393-ab0f-4e66-8672-ed1beebcd407" providerId="ADAL" clId="{652B922C-1757-422E-B2C4-9C83620A1355}" dt="2018-11-14T21:53:21.296" v="8462" actId="20577"/>
          <ac:spMkLst>
            <pc:docMk/>
            <pc:sldMk cId="93548604" sldId="1010"/>
            <ac:spMk id="4" creationId="{4FDE1808-9A00-42FA-B8A0-853CB3D3978C}"/>
          </ac:spMkLst>
        </pc:spChg>
        <pc:spChg chg="add del">
          <ac:chgData name="Justine Zayhowski" userId="2377d393-ab0f-4e66-8672-ed1beebcd407" providerId="ADAL" clId="{652B922C-1757-422E-B2C4-9C83620A1355}" dt="2018-11-07T12:15:00.898" v="3598" actId="1035"/>
          <ac:spMkLst>
            <pc:docMk/>
            <pc:sldMk cId="93548604" sldId="1010"/>
            <ac:spMk id="4" creationId="{193E8782-7D6A-450E-B974-9227A03D4E64}"/>
          </ac:spMkLst>
        </pc:spChg>
        <pc:spChg chg="add del mod">
          <ac:chgData name="Justine Zayhowski" userId="2377d393-ab0f-4e66-8672-ed1beebcd407" providerId="ADAL" clId="{652B922C-1757-422E-B2C4-9C83620A1355}" dt="2018-11-13T21:00:18.324" v="7422" actId="20577"/>
          <ac:spMkLst>
            <pc:docMk/>
            <pc:sldMk cId="93548604" sldId="1010"/>
            <ac:spMk id="5" creationId="{05835C76-C74E-4517-B827-5584F3BD9FD9}"/>
          </ac:spMkLst>
        </pc:spChg>
        <pc:spChg chg="add mod">
          <ac:chgData name="Justine Zayhowski" userId="2377d393-ab0f-4e66-8672-ed1beebcd407" providerId="ADAL" clId="{652B922C-1757-422E-B2C4-9C83620A1355}" dt="2018-11-14T21:38:46.024" v="7665" actId="1076"/>
          <ac:spMkLst>
            <pc:docMk/>
            <pc:sldMk cId="93548604" sldId="1010"/>
            <ac:spMk id="7" creationId="{DB4D709C-A612-495A-942F-5FFB509212D5}"/>
          </ac:spMkLst>
        </pc:spChg>
        <pc:graphicFrameChg chg="add mod modGraphic">
          <ac:chgData name="Justine Zayhowski" userId="2377d393-ab0f-4e66-8672-ed1beebcd407" providerId="ADAL" clId="{652B922C-1757-422E-B2C4-9C83620A1355}" dt="2018-11-14T21:45:04.617" v="8065" actId="20577"/>
          <ac:graphicFrameMkLst>
            <pc:docMk/>
            <pc:sldMk cId="93548604" sldId="1010"/>
            <ac:graphicFrameMk id="6" creationId="{F4644FDF-4792-4CA1-A1F4-58F3DCDEC69D}"/>
          </ac:graphicFrameMkLst>
        </pc:graphicFrameChg>
      </pc:sldChg>
      <pc:sldChg chg="delSp modSp">
        <pc:chgData name="Justine Zayhowski" userId="2377d393-ab0f-4e66-8672-ed1beebcd407" providerId="ADAL" clId="{652B922C-1757-422E-B2C4-9C83620A1355}" dt="2018-11-13T21:16:49.029" v="7583" actId="20577"/>
        <pc:sldMkLst>
          <pc:docMk/>
          <pc:sldMk cId="779887196" sldId="1014"/>
        </pc:sldMkLst>
        <pc:spChg chg="mod">
          <ac:chgData name="Justine Zayhowski" userId="2377d393-ab0f-4e66-8672-ed1beebcd407" providerId="ADAL" clId="{652B922C-1757-422E-B2C4-9C83620A1355}" dt="2018-11-07T12:34:36.627" v="4985" actId="20577"/>
          <ac:spMkLst>
            <pc:docMk/>
            <pc:sldMk cId="779887196" sldId="1014"/>
            <ac:spMk id="3" creationId="{5A14F371-B648-4418-B278-AD3485341E59}"/>
          </ac:spMkLst>
        </pc:spChg>
        <pc:spChg chg="del">
          <ac:chgData name="Justine Zayhowski" userId="2377d393-ab0f-4e66-8672-ed1beebcd407" providerId="ADAL" clId="{652B922C-1757-422E-B2C4-9C83620A1355}" dt="2018-11-08T02:07:25.680" v="5294" actId="478"/>
          <ac:spMkLst>
            <pc:docMk/>
            <pc:sldMk cId="779887196" sldId="1014"/>
            <ac:spMk id="5" creationId="{C75B52B6-2BEF-483B-9DF4-593E5219E89A}"/>
          </ac:spMkLst>
        </pc:spChg>
        <pc:graphicFrameChg chg="mod modGraphic">
          <ac:chgData name="Justine Zayhowski" userId="2377d393-ab0f-4e66-8672-ed1beebcd407" providerId="ADAL" clId="{652B922C-1757-422E-B2C4-9C83620A1355}" dt="2018-11-13T21:16:49.029" v="7583" actId="20577"/>
          <ac:graphicFrameMkLst>
            <pc:docMk/>
            <pc:sldMk cId="779887196" sldId="1014"/>
            <ac:graphicFrameMk id="4" creationId="{B3F53DC0-1E9B-441D-A83B-C9B28D537636}"/>
          </ac:graphicFrameMkLst>
        </pc:graphicFrameChg>
      </pc:sldChg>
      <pc:sldChg chg="modSp">
        <pc:chgData name="Justine Zayhowski" userId="2377d393-ab0f-4e66-8672-ed1beebcd407" providerId="ADAL" clId="{652B922C-1757-422E-B2C4-9C83620A1355}" dt="2018-11-19T15:55:18.994" v="9695" actId="20577"/>
        <pc:sldMkLst>
          <pc:docMk/>
          <pc:sldMk cId="3489376159" sldId="1015"/>
        </pc:sldMkLst>
        <pc:spChg chg="mod">
          <ac:chgData name="Justine Zayhowski" userId="2377d393-ab0f-4e66-8672-ed1beebcd407" providerId="ADAL" clId="{652B922C-1757-422E-B2C4-9C83620A1355}" dt="2018-11-19T15:55:18.994" v="9695" actId="20577"/>
          <ac:spMkLst>
            <pc:docMk/>
            <pc:sldMk cId="3489376159" sldId="1015"/>
            <ac:spMk id="6" creationId="{D3D90DC7-9686-4B1A-8D51-4181AD0B795D}"/>
          </ac:spMkLst>
        </pc:spChg>
      </pc:sldChg>
      <pc:sldChg chg="addSp delSp modSp">
        <pc:chgData name="Justine Zayhowski" userId="2377d393-ab0f-4e66-8672-ed1beebcd407" providerId="ADAL" clId="{652B922C-1757-422E-B2C4-9C83620A1355}" dt="2018-11-07T11:43:26.468" v="2370" actId="20577"/>
        <pc:sldMkLst>
          <pc:docMk/>
          <pc:sldMk cId="3826169425" sldId="1018"/>
        </pc:sldMkLst>
        <pc:spChg chg="mod">
          <ac:chgData name="Justine Zayhowski" userId="2377d393-ab0f-4e66-8672-ed1beebcd407" providerId="ADAL" clId="{652B922C-1757-422E-B2C4-9C83620A1355}" dt="2018-11-07T11:43:26.468" v="2370" actId="20577"/>
          <ac:spMkLst>
            <pc:docMk/>
            <pc:sldMk cId="3826169425" sldId="1018"/>
            <ac:spMk id="3" creationId="{00000000-0000-0000-0000-000000000000}"/>
          </ac:spMkLst>
        </pc:spChg>
        <pc:spChg chg="add del mod">
          <ac:chgData name="Justine Zayhowski" userId="2377d393-ab0f-4e66-8672-ed1beebcd407" providerId="ADAL" clId="{652B922C-1757-422E-B2C4-9C83620A1355}" dt="2018-11-06T16:57:34.702" v="16" actId="1038"/>
          <ac:spMkLst>
            <pc:docMk/>
            <pc:sldMk cId="3826169425" sldId="1018"/>
            <ac:spMk id="4" creationId="{00000000-0000-0000-0000-000000000000}"/>
          </ac:spMkLst>
        </pc:spChg>
      </pc:sldChg>
      <pc:sldChg chg="addSp delSp modSp delAnim modAnim">
        <pc:chgData name="Justine Zayhowski" userId="2377d393-ab0f-4e66-8672-ed1beebcd407" providerId="ADAL" clId="{652B922C-1757-422E-B2C4-9C83620A1355}" dt="2018-11-19T15:55:09.151" v="9647" actId="478"/>
        <pc:sldMkLst>
          <pc:docMk/>
          <pc:sldMk cId="3073989066" sldId="1028"/>
        </pc:sldMkLst>
        <pc:spChg chg="mod">
          <ac:chgData name="Justine Zayhowski" userId="2377d393-ab0f-4e66-8672-ed1beebcd407" providerId="ADAL" clId="{652B922C-1757-422E-B2C4-9C83620A1355}" dt="2018-11-07T12:39:48.342" v="5206" actId="20577"/>
          <ac:spMkLst>
            <pc:docMk/>
            <pc:sldMk cId="3073989066" sldId="1028"/>
            <ac:spMk id="2" creationId="{37D81B74-2BF3-4CD2-9DD3-2D9E29C29EE2}"/>
          </ac:spMkLst>
        </pc:spChg>
        <pc:spChg chg="mod">
          <ac:chgData name="Justine Zayhowski" userId="2377d393-ab0f-4e66-8672-ed1beebcd407" providerId="ADAL" clId="{652B922C-1757-422E-B2C4-9C83620A1355}" dt="2018-11-13T20:34:43.558" v="6786" actId="20577"/>
          <ac:spMkLst>
            <pc:docMk/>
            <pc:sldMk cId="3073989066" sldId="1028"/>
            <ac:spMk id="3" creationId="{6A430377-A9EB-4564-AA24-9507CCDDD437}"/>
          </ac:spMkLst>
        </pc:spChg>
        <pc:spChg chg="del">
          <ac:chgData name="Justine Zayhowski" userId="2377d393-ab0f-4e66-8672-ed1beebcd407" providerId="ADAL" clId="{652B922C-1757-422E-B2C4-9C83620A1355}" dt="2018-11-07T12:32:40.079" v="4867" actId="478"/>
          <ac:spMkLst>
            <pc:docMk/>
            <pc:sldMk cId="3073989066" sldId="1028"/>
            <ac:spMk id="4" creationId="{20E309E0-3DA5-47DE-9300-6CDE18CF0F42}"/>
          </ac:spMkLst>
        </pc:spChg>
        <pc:spChg chg="add del mod">
          <ac:chgData name="Justine Zayhowski" userId="2377d393-ab0f-4e66-8672-ed1beebcd407" providerId="ADAL" clId="{652B922C-1757-422E-B2C4-9C83620A1355}" dt="2018-11-19T15:55:09.151" v="9647" actId="478"/>
          <ac:spMkLst>
            <pc:docMk/>
            <pc:sldMk cId="3073989066" sldId="1028"/>
            <ac:spMk id="5" creationId="{04C116A5-AF55-441B-8AC5-2057A064FFD8}"/>
          </ac:spMkLst>
        </pc:spChg>
      </pc:sldChg>
      <pc:sldChg chg="modSp add">
        <pc:chgData name="Justine Zayhowski" userId="2377d393-ab0f-4e66-8672-ed1beebcd407" providerId="ADAL" clId="{652B922C-1757-422E-B2C4-9C83620A1355}" dt="2018-11-07T12:37:06.563" v="5087" actId="20577"/>
        <pc:sldMkLst>
          <pc:docMk/>
          <pc:sldMk cId="1662629306" sldId="1029"/>
        </pc:sldMkLst>
        <pc:spChg chg="mod">
          <ac:chgData name="Justine Zayhowski" userId="2377d393-ab0f-4e66-8672-ed1beebcd407" providerId="ADAL" clId="{652B922C-1757-422E-B2C4-9C83620A1355}" dt="2018-11-07T12:37:06.563" v="5087" actId="20577"/>
          <ac:spMkLst>
            <pc:docMk/>
            <pc:sldMk cId="1662629306" sldId="1029"/>
            <ac:spMk id="3" creationId="{0ED219EC-602A-46C0-A128-76887D399FA4}"/>
          </ac:spMkLst>
        </pc:spChg>
        <pc:spChg chg="mod">
          <ac:chgData name="Justine Zayhowski" userId="2377d393-ab0f-4e66-8672-ed1beebcd407" providerId="ADAL" clId="{652B922C-1757-422E-B2C4-9C83620A1355}" dt="2018-11-07T11:46:34.322" v="2489" actId="1076"/>
          <ac:spMkLst>
            <pc:docMk/>
            <pc:sldMk cId="1662629306" sldId="1029"/>
            <ac:spMk id="4" creationId="{51861B98-AAF9-4F89-A358-64996E43A001}"/>
          </ac:spMkLst>
        </pc:spChg>
      </pc:sldChg>
      <pc:sldChg chg="addSp modSp modAnim delCm">
        <pc:chgData name="Justine Zayhowski" userId="2377d393-ab0f-4e66-8672-ed1beebcd407" providerId="ADAL" clId="{652B922C-1757-422E-B2C4-9C83620A1355}" dt="2018-11-13T21:12:36.317" v="7492" actId="14100"/>
        <pc:sldMkLst>
          <pc:docMk/>
          <pc:sldMk cId="939939178" sldId="1030"/>
        </pc:sldMkLst>
        <pc:spChg chg="mod">
          <ac:chgData name="Justine Zayhowski" userId="2377d393-ab0f-4e66-8672-ed1beebcd407" providerId="ADAL" clId="{652B922C-1757-422E-B2C4-9C83620A1355}" dt="2018-11-13T19:35:53.346" v="6600" actId="20577"/>
          <ac:spMkLst>
            <pc:docMk/>
            <pc:sldMk cId="939939178" sldId="1030"/>
            <ac:spMk id="4" creationId="{177328BD-B73F-4EA1-9440-2630CDB2708D}"/>
          </ac:spMkLst>
        </pc:spChg>
        <pc:spChg chg="add mod">
          <ac:chgData name="Justine Zayhowski" userId="2377d393-ab0f-4e66-8672-ed1beebcd407" providerId="ADAL" clId="{652B922C-1757-422E-B2C4-9C83620A1355}" dt="2018-11-13T21:12:36.317" v="7492" actId="14100"/>
          <ac:spMkLst>
            <pc:docMk/>
            <pc:sldMk cId="939939178" sldId="1030"/>
            <ac:spMk id="5" creationId="{46C0F990-59B2-49CD-A432-801C96A2FE69}"/>
          </ac:spMkLst>
        </pc:spChg>
      </pc:sldChg>
      <pc:sldChg chg="modSp add">
        <pc:chgData name="Justine Zayhowski" userId="2377d393-ab0f-4e66-8672-ed1beebcd407" providerId="ADAL" clId="{652B922C-1757-422E-B2C4-9C83620A1355}" dt="2018-11-13T19:11:36.167" v="5561" actId="20577"/>
        <pc:sldMkLst>
          <pc:docMk/>
          <pc:sldMk cId="3717415594" sldId="1033"/>
        </pc:sldMkLst>
        <pc:spChg chg="mod">
          <ac:chgData name="Justine Zayhowski" userId="2377d393-ab0f-4e66-8672-ed1beebcd407" providerId="ADAL" clId="{652B922C-1757-422E-B2C4-9C83620A1355}" dt="2018-11-08T14:00:50.480" v="5296" actId="20577"/>
          <ac:spMkLst>
            <pc:docMk/>
            <pc:sldMk cId="3717415594" sldId="1033"/>
            <ac:spMk id="2" creationId="{5F74843D-2337-45D2-A79F-F71EA616E0CF}"/>
          </ac:spMkLst>
        </pc:spChg>
        <pc:spChg chg="mod">
          <ac:chgData name="Justine Zayhowski" userId="2377d393-ab0f-4e66-8672-ed1beebcd407" providerId="ADAL" clId="{652B922C-1757-422E-B2C4-9C83620A1355}" dt="2018-11-13T19:11:36.167" v="5561" actId="20577"/>
          <ac:spMkLst>
            <pc:docMk/>
            <pc:sldMk cId="3717415594" sldId="1033"/>
            <ac:spMk id="3" creationId="{1153D4F2-B721-4DCF-B14C-ECAF7C52DDD7}"/>
          </ac:spMkLst>
        </pc:spChg>
      </pc:sldChg>
      <pc:sldChg chg="modSp add">
        <pc:chgData name="Justine Zayhowski" userId="2377d393-ab0f-4e66-8672-ed1beebcd407" providerId="ADAL" clId="{652B922C-1757-422E-B2C4-9C83620A1355}" dt="2018-11-13T20:50:50.161" v="6918" actId="113"/>
        <pc:sldMkLst>
          <pc:docMk/>
          <pc:sldMk cId="3068687024" sldId="1034"/>
        </pc:sldMkLst>
        <pc:spChg chg="mod">
          <ac:chgData name="Justine Zayhowski" userId="2377d393-ab0f-4e66-8672-ed1beebcd407" providerId="ADAL" clId="{652B922C-1757-422E-B2C4-9C83620A1355}" dt="2018-11-13T20:50:44.015" v="6914" actId="20577"/>
          <ac:spMkLst>
            <pc:docMk/>
            <pc:sldMk cId="3068687024" sldId="1034"/>
            <ac:spMk id="2" creationId="{D6B1F340-C61D-441D-9417-94D9F8F652FA}"/>
          </ac:spMkLst>
        </pc:spChg>
        <pc:spChg chg="mod">
          <ac:chgData name="Justine Zayhowski" userId="2377d393-ab0f-4e66-8672-ed1beebcd407" providerId="ADAL" clId="{652B922C-1757-422E-B2C4-9C83620A1355}" dt="2018-11-13T20:50:50.161" v="6918" actId="113"/>
          <ac:spMkLst>
            <pc:docMk/>
            <pc:sldMk cId="3068687024" sldId="1034"/>
            <ac:spMk id="3" creationId="{B6924557-89C4-484E-9A8A-08DE632C731F}"/>
          </ac:spMkLst>
        </pc:spChg>
      </pc:sldChg>
      <pc:sldChg chg="addSp modSp add">
        <pc:chgData name="Justine Zayhowski" userId="2377d393-ab0f-4e66-8672-ed1beebcd407" providerId="ADAL" clId="{652B922C-1757-422E-B2C4-9C83620A1355}" dt="2018-11-13T20:52:05.727" v="7026" actId="1035"/>
        <pc:sldMkLst>
          <pc:docMk/>
          <pc:sldMk cId="1615262567" sldId="1035"/>
        </pc:sldMkLst>
        <pc:spChg chg="mod">
          <ac:chgData name="Justine Zayhowski" userId="2377d393-ab0f-4e66-8672-ed1beebcd407" providerId="ADAL" clId="{652B922C-1757-422E-B2C4-9C83620A1355}" dt="2018-11-13T20:51:03.968" v="6929" actId="20577"/>
          <ac:spMkLst>
            <pc:docMk/>
            <pc:sldMk cId="1615262567" sldId="1035"/>
            <ac:spMk id="2" creationId="{D6B1F340-C61D-441D-9417-94D9F8F652FA}"/>
          </ac:spMkLst>
        </pc:spChg>
        <pc:spChg chg="mod">
          <ac:chgData name="Justine Zayhowski" userId="2377d393-ab0f-4e66-8672-ed1beebcd407" providerId="ADAL" clId="{652B922C-1757-422E-B2C4-9C83620A1355}" dt="2018-11-13T20:51:25.984" v="6935" actId="113"/>
          <ac:spMkLst>
            <pc:docMk/>
            <pc:sldMk cId="1615262567" sldId="1035"/>
            <ac:spMk id="3" creationId="{B6924557-89C4-484E-9A8A-08DE632C731F}"/>
          </ac:spMkLst>
        </pc:spChg>
        <pc:spChg chg="add mod">
          <ac:chgData name="Justine Zayhowski" userId="2377d393-ab0f-4e66-8672-ed1beebcd407" providerId="ADAL" clId="{652B922C-1757-422E-B2C4-9C83620A1355}" dt="2018-11-13T20:52:05.727" v="7026" actId="1035"/>
          <ac:spMkLst>
            <pc:docMk/>
            <pc:sldMk cId="1615262567" sldId="1035"/>
            <ac:spMk id="4" creationId="{730835B7-AA00-40EE-B46E-3875F3808057}"/>
          </ac:spMkLst>
        </pc:spChg>
      </pc:sldChg>
      <pc:sldChg chg="addSp delSp modSp add delCm">
        <pc:chgData name="Justine Zayhowski" userId="2377d393-ab0f-4e66-8672-ed1beebcd407" providerId="ADAL" clId="{652B922C-1757-422E-B2C4-9C83620A1355}" dt="2018-11-15T17:57:27.157" v="9349" actId="1036"/>
        <pc:sldMkLst>
          <pc:docMk/>
          <pc:sldMk cId="2213254202" sldId="1037"/>
        </pc:sldMkLst>
        <pc:spChg chg="mod">
          <ac:chgData name="Justine Zayhowski" userId="2377d393-ab0f-4e66-8672-ed1beebcd407" providerId="ADAL" clId="{652B922C-1757-422E-B2C4-9C83620A1355}" dt="2018-11-13T21:00:36.737" v="7451" actId="20577"/>
          <ac:spMkLst>
            <pc:docMk/>
            <pc:sldMk cId="2213254202" sldId="1037"/>
            <ac:spMk id="2" creationId="{FC733F76-00AD-40A6-A566-C620908A3AFE}"/>
          </ac:spMkLst>
        </pc:spChg>
        <pc:spChg chg="del mod">
          <ac:chgData name="Justine Zayhowski" userId="2377d393-ab0f-4e66-8672-ed1beebcd407" providerId="ADAL" clId="{652B922C-1757-422E-B2C4-9C83620A1355}" dt="2018-11-15T17:56:23.530" v="9325" actId="478"/>
          <ac:spMkLst>
            <pc:docMk/>
            <pc:sldMk cId="2213254202" sldId="1037"/>
            <ac:spMk id="3" creationId="{081FD4EC-F24A-4B27-873B-D8FFFC52DEE8}"/>
          </ac:spMkLst>
        </pc:spChg>
        <pc:spChg chg="add mod">
          <ac:chgData name="Justine Zayhowski" userId="2377d393-ab0f-4e66-8672-ed1beebcd407" providerId="ADAL" clId="{652B922C-1757-422E-B2C4-9C83620A1355}" dt="2018-11-14T21:43:06.347" v="7902" actId="1076"/>
          <ac:spMkLst>
            <pc:docMk/>
            <pc:sldMk cId="2213254202" sldId="1037"/>
            <ac:spMk id="4" creationId="{76137635-4971-4092-8F63-9F04EEE19D8E}"/>
          </ac:spMkLst>
        </pc:spChg>
        <pc:spChg chg="add mod">
          <ac:chgData name="Justine Zayhowski" userId="2377d393-ab0f-4e66-8672-ed1beebcd407" providerId="ADAL" clId="{652B922C-1757-422E-B2C4-9C83620A1355}" dt="2018-11-14T21:43:20.760" v="7905" actId="1076"/>
          <ac:spMkLst>
            <pc:docMk/>
            <pc:sldMk cId="2213254202" sldId="1037"/>
            <ac:spMk id="5" creationId="{578C10F1-BFDD-42BA-946D-E364A429C546}"/>
          </ac:spMkLst>
        </pc:spChg>
        <pc:spChg chg="add del mod">
          <ac:chgData name="Justine Zayhowski" userId="2377d393-ab0f-4e66-8672-ed1beebcd407" providerId="ADAL" clId="{652B922C-1757-422E-B2C4-9C83620A1355}" dt="2018-11-15T17:56:28.245" v="9326" actId="478"/>
          <ac:spMkLst>
            <pc:docMk/>
            <pc:sldMk cId="2213254202" sldId="1037"/>
            <ac:spMk id="7" creationId="{69955D42-9E35-4EDC-8544-346826207CF6}"/>
          </ac:spMkLst>
        </pc:spChg>
        <pc:graphicFrameChg chg="add mod modGraphic">
          <ac:chgData name="Justine Zayhowski" userId="2377d393-ab0f-4e66-8672-ed1beebcd407" providerId="ADAL" clId="{652B922C-1757-422E-B2C4-9C83620A1355}" dt="2018-11-15T17:57:27.157" v="9349" actId="1036"/>
          <ac:graphicFrameMkLst>
            <pc:docMk/>
            <pc:sldMk cId="2213254202" sldId="1037"/>
            <ac:graphicFrameMk id="5" creationId="{61C822FE-624C-4189-8B00-860BF8C535E5}"/>
          </ac:graphicFrameMkLst>
        </pc:graphicFrameChg>
      </pc:sldChg>
      <pc:sldChg chg="modSp add">
        <pc:chgData name="Justine Zayhowski" userId="2377d393-ab0f-4e66-8672-ed1beebcd407" providerId="ADAL" clId="{652B922C-1757-422E-B2C4-9C83620A1355}" dt="2018-11-16T16:16:13.159" v="9537" actId="14734"/>
        <pc:sldMkLst>
          <pc:docMk/>
          <pc:sldMk cId="3856783963" sldId="1038"/>
        </pc:sldMkLst>
        <pc:spChg chg="mod">
          <ac:chgData name="Justine Zayhowski" userId="2377d393-ab0f-4e66-8672-ed1beebcd407" providerId="ADAL" clId="{652B922C-1757-422E-B2C4-9C83620A1355}" dt="2018-11-15T01:48:58.680" v="9276" actId="20577"/>
          <ac:spMkLst>
            <pc:docMk/>
            <pc:sldMk cId="3856783963" sldId="1038"/>
            <ac:spMk id="3" creationId="{AB2B63E9-872E-48CC-A5DF-1E32FB0BA336}"/>
          </ac:spMkLst>
        </pc:spChg>
        <pc:graphicFrameChg chg="mod modGraphic">
          <ac:chgData name="Justine Zayhowski" userId="2377d393-ab0f-4e66-8672-ed1beebcd407" providerId="ADAL" clId="{652B922C-1757-422E-B2C4-9C83620A1355}" dt="2018-11-16T16:16:13.159" v="9537" actId="14734"/>
          <ac:graphicFrameMkLst>
            <pc:docMk/>
            <pc:sldMk cId="3856783963" sldId="1038"/>
            <ac:graphicFrameMk id="5" creationId="{02FD7D69-48E1-482A-ABA3-E4B82E6A1989}"/>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HPC-FS-001\Shared\HPC%20ALL%20STAFF\Accountable%20Care%20Team\Quality%20Alignment\1%20-%20Aligned%20Quality%20Vision\MHA%20quality%20measurement%20and%20reporting%20resourc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PC-FS-001\Shared\HPC%20ALL%20STAFF\Accountable%20Care%20Team\Quality%20Alignment\1%20-%20Aligned%20Quality%20Vision\MHA%20quality%20measurement%20and%20reporting%20resour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dLbl>
              <c:idx val="0"/>
              <c:layout>
                <c:manualLayout>
                  <c:x val="-0.1081228991112953"/>
                  <c:y val="0.12409571086222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F5-4F04-9A00-515E4F38C436}"/>
                </c:ext>
              </c:extLst>
            </c:dLbl>
            <c:dLbl>
              <c:idx val="1"/>
              <c:layout>
                <c:manualLayout>
                  <c:x val="-9.0448957038264957E-2"/>
                  <c:y val="-0.18100014672079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F5-4F04-9A00-515E4F38C436}"/>
                </c:ext>
              </c:extLst>
            </c:dLbl>
            <c:dLbl>
              <c:idx val="2"/>
              <c:layout>
                <c:manualLayout>
                  <c:x val="0.12532255836441497"/>
                  <c:y val="-8.3537438255000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F5-4F04-9A00-515E4F38C436}"/>
                </c:ext>
              </c:extLst>
            </c:dLbl>
            <c:dLbl>
              <c:idx val="3"/>
              <c:layout>
                <c:manualLayout>
                  <c:x val="0.11824216051940876"/>
                  <c:y val="0.12409571086222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F5-4F04-9A00-515E4F38C436}"/>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Yes</c:v>
                </c:pt>
                <c:pt idx="1">
                  <c:v>No</c:v>
                </c:pt>
                <c:pt idx="2">
                  <c:v>Undecided</c:v>
                </c:pt>
                <c:pt idx="3">
                  <c:v>Does not apply (no risk contracts)</c:v>
                </c:pt>
              </c:strCache>
            </c:strRef>
          </c:cat>
          <c:val>
            <c:numRef>
              <c:f>Sheet1!$B$2:$B$5</c:f>
              <c:numCache>
                <c:formatCode>General</c:formatCode>
                <c:ptCount val="4"/>
                <c:pt idx="0">
                  <c:v>3</c:v>
                </c:pt>
                <c:pt idx="1">
                  <c:v>4</c:v>
                </c:pt>
                <c:pt idx="2">
                  <c:v>2</c:v>
                </c:pt>
                <c:pt idx="3">
                  <c:v>3</c:v>
                </c:pt>
              </c:numCache>
            </c:numRef>
          </c:val>
          <c:extLst>
            <c:ext xmlns:c16="http://schemas.microsoft.com/office/drawing/2014/chart" uri="{C3380CC4-5D6E-409C-BE32-E72D297353CC}">
              <c16:uniqueId val="{00000004-77F5-4F04-9A00-515E4F38C43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541666666666663"/>
          <c:y val="8.7716843011811027E-2"/>
          <c:w val="0.34375"/>
          <c:h val="0.7698788139763779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Yes</c:v>
                </c:pt>
                <c:pt idx="1">
                  <c:v>No</c:v>
                </c:pt>
                <c:pt idx="2">
                  <c:v>Undecided</c:v>
                </c:pt>
                <c:pt idx="3">
                  <c:v>Does not apply (no risk contracts)</c:v>
                </c:pt>
              </c:strCache>
            </c:strRef>
          </c:cat>
          <c:val>
            <c:numRef>
              <c:f>Sheet1!$B$2:$B$5</c:f>
              <c:numCache>
                <c:formatCode>General</c:formatCode>
                <c:ptCount val="4"/>
                <c:pt idx="0">
                  <c:v>3</c:v>
                </c:pt>
                <c:pt idx="1">
                  <c:v>0</c:v>
                </c:pt>
                <c:pt idx="2">
                  <c:v>2</c:v>
                </c:pt>
                <c:pt idx="3">
                  <c:v>0</c:v>
                </c:pt>
              </c:numCache>
            </c:numRef>
          </c:val>
          <c:extLst>
            <c:ext xmlns:c16="http://schemas.microsoft.com/office/drawing/2014/chart" uri="{C3380CC4-5D6E-409C-BE32-E72D297353CC}">
              <c16:uniqueId val="{00000000-9903-49D2-AF4D-9E392EEE4B7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3541666666666663"/>
          <c:y val="8.7716843011811027E-2"/>
          <c:w val="0.34375"/>
          <c:h val="0.7698788139763779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dirty="0"/>
              <a:t>Quality Reporting Expenses</a:t>
            </a:r>
          </a:p>
        </c:rich>
      </c:tx>
      <c:overlay val="0"/>
    </c:title>
    <c:autoTitleDeleted val="0"/>
    <c:plotArea>
      <c:layout>
        <c:manualLayout>
          <c:layoutTarget val="inner"/>
          <c:xMode val="edge"/>
          <c:yMode val="edge"/>
          <c:x val="0.13457323844134866"/>
          <c:y val="0.23226324749946797"/>
          <c:w val="0.47524076317383401"/>
          <c:h val="0.66790593743349647"/>
        </c:manualLayout>
      </c:layout>
      <c:pieChart>
        <c:varyColors val="1"/>
        <c:ser>
          <c:idx val="0"/>
          <c:order val="0"/>
          <c:dLbls>
            <c:dLbl>
              <c:idx val="2"/>
              <c:spPr/>
              <c:txPr>
                <a:bodyPr/>
                <a:lstStyle/>
                <a:p>
                  <a:pPr>
                    <a:defRPr sz="1100">
                      <a:solidFill>
                        <a:schemeClr val="tx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0-BE1D-44A5-998B-46BB69A52DA0}"/>
                </c:ext>
              </c:extLst>
            </c:dLbl>
            <c:spPr>
              <a:noFill/>
              <a:ln>
                <a:noFill/>
              </a:ln>
              <a:effectLst/>
            </c:spPr>
            <c:txPr>
              <a:bodyPr/>
              <a:lstStyle/>
              <a:p>
                <a:pPr>
                  <a:defRPr sz="11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Labor costs</c:v>
                </c:pt>
                <c:pt idx="1">
                  <c:v>Technology</c:v>
                </c:pt>
                <c:pt idx="2">
                  <c:v>Training</c:v>
                </c:pt>
                <c:pt idx="3">
                  <c:v>Other Costs</c:v>
                </c:pt>
              </c:strCache>
            </c:strRef>
          </c:cat>
          <c:val>
            <c:numRef>
              <c:f>Sheet1!$B$2:$B$5</c:f>
              <c:numCache>
                <c:formatCode>"$"#,##0.00</c:formatCode>
                <c:ptCount val="4"/>
                <c:pt idx="0">
                  <c:v>14731310</c:v>
                </c:pt>
                <c:pt idx="1">
                  <c:v>1433660</c:v>
                </c:pt>
                <c:pt idx="2">
                  <c:v>178856</c:v>
                </c:pt>
                <c:pt idx="3">
                  <c:v>2734685</c:v>
                </c:pt>
              </c:numCache>
            </c:numRef>
          </c:val>
          <c:extLst>
            <c:ext xmlns:c16="http://schemas.microsoft.com/office/drawing/2014/chart" uri="{C3380CC4-5D6E-409C-BE32-E72D297353CC}">
              <c16:uniqueId val="{00000001-66EB-47A2-8D27-4699853B7A9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8341401769223287"/>
          <c:y val="0.38079850595598624"/>
          <c:w val="0.23462404005054924"/>
          <c:h val="0.33390268524126793"/>
        </c:manualLayout>
      </c:layout>
      <c:overlay val="0"/>
      <c:txPr>
        <a:bodyPr/>
        <a:lstStyle/>
        <a:p>
          <a:pPr>
            <a:defRPr sz="1100"/>
          </a:pPr>
          <a:endParaRPr lang="en-US"/>
        </a:p>
      </c:txPr>
    </c:legend>
    <c:plotVisOnly val="1"/>
    <c:dispBlanksAs val="gap"/>
    <c:showDLblsOverMax val="0"/>
  </c:chart>
  <c:txPr>
    <a:bodyPr/>
    <a:lstStyle/>
    <a:p>
      <a:pPr>
        <a:defRPr sz="1400">
          <a:latin typeface="Book Antiqua" panose="0204060205030503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dirty="0"/>
              <a:t>Survey Respondents</a:t>
            </a:r>
          </a:p>
        </c:rich>
      </c:tx>
      <c:overlay val="0"/>
    </c:title>
    <c:autoTitleDeleted val="0"/>
    <c:plotArea>
      <c:layout/>
      <c:pieChart>
        <c:varyColors val="1"/>
        <c:ser>
          <c:idx val="0"/>
          <c:order val="0"/>
          <c:dLbls>
            <c:dLbl>
              <c:idx val="3"/>
              <c:tx>
                <c:rich>
                  <a:bodyPr rot="0"/>
                  <a:lstStyle/>
                  <a:p>
                    <a:pPr>
                      <a:defRPr sz="1100">
                        <a:solidFill>
                          <a:schemeClr val="bg1"/>
                        </a:solidFill>
                      </a:defRPr>
                    </a:pPr>
                    <a:r>
                      <a:rPr lang="en-US" sz="1100" dirty="0">
                        <a:solidFill>
                          <a:schemeClr val="bg1"/>
                        </a:solidFill>
                      </a:rPr>
                      <a:t>41%</a:t>
                    </a:r>
                    <a:endParaRPr lang="en-US" dirty="0"/>
                  </a:p>
                </c:rich>
              </c:tx>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5B1-417E-9A54-F8777720E2B3}"/>
                </c:ext>
              </c:extLst>
            </c:dLbl>
            <c:spPr>
              <a:noFill/>
              <a:ln>
                <a:noFill/>
              </a:ln>
              <a:effectLst/>
            </c:spPr>
            <c:txPr>
              <a:bodyPr/>
              <a:lstStyle/>
              <a:p>
                <a:pPr>
                  <a:defRPr sz="110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Sheet1!$A$7:$A$11</c:f>
              <c:strCache>
                <c:ptCount val="5"/>
                <c:pt idx="0">
                  <c:v>AMC</c:v>
                </c:pt>
                <c:pt idx="1">
                  <c:v>Teaching</c:v>
                </c:pt>
                <c:pt idx="2">
                  <c:v>Community</c:v>
                </c:pt>
                <c:pt idx="3">
                  <c:v>Community DSH</c:v>
                </c:pt>
                <c:pt idx="4">
                  <c:v>Specialty</c:v>
                </c:pt>
              </c:strCache>
            </c:strRef>
          </c:cat>
          <c:val>
            <c:numRef>
              <c:f>Sheet1!$B$7:$B$11</c:f>
              <c:numCache>
                <c:formatCode>0</c:formatCode>
                <c:ptCount val="5"/>
                <c:pt idx="0">
                  <c:v>2</c:v>
                </c:pt>
                <c:pt idx="1">
                  <c:v>2</c:v>
                </c:pt>
                <c:pt idx="2">
                  <c:v>8</c:v>
                </c:pt>
                <c:pt idx="3">
                  <c:v>9</c:v>
                </c:pt>
                <c:pt idx="4">
                  <c:v>1</c:v>
                </c:pt>
              </c:numCache>
            </c:numRef>
          </c:val>
          <c:extLst>
            <c:ext xmlns:c16="http://schemas.microsoft.com/office/drawing/2014/chart" uri="{C3380CC4-5D6E-409C-BE32-E72D297353CC}">
              <c16:uniqueId val="{00000001-A5B1-417E-9A54-F8777720E2B3}"/>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100"/>
          </a:pPr>
          <a:endParaRPr lang="en-US"/>
        </a:p>
      </c:txPr>
    </c:legend>
    <c:plotVisOnly val="1"/>
    <c:dispBlanksAs val="gap"/>
    <c:showDLblsOverMax val="0"/>
  </c:chart>
  <c:txPr>
    <a:bodyPr/>
    <a:lstStyle/>
    <a:p>
      <a:pPr>
        <a:defRPr sz="1800">
          <a:latin typeface="Book Antiqua" panose="0204060205030503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11/19/2018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11/19/2018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with outcomes</a:t>
            </a:r>
            <a:r>
              <a:rPr lang="en-US" baseline="0" dirty="0"/>
              <a:t> measures</a:t>
            </a:r>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20</a:t>
            </a:fld>
            <a:endParaRPr lang="en-US" dirty="0"/>
          </a:p>
        </p:txBody>
      </p:sp>
    </p:spTree>
    <p:extLst>
      <p:ext uri="{BB962C8B-B14F-4D97-AF65-F5344CB8AC3E}">
        <p14:creationId xmlns:p14="http://schemas.microsoft.com/office/powerpoint/2010/main" val="103140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9B7833D-D0AA-4DCD-A1FD-49E43A30758C}" type="slidenum">
              <a:rPr lang="en-US" smtClean="0"/>
              <a:t>21</a:t>
            </a:fld>
            <a:endParaRPr lang="en-US" dirty="0"/>
          </a:p>
        </p:txBody>
      </p:sp>
    </p:spTree>
    <p:extLst>
      <p:ext uri="{BB962C8B-B14F-4D97-AF65-F5344CB8AC3E}">
        <p14:creationId xmlns:p14="http://schemas.microsoft.com/office/powerpoint/2010/main" val="199692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3671668" y="3124200"/>
            <a:ext cx="5262783" cy="1568257"/>
          </a:xfrm>
        </p:spPr>
        <p:txBody>
          <a:bodyPr>
            <a:normAutofit/>
          </a:bodyPr>
          <a:lstStyle/>
          <a:p>
            <a:pPr>
              <a:spcAft>
                <a:spcPts val="0"/>
              </a:spcAft>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#22</a:t>
            </a:r>
          </a:p>
          <a:p>
            <a:pPr marL="0" indent="0" algn="ctr">
              <a:buNone/>
            </a:pPr>
            <a:r>
              <a:rPr lang="en-US" dirty="0"/>
              <a:t>November 19,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#5: Developmental Measures</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67397" y="1002322"/>
            <a:ext cx="8229600" cy="5482883"/>
          </a:xfrm>
        </p:spPr>
        <p:txBody>
          <a:bodyPr/>
          <a:lstStyle/>
          <a:p>
            <a:r>
              <a:rPr lang="en-US" dirty="0"/>
              <a:t>Developmental Measures: </a:t>
            </a:r>
            <a:r>
              <a:rPr lang="en-US" b="0" dirty="0"/>
              <a:t>One respondent recommended promoting a number of measure concepts or measures addressing key domains (equity, social determinants of health, care coordination, patient/provider communication, patient engagement, team-based care, relationship-centered care, or health behaviors) as “pay-for-reporting” in Year 1.  The respondent also urged the Taskforce to prioritize development of Developmental measures in key domains.</a:t>
            </a:r>
          </a:p>
          <a:p>
            <a:pPr lvl="1"/>
            <a:r>
              <a:rPr lang="en-US" b="0" dirty="0"/>
              <a:t>Taskforce staff will inform the respondent of how the Taskforce prioritized development of certain Developmental measures.</a:t>
            </a:r>
            <a:endParaRPr lang="en-US" dirty="0"/>
          </a:p>
          <a:p>
            <a:r>
              <a:rPr lang="en-US" dirty="0"/>
              <a:t>Clinician Burnout: </a:t>
            </a:r>
            <a:r>
              <a:rPr lang="en-US" b="0" dirty="0"/>
              <a:t>Two respondents appreciated the inclusion of clinician burnout in the list of Developmental measure concepts, and requested the Taskforce specifically focus on physician burnout.</a:t>
            </a:r>
          </a:p>
          <a:p>
            <a:pPr lvl="1">
              <a:spcAft>
                <a:spcPts val="0"/>
              </a:spcAft>
            </a:pPr>
            <a:r>
              <a:rPr lang="en-US" b="0" dirty="0"/>
              <a:t>The Taskforce did not prioritize development of a clinician burnout measure for 2019.</a:t>
            </a:r>
          </a:p>
          <a:p>
            <a:pPr lvl="1">
              <a:spcAft>
                <a:spcPts val="0"/>
              </a:spcAft>
            </a:pPr>
            <a:r>
              <a:rPr lang="en-US" b="0" dirty="0"/>
              <a:t>Burnout could be an explicit consideration for future measure set design.</a:t>
            </a:r>
          </a:p>
          <a:p>
            <a:pPr lvl="1"/>
            <a:endParaRPr lang="en-US" sz="200" b="0" dirty="0"/>
          </a:p>
          <a:p>
            <a:endParaRPr lang="en-US" dirty="0"/>
          </a:p>
        </p:txBody>
      </p:sp>
    </p:spTree>
    <p:extLst>
      <p:ext uri="{BB962C8B-B14F-4D97-AF65-F5344CB8AC3E}">
        <p14:creationId xmlns:p14="http://schemas.microsoft.com/office/powerpoint/2010/main" val="1661141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3047-0647-4C94-B81A-B726BCB6C665}"/>
              </a:ext>
            </a:extLst>
          </p:cNvPr>
          <p:cNvSpPr>
            <a:spLocks noGrp="1"/>
          </p:cNvSpPr>
          <p:nvPr>
            <p:ph type="title"/>
          </p:nvPr>
        </p:nvSpPr>
        <p:spPr>
          <a:xfrm>
            <a:off x="736600" y="109538"/>
            <a:ext cx="6502400" cy="762000"/>
          </a:xfrm>
        </p:spPr>
        <p:txBody>
          <a:bodyPr/>
          <a:lstStyle/>
          <a:p>
            <a:r>
              <a:rPr lang="en-US"/>
              <a:t>Themes of Public Comments – </a:t>
            </a:r>
            <a:br>
              <a:rPr lang="en-US"/>
            </a:br>
            <a:r>
              <a:rPr lang="en-US"/>
              <a:t>#5: Developmental Measures</a:t>
            </a:r>
          </a:p>
        </p:txBody>
      </p:sp>
      <p:sp>
        <p:nvSpPr>
          <p:cNvPr id="3" name="Content Placeholder 2">
            <a:extLst>
              <a:ext uri="{FF2B5EF4-FFF2-40B4-BE49-F238E27FC236}">
                <a16:creationId xmlns:a16="http://schemas.microsoft.com/office/drawing/2014/main" id="{DB003FEA-F6E0-4DE3-9146-0BA49571FDFD}"/>
              </a:ext>
            </a:extLst>
          </p:cNvPr>
          <p:cNvSpPr>
            <a:spLocks noGrp="1"/>
          </p:cNvSpPr>
          <p:nvPr>
            <p:ph sz="half" idx="1"/>
          </p:nvPr>
        </p:nvSpPr>
        <p:spPr>
          <a:xfrm>
            <a:off x="533400" y="1066800"/>
            <a:ext cx="8077200" cy="5334000"/>
          </a:xfrm>
        </p:spPr>
        <p:txBody>
          <a:bodyPr/>
          <a:lstStyle/>
          <a:p>
            <a:pPr lvl="1"/>
            <a:endParaRPr lang="en-US" sz="200" b="0" dirty="0"/>
          </a:p>
          <a:p>
            <a:r>
              <a:rPr lang="en-US" dirty="0"/>
              <a:t>Patient-Reported Outcome Measures (PROMs): </a:t>
            </a:r>
            <a:r>
              <a:rPr lang="en-US" b="0" dirty="0"/>
              <a:t>One respondent agreed that PROMS needed additional developmental work prior to consideration for implementation.</a:t>
            </a:r>
          </a:p>
          <a:p>
            <a:pPr lvl="1"/>
            <a:r>
              <a:rPr lang="en-US" b="0" dirty="0"/>
              <a:t>The Taskforce has prioritized development of a joint replacement PROM and the depression remission measure.</a:t>
            </a:r>
          </a:p>
          <a:p>
            <a:pPr lvl="1"/>
            <a:endParaRPr lang="en-US" sz="200" b="0" dirty="0"/>
          </a:p>
          <a:p>
            <a:r>
              <a:rPr lang="en-US" dirty="0"/>
              <a:t>Social Determinants of Health, Behavioral Health, and LTSS Measures: </a:t>
            </a:r>
            <a:r>
              <a:rPr lang="en-US" b="0" dirty="0"/>
              <a:t>One respondent commended the Taskforce’s commitment to working on measures in these areas.</a:t>
            </a:r>
          </a:p>
          <a:p>
            <a:endParaRPr lang="en-US" dirty="0"/>
          </a:p>
        </p:txBody>
      </p:sp>
    </p:spTree>
    <p:extLst>
      <p:ext uri="{BB962C8B-B14F-4D97-AF65-F5344CB8AC3E}">
        <p14:creationId xmlns:p14="http://schemas.microsoft.com/office/powerpoint/2010/main" val="3520028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8B10-CE96-4655-AF71-C152132E50A7}"/>
              </a:ext>
            </a:extLst>
          </p:cNvPr>
          <p:cNvSpPr>
            <a:spLocks noGrp="1"/>
          </p:cNvSpPr>
          <p:nvPr>
            <p:ph type="title"/>
          </p:nvPr>
        </p:nvSpPr>
        <p:spPr/>
        <p:txBody>
          <a:bodyPr/>
          <a:lstStyle/>
          <a:p>
            <a:r>
              <a:rPr lang="en-US"/>
              <a:t>Themes of Public Comments – </a:t>
            </a:r>
            <a:br>
              <a:rPr lang="en-US"/>
            </a:br>
            <a:r>
              <a:rPr lang="en-US"/>
              <a:t>#6: Implementation</a:t>
            </a:r>
          </a:p>
        </p:txBody>
      </p:sp>
      <p:sp>
        <p:nvSpPr>
          <p:cNvPr id="3" name="Content Placeholder 2">
            <a:extLst>
              <a:ext uri="{FF2B5EF4-FFF2-40B4-BE49-F238E27FC236}">
                <a16:creationId xmlns:a16="http://schemas.microsoft.com/office/drawing/2014/main" id="{78FBB521-5690-4B32-A81E-159D38C6FF1D}"/>
              </a:ext>
            </a:extLst>
          </p:cNvPr>
          <p:cNvSpPr>
            <a:spLocks noGrp="1"/>
          </p:cNvSpPr>
          <p:nvPr>
            <p:ph sz="half" idx="1"/>
          </p:nvPr>
        </p:nvSpPr>
        <p:spPr>
          <a:xfrm>
            <a:off x="533400" y="1371600"/>
            <a:ext cx="8077200" cy="4800600"/>
          </a:xfrm>
        </p:spPr>
        <p:txBody>
          <a:bodyPr/>
          <a:lstStyle/>
          <a:p>
            <a:r>
              <a:rPr lang="en-US" dirty="0"/>
              <a:t>Voluntary Adoption: </a:t>
            </a:r>
            <a:r>
              <a:rPr lang="en-US" b="0" dirty="0"/>
              <a:t>One respondent appreciated the voluntary nature of the measure set, but expressed concern about requiring plans to re-open contracts.  The individual recommended allowing 1-3 years for adoption to allow for the development of baseline and benchmark data.</a:t>
            </a:r>
          </a:p>
          <a:p>
            <a:pPr lvl="1"/>
            <a:r>
              <a:rPr lang="en-US" b="0" dirty="0"/>
              <a:t>The current draft implementation plan does not recommend that payers and providers re-open multi-year arrangements.</a:t>
            </a:r>
          </a:p>
          <a:p>
            <a:pPr lvl="1"/>
            <a:endParaRPr lang="en-US" sz="400" dirty="0"/>
          </a:p>
          <a:p>
            <a:r>
              <a:rPr lang="en-US" dirty="0"/>
              <a:t>Payer Adoption: </a:t>
            </a:r>
            <a:r>
              <a:rPr lang="en-US" b="0" dirty="0"/>
              <a:t> Three respondents noted disappointment that there was not stronger commitment from payers to adopt the measure set.</a:t>
            </a:r>
          </a:p>
          <a:p>
            <a:pPr lvl="1"/>
            <a:r>
              <a:rPr lang="en-US" b="0" dirty="0"/>
              <a:t>The next slide summarizes payer responses on intended adoption of the aligned measure set from the HPC’s pre-filed testimony for the October Cost Trends Hearing.</a:t>
            </a:r>
            <a:endParaRPr lang="en-US" dirty="0"/>
          </a:p>
        </p:txBody>
      </p:sp>
    </p:spTree>
    <p:extLst>
      <p:ext uri="{BB962C8B-B14F-4D97-AF65-F5344CB8AC3E}">
        <p14:creationId xmlns:p14="http://schemas.microsoft.com/office/powerpoint/2010/main" val="1967132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EF2D-B5DC-49D0-837C-E7ACB25A63E9}"/>
              </a:ext>
            </a:extLst>
          </p:cNvPr>
          <p:cNvSpPr>
            <a:spLocks noGrp="1"/>
          </p:cNvSpPr>
          <p:nvPr>
            <p:ph type="title"/>
          </p:nvPr>
        </p:nvSpPr>
        <p:spPr>
          <a:xfrm>
            <a:off x="736600" y="109538"/>
            <a:ext cx="6273800" cy="762000"/>
          </a:xfrm>
        </p:spPr>
        <p:txBody>
          <a:bodyPr/>
          <a:lstStyle/>
          <a:p>
            <a:r>
              <a:rPr lang="en-US"/>
              <a:t>2018 HPC Pre-Filed Testimony: Intended Adoption of the Measure Set</a:t>
            </a:r>
          </a:p>
        </p:txBody>
      </p:sp>
      <p:sp>
        <p:nvSpPr>
          <p:cNvPr id="19" name="TextBox 1">
            <a:extLst>
              <a:ext uri="{FF2B5EF4-FFF2-40B4-BE49-F238E27FC236}">
                <a16:creationId xmlns:a16="http://schemas.microsoft.com/office/drawing/2014/main" id="{B1FD11B3-CB03-441D-A5BA-45000082341E}"/>
              </a:ext>
            </a:extLst>
          </p:cNvPr>
          <p:cNvSpPr txBox="1"/>
          <p:nvPr/>
        </p:nvSpPr>
        <p:spPr>
          <a:xfrm>
            <a:off x="370834" y="5334000"/>
            <a:ext cx="830580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Book Antiqua" panose="02040602050305030304" pitchFamily="18" charset="0"/>
              </a:rPr>
              <a:t>Respondents: Aetna, Blue Cross Blue Shield of MA, Beacon Health Options, Boston Medical Center HealthNet*, Cigna, Commonwealth Care Alliance*, Fallon Health*, Harvard Pilgrim Health Care, Health New England*, Neighborhood Health Plan*, Tufts Health Plan, Tufts Public Plan*, Unicare, and United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ysClr val="windowText" lastClr="000000"/>
                </a:solidFill>
                <a:effectLst/>
                <a:uLnTx/>
                <a:uFillTx/>
                <a:latin typeface="Book Antiqua" panose="02040602050305030304" pitchFamily="18" charset="0"/>
              </a:rPr>
              <a:t>* Indicates Medicaid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ysClr val="windowText" lastClr="000000"/>
              </a:solidFill>
              <a:effectLst/>
              <a:uLnTx/>
              <a:uFillTx/>
              <a:latin typeface="Arial"/>
              <a:ea typeface="+mn-ea"/>
              <a:cs typeface="+mn-cs"/>
            </a:endParaRPr>
          </a:p>
        </p:txBody>
      </p:sp>
      <p:graphicFrame>
        <p:nvGraphicFramePr>
          <p:cNvPr id="20" name="Chart 19">
            <a:extLst>
              <a:ext uri="{FF2B5EF4-FFF2-40B4-BE49-F238E27FC236}">
                <a16:creationId xmlns:a16="http://schemas.microsoft.com/office/drawing/2014/main" id="{A334852B-4827-45B2-A913-FBFA09C94BF1}"/>
              </a:ext>
            </a:extLst>
          </p:cNvPr>
          <p:cNvGraphicFramePr/>
          <p:nvPr>
            <p:extLst>
              <p:ext uri="{D42A27DB-BD31-4B8C-83A1-F6EECF244321}">
                <p14:modId xmlns:p14="http://schemas.microsoft.com/office/powerpoint/2010/main" val="658813938"/>
              </p:ext>
            </p:extLst>
          </p:nvPr>
        </p:nvGraphicFramePr>
        <p:xfrm>
          <a:off x="304800" y="1371600"/>
          <a:ext cx="4648200" cy="42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D211BD02-8FD5-4AC1-B42C-24D67F1C19A4}"/>
              </a:ext>
            </a:extLst>
          </p:cNvPr>
          <p:cNvGraphicFramePr/>
          <p:nvPr>
            <p:extLst>
              <p:ext uri="{D42A27DB-BD31-4B8C-83A1-F6EECF244321}">
                <p14:modId xmlns:p14="http://schemas.microsoft.com/office/powerpoint/2010/main" val="3271854742"/>
              </p:ext>
            </p:extLst>
          </p:nvPr>
        </p:nvGraphicFramePr>
        <p:xfrm>
          <a:off x="4267200" y="1447800"/>
          <a:ext cx="4572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8">
            <a:extLst>
              <a:ext uri="{FF2B5EF4-FFF2-40B4-BE49-F238E27FC236}">
                <a16:creationId xmlns:a16="http://schemas.microsoft.com/office/drawing/2014/main" id="{6600B8C4-BE26-4682-BD7C-CD93809C1D44}"/>
              </a:ext>
            </a:extLst>
          </p:cNvPr>
          <p:cNvSpPr txBox="1"/>
          <p:nvPr/>
        </p:nvSpPr>
        <p:spPr>
          <a:xfrm>
            <a:off x="711875" y="1763278"/>
            <a:ext cx="217239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Book Antiqua" panose="02040602050305030304" pitchFamily="18" charset="0"/>
              </a:rPr>
              <a:t>Commercial plans</a:t>
            </a:r>
          </a:p>
        </p:txBody>
      </p:sp>
      <p:sp>
        <p:nvSpPr>
          <p:cNvPr id="23" name="TextBox 9">
            <a:extLst>
              <a:ext uri="{FF2B5EF4-FFF2-40B4-BE49-F238E27FC236}">
                <a16:creationId xmlns:a16="http://schemas.microsoft.com/office/drawing/2014/main" id="{2B46AC7D-D8D6-4F0D-885D-6766C212AEEA}"/>
              </a:ext>
            </a:extLst>
          </p:cNvPr>
          <p:cNvSpPr txBox="1"/>
          <p:nvPr/>
        </p:nvSpPr>
        <p:spPr>
          <a:xfrm>
            <a:off x="4942835" y="1764268"/>
            <a:ext cx="183896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ysClr val="windowText" lastClr="000000"/>
                </a:solidFill>
                <a:effectLst/>
                <a:uLnTx/>
                <a:uFillTx/>
                <a:latin typeface="Book Antiqua" panose="02040602050305030304" pitchFamily="18" charset="0"/>
              </a:rPr>
              <a:t>Medicaid plans</a:t>
            </a:r>
          </a:p>
        </p:txBody>
      </p:sp>
      <p:sp>
        <p:nvSpPr>
          <p:cNvPr id="24" name="Rectangle 23">
            <a:extLst>
              <a:ext uri="{FF2B5EF4-FFF2-40B4-BE49-F238E27FC236}">
                <a16:creationId xmlns:a16="http://schemas.microsoft.com/office/drawing/2014/main" id="{0D5BD2A9-BB19-461A-A3B6-D5C1EC9A9417}"/>
              </a:ext>
            </a:extLst>
          </p:cNvPr>
          <p:cNvSpPr/>
          <p:nvPr/>
        </p:nvSpPr>
        <p:spPr>
          <a:xfrm>
            <a:off x="370834" y="1011781"/>
            <a:ext cx="8315966"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ysClr val="windowText" lastClr="000000"/>
                </a:solidFill>
                <a:effectLst/>
                <a:uLnTx/>
                <a:uFillTx/>
                <a:latin typeface="Book Antiqua" panose="02040602050305030304" pitchFamily="18" charset="0"/>
              </a:rPr>
              <a:t>Payer responses (14) on intent to adopt of the Massachusetts aligned measure set.</a:t>
            </a:r>
          </a:p>
        </p:txBody>
      </p:sp>
      <p:sp>
        <p:nvSpPr>
          <p:cNvPr id="25" name="Text Placeholder 3">
            <a:extLst>
              <a:ext uri="{FF2B5EF4-FFF2-40B4-BE49-F238E27FC236}">
                <a16:creationId xmlns:a16="http://schemas.microsoft.com/office/drawing/2014/main" id="{EB252C80-B1C5-4EFB-920A-4C421C29FF45}"/>
              </a:ext>
            </a:extLst>
          </p:cNvPr>
          <p:cNvSpPr>
            <a:spLocks noGrp="1"/>
          </p:cNvSpPr>
          <p:nvPr/>
        </p:nvSpPr>
        <p:spPr>
          <a:xfrm>
            <a:off x="908050" y="6490156"/>
            <a:ext cx="7626350" cy="215444"/>
          </a:xfrm>
          <a:prstGeom prst="rect">
            <a:avLst/>
          </a:prstGeom>
        </p:spPr>
        <p:txBody>
          <a:bodyPr anchor="b" anchorCtr="0">
            <a:noAutofit/>
          </a:bodyPr>
          <a:lstStyle>
            <a:lvl1pPr marL="0" indent="0" algn="l" defTabSz="914400" rtl="0" eaLnBrk="1" latinLnBrk="0" hangingPunct="1">
              <a:spcBef>
                <a:spcPct val="20000"/>
              </a:spcBef>
              <a:buFont typeface="Wingdings" panose="05000000000000000000" pitchFamily="2" charset="2"/>
              <a:buNone/>
              <a:defRPr lang="en-US" sz="800" kern="1200" dirty="0" smtClean="0">
                <a:solidFill>
                  <a:schemeClr val="bg1">
                    <a:lumMod val="50000"/>
                  </a:schemeClr>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lang="en-US" sz="800" kern="1200" dirty="0" smtClean="0">
                <a:solidFill>
                  <a:schemeClr val="bg1">
                    <a:lumMod val="50000"/>
                  </a:schemeClr>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lang="en-US" sz="800" kern="1200" dirty="0" smtClean="0">
                <a:solidFill>
                  <a:schemeClr val="bg1">
                    <a:lumMod val="50000"/>
                  </a:schemeClr>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lang="en-US" sz="800" kern="1200" dirty="0" smtClean="0">
                <a:solidFill>
                  <a:schemeClr val="bg1">
                    <a:lumMod val="50000"/>
                  </a:schemeClr>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lang="en-US" sz="800" kern="1200" dirty="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0" lang="en-US" sz="800" b="0" i="0" u="none" strike="noStrike" kern="1200" cap="none" spc="0" normalizeH="0" baseline="0" noProof="0">
                <a:ln>
                  <a:noFill/>
                </a:ln>
                <a:solidFill>
                  <a:sysClr val="window" lastClr="FFFFFF">
                    <a:lumMod val="50000"/>
                  </a:sysClr>
                </a:solidFill>
                <a:effectLst/>
                <a:uLnTx/>
                <a:uFillTx/>
                <a:latin typeface="Arial"/>
                <a:ea typeface="+mn-ea"/>
                <a:cs typeface="+mn-cs"/>
              </a:rPr>
              <a:t>Source: Health Policy Commission. Pre-filed Testimony Pursuant to the 2018 Annual Cost Trends Hearing.</a:t>
            </a:r>
          </a:p>
        </p:txBody>
      </p:sp>
    </p:spTree>
    <p:extLst>
      <p:ext uri="{BB962C8B-B14F-4D97-AF65-F5344CB8AC3E}">
        <p14:creationId xmlns:p14="http://schemas.microsoft.com/office/powerpoint/2010/main" val="23639126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p:txBody>
      </p:sp>
      <p:sp>
        <p:nvSpPr>
          <p:cNvPr id="4" name="Rectangle 3"/>
          <p:cNvSpPr/>
          <p:nvPr/>
        </p:nvSpPr>
        <p:spPr>
          <a:xfrm>
            <a:off x="0" y="31623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7411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5EAA-6ABD-4887-81CD-4AA0438424C2}"/>
              </a:ext>
            </a:extLst>
          </p:cNvPr>
          <p:cNvSpPr>
            <a:spLocks noGrp="1"/>
          </p:cNvSpPr>
          <p:nvPr>
            <p:ph type="title"/>
          </p:nvPr>
        </p:nvSpPr>
        <p:spPr/>
        <p:txBody>
          <a:bodyPr/>
          <a:lstStyle/>
          <a:p>
            <a:r>
              <a:rPr lang="en-US" dirty="0"/>
              <a:t>Taskforce Recommendations to the Secretary</a:t>
            </a:r>
          </a:p>
        </p:txBody>
      </p:sp>
      <p:sp>
        <p:nvSpPr>
          <p:cNvPr id="3" name="Content Placeholder 2">
            <a:extLst>
              <a:ext uri="{FF2B5EF4-FFF2-40B4-BE49-F238E27FC236}">
                <a16:creationId xmlns:a16="http://schemas.microsoft.com/office/drawing/2014/main" id="{B2A01F36-949D-4938-B5B3-576B1D5052B9}"/>
              </a:ext>
            </a:extLst>
          </p:cNvPr>
          <p:cNvSpPr>
            <a:spLocks noGrp="1"/>
          </p:cNvSpPr>
          <p:nvPr>
            <p:ph sz="half" idx="1"/>
          </p:nvPr>
        </p:nvSpPr>
        <p:spPr/>
        <p:txBody>
          <a:bodyPr/>
          <a:lstStyle/>
          <a:p>
            <a:r>
              <a:rPr lang="en-US" b="0" dirty="0"/>
              <a:t>The initial mission of the Taskforce was to recommend an aligned measure set to the Secretary for voluntary adoption by private and public payers and by providers in global budget-based risk contracts.  </a:t>
            </a:r>
          </a:p>
          <a:p>
            <a:r>
              <a:rPr lang="en-US" b="0" dirty="0"/>
              <a:t>On 10/24, the Taskforce finalized its recommendations for implementing the aligned set.</a:t>
            </a:r>
          </a:p>
          <a:p>
            <a:r>
              <a:rPr lang="en-US" b="0" dirty="0"/>
              <a:t>Taskforce staff have drafted a document summarizing the final Taskforce recommendations: “Taskforce Recommendations Summary.”  It is the intent of the Taskforce staff to present this document to the Secretary for review and approval.</a:t>
            </a:r>
          </a:p>
          <a:p>
            <a:endParaRPr lang="en-US" b="0" dirty="0"/>
          </a:p>
        </p:txBody>
      </p:sp>
      <p:sp>
        <p:nvSpPr>
          <p:cNvPr id="4" name="Content Placeholder 3">
            <a:extLst>
              <a:ext uri="{FF2B5EF4-FFF2-40B4-BE49-F238E27FC236}">
                <a16:creationId xmlns:a16="http://schemas.microsoft.com/office/drawing/2014/main" id="{79004D7C-8356-483F-AADD-04BF0B5CD81E}"/>
              </a:ext>
            </a:extLst>
          </p:cNvPr>
          <p:cNvSpPr txBox="1">
            <a:spLocks/>
          </p:cNvSpPr>
          <p:nvPr/>
        </p:nvSpPr>
        <p:spPr bwMode="auto">
          <a:xfrm>
            <a:off x="533400" y="5002371"/>
            <a:ext cx="8077200" cy="709114"/>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feedback on the draft “Taskforce Recommendations Summary”? </a:t>
            </a:r>
            <a:endParaRPr lang="en-US" i="1" dirty="0"/>
          </a:p>
        </p:txBody>
      </p:sp>
    </p:spTree>
    <p:extLst>
      <p:ext uri="{BB962C8B-B14F-4D97-AF65-F5344CB8AC3E}">
        <p14:creationId xmlns:p14="http://schemas.microsoft.com/office/powerpoint/2010/main" val="2468919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7E41A-6764-4FDB-A1CD-C61CB378D829}"/>
              </a:ext>
            </a:extLst>
          </p:cNvPr>
          <p:cNvSpPr>
            <a:spLocks noGrp="1"/>
          </p:cNvSpPr>
          <p:nvPr>
            <p:ph type="title"/>
          </p:nvPr>
        </p:nvSpPr>
        <p:spPr/>
        <p:txBody>
          <a:bodyPr/>
          <a:lstStyle/>
          <a:p>
            <a:r>
              <a:rPr lang="en-US" dirty="0"/>
              <a:t>Anticipated Next Steps Following the Secretary’s Review</a:t>
            </a:r>
          </a:p>
        </p:txBody>
      </p:sp>
      <p:sp>
        <p:nvSpPr>
          <p:cNvPr id="4" name="Content Placeholder 3">
            <a:extLst>
              <a:ext uri="{FF2B5EF4-FFF2-40B4-BE49-F238E27FC236}">
                <a16:creationId xmlns:a16="http://schemas.microsoft.com/office/drawing/2014/main" id="{177328BD-B73F-4EA1-9440-2630CDB2708D}"/>
              </a:ext>
            </a:extLst>
          </p:cNvPr>
          <p:cNvSpPr>
            <a:spLocks noGrp="1"/>
          </p:cNvSpPr>
          <p:nvPr>
            <p:ph sz="half" idx="1"/>
          </p:nvPr>
        </p:nvSpPr>
        <p:spPr/>
        <p:txBody>
          <a:bodyPr/>
          <a:lstStyle/>
          <a:p>
            <a:r>
              <a:rPr lang="en-US" b="0" dirty="0"/>
              <a:t>Should the Secretary endorse the recommendations of the Taskforce, Taskforce staff recommend distributing the final measure set and implementation parameters to ACOs and insurers.</a:t>
            </a:r>
          </a:p>
          <a:p>
            <a:r>
              <a:rPr lang="en-US" b="0" dirty="0"/>
              <a:t>ACOs and insurers would receive a cover letter from the Secretary recommending voluntary adoption of the Massachusetts Aligned Measure Set.</a:t>
            </a:r>
          </a:p>
          <a:p>
            <a:r>
              <a:rPr lang="en-US" b="0" dirty="0"/>
              <a:t>Insurers would also receive a request to complete the HPC’s “Quality Measure Catalogue,” for the purposes of evaluating market alignment with the Massachusetts Aligned Measure Set. </a:t>
            </a:r>
          </a:p>
          <a:p>
            <a:pPr lvl="1"/>
            <a:endParaRPr lang="en-US" b="0" dirty="0"/>
          </a:p>
          <a:p>
            <a:pPr lvl="1"/>
            <a:endParaRPr lang="en-US" b="0" dirty="0"/>
          </a:p>
        </p:txBody>
      </p:sp>
      <p:sp>
        <p:nvSpPr>
          <p:cNvPr id="5" name="Content Placeholder 3">
            <a:extLst>
              <a:ext uri="{FF2B5EF4-FFF2-40B4-BE49-F238E27FC236}">
                <a16:creationId xmlns:a16="http://schemas.microsoft.com/office/drawing/2014/main" id="{46C0F990-59B2-49CD-A432-801C96A2FE69}"/>
              </a:ext>
            </a:extLst>
          </p:cNvPr>
          <p:cNvSpPr txBox="1">
            <a:spLocks/>
          </p:cNvSpPr>
          <p:nvPr/>
        </p:nvSpPr>
        <p:spPr bwMode="auto">
          <a:xfrm>
            <a:off x="533400" y="5002371"/>
            <a:ext cx="8077200" cy="484029"/>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feedback on anticipated next steps?</a:t>
            </a:r>
            <a:endParaRPr lang="en-US" i="1" dirty="0"/>
          </a:p>
        </p:txBody>
      </p:sp>
    </p:spTree>
    <p:extLst>
      <p:ext uri="{BB962C8B-B14F-4D97-AF65-F5344CB8AC3E}">
        <p14:creationId xmlns:p14="http://schemas.microsoft.com/office/powerpoint/2010/main" val="93993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p:txBody>
      </p:sp>
      <p:sp>
        <p:nvSpPr>
          <p:cNvPr id="4" name="Rectangle 3"/>
          <p:cNvSpPr/>
          <p:nvPr/>
        </p:nvSpPr>
        <p:spPr>
          <a:xfrm>
            <a:off x="0" y="362930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2745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745C-5666-43A6-AC56-12966F009772}"/>
              </a:ext>
            </a:extLst>
          </p:cNvPr>
          <p:cNvSpPr>
            <a:spLocks noGrp="1"/>
          </p:cNvSpPr>
          <p:nvPr>
            <p:ph type="title"/>
          </p:nvPr>
        </p:nvSpPr>
        <p:spPr/>
        <p:txBody>
          <a:bodyPr/>
          <a:lstStyle/>
          <a:p>
            <a:r>
              <a:rPr lang="en-US" dirty="0"/>
              <a:t>Taskforce Strategic Vision, Mission and Goals</a:t>
            </a:r>
          </a:p>
        </p:txBody>
      </p:sp>
      <p:sp>
        <p:nvSpPr>
          <p:cNvPr id="3" name="Content Placeholder 2">
            <a:extLst>
              <a:ext uri="{FF2B5EF4-FFF2-40B4-BE49-F238E27FC236}">
                <a16:creationId xmlns:a16="http://schemas.microsoft.com/office/drawing/2014/main" id="{0ED219EC-602A-46C0-A128-76887D399FA4}"/>
              </a:ext>
            </a:extLst>
          </p:cNvPr>
          <p:cNvSpPr>
            <a:spLocks noGrp="1"/>
          </p:cNvSpPr>
          <p:nvPr>
            <p:ph sz="half" idx="1"/>
          </p:nvPr>
        </p:nvSpPr>
        <p:spPr/>
        <p:txBody>
          <a:bodyPr/>
          <a:lstStyle/>
          <a:p>
            <a:r>
              <a:rPr lang="en-US" b="0" dirty="0"/>
              <a:t>During the 10/24 meeting, Taskforce members recommended holding a strategic discussion about the Taskforce’s future direction and how to measure success.</a:t>
            </a:r>
          </a:p>
          <a:p>
            <a:endParaRPr lang="en-US" sz="800" b="0" dirty="0"/>
          </a:p>
          <a:p>
            <a:r>
              <a:rPr lang="en-US" b="0" dirty="0"/>
              <a:t>The next few slides are from the first Taskforce meeting on 5/30/17.  They describe the initial rationale for EOHHS, the HPC and CHIA coming together to create the Taskforce, as well as the </a:t>
            </a:r>
            <a:r>
              <a:rPr lang="en-US" b="0" u="sng" dirty="0"/>
              <a:t>initial vision statement </a:t>
            </a:r>
            <a:r>
              <a:rPr lang="en-US" b="0" dirty="0"/>
              <a:t>they set forth.</a:t>
            </a:r>
          </a:p>
          <a:p>
            <a:pPr lvl="1"/>
            <a:r>
              <a:rPr lang="en-US" b="0" dirty="0"/>
              <a:t>Please consider whether the initial vision still resonates with you.</a:t>
            </a:r>
          </a:p>
          <a:p>
            <a:pPr lvl="1"/>
            <a:endParaRPr lang="en-US" sz="800" b="0" dirty="0"/>
          </a:p>
          <a:p>
            <a:r>
              <a:rPr lang="en-US" b="0" dirty="0"/>
              <a:t>Subsequently, Taskforce members defined a </a:t>
            </a:r>
            <a:r>
              <a:rPr lang="en-US" b="0" u="sng" dirty="0"/>
              <a:t>more specific mission statement</a:t>
            </a:r>
            <a:r>
              <a:rPr lang="en-US" b="0" dirty="0"/>
              <a:t>.  This was defined in the 9/11 public report and is summarized on a subsequent slide.</a:t>
            </a:r>
          </a:p>
          <a:p>
            <a:endParaRPr lang="en-US" b="0" dirty="0"/>
          </a:p>
        </p:txBody>
      </p:sp>
    </p:spTree>
    <p:extLst>
      <p:ext uri="{BB962C8B-B14F-4D97-AF65-F5344CB8AC3E}">
        <p14:creationId xmlns:p14="http://schemas.microsoft.com/office/powerpoint/2010/main" val="16626293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09538"/>
            <a:ext cx="5664200" cy="762000"/>
          </a:xfrm>
        </p:spPr>
        <p:txBody>
          <a:bodyPr>
            <a:noAutofit/>
          </a:bodyPr>
          <a:lstStyle/>
          <a:p>
            <a:r>
              <a:rPr lang="en-US" dirty="0"/>
              <a:t>Quality measurement and reporting places a resource burden on providers</a:t>
            </a:r>
          </a:p>
        </p:txBody>
      </p:sp>
      <p:sp>
        <p:nvSpPr>
          <p:cNvPr id="4" name="TextBox 3"/>
          <p:cNvSpPr txBox="1"/>
          <p:nvPr/>
        </p:nvSpPr>
        <p:spPr>
          <a:xfrm>
            <a:off x="317500" y="1262114"/>
            <a:ext cx="4254500" cy="1569660"/>
          </a:xfrm>
          <a:prstGeom prst="rect">
            <a:avLst/>
          </a:prstGeom>
          <a:solidFill>
            <a:schemeClr val="accent3">
              <a:lumMod val="20000"/>
              <a:lumOff val="80000"/>
            </a:schemeClr>
          </a:solidFill>
        </p:spPr>
        <p:txBody>
          <a:bodyPr wrap="square" rtlCol="0">
            <a:spAutoFit/>
          </a:bodyPr>
          <a:lstStyle/>
          <a:p>
            <a:r>
              <a:rPr lang="en-US" sz="1600" dirty="0">
                <a:latin typeface="Book Antiqua" panose="02040602050305030304" pitchFamily="18" charset="0"/>
              </a:rPr>
              <a:t>In December 2016, Massachusetts Health &amp; Hospital Association (MHA) conducted a Quality Measurement and Reporting Resources Survey. 27 hospitals responded to the survey, and 22 of those provided financial estimates. </a:t>
            </a:r>
          </a:p>
        </p:txBody>
      </p:sp>
      <p:sp>
        <p:nvSpPr>
          <p:cNvPr id="7" name="Rectangle 6"/>
          <p:cNvSpPr/>
          <p:nvPr/>
        </p:nvSpPr>
        <p:spPr>
          <a:xfrm>
            <a:off x="355600" y="2895600"/>
            <a:ext cx="4178300" cy="3539430"/>
          </a:xfrm>
          <a:prstGeom prst="rect">
            <a:avLst/>
          </a:prstGeom>
        </p:spPr>
        <p:txBody>
          <a:bodyPr wrap="square">
            <a:spAutoFit/>
          </a:bodyPr>
          <a:lstStyle/>
          <a:p>
            <a:r>
              <a:rPr lang="en-US" sz="3200" b="1" dirty="0">
                <a:latin typeface="Book Antiqua" panose="02040602050305030304" pitchFamily="18" charset="0"/>
              </a:rPr>
              <a:t>$19 million </a:t>
            </a:r>
            <a:r>
              <a:rPr lang="en-US" sz="1600" dirty="0">
                <a:latin typeface="Book Antiqua" panose="02040602050305030304" pitchFamily="18" charset="0"/>
              </a:rPr>
              <a:t>spent in quality reporting among the 22 survey respondents</a:t>
            </a:r>
          </a:p>
          <a:p>
            <a:endParaRPr lang="en-US" sz="1600" dirty="0">
              <a:latin typeface="Book Antiqua" panose="02040602050305030304" pitchFamily="18" charset="0"/>
            </a:endParaRPr>
          </a:p>
          <a:p>
            <a:r>
              <a:rPr lang="en-US" sz="1600" dirty="0">
                <a:latin typeface="Book Antiqua" panose="02040602050305030304" pitchFamily="18" charset="0"/>
              </a:rPr>
              <a:t>All respondents reported a combined </a:t>
            </a:r>
            <a:r>
              <a:rPr lang="en-US" sz="3200" b="1" dirty="0">
                <a:latin typeface="Book Antiqua" panose="02040602050305030304" pitchFamily="18" charset="0"/>
              </a:rPr>
              <a:t>167 FTEs</a:t>
            </a:r>
            <a:r>
              <a:rPr lang="en-US" sz="1600" dirty="0">
                <a:latin typeface="Book Antiqua" panose="02040602050305030304" pitchFamily="18" charset="0"/>
              </a:rPr>
              <a:t> </a:t>
            </a:r>
            <a:r>
              <a:rPr lang="en-US" sz="3200" b="1" dirty="0">
                <a:latin typeface="Book Antiqua" panose="02040602050305030304" pitchFamily="18" charset="0"/>
              </a:rPr>
              <a:t> </a:t>
            </a:r>
          </a:p>
          <a:p>
            <a:endParaRPr lang="en-US" sz="1600" b="1" dirty="0">
              <a:latin typeface="Book Antiqua" panose="02040602050305030304" pitchFamily="18" charset="0"/>
            </a:endParaRPr>
          </a:p>
          <a:p>
            <a:r>
              <a:rPr lang="en-US" sz="1600" dirty="0">
                <a:latin typeface="Book Antiqua" panose="02040602050305030304" pitchFamily="18" charset="0"/>
              </a:rPr>
              <a:t>MHA estimates that </a:t>
            </a:r>
            <a:r>
              <a:rPr lang="en-US" sz="3200" b="1" dirty="0">
                <a:latin typeface="Book Antiqua" panose="02040602050305030304" pitchFamily="18" charset="0"/>
              </a:rPr>
              <a:t>over $67 million statewide</a:t>
            </a:r>
            <a:r>
              <a:rPr lang="en-US" sz="2400" dirty="0">
                <a:latin typeface="Book Antiqua" panose="02040602050305030304" pitchFamily="18" charset="0"/>
              </a:rPr>
              <a:t> </a:t>
            </a:r>
            <a:r>
              <a:rPr lang="en-US" sz="1600" dirty="0">
                <a:latin typeface="Book Antiqua" panose="02040602050305030304" pitchFamily="18" charset="0"/>
              </a:rPr>
              <a:t>is spent by provider organizations on quality measurement and reporting </a:t>
            </a:r>
          </a:p>
        </p:txBody>
      </p:sp>
      <p:graphicFrame>
        <p:nvGraphicFramePr>
          <p:cNvPr id="8" name="Chart 7"/>
          <p:cNvGraphicFramePr>
            <a:graphicFrameLocks/>
          </p:cNvGraphicFramePr>
          <p:nvPr>
            <p:extLst/>
          </p:nvPr>
        </p:nvGraphicFramePr>
        <p:xfrm>
          <a:off x="4876800" y="3886200"/>
          <a:ext cx="41148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nvPr>
        </p:nvGraphicFramePr>
        <p:xfrm>
          <a:off x="4953000" y="1143000"/>
          <a:ext cx="4038600" cy="2842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34539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p:txBody>
      </p:sp>
      <p:sp>
        <p:nvSpPr>
          <p:cNvPr id="4" name="Rectangle 3"/>
          <p:cNvSpPr/>
          <p:nvPr/>
        </p:nvSpPr>
        <p:spPr>
          <a:xfrm>
            <a:off x="0" y="144780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6545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1143000"/>
            <a:ext cx="565642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36599" y="109538"/>
            <a:ext cx="5511801" cy="804862"/>
          </a:xfrm>
        </p:spPr>
        <p:txBody>
          <a:bodyPr>
            <a:noAutofit/>
          </a:bodyPr>
          <a:lstStyle/>
          <a:p>
            <a:r>
              <a:rPr lang="en-US" dirty="0"/>
              <a:t>Many different measures in use by Massachusetts payers in APMs</a:t>
            </a:r>
          </a:p>
        </p:txBody>
      </p:sp>
      <p:sp>
        <p:nvSpPr>
          <p:cNvPr id="10" name="TextBox 9"/>
          <p:cNvSpPr txBox="1"/>
          <p:nvPr/>
        </p:nvSpPr>
        <p:spPr>
          <a:xfrm>
            <a:off x="990600" y="5676314"/>
            <a:ext cx="7162800" cy="400110"/>
          </a:xfrm>
          <a:prstGeom prst="rect">
            <a:avLst/>
          </a:prstGeom>
          <a:noFill/>
        </p:spPr>
        <p:txBody>
          <a:bodyPr wrap="square" rtlCol="0">
            <a:spAutoFit/>
          </a:bodyPr>
          <a:lstStyle/>
          <a:p>
            <a:r>
              <a:rPr lang="en-US" sz="1000" dirty="0">
                <a:solidFill>
                  <a:schemeClr val="bg1">
                    <a:lumMod val="50000"/>
                  </a:schemeClr>
                </a:solidFill>
                <a:latin typeface="Book Antiqua" panose="02040602050305030304" pitchFamily="18" charset="0"/>
              </a:rPr>
              <a:t>*The measure sets used in this analysis are MassHealth ACO, CMS AHIP ACO/PCMH Core Set, Harvard Pilgrim Health Care, Blue Cross Blue Shield of Massachusetts, and Tufts Health Plan.</a:t>
            </a:r>
          </a:p>
        </p:txBody>
      </p:sp>
      <p:sp>
        <p:nvSpPr>
          <p:cNvPr id="11" name="TextBox 10"/>
          <p:cNvSpPr txBox="1"/>
          <p:nvPr/>
        </p:nvSpPr>
        <p:spPr>
          <a:xfrm>
            <a:off x="6248400" y="1905000"/>
            <a:ext cx="2667000" cy="3416320"/>
          </a:xfrm>
          <a:prstGeom prst="rect">
            <a:avLst/>
          </a:prstGeom>
          <a:noFill/>
        </p:spPr>
        <p:txBody>
          <a:bodyPr wrap="square" rtlCol="0">
            <a:spAutoFit/>
          </a:bodyPr>
          <a:lstStyle/>
          <a:p>
            <a:pPr marL="171450" indent="-171450">
              <a:buFont typeface="Arial" panose="020B0604020202020204" pitchFamily="34" charset="0"/>
              <a:buChar char="•"/>
            </a:pPr>
            <a:r>
              <a:rPr lang="en-US" dirty="0">
                <a:latin typeface="Book Antiqua" panose="02040602050305030304" pitchFamily="18" charset="0"/>
              </a:rPr>
              <a:t>A total of 106 measures were included in this comparison.</a:t>
            </a:r>
          </a:p>
          <a:p>
            <a:endParaRPr lang="en-US" dirty="0">
              <a:latin typeface="Book Antiqua" panose="02040602050305030304" pitchFamily="18" charset="0"/>
            </a:endParaRPr>
          </a:p>
          <a:p>
            <a:pPr marL="171450" indent="-171450">
              <a:buFont typeface="Arial" panose="020B0604020202020204" pitchFamily="34" charset="0"/>
              <a:buChar char="•"/>
            </a:pPr>
            <a:r>
              <a:rPr lang="en-US" dirty="0">
                <a:latin typeface="Book Antiqua" panose="02040602050305030304" pitchFamily="18" charset="0"/>
              </a:rPr>
              <a:t>Measures were included if they were identified as in use by at least one of the 5 payers/measure sets, on at least 10 APM contracts.</a:t>
            </a:r>
          </a:p>
        </p:txBody>
      </p:sp>
      <p:cxnSp>
        <p:nvCxnSpPr>
          <p:cNvPr id="8" name="Straight Arrow Connector 7"/>
          <p:cNvCxnSpPr/>
          <p:nvPr/>
        </p:nvCxnSpPr>
        <p:spPr bwMode="auto">
          <a:xfrm flipH="1" flipV="1">
            <a:off x="1600200" y="2249471"/>
            <a:ext cx="838200" cy="2254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ounded Rectangle 8"/>
          <p:cNvSpPr/>
          <p:nvPr/>
        </p:nvSpPr>
        <p:spPr bwMode="auto">
          <a:xfrm>
            <a:off x="2438400" y="2362200"/>
            <a:ext cx="1752600" cy="1219200"/>
          </a:xfrm>
          <a:prstGeom prst="round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Book Antiqua" panose="02040602050305030304" pitchFamily="18" charset="0"/>
              </a:rPr>
              <a:t>62 measures are unique to just one payer, and only 1 measure is used by all 5 payers</a:t>
            </a:r>
          </a:p>
        </p:txBody>
      </p:sp>
      <p:sp>
        <p:nvSpPr>
          <p:cNvPr id="12" name="Content Placeholder 3">
            <a:extLst>
              <a:ext uri="{FF2B5EF4-FFF2-40B4-BE49-F238E27FC236}">
                <a16:creationId xmlns:a16="http://schemas.microsoft.com/office/drawing/2014/main" id="{927CF6E9-3C25-4851-9C71-62E7EE1AACD9}"/>
              </a:ext>
            </a:extLst>
          </p:cNvPr>
          <p:cNvSpPr txBox="1">
            <a:spLocks/>
          </p:cNvSpPr>
          <p:nvPr/>
        </p:nvSpPr>
        <p:spPr bwMode="auto">
          <a:xfrm>
            <a:off x="438150" y="6112414"/>
            <a:ext cx="8267700" cy="429065"/>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Is this problem still worthy of Taskforce attention?</a:t>
            </a:r>
          </a:p>
        </p:txBody>
      </p:sp>
    </p:spTree>
    <p:extLst>
      <p:ext uri="{BB962C8B-B14F-4D97-AF65-F5344CB8AC3E}">
        <p14:creationId xmlns:p14="http://schemas.microsoft.com/office/powerpoint/2010/main" val="2090848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The case for advancing a coordinated quality strategy (May 2017)</a:t>
            </a:r>
          </a:p>
        </p:txBody>
      </p:sp>
      <p:sp>
        <p:nvSpPr>
          <p:cNvPr id="2" name="Content Placeholder 1"/>
          <p:cNvSpPr>
            <a:spLocks noGrp="1"/>
          </p:cNvSpPr>
          <p:nvPr>
            <p:ph sz="half" idx="1"/>
          </p:nvPr>
        </p:nvSpPr>
        <p:spPr>
          <a:xfrm>
            <a:off x="431800" y="1005185"/>
            <a:ext cx="8331200" cy="5093164"/>
          </a:xfrm>
          <a:ln>
            <a:noFill/>
          </a:ln>
        </p:spPr>
        <p:txBody>
          <a:bodyPr>
            <a:noAutofit/>
          </a:bodyPr>
          <a:lstStyle/>
          <a:p>
            <a:pPr>
              <a:spcAft>
                <a:spcPts val="1800"/>
              </a:spcAft>
            </a:pPr>
            <a:r>
              <a:rPr lang="en-US" sz="1400" dirty="0"/>
              <a:t>Quality measurement is fragmented across private and public programs with few similar measures used to assess healthcare performance across all programs.</a:t>
            </a:r>
          </a:p>
          <a:p>
            <a:pPr>
              <a:spcAft>
                <a:spcPts val="1800"/>
              </a:spcAft>
            </a:pPr>
            <a:r>
              <a:rPr lang="en-US" sz="1400" dirty="0"/>
              <a:t>Providers do not receive a unified message on quality measurement, diluting the impact of improvement initiatives and contributing to administrative burden that is both time consuming and costly.</a:t>
            </a:r>
          </a:p>
          <a:p>
            <a:pPr>
              <a:spcAft>
                <a:spcPts val="1800"/>
              </a:spcAft>
            </a:pPr>
            <a:r>
              <a:rPr lang="en-US" sz="1400" dirty="0"/>
              <a:t>Policymakers in the Commonwealth currently rely on a set of mostly process measures (through the Statewide Quality Measure Set) to assess the quality of non-hospital-based healthcare in the Commonwealth. </a:t>
            </a:r>
          </a:p>
          <a:p>
            <a:pPr>
              <a:spcAft>
                <a:spcPts val="1800"/>
              </a:spcAft>
            </a:pPr>
            <a:r>
              <a:rPr lang="en-US" sz="1400" dirty="0"/>
              <a:t>There is a growing interest in using outcome measures to more meaningfully evaluate quality. At present, outcome measures are burdensome to report for providers and payers alike in the absence of a centralized method for data collection and abstraction.</a:t>
            </a:r>
          </a:p>
          <a:p>
            <a:pPr>
              <a:spcAft>
                <a:spcPts val="1800"/>
              </a:spcAft>
            </a:pPr>
            <a:r>
              <a:rPr lang="en-US" sz="1400" dirty="0"/>
              <a:t>More payers and healthcare organizations are entering into Alternative Payment Models (APMs), which tie financial rewards to performance on quality measures.</a:t>
            </a:r>
          </a:p>
        </p:txBody>
      </p:sp>
      <p:sp>
        <p:nvSpPr>
          <p:cNvPr id="4" name="Rounded Rectangle 3"/>
          <p:cNvSpPr/>
          <p:nvPr/>
        </p:nvSpPr>
        <p:spPr>
          <a:xfrm>
            <a:off x="381000" y="4925522"/>
            <a:ext cx="8229600" cy="1039180"/>
          </a:xfrm>
          <a:prstGeom prst="roundRect">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tx1"/>
                </a:solidFill>
                <a:latin typeface="Book Antiqua" panose="02040602050305030304" pitchFamily="18" charset="0"/>
              </a:rPr>
              <a:t>Vision: </a:t>
            </a:r>
          </a:p>
          <a:p>
            <a:pPr algn="ctr"/>
            <a:r>
              <a:rPr lang="en-US" sz="1600" b="1" dirty="0">
                <a:solidFill>
                  <a:schemeClr val="tx1"/>
                </a:solidFill>
                <a:latin typeface="Book Antiqua" panose="02040602050305030304" pitchFamily="18" charset="0"/>
              </a:rPr>
              <a:t> A coordinated quality strategy that focuses the improvement of healthcare quality and health outcomes for all residents of the Commonwealth and reduces the administrative burden on provider and payer organizations.</a:t>
            </a:r>
          </a:p>
        </p:txBody>
      </p:sp>
      <p:sp>
        <p:nvSpPr>
          <p:cNvPr id="5" name="Content Placeholder 3">
            <a:extLst>
              <a:ext uri="{FF2B5EF4-FFF2-40B4-BE49-F238E27FC236}">
                <a16:creationId xmlns:a16="http://schemas.microsoft.com/office/drawing/2014/main" id="{01EE4016-45F2-410D-849D-0D06A3F534A9}"/>
              </a:ext>
            </a:extLst>
          </p:cNvPr>
          <p:cNvSpPr txBox="1">
            <a:spLocks/>
          </p:cNvSpPr>
          <p:nvPr/>
        </p:nvSpPr>
        <p:spPr bwMode="auto">
          <a:xfrm>
            <a:off x="438150" y="6098349"/>
            <a:ext cx="8267700" cy="443132"/>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this vision Taskforce still resonate for Taskforce members?</a:t>
            </a:r>
          </a:p>
        </p:txBody>
      </p:sp>
    </p:spTree>
    <p:extLst>
      <p:ext uri="{BB962C8B-B14F-4D97-AF65-F5344CB8AC3E}">
        <p14:creationId xmlns:p14="http://schemas.microsoft.com/office/powerpoint/2010/main" val="916691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F340-C61D-441D-9417-94D9F8F652FA}"/>
              </a:ext>
            </a:extLst>
          </p:cNvPr>
          <p:cNvSpPr>
            <a:spLocks noGrp="1"/>
          </p:cNvSpPr>
          <p:nvPr>
            <p:ph type="title"/>
          </p:nvPr>
        </p:nvSpPr>
        <p:spPr/>
        <p:txBody>
          <a:bodyPr/>
          <a:lstStyle/>
          <a:p>
            <a:r>
              <a:rPr lang="en-US" dirty="0"/>
              <a:t>Taskforce Mission Statement </a:t>
            </a:r>
            <a:br>
              <a:rPr lang="en-US" dirty="0"/>
            </a:br>
            <a:r>
              <a:rPr lang="en-US" dirty="0"/>
              <a:t>(restated from the Taskforce Report)</a:t>
            </a:r>
          </a:p>
        </p:txBody>
      </p:sp>
      <p:sp>
        <p:nvSpPr>
          <p:cNvPr id="3" name="Content Placeholder 2">
            <a:extLst>
              <a:ext uri="{FF2B5EF4-FFF2-40B4-BE49-F238E27FC236}">
                <a16:creationId xmlns:a16="http://schemas.microsoft.com/office/drawing/2014/main" id="{B6924557-89C4-484E-9A8A-08DE632C731F}"/>
              </a:ext>
            </a:extLst>
          </p:cNvPr>
          <p:cNvSpPr>
            <a:spLocks noGrp="1"/>
          </p:cNvSpPr>
          <p:nvPr>
            <p:ph sz="half" idx="1"/>
          </p:nvPr>
        </p:nvSpPr>
        <p:spPr/>
        <p:txBody>
          <a:bodyPr/>
          <a:lstStyle/>
          <a:p>
            <a:r>
              <a:rPr lang="en-US" b="0" dirty="0"/>
              <a:t>The Quality Alignment Taskforce shall advise EOHHS on the definition of an aligned measure set for use in global budget-based risk contracts, which are inclusive of MassHealth ACO and commercial ACO contracts.  </a:t>
            </a:r>
          </a:p>
          <a:p>
            <a:r>
              <a:rPr lang="en-US" b="0" dirty="0"/>
              <a:t>The Taskforce’s objectives are to: </a:t>
            </a:r>
          </a:p>
          <a:p>
            <a:pPr marL="974725" lvl="2" indent="-457200">
              <a:buFont typeface="+mj-lt"/>
              <a:buAutoNum type="arabicPeriod"/>
            </a:pPr>
            <a:r>
              <a:rPr lang="en-US" sz="2000" b="0" dirty="0">
                <a:latin typeface="Book Antiqua" panose="02040602050305030304" pitchFamily="18" charset="0"/>
              </a:rPr>
              <a:t>reduce the administrative burden on provider organizations associated with operating under multiple, non-aligned contractual measure sets, including burden associated with resources dedicated to varied quality improvement initiatives and to measure reporting, and </a:t>
            </a:r>
          </a:p>
          <a:p>
            <a:pPr marL="974725" lvl="2" indent="-457200">
              <a:buFont typeface="+mj-lt"/>
              <a:buAutoNum type="arabicPeriod"/>
            </a:pPr>
            <a:r>
              <a:rPr lang="en-US" sz="2000" b="0" dirty="0">
                <a:latin typeface="Book Antiqua" panose="02040602050305030304" pitchFamily="18" charset="0"/>
              </a:rPr>
              <a:t>focus provider quality improvement efforts on state health opportunities and priorities.  </a:t>
            </a:r>
          </a:p>
          <a:p>
            <a:endParaRPr lang="en-US" dirty="0"/>
          </a:p>
        </p:txBody>
      </p:sp>
    </p:spTree>
    <p:extLst>
      <p:ext uri="{BB962C8B-B14F-4D97-AF65-F5344CB8AC3E}">
        <p14:creationId xmlns:p14="http://schemas.microsoft.com/office/powerpoint/2010/main" val="30686870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F340-C61D-441D-9417-94D9F8F652FA}"/>
              </a:ext>
            </a:extLst>
          </p:cNvPr>
          <p:cNvSpPr>
            <a:spLocks noGrp="1"/>
          </p:cNvSpPr>
          <p:nvPr>
            <p:ph type="title"/>
          </p:nvPr>
        </p:nvSpPr>
        <p:spPr/>
        <p:txBody>
          <a:bodyPr/>
          <a:lstStyle/>
          <a:p>
            <a:r>
              <a:rPr lang="en-US" dirty="0"/>
              <a:t>Proposed Revision to the </a:t>
            </a:r>
            <a:br>
              <a:rPr lang="en-US" dirty="0"/>
            </a:br>
            <a:r>
              <a:rPr lang="en-US" dirty="0"/>
              <a:t>Taskforce Mission Statement </a:t>
            </a:r>
          </a:p>
        </p:txBody>
      </p:sp>
      <p:sp>
        <p:nvSpPr>
          <p:cNvPr id="3" name="Content Placeholder 2">
            <a:extLst>
              <a:ext uri="{FF2B5EF4-FFF2-40B4-BE49-F238E27FC236}">
                <a16:creationId xmlns:a16="http://schemas.microsoft.com/office/drawing/2014/main" id="{B6924557-89C4-484E-9A8A-08DE632C731F}"/>
              </a:ext>
            </a:extLst>
          </p:cNvPr>
          <p:cNvSpPr>
            <a:spLocks noGrp="1"/>
          </p:cNvSpPr>
          <p:nvPr>
            <p:ph sz="half" idx="1"/>
          </p:nvPr>
        </p:nvSpPr>
        <p:spPr>
          <a:xfrm>
            <a:off x="533400" y="871538"/>
            <a:ext cx="8077200" cy="5360450"/>
          </a:xfrm>
        </p:spPr>
        <p:txBody>
          <a:bodyPr/>
          <a:lstStyle/>
          <a:p>
            <a:r>
              <a:rPr lang="en-US" b="0" dirty="0"/>
              <a:t>The Quality Alignment Taskforce shall advise EOHHS on the definition </a:t>
            </a:r>
            <a:r>
              <a:rPr lang="en-US" dirty="0"/>
              <a:t>and maintenance of </a:t>
            </a:r>
            <a:r>
              <a:rPr lang="en-US" b="0" dirty="0"/>
              <a:t>an aligned measure set for use in global budget-based risk contracts, which are inclusive of MassHealth ACO and commercial ACO contracts.  </a:t>
            </a:r>
          </a:p>
          <a:p>
            <a:r>
              <a:rPr lang="en-US" dirty="0"/>
              <a:t>The Taskforce shall also prepare prioritized developmental measures and measure concepts for multi-payer and provider implementation and systemize the means for EHR-based measure reporting for use in ACO contracts. </a:t>
            </a:r>
          </a:p>
          <a:p>
            <a:pPr>
              <a:spcAft>
                <a:spcPts val="600"/>
              </a:spcAft>
            </a:pPr>
            <a:r>
              <a:rPr lang="en-US" b="0" dirty="0"/>
              <a:t>By so doing, the Taskforce strives to:</a:t>
            </a:r>
          </a:p>
          <a:p>
            <a:pPr lvl="2">
              <a:buFont typeface="+mj-lt"/>
              <a:buAutoNum type="arabicPeriod"/>
            </a:pPr>
            <a:r>
              <a:rPr lang="en-US" sz="2000" b="0" dirty="0">
                <a:latin typeface="Book Antiqua" panose="02040602050305030304" pitchFamily="18" charset="0"/>
              </a:rPr>
              <a:t>reduce the administrative burden on provider organizations associated with operating under multiple, non-aligned contractual measure sets, including burden associated with resources dedicated to varied quality improvement initiatives and to measure reporting, and</a:t>
            </a:r>
          </a:p>
          <a:p>
            <a:pPr lvl="2">
              <a:buFont typeface="+mj-lt"/>
              <a:buAutoNum type="arabicPeriod"/>
            </a:pPr>
            <a:r>
              <a:rPr lang="en-US" sz="2000" b="0" dirty="0">
                <a:latin typeface="Book Antiqua" panose="02040602050305030304" pitchFamily="18" charset="0"/>
              </a:rPr>
              <a:t>focus provider quality improvement efforts on state health opportunities and priorities.  </a:t>
            </a:r>
          </a:p>
        </p:txBody>
      </p:sp>
      <p:sp>
        <p:nvSpPr>
          <p:cNvPr id="4" name="Content Placeholder 3">
            <a:extLst>
              <a:ext uri="{FF2B5EF4-FFF2-40B4-BE49-F238E27FC236}">
                <a16:creationId xmlns:a16="http://schemas.microsoft.com/office/drawing/2014/main" id="{730835B7-AA00-40EE-B46E-3875F3808057}"/>
              </a:ext>
            </a:extLst>
          </p:cNvPr>
          <p:cNvSpPr txBox="1">
            <a:spLocks/>
          </p:cNvSpPr>
          <p:nvPr/>
        </p:nvSpPr>
        <p:spPr bwMode="auto">
          <a:xfrm>
            <a:off x="533400" y="6224442"/>
            <a:ext cx="8077200" cy="401441"/>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Does this updated mission statement resonate for the Taskforce?</a:t>
            </a:r>
          </a:p>
        </p:txBody>
      </p:sp>
    </p:spTree>
    <p:extLst>
      <p:ext uri="{BB962C8B-B14F-4D97-AF65-F5344CB8AC3E}">
        <p14:creationId xmlns:p14="http://schemas.microsoft.com/office/powerpoint/2010/main" val="16152625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FB84-A571-4483-8F96-D789A9F0E949}"/>
              </a:ext>
            </a:extLst>
          </p:cNvPr>
          <p:cNvSpPr>
            <a:spLocks noGrp="1"/>
          </p:cNvSpPr>
          <p:nvPr>
            <p:ph type="title"/>
          </p:nvPr>
        </p:nvSpPr>
        <p:spPr/>
        <p:txBody>
          <a:bodyPr/>
          <a:lstStyle/>
          <a:p>
            <a:r>
              <a:rPr lang="en-US" dirty="0"/>
              <a:t>Proposed 2019 Taskforce Goals</a:t>
            </a:r>
          </a:p>
        </p:txBody>
      </p:sp>
      <p:sp>
        <p:nvSpPr>
          <p:cNvPr id="3" name="Content Placeholder 2">
            <a:extLst>
              <a:ext uri="{FF2B5EF4-FFF2-40B4-BE49-F238E27FC236}">
                <a16:creationId xmlns:a16="http://schemas.microsoft.com/office/drawing/2014/main" id="{8BD7E0E9-BA26-4968-B551-6FCACE91C055}"/>
              </a:ext>
            </a:extLst>
          </p:cNvPr>
          <p:cNvSpPr>
            <a:spLocks noGrp="1"/>
          </p:cNvSpPr>
          <p:nvPr>
            <p:ph sz="half" idx="1"/>
          </p:nvPr>
        </p:nvSpPr>
        <p:spPr>
          <a:xfrm>
            <a:off x="533400" y="983731"/>
            <a:ext cx="8172450" cy="5431136"/>
          </a:xfrm>
        </p:spPr>
        <p:txBody>
          <a:bodyPr/>
          <a:lstStyle/>
          <a:p>
            <a:r>
              <a:rPr lang="en-US" b="0" dirty="0"/>
              <a:t>In recognition of the evolving nature of the Taskforce’s work, Taskforce staff propose the following goals and measures of success for 2019 Taskforce work:</a:t>
            </a:r>
          </a:p>
          <a:p>
            <a:endParaRPr lang="en-US" b="0" dirty="0"/>
          </a:p>
        </p:txBody>
      </p:sp>
      <p:graphicFrame>
        <p:nvGraphicFramePr>
          <p:cNvPr id="6" name="Table 5">
            <a:extLst>
              <a:ext uri="{FF2B5EF4-FFF2-40B4-BE49-F238E27FC236}">
                <a16:creationId xmlns:a16="http://schemas.microsoft.com/office/drawing/2014/main" id="{F4644FDF-4792-4CA1-A1F4-58F3DCDEC69D}"/>
              </a:ext>
            </a:extLst>
          </p:cNvPr>
          <p:cNvGraphicFramePr>
            <a:graphicFrameLocks noGrp="1"/>
          </p:cNvGraphicFramePr>
          <p:nvPr>
            <p:extLst>
              <p:ext uri="{D42A27DB-BD31-4B8C-83A1-F6EECF244321}">
                <p14:modId xmlns:p14="http://schemas.microsoft.com/office/powerpoint/2010/main" val="4189936174"/>
              </p:ext>
            </p:extLst>
          </p:nvPr>
        </p:nvGraphicFramePr>
        <p:xfrm>
          <a:off x="323555" y="2067953"/>
          <a:ext cx="8567225" cy="4316867"/>
        </p:xfrm>
        <a:graphic>
          <a:graphicData uri="http://schemas.openxmlformats.org/drawingml/2006/table">
            <a:tbl>
              <a:tblPr firstRow="1" firstCol="1" bandRow="1"/>
              <a:tblGrid>
                <a:gridCol w="2906383">
                  <a:extLst>
                    <a:ext uri="{9D8B030D-6E8A-4147-A177-3AD203B41FA5}">
                      <a16:colId xmlns:a16="http://schemas.microsoft.com/office/drawing/2014/main" val="1808899012"/>
                    </a:ext>
                  </a:extLst>
                </a:gridCol>
                <a:gridCol w="5660842">
                  <a:extLst>
                    <a:ext uri="{9D8B030D-6E8A-4147-A177-3AD203B41FA5}">
                      <a16:colId xmlns:a16="http://schemas.microsoft.com/office/drawing/2014/main" val="1378234193"/>
                    </a:ext>
                  </a:extLst>
                </a:gridCol>
              </a:tblGrid>
              <a:tr h="345116">
                <a:tc>
                  <a:txBody>
                    <a:bodyPr/>
                    <a:lstStyle/>
                    <a:p>
                      <a:pPr marL="0" marR="0">
                        <a:spcBef>
                          <a:spcPts val="0"/>
                        </a:spcBef>
                        <a:spcAft>
                          <a:spcPts val="0"/>
                        </a:spcAft>
                        <a:tabLst>
                          <a:tab pos="5486400" algn="l"/>
                        </a:tabLst>
                      </a:pPr>
                      <a:r>
                        <a:rPr lang="en-US" sz="17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Goals</a:t>
                      </a:r>
                      <a:endParaRPr lang="en-US" sz="17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7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Measures of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143072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dirty="0">
                          <a:latin typeface="Book Antiqua" panose="02040602050305030304" pitchFamily="18" charset="0"/>
                        </a:rPr>
                        <a:t>1. Support adoption of the Aligned Measure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By January 1, 2020, for the top six commercial payers (as reported by CHIA enrollment data): </a:t>
                      </a:r>
                    </a:p>
                    <a:p>
                      <a:pPr marL="342900" marR="0" indent="-342900">
                        <a:spcBef>
                          <a:spcPts val="0"/>
                        </a:spcBef>
                        <a:spcAft>
                          <a:spcPts val="0"/>
                        </a:spcAft>
                        <a:buFont typeface="+mj-lt"/>
                        <a:buAutoNum type="arabicPeriod"/>
                        <a:tabLst>
                          <a:tab pos="5486400" algn="l"/>
                        </a:tabLs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Percentage of payers voluntarily adopting the complete aligned measure set in their ACO contracts.</a:t>
                      </a:r>
                    </a:p>
                    <a:p>
                      <a:pPr marL="342900" marR="0" indent="-342900">
                        <a:spcBef>
                          <a:spcPts val="0"/>
                        </a:spcBef>
                        <a:spcAft>
                          <a:spcPts val="0"/>
                        </a:spcAft>
                        <a:buFont typeface="+mj-lt"/>
                        <a:buAutoNum type="arabicPeriod"/>
                        <a:tabLst>
                          <a:tab pos="5486400" algn="l"/>
                        </a:tabLs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Percentage of ACO contracts using the complete aligned measure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70817"/>
                  </a:ext>
                </a:extLst>
              </a:tr>
              <a:tr h="4267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dirty="0">
                          <a:latin typeface="Book Antiqua" panose="02040602050305030304" pitchFamily="18" charset="0"/>
                        </a:rPr>
                        <a:t>2. Review and maintain the Aligned Measure 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Completion of the 2019 annual review process by March 31,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r h="853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Book Antiqua" panose="02040602050305030304" pitchFamily="18" charset="0"/>
                        </a:rPr>
                        <a:t>3. Prepare four prioritized developmental measures for testing and implementation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Completion of the 2019 objectives for each of the developmental measures/measure concepts by December 31, 2019. </a:t>
                      </a:r>
                      <a:r>
                        <a:rPr lang="en-US" sz="1700" i="1" dirty="0">
                          <a:effectLst/>
                          <a:latin typeface="Book Antiqua" panose="02040602050305030304" pitchFamily="18" charset="0"/>
                          <a:ea typeface="Calibri" panose="020F0502020204030204" pitchFamily="34" charset="0"/>
                          <a:cs typeface="Times New Roman" panose="02020603050405020304" pitchFamily="18" charset="0"/>
                        </a:rPr>
                        <a:t>2019 objectives to be finalized by the end of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823276"/>
                  </a:ext>
                </a:extLst>
              </a:tr>
              <a:tr h="862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Book Antiqua" panose="02040602050305030304" pitchFamily="18" charset="0"/>
                        </a:rPr>
                        <a:t>4. Advocate and support systemized means for EHR-based measure reporting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Identification of a standard EHR-based measure reporting process for use in ACO contracts by June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474308174"/>
                  </a:ext>
                </a:extLst>
              </a:tr>
            </a:tbl>
          </a:graphicData>
        </a:graphic>
      </p:graphicFrame>
    </p:spTree>
    <p:extLst>
      <p:ext uri="{BB962C8B-B14F-4D97-AF65-F5344CB8AC3E}">
        <p14:creationId xmlns:p14="http://schemas.microsoft.com/office/powerpoint/2010/main" val="935486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3F76-00AD-40A6-A566-C620908A3AFE}"/>
              </a:ext>
            </a:extLst>
          </p:cNvPr>
          <p:cNvSpPr>
            <a:spLocks noGrp="1"/>
          </p:cNvSpPr>
          <p:nvPr>
            <p:ph type="title"/>
          </p:nvPr>
        </p:nvSpPr>
        <p:spPr/>
        <p:txBody>
          <a:bodyPr/>
          <a:lstStyle/>
          <a:p>
            <a:r>
              <a:rPr lang="en-US" dirty="0"/>
              <a:t>Proposed 2021+ Goals</a:t>
            </a:r>
          </a:p>
        </p:txBody>
      </p:sp>
      <p:sp>
        <p:nvSpPr>
          <p:cNvPr id="6" name="Content Placeholder 3">
            <a:extLst>
              <a:ext uri="{FF2B5EF4-FFF2-40B4-BE49-F238E27FC236}">
                <a16:creationId xmlns:a16="http://schemas.microsoft.com/office/drawing/2014/main" id="{ADCD6DF3-1B35-4DE2-9DF0-401A40DA7B33}"/>
              </a:ext>
            </a:extLst>
          </p:cNvPr>
          <p:cNvSpPr txBox="1">
            <a:spLocks/>
          </p:cNvSpPr>
          <p:nvPr/>
        </p:nvSpPr>
        <p:spPr bwMode="auto">
          <a:xfrm>
            <a:off x="533400" y="5461760"/>
            <a:ext cx="8077200" cy="932147"/>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feedback on the draft goals?</a:t>
            </a:r>
          </a:p>
          <a:p>
            <a:r>
              <a:rPr lang="en-US" dirty="0"/>
              <a:t>Are there any additional measures of success to consider?</a:t>
            </a:r>
          </a:p>
        </p:txBody>
      </p:sp>
      <p:graphicFrame>
        <p:nvGraphicFramePr>
          <p:cNvPr id="5" name="Table 4">
            <a:extLst>
              <a:ext uri="{FF2B5EF4-FFF2-40B4-BE49-F238E27FC236}">
                <a16:creationId xmlns:a16="http://schemas.microsoft.com/office/drawing/2014/main" id="{61C822FE-624C-4189-8B00-860BF8C535E5}"/>
              </a:ext>
            </a:extLst>
          </p:cNvPr>
          <p:cNvGraphicFramePr>
            <a:graphicFrameLocks noGrp="1"/>
          </p:cNvGraphicFramePr>
          <p:nvPr>
            <p:extLst>
              <p:ext uri="{D42A27DB-BD31-4B8C-83A1-F6EECF244321}">
                <p14:modId xmlns:p14="http://schemas.microsoft.com/office/powerpoint/2010/main" val="2522321496"/>
              </p:ext>
            </p:extLst>
          </p:nvPr>
        </p:nvGraphicFramePr>
        <p:xfrm>
          <a:off x="288387" y="1278998"/>
          <a:ext cx="8567225" cy="3886200"/>
        </p:xfrm>
        <a:graphic>
          <a:graphicData uri="http://schemas.openxmlformats.org/drawingml/2006/table">
            <a:tbl>
              <a:tblPr firstRow="1" firstCol="1" bandRow="1"/>
              <a:tblGrid>
                <a:gridCol w="3717556">
                  <a:extLst>
                    <a:ext uri="{9D8B030D-6E8A-4147-A177-3AD203B41FA5}">
                      <a16:colId xmlns:a16="http://schemas.microsoft.com/office/drawing/2014/main" val="1808899012"/>
                    </a:ext>
                  </a:extLst>
                </a:gridCol>
                <a:gridCol w="4849669">
                  <a:extLst>
                    <a:ext uri="{9D8B030D-6E8A-4147-A177-3AD203B41FA5}">
                      <a16:colId xmlns:a16="http://schemas.microsoft.com/office/drawing/2014/main" val="1378234193"/>
                    </a:ext>
                  </a:extLst>
                </a:gridCol>
              </a:tblGrid>
              <a:tr h="0">
                <a:tc>
                  <a:txBody>
                    <a:bodyPr/>
                    <a:lstStyle/>
                    <a:p>
                      <a:pPr marL="0" marR="0">
                        <a:spcBef>
                          <a:spcPts val="0"/>
                        </a:spcBef>
                        <a:spcAft>
                          <a:spcPts val="0"/>
                        </a:spcAft>
                        <a:tabLst>
                          <a:tab pos="5486400" algn="l"/>
                        </a:tabLst>
                      </a:pPr>
                      <a:r>
                        <a:rPr lang="en-US" sz="17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Goals</a:t>
                      </a:r>
                      <a:endParaRPr lang="en-US" sz="17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7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Measures of Success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43475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dirty="0">
                          <a:latin typeface="Book Antiqua" panose="02040602050305030304" pitchFamily="18" charset="0"/>
                        </a:rPr>
                        <a:t>1. Reduce the administrative burden on provider organizations associated with operating under multiple, non-aligned contractual measure sets, including burden associated with resources dedicated to varied quality improvement initiatives and to measure reporting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Providers feel as though administrative burden, related to quality measurement, has been reduced.</a:t>
                      </a:r>
                    </a:p>
                    <a:p>
                      <a:pPr marL="0" marR="0">
                        <a:spcBef>
                          <a:spcPts val="0"/>
                        </a:spcBef>
                        <a:spcAft>
                          <a:spcPts val="0"/>
                        </a:spcAft>
                        <a:tabLst>
                          <a:tab pos="5486400" algn="l"/>
                        </a:tabLs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5486400" algn="l"/>
                        </a:tabLst>
                      </a:pPr>
                      <a:r>
                        <a:rPr lang="en-US" sz="1700" i="1" dirty="0">
                          <a:effectLst/>
                          <a:latin typeface="Book Antiqua" panose="02040602050305030304" pitchFamily="18" charset="0"/>
                          <a:ea typeface="Calibri" panose="020F0502020204030204" pitchFamily="34" charset="0"/>
                          <a:cs typeface="Times New Roman" panose="02020603050405020304" pitchFamily="18" charset="0"/>
                        </a:rPr>
                        <a:t>This could be measured through provider reporting to CHIA, HPC, or another source 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70817"/>
                  </a:ext>
                </a:extLst>
              </a:tr>
              <a:tr h="4267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700" b="0" dirty="0">
                          <a:latin typeface="Book Antiqua" panose="02040602050305030304" pitchFamily="18" charset="0"/>
                        </a:rPr>
                        <a:t>2. Focus provider quality improvement efforts on state health opportunities and priorities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700" dirty="0">
                          <a:effectLst/>
                          <a:latin typeface="Book Antiqua" panose="02040602050305030304" pitchFamily="18" charset="0"/>
                          <a:ea typeface="Calibri" panose="020F0502020204030204" pitchFamily="34" charset="0"/>
                          <a:cs typeface="Times New Roman" panose="02020603050405020304" pitchFamily="18" charset="0"/>
                        </a:rPr>
                        <a:t>Improved Massachusetts performance on the Core measures in commercial and MassHealth populations.</a:t>
                      </a:r>
                    </a:p>
                    <a:p>
                      <a:pPr marL="0" marR="0">
                        <a:spcBef>
                          <a:spcPts val="0"/>
                        </a:spcBef>
                        <a:spcAft>
                          <a:spcPts val="0"/>
                        </a:spcAft>
                        <a:tabLst>
                          <a:tab pos="5486400" algn="l"/>
                        </a:tabLst>
                      </a:pPr>
                      <a:endParaRPr lang="en-US" sz="1700" dirty="0">
                        <a:effectLst/>
                        <a:latin typeface="Book Antiqua" panose="02040602050305030304" pitchFamily="18" charset="0"/>
                        <a:ea typeface="Calibri" panose="020F0502020204030204" pitchFamily="34" charset="0"/>
                        <a:cs typeface="Times New Roman" panose="02020603050405020304" pitchFamily="18" charset="0"/>
                      </a:endParaRPr>
                    </a:p>
                    <a:p>
                      <a:pPr marL="0" marR="0">
                        <a:spcBef>
                          <a:spcPts val="0"/>
                        </a:spcBef>
                        <a:spcAft>
                          <a:spcPts val="0"/>
                        </a:spcAft>
                        <a:tabLst>
                          <a:tab pos="5486400" algn="l"/>
                        </a:tabLst>
                      </a:pPr>
                      <a:r>
                        <a:rPr lang="en-US" sz="1700" i="1" dirty="0">
                          <a:effectLst/>
                          <a:latin typeface="Book Antiqua" panose="02040602050305030304" pitchFamily="18" charset="0"/>
                          <a:ea typeface="Calibri" panose="020F0502020204030204" pitchFamily="34" charset="0"/>
                          <a:cs typeface="Times New Roman" panose="02020603050405020304" pitchFamily="18" charset="0"/>
                        </a:rPr>
                        <a:t>Taskforce staff propose that the Taskforce define “improved performance” in the future.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bl>
          </a:graphicData>
        </a:graphic>
      </p:graphicFrame>
    </p:spTree>
    <p:extLst>
      <p:ext uri="{BB962C8B-B14F-4D97-AF65-F5344CB8AC3E}">
        <p14:creationId xmlns:p14="http://schemas.microsoft.com/office/powerpoint/2010/main" val="2213254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p:txBody>
      </p:sp>
      <p:sp>
        <p:nvSpPr>
          <p:cNvPr id="4" name="Rectangle 3"/>
          <p:cNvSpPr/>
          <p:nvPr/>
        </p:nvSpPr>
        <p:spPr>
          <a:xfrm>
            <a:off x="0" y="4169903"/>
            <a:ext cx="9144000" cy="641248"/>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6525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Process for Developing and Testing Developmental Measures </a:t>
            </a:r>
          </a:p>
        </p:txBody>
      </p:sp>
      <p:sp>
        <p:nvSpPr>
          <p:cNvPr id="3" name="Content Placeholder 2">
            <a:extLst>
              <a:ext uri="{FF2B5EF4-FFF2-40B4-BE49-F238E27FC236}">
                <a16:creationId xmlns:a16="http://schemas.microsoft.com/office/drawing/2014/main" id="{AB2B63E9-872E-48CC-A5DF-1E32FB0BA336}"/>
              </a:ext>
            </a:extLst>
          </p:cNvPr>
          <p:cNvSpPr>
            <a:spLocks noGrp="1"/>
          </p:cNvSpPr>
          <p:nvPr>
            <p:ph sz="half" idx="1"/>
          </p:nvPr>
        </p:nvSpPr>
        <p:spPr/>
        <p:txBody>
          <a:bodyPr/>
          <a:lstStyle/>
          <a:p>
            <a:r>
              <a:rPr lang="en-US" b="0" dirty="0"/>
              <a:t>On 10/18 Taskforce members received a memo from Lauren soliciting participation in developmental measure work groups and outlining potential processes for measure development.</a:t>
            </a:r>
          </a:p>
          <a:p>
            <a:r>
              <a:rPr lang="en-US" b="0" dirty="0"/>
              <a:t>During the 10/24 meeting, we did not have time to review volunteer participants to discuss the process for measure development.</a:t>
            </a:r>
          </a:p>
          <a:p>
            <a:r>
              <a:rPr lang="en-US" b="0" dirty="0"/>
              <a:t>The Taskforce received an updated memo on 11/16.</a:t>
            </a:r>
          </a:p>
          <a:p>
            <a:endParaRPr lang="en-US" b="0" dirty="0"/>
          </a:p>
          <a:p>
            <a:pPr lvl="1"/>
            <a:endParaRPr lang="en-US" b="0" dirty="0"/>
          </a:p>
          <a:p>
            <a:pPr marL="0" indent="0">
              <a:buNone/>
            </a:pPr>
            <a:endParaRPr lang="en-US" b="0" dirty="0"/>
          </a:p>
          <a:p>
            <a:pPr marL="346075" lvl="1" indent="0">
              <a:buNone/>
            </a:pPr>
            <a:endParaRPr lang="en-US" b="0" dirty="0"/>
          </a:p>
        </p:txBody>
      </p:sp>
    </p:spTree>
    <p:extLst>
      <p:ext uri="{BB962C8B-B14F-4D97-AF65-F5344CB8AC3E}">
        <p14:creationId xmlns:p14="http://schemas.microsoft.com/office/powerpoint/2010/main" val="6588144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Volunteer Participants in Measure Development</a:t>
            </a:r>
          </a:p>
        </p:txBody>
      </p:sp>
      <p:sp>
        <p:nvSpPr>
          <p:cNvPr id="3" name="Content Placeholder 2">
            <a:extLst>
              <a:ext uri="{FF2B5EF4-FFF2-40B4-BE49-F238E27FC236}">
                <a16:creationId xmlns:a16="http://schemas.microsoft.com/office/drawing/2014/main" id="{AB2B63E9-872E-48CC-A5DF-1E32FB0BA336}"/>
              </a:ext>
            </a:extLst>
          </p:cNvPr>
          <p:cNvSpPr>
            <a:spLocks noGrp="1"/>
          </p:cNvSpPr>
          <p:nvPr>
            <p:ph sz="half" idx="1"/>
          </p:nvPr>
        </p:nvSpPr>
        <p:spPr>
          <a:xfrm>
            <a:off x="342900" y="1122748"/>
            <a:ext cx="8458201" cy="5468337"/>
          </a:xfrm>
        </p:spPr>
        <p:txBody>
          <a:bodyPr/>
          <a:lstStyle/>
          <a:p>
            <a:r>
              <a:rPr lang="en-US" b="0" dirty="0"/>
              <a:t>The following organizations have expressed interest in participating in measure development work:</a:t>
            </a:r>
          </a:p>
          <a:p>
            <a:pPr marL="0" indent="0">
              <a:buNone/>
            </a:pPr>
            <a:endParaRPr lang="en-US" b="0" dirty="0"/>
          </a:p>
          <a:p>
            <a:endParaRPr lang="en-US" b="0" dirty="0"/>
          </a:p>
          <a:p>
            <a:endParaRPr lang="en-US" b="0" dirty="0"/>
          </a:p>
          <a:p>
            <a:endParaRPr lang="en-US" b="0" dirty="0"/>
          </a:p>
          <a:p>
            <a:endParaRPr lang="en-US" b="0" dirty="0"/>
          </a:p>
          <a:p>
            <a:endParaRPr lang="en-US" b="0" dirty="0"/>
          </a:p>
          <a:p>
            <a:pPr marL="0" indent="0">
              <a:buNone/>
            </a:pPr>
            <a:endParaRPr lang="en-US" sz="1000" b="0" dirty="0"/>
          </a:p>
          <a:p>
            <a:pPr marL="0" indent="0">
              <a:buNone/>
            </a:pPr>
            <a:endParaRPr lang="en-US" sz="500" b="0" dirty="0"/>
          </a:p>
          <a:p>
            <a:endParaRPr lang="en-US" sz="100" b="0" dirty="0"/>
          </a:p>
          <a:p>
            <a:endParaRPr lang="en-US" b="0" dirty="0"/>
          </a:p>
        </p:txBody>
      </p:sp>
      <p:graphicFrame>
        <p:nvGraphicFramePr>
          <p:cNvPr id="5" name="Table 4">
            <a:extLst>
              <a:ext uri="{FF2B5EF4-FFF2-40B4-BE49-F238E27FC236}">
                <a16:creationId xmlns:a16="http://schemas.microsoft.com/office/drawing/2014/main" id="{02FD7D69-48E1-482A-ABA3-E4B82E6A1989}"/>
              </a:ext>
            </a:extLst>
          </p:cNvPr>
          <p:cNvGraphicFramePr>
            <a:graphicFrameLocks noGrp="1"/>
          </p:cNvGraphicFramePr>
          <p:nvPr>
            <p:extLst>
              <p:ext uri="{D42A27DB-BD31-4B8C-83A1-F6EECF244321}">
                <p14:modId xmlns:p14="http://schemas.microsoft.com/office/powerpoint/2010/main" val="663547041"/>
              </p:ext>
            </p:extLst>
          </p:nvPr>
        </p:nvGraphicFramePr>
        <p:xfrm>
          <a:off x="342899" y="1965960"/>
          <a:ext cx="8658414" cy="3169920"/>
        </p:xfrm>
        <a:graphic>
          <a:graphicData uri="http://schemas.openxmlformats.org/drawingml/2006/table">
            <a:tbl>
              <a:tblPr firstRow="1" firstCol="1" bandRow="1"/>
              <a:tblGrid>
                <a:gridCol w="1865729">
                  <a:extLst>
                    <a:ext uri="{9D8B030D-6E8A-4147-A177-3AD203B41FA5}">
                      <a16:colId xmlns:a16="http://schemas.microsoft.com/office/drawing/2014/main" val="1808899012"/>
                    </a:ext>
                  </a:extLst>
                </a:gridCol>
                <a:gridCol w="2307101">
                  <a:extLst>
                    <a:ext uri="{9D8B030D-6E8A-4147-A177-3AD203B41FA5}">
                      <a16:colId xmlns:a16="http://schemas.microsoft.com/office/drawing/2014/main" val="3311956315"/>
                    </a:ext>
                  </a:extLst>
                </a:gridCol>
                <a:gridCol w="1308296">
                  <a:extLst>
                    <a:ext uri="{9D8B030D-6E8A-4147-A177-3AD203B41FA5}">
                      <a16:colId xmlns:a16="http://schemas.microsoft.com/office/drawing/2014/main" val="482591046"/>
                    </a:ext>
                  </a:extLst>
                </a:gridCol>
                <a:gridCol w="1420837">
                  <a:extLst>
                    <a:ext uri="{9D8B030D-6E8A-4147-A177-3AD203B41FA5}">
                      <a16:colId xmlns:a16="http://schemas.microsoft.com/office/drawing/2014/main" val="3206026221"/>
                    </a:ext>
                  </a:extLst>
                </a:gridCol>
                <a:gridCol w="1756451">
                  <a:extLst>
                    <a:ext uri="{9D8B030D-6E8A-4147-A177-3AD203B41FA5}">
                      <a16:colId xmlns:a16="http://schemas.microsoft.com/office/drawing/2014/main" val="285657492"/>
                    </a:ext>
                  </a:extLst>
                </a:gridCol>
              </a:tblGrid>
              <a:tr h="367019">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Measure/Measure Concept</a:t>
                      </a: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Project Lead(s)/</a:t>
                      </a:r>
                    </a:p>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Support</a:t>
                      </a: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gridSpan="2">
                  <a:txBody>
                    <a:bodyPr/>
                    <a:lstStyle/>
                    <a:p>
                      <a:pPr marL="0" marR="0" algn="ctr">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Other Potential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hMerge="1">
                  <a:txBody>
                    <a:bodyPr/>
                    <a:lstStyle/>
                    <a:p>
                      <a:pPr marL="0" marR="0">
                        <a:spcBef>
                          <a:spcPts val="0"/>
                        </a:spcBef>
                        <a:spcAft>
                          <a:spcPts val="0"/>
                        </a:spcAft>
                        <a:tabLst>
                          <a:tab pos="5486400" algn="l"/>
                        </a:tabLst>
                      </a:pPr>
                      <a:endPar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Times New Roman" panose="02020603050405020304" pitchFamily="18" charset="0"/>
                        </a:rPr>
                        <a:t>Mechanism for Development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628573">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“Depression Remission or Response for Adolescents and Adults”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BCBSMA (co-lead)</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HPC (project support)</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MassHealth (co-lead)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Children’s</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Dimock</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DMH</a:t>
                      </a:r>
                    </a:p>
                    <a:p>
                      <a:pPr marL="0" marR="0">
                        <a:spcBef>
                          <a:spcPts val="0"/>
                        </a:spcBef>
                        <a:spcAft>
                          <a:spcPts val="0"/>
                        </a:spcAft>
                        <a:tabLst>
                          <a:tab pos="5486400" algn="l"/>
                        </a:tabLst>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1600" dirty="0">
                          <a:solidFill>
                            <a:schemeClr val="tx1"/>
                          </a:solidFill>
                          <a:effectLst/>
                          <a:latin typeface="Book Antiqua" panose="02040602050305030304" pitchFamily="18" charset="0"/>
                          <a:ea typeface="Times New Roman" panose="02020603050405020304" pitchFamily="18" charset="0"/>
                        </a:rPr>
                        <a:t>Collaboration among interested organizations and partnership with PBGH/ICHOM</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70817"/>
                  </a:ext>
                </a:extLst>
              </a:tr>
              <a:tr h="838097">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Joint replacement patient-reported outcome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CHIA (project support)</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HPC (project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David Bates</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UMass Med.</a:t>
                      </a:r>
                    </a:p>
                    <a:p>
                      <a:pPr marL="0" marR="0">
                        <a:spcBef>
                          <a:spcPts val="0"/>
                        </a:spcBef>
                        <a:spcAft>
                          <a:spcPts val="0"/>
                        </a:spcAft>
                        <a:tabLst>
                          <a:tab pos="5486400" algn="l"/>
                        </a:tabLst>
                      </a:pPr>
                      <a:r>
                        <a:rPr lang="en-US" sz="1600" i="1" dirty="0">
                          <a:effectLst/>
                          <a:latin typeface="Book Antiqua" panose="02040602050305030304" pitchFamily="18" charset="0"/>
                          <a:ea typeface="Calibri" panose="020F0502020204030204" pitchFamily="34" charset="0"/>
                          <a:cs typeface="Times New Roman" panose="02020603050405020304" pitchFamily="18" charset="0"/>
                        </a:rPr>
                        <a:t>(both suggested by Taskforce)</a:t>
                      </a:r>
                    </a:p>
                  </a:txBody>
                  <a:tcPr marL="68580" marR="6858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Betsy Lehman Center </a:t>
                      </a:r>
                    </a:p>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HPHC</a:t>
                      </a:r>
                    </a:p>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MHQP</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Partners</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dirty="0">
                          <a:solidFill>
                            <a:schemeClr val="tx1"/>
                          </a:solidFill>
                          <a:effectLst/>
                          <a:latin typeface="Book Antiqua" panose="02040602050305030304" pitchFamily="18" charset="0"/>
                          <a:ea typeface="Times New Roman" panose="02020603050405020304" pitchFamily="18" charset="0"/>
                        </a:rPr>
                        <a:t>Collaboration among interested organizations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1636716"/>
                  </a:ext>
                </a:extLst>
              </a:tr>
            </a:tbl>
          </a:graphicData>
        </a:graphic>
      </p:graphicFrame>
    </p:spTree>
    <p:extLst>
      <p:ext uri="{BB962C8B-B14F-4D97-AF65-F5344CB8AC3E}">
        <p14:creationId xmlns:p14="http://schemas.microsoft.com/office/powerpoint/2010/main" val="38567839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Volunteer Participants in Measure Development</a:t>
            </a:r>
          </a:p>
        </p:txBody>
      </p:sp>
      <p:graphicFrame>
        <p:nvGraphicFramePr>
          <p:cNvPr id="5" name="Table 4">
            <a:extLst>
              <a:ext uri="{FF2B5EF4-FFF2-40B4-BE49-F238E27FC236}">
                <a16:creationId xmlns:a16="http://schemas.microsoft.com/office/drawing/2014/main" id="{02FD7D69-48E1-482A-ABA3-E4B82E6A1989}"/>
              </a:ext>
            </a:extLst>
          </p:cNvPr>
          <p:cNvGraphicFramePr>
            <a:graphicFrameLocks noGrp="1"/>
          </p:cNvGraphicFramePr>
          <p:nvPr>
            <p:extLst>
              <p:ext uri="{D42A27DB-BD31-4B8C-83A1-F6EECF244321}">
                <p14:modId xmlns:p14="http://schemas.microsoft.com/office/powerpoint/2010/main" val="4202808742"/>
              </p:ext>
            </p:extLst>
          </p:nvPr>
        </p:nvGraphicFramePr>
        <p:xfrm>
          <a:off x="284997" y="1550426"/>
          <a:ext cx="8658414" cy="3413760"/>
        </p:xfrm>
        <a:graphic>
          <a:graphicData uri="http://schemas.openxmlformats.org/drawingml/2006/table">
            <a:tbl>
              <a:tblPr firstRow="1" firstCol="1" bandRow="1"/>
              <a:tblGrid>
                <a:gridCol w="2011508">
                  <a:extLst>
                    <a:ext uri="{9D8B030D-6E8A-4147-A177-3AD203B41FA5}">
                      <a16:colId xmlns:a16="http://schemas.microsoft.com/office/drawing/2014/main" val="1808899012"/>
                    </a:ext>
                  </a:extLst>
                </a:gridCol>
                <a:gridCol w="1754990">
                  <a:extLst>
                    <a:ext uri="{9D8B030D-6E8A-4147-A177-3AD203B41FA5}">
                      <a16:colId xmlns:a16="http://schemas.microsoft.com/office/drawing/2014/main" val="3311956315"/>
                    </a:ext>
                  </a:extLst>
                </a:gridCol>
                <a:gridCol w="1392196">
                  <a:extLst>
                    <a:ext uri="{9D8B030D-6E8A-4147-A177-3AD203B41FA5}">
                      <a16:colId xmlns:a16="http://schemas.microsoft.com/office/drawing/2014/main" val="482591046"/>
                    </a:ext>
                  </a:extLst>
                </a:gridCol>
                <a:gridCol w="1586516">
                  <a:extLst>
                    <a:ext uri="{9D8B030D-6E8A-4147-A177-3AD203B41FA5}">
                      <a16:colId xmlns:a16="http://schemas.microsoft.com/office/drawing/2014/main" val="3206026221"/>
                    </a:ext>
                  </a:extLst>
                </a:gridCol>
                <a:gridCol w="1913204">
                  <a:extLst>
                    <a:ext uri="{9D8B030D-6E8A-4147-A177-3AD203B41FA5}">
                      <a16:colId xmlns:a16="http://schemas.microsoft.com/office/drawing/2014/main" val="285657492"/>
                    </a:ext>
                  </a:extLst>
                </a:gridCol>
              </a:tblGrid>
              <a:tr h="198207">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Measure/Measure Concept</a:t>
                      </a: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Project Lead(s)/Support</a:t>
                      </a:r>
                      <a:endParaRPr lang="en-US" sz="1600"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gridSpan="2">
                  <a:txBody>
                    <a:bodyPr/>
                    <a:lstStyle/>
                    <a:p>
                      <a:pPr marL="0" marR="0" algn="ctr">
                        <a:spcBef>
                          <a:spcPts val="0"/>
                        </a:spcBef>
                        <a:spcAft>
                          <a:spcPts val="0"/>
                        </a:spcAft>
                        <a:tabLst>
                          <a:tab pos="5486400" algn="l"/>
                        </a:tabLst>
                      </a:pPr>
                      <a:r>
                        <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Other Potential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hMerge="1">
                  <a:txBody>
                    <a:bodyPr/>
                    <a:lstStyle/>
                    <a:p>
                      <a:pPr marL="0" marR="0">
                        <a:spcBef>
                          <a:spcPts val="0"/>
                        </a:spcBef>
                        <a:spcAft>
                          <a:spcPts val="0"/>
                        </a:spcAft>
                        <a:tabLst>
                          <a:tab pos="5486400" algn="l"/>
                        </a:tabLst>
                      </a:pPr>
                      <a:endParaRPr lang="en-US" sz="1600" b="1" dirty="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spcBef>
                          <a:spcPts val="0"/>
                        </a:spcBef>
                        <a:spcAft>
                          <a:spcPts val="0"/>
                        </a:spcAft>
                        <a:tabLst>
                          <a:tab pos="5486400" algn="l"/>
                        </a:tabLst>
                      </a:pPr>
                      <a:r>
                        <a:rPr lang="en-US" sz="1600" b="1" dirty="0">
                          <a:solidFill>
                            <a:schemeClr val="bg1"/>
                          </a:solidFill>
                          <a:effectLst/>
                          <a:latin typeface="Book Antiqua" panose="02040602050305030304" pitchFamily="18" charset="0"/>
                          <a:ea typeface="Times New Roman" panose="02020603050405020304" pitchFamily="18" charset="0"/>
                        </a:rPr>
                        <a:t>Mechanism for Development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3444909339"/>
                  </a:ext>
                </a:extLst>
              </a:tr>
              <a:tr h="838097">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“Kindergarten Readiness”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HPC (project support)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tabLst>
                          <a:tab pos="5486400" algn="l"/>
                        </a:tabLst>
                      </a:pPr>
                      <a:r>
                        <a:rPr lang="en-US" sz="1600" i="0" dirty="0">
                          <a:effectLst/>
                          <a:latin typeface="Book Antiqua" panose="02040602050305030304" pitchFamily="18" charset="0"/>
                          <a:ea typeface="Calibri" panose="020F0502020204030204" pitchFamily="34" charset="0"/>
                          <a:cs typeface="Times New Roman" panose="02020603050405020304" pitchFamily="18" charset="0"/>
                        </a:rPr>
                        <a:t>DPH</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endParaRPr lang="en-US" sz="1600" dirty="0">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tabLst>
                          <a:tab pos="5486400" algn="l"/>
                        </a:tabLst>
                      </a:pPr>
                      <a:r>
                        <a:rPr lang="en-US" sz="1600" dirty="0">
                          <a:solidFill>
                            <a:schemeClr val="tx1"/>
                          </a:solidFill>
                          <a:effectLst/>
                          <a:latin typeface="Book Antiqua" panose="02040602050305030304" pitchFamily="18" charset="0"/>
                          <a:ea typeface="Times New Roman" panose="02020603050405020304" pitchFamily="18" charset="0"/>
                        </a:rPr>
                        <a:t>Monitor development by the Oregon Health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0607843"/>
                  </a:ext>
                </a:extLst>
              </a:tr>
              <a:tr h="1047622">
                <a:tc>
                  <a:txBody>
                    <a:bodyPr/>
                    <a:lstStyle/>
                    <a:p>
                      <a:pPr marL="0" marR="0">
                        <a:spcBef>
                          <a:spcPts val="0"/>
                        </a:spcBef>
                        <a:spcAft>
                          <a:spcPts val="0"/>
                        </a:spcAf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Stratification of measures to understand equities and disparities (by race/ethnicity, age, gender language, disability status, etc.)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a:effectLst/>
                          <a:latin typeface="Book Antiqua" panose="02040602050305030304" pitchFamily="18" charset="0"/>
                          <a:ea typeface="Calibri" panose="020F0502020204030204" pitchFamily="34" charset="0"/>
                          <a:cs typeface="Times New Roman" panose="02020603050405020304" pitchFamily="18" charset="0"/>
                        </a:rPr>
                        <a:t>DPH </a:t>
                      </a:r>
                      <a:r>
                        <a:rPr lang="en-US" sz="1600" dirty="0">
                          <a:effectLst/>
                          <a:latin typeface="Book Antiqua" panose="02040602050305030304" pitchFamily="18" charset="0"/>
                          <a:ea typeface="Calibri" panose="020F0502020204030204" pitchFamily="34" charset="0"/>
                          <a:cs typeface="Times New Roman" panose="02020603050405020304" pitchFamily="18" charset="0"/>
                        </a:rPr>
                        <a:t>(lead and project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Children’s </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DMH</a:t>
                      </a:r>
                    </a:p>
                    <a:p>
                      <a:pPr marL="0" marR="0">
                        <a:spcBef>
                          <a:spcPts val="0"/>
                        </a:spcBef>
                        <a:spcAft>
                          <a:spcPts val="0"/>
                        </a:spcAft>
                        <a:tabLst>
                          <a:tab pos="5486400" algn="l"/>
                        </a:tabLst>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HNE</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MHQP</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Partners/The Disparities Solutions Center at MGH</a:t>
                      </a:r>
                    </a:p>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1600" dirty="0">
                          <a:effectLst/>
                          <a:latin typeface="Book Antiqua" panose="02040602050305030304" pitchFamily="18" charset="0"/>
                          <a:ea typeface="Calibri" panose="020F0502020204030204" pitchFamily="34" charset="0"/>
                          <a:cs typeface="Times New Roman" panose="02020603050405020304" pitchFamily="18" charset="0"/>
                        </a:rPr>
                        <a:t>THP</a:t>
                      </a: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0" marR="0">
                        <a:spcBef>
                          <a:spcPts val="0"/>
                        </a:spcBef>
                        <a:spcAft>
                          <a:spcPts val="0"/>
                        </a:spcAft>
                        <a:tabLst>
                          <a:tab pos="5486400" algn="l"/>
                        </a:tabLst>
                      </a:pPr>
                      <a:r>
                        <a:rPr lang="en-US" sz="1600" dirty="0">
                          <a:solidFill>
                            <a:schemeClr val="tx1"/>
                          </a:solidFill>
                          <a:effectLst/>
                          <a:latin typeface="Book Antiqua" panose="02040602050305030304" pitchFamily="18" charset="0"/>
                          <a:ea typeface="Times New Roman" panose="02020603050405020304" pitchFamily="18" charset="0"/>
                        </a:rPr>
                        <a:t>Collaboration among interested organizations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924823276"/>
                  </a:ext>
                </a:extLst>
              </a:tr>
            </a:tbl>
          </a:graphicData>
        </a:graphic>
      </p:graphicFrame>
      <p:sp>
        <p:nvSpPr>
          <p:cNvPr id="3" name="TextBox 2">
            <a:extLst>
              <a:ext uri="{FF2B5EF4-FFF2-40B4-BE49-F238E27FC236}">
                <a16:creationId xmlns:a16="http://schemas.microsoft.com/office/drawing/2014/main" id="{33F03C9C-685C-4C20-8BC9-DD17C33C8BD5}"/>
              </a:ext>
            </a:extLst>
          </p:cNvPr>
          <p:cNvSpPr txBox="1"/>
          <p:nvPr/>
        </p:nvSpPr>
        <p:spPr>
          <a:xfrm>
            <a:off x="284997" y="5307574"/>
            <a:ext cx="8658414" cy="646331"/>
          </a:xfrm>
          <a:prstGeom prst="rect">
            <a:avLst/>
          </a:prstGeom>
          <a:noFill/>
        </p:spPr>
        <p:txBody>
          <a:bodyPr wrap="square" rtlCol="0">
            <a:spAutoFit/>
          </a:bodyPr>
          <a:lstStyle/>
          <a:p>
            <a:r>
              <a:rPr lang="en-US" dirty="0">
                <a:latin typeface="Book Antiqua" panose="02040602050305030304" pitchFamily="18" charset="0"/>
              </a:rPr>
              <a:t>*HPC, DPH, and MassHealth staff spoke with Oregon on 11/6 to learn more about their process.</a:t>
            </a:r>
          </a:p>
        </p:txBody>
      </p:sp>
    </p:spTree>
    <p:extLst>
      <p:ext uri="{BB962C8B-B14F-4D97-AF65-F5344CB8AC3E}">
        <p14:creationId xmlns:p14="http://schemas.microsoft.com/office/powerpoint/2010/main" val="3430312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p:txBody>
      </p:sp>
      <p:sp>
        <p:nvSpPr>
          <p:cNvPr id="4" name="Rectangle 3"/>
          <p:cNvSpPr/>
          <p:nvPr/>
        </p:nvSpPr>
        <p:spPr>
          <a:xfrm>
            <a:off x="0" y="2048698"/>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111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4418-8EAE-49CE-9FD2-6A182E2AAF5C}"/>
              </a:ext>
            </a:extLst>
          </p:cNvPr>
          <p:cNvSpPr>
            <a:spLocks noGrp="1"/>
          </p:cNvSpPr>
          <p:nvPr>
            <p:ph type="title"/>
          </p:nvPr>
        </p:nvSpPr>
        <p:spPr/>
        <p:txBody>
          <a:bodyPr/>
          <a:lstStyle/>
          <a:p>
            <a:r>
              <a:rPr lang="en-US"/>
              <a:t>Volunteer Participants in Measure Development (cont’d)</a:t>
            </a:r>
          </a:p>
        </p:txBody>
      </p:sp>
      <p:sp>
        <p:nvSpPr>
          <p:cNvPr id="4" name="Content Placeholder 3">
            <a:extLst>
              <a:ext uri="{FF2B5EF4-FFF2-40B4-BE49-F238E27FC236}">
                <a16:creationId xmlns:a16="http://schemas.microsoft.com/office/drawing/2014/main" id="{708ED961-9815-403A-B3BE-B546576D29DD}"/>
              </a:ext>
            </a:extLst>
          </p:cNvPr>
          <p:cNvSpPr txBox="1">
            <a:spLocks/>
          </p:cNvSpPr>
          <p:nvPr/>
        </p:nvSpPr>
        <p:spPr bwMode="auto">
          <a:xfrm>
            <a:off x="438149" y="1280125"/>
            <a:ext cx="8267700" cy="1593368"/>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recommend any other developmental measure work group participants?</a:t>
            </a:r>
          </a:p>
          <a:p>
            <a:r>
              <a:rPr lang="en-US" dirty="0"/>
              <a:t>Should there be a process for identifying and/or inviting interested parties not affiliated with the Taskforce?</a:t>
            </a:r>
          </a:p>
        </p:txBody>
      </p:sp>
    </p:spTree>
    <p:extLst>
      <p:ext uri="{BB962C8B-B14F-4D97-AF65-F5344CB8AC3E}">
        <p14:creationId xmlns:p14="http://schemas.microsoft.com/office/powerpoint/2010/main" val="186870562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1B74-2BF3-4CD2-9DD3-2D9E29C29EE2}"/>
              </a:ext>
            </a:extLst>
          </p:cNvPr>
          <p:cNvSpPr>
            <a:spLocks noGrp="1"/>
          </p:cNvSpPr>
          <p:nvPr>
            <p:ph type="title"/>
          </p:nvPr>
        </p:nvSpPr>
        <p:spPr/>
        <p:txBody>
          <a:bodyPr/>
          <a:lstStyle/>
          <a:p>
            <a:r>
              <a:rPr lang="en-US" dirty="0"/>
              <a:t>Process for Development (</a:t>
            </a:r>
            <a:r>
              <a:rPr lang="en-US" dirty="0" err="1"/>
              <a:t>con’td</a:t>
            </a:r>
            <a:r>
              <a:rPr lang="en-US" dirty="0"/>
              <a:t>)</a:t>
            </a:r>
          </a:p>
        </p:txBody>
      </p:sp>
      <p:sp>
        <p:nvSpPr>
          <p:cNvPr id="3" name="Content Placeholder 2">
            <a:extLst>
              <a:ext uri="{FF2B5EF4-FFF2-40B4-BE49-F238E27FC236}">
                <a16:creationId xmlns:a16="http://schemas.microsoft.com/office/drawing/2014/main" id="{6A430377-A9EB-4564-AA24-9507CCDDD437}"/>
              </a:ext>
            </a:extLst>
          </p:cNvPr>
          <p:cNvSpPr>
            <a:spLocks noGrp="1"/>
          </p:cNvSpPr>
          <p:nvPr>
            <p:ph sz="half" idx="1"/>
          </p:nvPr>
        </p:nvSpPr>
        <p:spPr/>
        <p:txBody>
          <a:bodyPr/>
          <a:lstStyle/>
          <a:p>
            <a:r>
              <a:rPr lang="en-US" b="0" dirty="0"/>
              <a:t>For the three Developmental measures/concepts where the Taskforce has decided to pursue collaborations, the Taskforce must determine its process.</a:t>
            </a:r>
          </a:p>
          <a:p>
            <a:r>
              <a:rPr lang="en-US" b="0" dirty="0"/>
              <a:t>Proposed processes are outlined in the memo “Measure Development Goals for 2019.”</a:t>
            </a:r>
          </a:p>
          <a:p>
            <a:r>
              <a:rPr lang="en-US" b="0" dirty="0"/>
              <a:t> These processes should be developed with the goal of bringing forward recommendations for consideration by the full Taskforce.</a:t>
            </a:r>
          </a:p>
          <a:p>
            <a:endParaRPr lang="en-US" dirty="0"/>
          </a:p>
        </p:txBody>
      </p:sp>
    </p:spTree>
    <p:extLst>
      <p:ext uri="{BB962C8B-B14F-4D97-AF65-F5344CB8AC3E}">
        <p14:creationId xmlns:p14="http://schemas.microsoft.com/office/powerpoint/2010/main" val="30739890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FE7A-B3A0-4F0B-A8E5-F6772EBADD62}"/>
              </a:ext>
            </a:extLst>
          </p:cNvPr>
          <p:cNvSpPr>
            <a:spLocks noGrp="1"/>
          </p:cNvSpPr>
          <p:nvPr>
            <p:ph type="title"/>
          </p:nvPr>
        </p:nvSpPr>
        <p:spPr/>
        <p:txBody>
          <a:bodyPr/>
          <a:lstStyle/>
          <a:p>
            <a:r>
              <a:rPr lang="en-US" dirty="0"/>
              <a:t>2019 Development Objectives</a:t>
            </a:r>
          </a:p>
        </p:txBody>
      </p:sp>
      <p:sp>
        <p:nvSpPr>
          <p:cNvPr id="3" name="Content Placeholder 2">
            <a:extLst>
              <a:ext uri="{FF2B5EF4-FFF2-40B4-BE49-F238E27FC236}">
                <a16:creationId xmlns:a16="http://schemas.microsoft.com/office/drawing/2014/main" id="{5A14F371-B648-4418-B278-AD3485341E59}"/>
              </a:ext>
            </a:extLst>
          </p:cNvPr>
          <p:cNvSpPr>
            <a:spLocks noGrp="1"/>
          </p:cNvSpPr>
          <p:nvPr>
            <p:ph sz="half" idx="1"/>
          </p:nvPr>
        </p:nvSpPr>
        <p:spPr/>
        <p:txBody>
          <a:bodyPr/>
          <a:lstStyle/>
          <a:p>
            <a:r>
              <a:rPr lang="en-US" b="0" dirty="0"/>
              <a:t>On 10/24, members of the Taskforce asked that Taskforce staff draft 2019 objectives for each of the prioritized Developmental measures/concepts (these are also included in the memo).</a:t>
            </a:r>
          </a:p>
          <a:p>
            <a:endParaRPr lang="en-US" b="0" dirty="0"/>
          </a:p>
        </p:txBody>
      </p:sp>
      <p:graphicFrame>
        <p:nvGraphicFramePr>
          <p:cNvPr id="4" name="Table 3">
            <a:extLst>
              <a:ext uri="{FF2B5EF4-FFF2-40B4-BE49-F238E27FC236}">
                <a16:creationId xmlns:a16="http://schemas.microsoft.com/office/drawing/2014/main" id="{B3F53DC0-1E9B-441D-A83B-C9B28D537636}"/>
              </a:ext>
            </a:extLst>
          </p:cNvPr>
          <p:cNvGraphicFramePr>
            <a:graphicFrameLocks noGrp="1"/>
          </p:cNvGraphicFramePr>
          <p:nvPr>
            <p:extLst>
              <p:ext uri="{D42A27DB-BD31-4B8C-83A1-F6EECF244321}">
                <p14:modId xmlns:p14="http://schemas.microsoft.com/office/powerpoint/2010/main" val="1482939230"/>
              </p:ext>
            </p:extLst>
          </p:nvPr>
        </p:nvGraphicFramePr>
        <p:xfrm>
          <a:off x="533400" y="2767821"/>
          <a:ext cx="8258908" cy="3017520"/>
        </p:xfrm>
        <a:graphic>
          <a:graphicData uri="http://schemas.openxmlformats.org/drawingml/2006/table">
            <a:tbl>
              <a:tblPr firstRow="1" firstCol="1" bandRow="1"/>
              <a:tblGrid>
                <a:gridCol w="2680063">
                  <a:extLst>
                    <a:ext uri="{9D8B030D-6E8A-4147-A177-3AD203B41FA5}">
                      <a16:colId xmlns:a16="http://schemas.microsoft.com/office/drawing/2014/main" val="3710101687"/>
                    </a:ext>
                  </a:extLst>
                </a:gridCol>
                <a:gridCol w="5578845">
                  <a:extLst>
                    <a:ext uri="{9D8B030D-6E8A-4147-A177-3AD203B41FA5}">
                      <a16:colId xmlns:a16="http://schemas.microsoft.com/office/drawing/2014/main" val="1262605697"/>
                    </a:ext>
                  </a:extLst>
                </a:gridCol>
              </a:tblGrid>
              <a:tr h="289560">
                <a:tc>
                  <a:txBody>
                    <a:bodyPr/>
                    <a:lstStyle/>
                    <a:p>
                      <a:pPr marL="0" marR="0">
                        <a:spcBef>
                          <a:spcPts val="0"/>
                        </a:spcBef>
                        <a:spcAft>
                          <a:spcPts val="0"/>
                        </a:spcAft>
                        <a:tabLst>
                          <a:tab pos="5486400" algn="l"/>
                        </a:tabLst>
                      </a:pPr>
                      <a:r>
                        <a:rPr lang="en-US" sz="1800" b="1" dirty="0">
                          <a:solidFill>
                            <a:schemeClr val="bg1"/>
                          </a:solidFill>
                          <a:effectLst/>
                          <a:latin typeface="Book Antiqua" panose="02040602050305030304" pitchFamily="18" charset="0"/>
                          <a:ea typeface="Times New Roman" panose="02020603050405020304" pitchFamily="18" charset="0"/>
                        </a:rPr>
                        <a:t>Measure/Measure Concept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tabLst>
                          <a:tab pos="5486400" algn="l"/>
                        </a:tabLst>
                      </a:pPr>
                      <a:r>
                        <a:rPr lang="en-US" sz="1800" b="1" dirty="0">
                          <a:solidFill>
                            <a:schemeClr val="bg1"/>
                          </a:solidFill>
                          <a:effectLst/>
                          <a:latin typeface="Book Antiqua" panose="02040602050305030304" pitchFamily="18" charset="0"/>
                          <a:ea typeface="Times New Roman" panose="02020603050405020304" pitchFamily="18" charset="0"/>
                        </a:rPr>
                        <a:t>2019 Objective(s)</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98363124"/>
                  </a:ext>
                </a:extLst>
              </a:tr>
              <a:tr h="40005">
                <a:tc>
                  <a:txBody>
                    <a:bodyPr/>
                    <a:lstStyle/>
                    <a:p>
                      <a:pPr marL="0" marR="0">
                        <a:spcBef>
                          <a:spcPts val="0"/>
                        </a:spcBef>
                        <a:spcAft>
                          <a:spcPts val="0"/>
                        </a:spcAft>
                        <a:tabLst>
                          <a:tab pos="5486400" algn="l"/>
                        </a:tabLst>
                      </a:pPr>
                      <a:r>
                        <a:rPr lang="en-US" sz="1800" u="none" dirty="0">
                          <a:solidFill>
                            <a:schemeClr val="tx1"/>
                          </a:solidFill>
                          <a:effectLst/>
                          <a:latin typeface="Book Antiqua" panose="02040602050305030304" pitchFamily="18" charset="0"/>
                          <a:ea typeface="Times New Roman" panose="02020603050405020304" pitchFamily="18" charset="0"/>
                        </a:rPr>
                        <a:t>“Depression Remission or Response for Adolescents and Adults”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Develop technical specifications describing a recommended approach to implement the measure</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Bring specifications to the Taskforce for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216085"/>
                  </a:ext>
                </a:extLst>
              </a:tr>
              <a:tr h="448945">
                <a:tc>
                  <a:txBody>
                    <a:bodyPr/>
                    <a:lstStyle/>
                    <a:p>
                      <a:pPr marL="0" marR="0">
                        <a:spcBef>
                          <a:spcPts val="0"/>
                        </a:spcBef>
                        <a:spcAft>
                          <a:spcPts val="0"/>
                        </a:spcAft>
                        <a:tabLst>
                          <a:tab pos="5486400" algn="l"/>
                        </a:tabLst>
                      </a:pPr>
                      <a:r>
                        <a:rPr lang="en-US" sz="1800" u="none" dirty="0">
                          <a:solidFill>
                            <a:schemeClr val="tx1"/>
                          </a:solidFill>
                          <a:effectLst/>
                          <a:latin typeface="Book Antiqua" panose="02040602050305030304" pitchFamily="18" charset="0"/>
                          <a:ea typeface="Times New Roman" panose="02020603050405020304" pitchFamily="18" charset="0"/>
                        </a:rPr>
                        <a:t>Joint replacement patient-reported outcome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Review existing work</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Develop a mechanism for tracking developmental work</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Share specifications as organizations developing measures report progress or complete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855811433"/>
                  </a:ext>
                </a:extLst>
              </a:tr>
            </a:tbl>
          </a:graphicData>
        </a:graphic>
      </p:graphicFrame>
    </p:spTree>
    <p:extLst>
      <p:ext uri="{BB962C8B-B14F-4D97-AF65-F5344CB8AC3E}">
        <p14:creationId xmlns:p14="http://schemas.microsoft.com/office/powerpoint/2010/main" val="7798871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FE7A-B3A0-4F0B-A8E5-F6772EBADD62}"/>
              </a:ext>
            </a:extLst>
          </p:cNvPr>
          <p:cNvSpPr>
            <a:spLocks noGrp="1"/>
          </p:cNvSpPr>
          <p:nvPr>
            <p:ph type="title"/>
          </p:nvPr>
        </p:nvSpPr>
        <p:spPr/>
        <p:txBody>
          <a:bodyPr/>
          <a:lstStyle/>
          <a:p>
            <a:r>
              <a:rPr lang="en-US" dirty="0"/>
              <a:t>2019 Development Objectives (cont’d)</a:t>
            </a:r>
          </a:p>
        </p:txBody>
      </p:sp>
      <p:graphicFrame>
        <p:nvGraphicFramePr>
          <p:cNvPr id="4" name="Table 3">
            <a:extLst>
              <a:ext uri="{FF2B5EF4-FFF2-40B4-BE49-F238E27FC236}">
                <a16:creationId xmlns:a16="http://schemas.microsoft.com/office/drawing/2014/main" id="{B3F53DC0-1E9B-441D-A83B-C9B28D537636}"/>
              </a:ext>
            </a:extLst>
          </p:cNvPr>
          <p:cNvGraphicFramePr>
            <a:graphicFrameLocks noGrp="1"/>
          </p:cNvGraphicFramePr>
          <p:nvPr>
            <p:extLst>
              <p:ext uri="{D42A27DB-BD31-4B8C-83A1-F6EECF244321}">
                <p14:modId xmlns:p14="http://schemas.microsoft.com/office/powerpoint/2010/main" val="3853242958"/>
              </p:ext>
            </p:extLst>
          </p:nvPr>
        </p:nvGraphicFramePr>
        <p:xfrm>
          <a:off x="533400" y="1286689"/>
          <a:ext cx="8244840" cy="3840480"/>
        </p:xfrm>
        <a:graphic>
          <a:graphicData uri="http://schemas.openxmlformats.org/drawingml/2006/table">
            <a:tbl>
              <a:tblPr firstRow="1" firstCol="1" bandRow="1"/>
              <a:tblGrid>
                <a:gridCol w="2680063">
                  <a:extLst>
                    <a:ext uri="{9D8B030D-6E8A-4147-A177-3AD203B41FA5}">
                      <a16:colId xmlns:a16="http://schemas.microsoft.com/office/drawing/2014/main" val="3710101687"/>
                    </a:ext>
                  </a:extLst>
                </a:gridCol>
                <a:gridCol w="5564777">
                  <a:extLst>
                    <a:ext uri="{9D8B030D-6E8A-4147-A177-3AD203B41FA5}">
                      <a16:colId xmlns:a16="http://schemas.microsoft.com/office/drawing/2014/main" val="1262605697"/>
                    </a:ext>
                  </a:extLst>
                </a:gridCol>
              </a:tblGrid>
              <a:tr h="289560">
                <a:tc>
                  <a:txBody>
                    <a:bodyPr/>
                    <a:lstStyle/>
                    <a:p>
                      <a:pPr marL="0" marR="0">
                        <a:spcBef>
                          <a:spcPts val="0"/>
                        </a:spcBef>
                        <a:spcAft>
                          <a:spcPts val="0"/>
                        </a:spcAft>
                        <a:tabLst>
                          <a:tab pos="5486400" algn="l"/>
                        </a:tabLst>
                      </a:pPr>
                      <a:r>
                        <a:rPr lang="en-US" sz="1800" b="1" dirty="0">
                          <a:solidFill>
                            <a:schemeClr val="bg1"/>
                          </a:solidFill>
                          <a:effectLst/>
                          <a:latin typeface="Book Antiqua" panose="02040602050305030304" pitchFamily="18" charset="0"/>
                          <a:ea typeface="Times New Roman" panose="02020603050405020304" pitchFamily="18" charset="0"/>
                        </a:rPr>
                        <a:t>Measure/Measure Concept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spcBef>
                          <a:spcPts val="0"/>
                        </a:spcBef>
                        <a:spcAft>
                          <a:spcPts val="0"/>
                        </a:spcAft>
                        <a:tabLst>
                          <a:tab pos="5486400" algn="l"/>
                        </a:tabLst>
                      </a:pPr>
                      <a:r>
                        <a:rPr lang="en-US" sz="1800" b="1" dirty="0">
                          <a:solidFill>
                            <a:schemeClr val="bg1"/>
                          </a:solidFill>
                          <a:effectLst/>
                          <a:latin typeface="Book Antiqua" panose="02040602050305030304" pitchFamily="18" charset="0"/>
                          <a:ea typeface="Times New Roman" panose="02020603050405020304" pitchFamily="18" charset="0"/>
                        </a:rPr>
                        <a:t>2019 Objective(s)</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98363124"/>
                  </a:ext>
                </a:extLst>
              </a:tr>
              <a:tr h="62230">
                <a:tc>
                  <a:txBody>
                    <a:bodyPr/>
                    <a:lstStyle/>
                    <a:p>
                      <a:pPr marL="0" marR="0">
                        <a:spcBef>
                          <a:spcPts val="0"/>
                        </a:spcBef>
                        <a:spcAft>
                          <a:spcPts val="0"/>
                        </a:spcAft>
                        <a:tabLst>
                          <a:tab pos="5486400" algn="l"/>
                        </a:tabLst>
                      </a:pPr>
                      <a:r>
                        <a:rPr lang="en-US" sz="1800" u="none" dirty="0">
                          <a:solidFill>
                            <a:schemeClr val="tx1"/>
                          </a:solidFill>
                          <a:effectLst/>
                          <a:latin typeface="Book Antiqua" panose="02040602050305030304" pitchFamily="18" charset="0"/>
                          <a:ea typeface="Times New Roman" panose="02020603050405020304" pitchFamily="18" charset="0"/>
                        </a:rPr>
                        <a:t>“Kindergarten Readiness”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Monitor Oregon’s development work</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Obtain and share specifications </a:t>
                      </a:r>
                      <a:r>
                        <a:rPr lang="en-US" sz="1800">
                          <a:solidFill>
                            <a:schemeClr val="tx1"/>
                          </a:solidFill>
                          <a:effectLst/>
                          <a:latin typeface="Book Antiqua" panose="02040602050305030304" pitchFamily="18" charset="0"/>
                          <a:ea typeface="Times New Roman" panose="02020603050405020304" pitchFamily="18" charset="0"/>
                        </a:rPr>
                        <a:t>when Oregon </a:t>
                      </a:r>
                      <a:r>
                        <a:rPr lang="en-US" sz="1800" dirty="0">
                          <a:solidFill>
                            <a:schemeClr val="tx1"/>
                          </a:solidFill>
                          <a:effectLst/>
                          <a:latin typeface="Book Antiqua" panose="02040602050305030304" pitchFamily="18" charset="0"/>
                          <a:ea typeface="Times New Roman" panose="02020603050405020304" pitchFamily="18" charset="0"/>
                        </a:rPr>
                        <a:t>completes work</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Consider options for pilot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882039"/>
                  </a:ext>
                </a:extLst>
              </a:tr>
              <a:tr h="325120">
                <a:tc>
                  <a:txBody>
                    <a:bodyPr/>
                    <a:lstStyle/>
                    <a:p>
                      <a:pPr marL="0" marR="0">
                        <a:spcBef>
                          <a:spcPts val="0"/>
                        </a:spcBef>
                        <a:spcAft>
                          <a:spcPts val="0"/>
                        </a:spcAft>
                      </a:pPr>
                      <a:r>
                        <a:rPr lang="en-US" sz="1800" u="none" dirty="0">
                          <a:solidFill>
                            <a:schemeClr val="tx1"/>
                          </a:solidFill>
                          <a:effectLst/>
                          <a:latin typeface="Book Antiqua" panose="02040602050305030304" pitchFamily="18" charset="0"/>
                          <a:ea typeface="Times New Roman" panose="02020603050405020304" pitchFamily="18" charset="0"/>
                        </a:rPr>
                        <a:t>Stratification of measures to understand equities and disparities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Identify measures from the Aligned Measure Set with health equity implications</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Create a list of data elements needed for stratification</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Identify where improved collection of data elements is necessary to advance equity/disparity measurement</a:t>
                      </a:r>
                    </a:p>
                    <a:p>
                      <a:pPr marL="285750" marR="0" indent="-285750">
                        <a:spcBef>
                          <a:spcPts val="0"/>
                        </a:spcBef>
                        <a:spcAft>
                          <a:spcPts val="0"/>
                        </a:spcAft>
                        <a:buFont typeface="Arial" panose="020B0604020202020204" pitchFamily="34" charset="0"/>
                        <a:buChar char="•"/>
                        <a:tabLst>
                          <a:tab pos="5486400" algn="l"/>
                        </a:tabLst>
                      </a:pPr>
                      <a:r>
                        <a:rPr lang="en-US" sz="1800" dirty="0">
                          <a:solidFill>
                            <a:schemeClr val="tx1"/>
                          </a:solidFill>
                          <a:effectLst/>
                          <a:latin typeface="Book Antiqua" panose="02040602050305030304" pitchFamily="18" charset="0"/>
                          <a:ea typeface="Times New Roman" panose="02020603050405020304" pitchFamily="18" charset="0"/>
                        </a:rPr>
                        <a:t>Pilot test feasibility of stratification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972298429"/>
                  </a:ext>
                </a:extLst>
              </a:tr>
            </a:tbl>
          </a:graphicData>
        </a:graphic>
      </p:graphicFrame>
      <p:sp>
        <p:nvSpPr>
          <p:cNvPr id="6" name="Content Placeholder 3">
            <a:extLst>
              <a:ext uri="{FF2B5EF4-FFF2-40B4-BE49-F238E27FC236}">
                <a16:creationId xmlns:a16="http://schemas.microsoft.com/office/drawing/2014/main" id="{D3D90DC7-9686-4B1A-8D51-4181AD0B795D}"/>
              </a:ext>
            </a:extLst>
          </p:cNvPr>
          <p:cNvSpPr txBox="1">
            <a:spLocks/>
          </p:cNvSpPr>
          <p:nvPr/>
        </p:nvSpPr>
        <p:spPr bwMode="auto">
          <a:xfrm>
            <a:off x="533400" y="5366474"/>
            <a:ext cx="824484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reactions to our </a:t>
            </a:r>
            <a:r>
              <a:rPr lang="en-US"/>
              <a:t>proposed collaboration processes, including our proposed 2019 </a:t>
            </a:r>
            <a:r>
              <a:rPr lang="en-US" dirty="0"/>
              <a:t>objectives?</a:t>
            </a:r>
          </a:p>
        </p:txBody>
      </p:sp>
    </p:spTree>
    <p:extLst>
      <p:ext uri="{BB962C8B-B14F-4D97-AF65-F5344CB8AC3E}">
        <p14:creationId xmlns:p14="http://schemas.microsoft.com/office/powerpoint/2010/main" val="3489376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a:p>
            <a:endParaRPr lang="en-US" dirty="0"/>
          </a:p>
        </p:txBody>
      </p:sp>
      <p:sp>
        <p:nvSpPr>
          <p:cNvPr id="4" name="Rectangle 3"/>
          <p:cNvSpPr/>
          <p:nvPr/>
        </p:nvSpPr>
        <p:spPr>
          <a:xfrm>
            <a:off x="0" y="4815840"/>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1694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62148" y="1143059"/>
            <a:ext cx="6740142" cy="4556234"/>
          </a:xfrm>
        </p:spPr>
        <p:txBody>
          <a:bodyPr/>
          <a:lstStyle/>
          <a:p>
            <a:pPr lvl="1">
              <a:spcAft>
                <a:spcPts val="300"/>
              </a:spcAft>
            </a:pPr>
            <a:endParaRPr lang="en-US" dirty="0"/>
          </a:p>
          <a:p>
            <a:pPr lvl="1">
              <a:spcAft>
                <a:spcPts val="300"/>
              </a:spcAft>
            </a:pPr>
            <a:r>
              <a:rPr lang="en-US" dirty="0"/>
              <a:t>Meeting #23</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Discuss opportunities for operationalization of electronic clinical data-based measures</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Begin an abbreviated review of the Aligned Measure Set</a:t>
            </a:r>
          </a:p>
          <a:p>
            <a:pPr marL="914400" lvl="2">
              <a:spcBef>
                <a:spcPts val="0"/>
              </a:spcBef>
              <a:spcAft>
                <a:spcPts val="300"/>
              </a:spcAft>
              <a:buFont typeface="Book Antiqua" panose="02040602050305030304" pitchFamily="18" charset="0"/>
              <a:buChar char="−"/>
            </a:pPr>
            <a:r>
              <a:rPr lang="en-US" sz="2000" kern="1200" dirty="0">
                <a:latin typeface="Book Antiqua" panose="02040602050305030304" pitchFamily="18" charset="0"/>
              </a:rPr>
              <a:t>Discuss a proposal for increasing transparency of Taskforce work</a:t>
            </a:r>
          </a:p>
          <a:p>
            <a:pPr marL="571500" lvl="2" indent="0">
              <a:spcBef>
                <a:spcPts val="0"/>
              </a:spcBef>
              <a:spcAft>
                <a:spcPts val="300"/>
              </a:spcAft>
            </a:pPr>
            <a:endParaRPr lang="en-US" sz="2000" kern="1200" dirty="0">
              <a:latin typeface="Book Antiqua" panose="02040602050305030304" pitchFamily="18" charset="0"/>
            </a:endParaRPr>
          </a:p>
          <a:p>
            <a:pPr marL="571500" lvl="2" indent="0">
              <a:spcBef>
                <a:spcPts val="0"/>
              </a:spcBef>
              <a:spcAft>
                <a:spcPts val="300"/>
              </a:spcAft>
            </a:pPr>
            <a:endParaRPr lang="en-US" sz="2000" kern="1200" dirty="0">
              <a:latin typeface="Book Antiqua" panose="02040602050305030304" pitchFamily="18" charset="0"/>
            </a:endParaRPr>
          </a:p>
        </p:txBody>
      </p:sp>
      <p:grpSp>
        <p:nvGrpSpPr>
          <p:cNvPr id="19" name="Group 18">
            <a:extLst>
              <a:ext uri="{FF2B5EF4-FFF2-40B4-BE49-F238E27FC236}">
                <a16:creationId xmlns:a16="http://schemas.microsoft.com/office/drawing/2014/main" id="{DB32F54D-393C-4822-A93B-7CBE983767B0}"/>
              </a:ext>
            </a:extLst>
          </p:cNvPr>
          <p:cNvGrpSpPr/>
          <p:nvPr/>
        </p:nvGrpSpPr>
        <p:grpSpPr>
          <a:xfrm>
            <a:off x="7391399" y="19050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12/17</a:t>
              </a:r>
            </a:p>
          </p:txBody>
        </p:sp>
      </p:grpSp>
    </p:spTree>
    <p:extLst>
      <p:ext uri="{BB962C8B-B14F-4D97-AF65-F5344CB8AC3E}">
        <p14:creationId xmlns:p14="http://schemas.microsoft.com/office/powerpoint/2010/main" val="40736099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1CE-88B1-4B57-9D35-AB91205E05BC}"/>
              </a:ext>
            </a:extLst>
          </p:cNvPr>
          <p:cNvSpPr>
            <a:spLocks noGrp="1"/>
          </p:cNvSpPr>
          <p:nvPr>
            <p:ph type="title"/>
          </p:nvPr>
        </p:nvSpPr>
        <p:spPr/>
        <p:txBody>
          <a:bodyPr/>
          <a:lstStyle/>
          <a:p>
            <a:r>
              <a:rPr lang="en-US" dirty="0"/>
              <a:t>Recap of 10-24-18 Taskforce Meeting Decisions</a:t>
            </a:r>
          </a:p>
        </p:txBody>
      </p:sp>
      <p:sp>
        <p:nvSpPr>
          <p:cNvPr id="3" name="Content Placeholder 2">
            <a:extLst>
              <a:ext uri="{FF2B5EF4-FFF2-40B4-BE49-F238E27FC236}">
                <a16:creationId xmlns:a16="http://schemas.microsoft.com/office/drawing/2014/main" id="{75E21C40-81B7-4AC4-B73B-686FBAAB0E4E}"/>
              </a:ext>
            </a:extLst>
          </p:cNvPr>
          <p:cNvSpPr>
            <a:spLocks noGrp="1"/>
          </p:cNvSpPr>
          <p:nvPr>
            <p:ph sz="half" idx="1"/>
          </p:nvPr>
        </p:nvSpPr>
        <p:spPr/>
        <p:txBody>
          <a:bodyPr/>
          <a:lstStyle/>
          <a:p>
            <a:pPr marL="0" indent="0">
              <a:buNone/>
            </a:pPr>
            <a:r>
              <a:rPr lang="en-US" dirty="0"/>
              <a:t>Implementation:</a:t>
            </a:r>
          </a:p>
          <a:p>
            <a:r>
              <a:rPr lang="en-US" b="0" dirty="0"/>
              <a:t>The Taskforce agreed to recommend:</a:t>
            </a:r>
          </a:p>
          <a:p>
            <a:pPr lvl="1">
              <a:spcAft>
                <a:spcPts val="600"/>
              </a:spcAft>
            </a:pPr>
            <a:r>
              <a:rPr lang="en-US" b="0" dirty="0"/>
              <a:t>phase-in of the Aligned Measure Set effective 1/1/20 as contract renewals come up, and </a:t>
            </a:r>
          </a:p>
          <a:p>
            <a:pPr lvl="1"/>
            <a:r>
              <a:rPr lang="en-US" b="0" dirty="0"/>
              <a:t>the Taskforce finalize any recommended modifications to the measure set by 3/31 each year for the next calendar year (i.e. modifications made by 3/31/19 will be implemented in 1/1/20).</a:t>
            </a:r>
          </a:p>
          <a:p>
            <a:r>
              <a:rPr lang="en-US" b="0" dirty="0"/>
              <a:t>The Taskforce recommended that insurer/provider contracts should introduce new language effective 1/1/20, and as contracts renew thereafter, that annual changes to the Aligned Measure Set be automatically incorporated into contracts effective the next contract performance year (rather than wait until the next contract renewal).</a:t>
            </a:r>
          </a:p>
          <a:p>
            <a:endParaRPr lang="en-US" b="0" dirty="0"/>
          </a:p>
          <a:p>
            <a:endParaRPr lang="en-US" dirty="0"/>
          </a:p>
        </p:txBody>
      </p:sp>
    </p:spTree>
    <p:extLst>
      <p:ext uri="{BB962C8B-B14F-4D97-AF65-F5344CB8AC3E}">
        <p14:creationId xmlns:p14="http://schemas.microsoft.com/office/powerpoint/2010/main" val="25024472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1CE-88B1-4B57-9D35-AB91205E05BC}"/>
              </a:ext>
            </a:extLst>
          </p:cNvPr>
          <p:cNvSpPr>
            <a:spLocks noGrp="1"/>
          </p:cNvSpPr>
          <p:nvPr>
            <p:ph type="title"/>
          </p:nvPr>
        </p:nvSpPr>
        <p:spPr/>
        <p:txBody>
          <a:bodyPr/>
          <a:lstStyle/>
          <a:p>
            <a:r>
              <a:rPr lang="en-US" dirty="0"/>
              <a:t>Recap of 10-24-18 Taskforce Meeting Decisions (cont’d)</a:t>
            </a:r>
          </a:p>
        </p:txBody>
      </p:sp>
      <p:sp>
        <p:nvSpPr>
          <p:cNvPr id="3" name="Content Placeholder 2">
            <a:extLst>
              <a:ext uri="{FF2B5EF4-FFF2-40B4-BE49-F238E27FC236}">
                <a16:creationId xmlns:a16="http://schemas.microsoft.com/office/drawing/2014/main" id="{75E21C40-81B7-4AC4-B73B-686FBAAB0E4E}"/>
              </a:ext>
            </a:extLst>
          </p:cNvPr>
          <p:cNvSpPr>
            <a:spLocks noGrp="1"/>
          </p:cNvSpPr>
          <p:nvPr>
            <p:ph sz="half" idx="1"/>
          </p:nvPr>
        </p:nvSpPr>
        <p:spPr/>
        <p:txBody>
          <a:bodyPr/>
          <a:lstStyle/>
          <a:p>
            <a:pPr marL="0" indent="0">
              <a:buNone/>
            </a:pPr>
            <a:r>
              <a:rPr lang="en-US" dirty="0"/>
              <a:t>HEDIS Specifications:</a:t>
            </a:r>
          </a:p>
          <a:p>
            <a:pPr lvl="0"/>
            <a:r>
              <a:rPr lang="en-US" b="0" dirty="0"/>
              <a:t>The Taskforce agreed that since the majority of HEDIS changes do not have a substantive impact on measure results, and payers are using different versions of the specifications, alignment is not compromised if some insurers adopt minor HEDIS specification changes during the performance year while others do so during the following performance year.</a:t>
            </a:r>
          </a:p>
          <a:p>
            <a:pPr lvl="0"/>
            <a:endParaRPr lang="en-US" sz="200" b="0" dirty="0"/>
          </a:p>
          <a:p>
            <a:pPr marL="0" indent="0">
              <a:buNone/>
            </a:pPr>
            <a:r>
              <a:rPr lang="en-US" dirty="0"/>
              <a:t>Inpatient Measures:</a:t>
            </a:r>
          </a:p>
          <a:p>
            <a:r>
              <a:rPr lang="en-US" b="0" dirty="0"/>
              <a:t>The Taskforce will defer the discussion of inpatient measures until the 2020 annual review process.  </a:t>
            </a:r>
          </a:p>
          <a:p>
            <a:endParaRPr lang="en-US" dirty="0"/>
          </a:p>
        </p:txBody>
      </p:sp>
    </p:spTree>
    <p:extLst>
      <p:ext uri="{BB962C8B-B14F-4D97-AF65-F5344CB8AC3E}">
        <p14:creationId xmlns:p14="http://schemas.microsoft.com/office/powerpoint/2010/main" val="42158968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843D-2337-45D2-A79F-F71EA616E0CF}"/>
              </a:ext>
            </a:extLst>
          </p:cNvPr>
          <p:cNvSpPr>
            <a:spLocks noGrp="1"/>
          </p:cNvSpPr>
          <p:nvPr>
            <p:ph type="title"/>
          </p:nvPr>
        </p:nvSpPr>
        <p:spPr/>
        <p:txBody>
          <a:bodyPr/>
          <a:lstStyle/>
          <a:p>
            <a:r>
              <a:rPr lang="en-US" dirty="0"/>
              <a:t>Recap of 10-24-18 Taskforce Meeting Decisions</a:t>
            </a:r>
          </a:p>
        </p:txBody>
      </p:sp>
      <p:sp>
        <p:nvSpPr>
          <p:cNvPr id="3" name="Content Placeholder 2">
            <a:extLst>
              <a:ext uri="{FF2B5EF4-FFF2-40B4-BE49-F238E27FC236}">
                <a16:creationId xmlns:a16="http://schemas.microsoft.com/office/drawing/2014/main" id="{1153D4F2-B721-4DCF-B14C-ECAF7C52DDD7}"/>
              </a:ext>
            </a:extLst>
          </p:cNvPr>
          <p:cNvSpPr>
            <a:spLocks noGrp="1"/>
          </p:cNvSpPr>
          <p:nvPr>
            <p:ph sz="half" idx="1"/>
          </p:nvPr>
        </p:nvSpPr>
        <p:spPr/>
        <p:txBody>
          <a:bodyPr/>
          <a:lstStyle/>
          <a:p>
            <a:pPr marL="0" indent="0">
              <a:buNone/>
            </a:pPr>
            <a:r>
              <a:rPr lang="en-US" dirty="0"/>
              <a:t>Complementary Health Information Initiatives:</a:t>
            </a:r>
          </a:p>
          <a:p>
            <a:r>
              <a:rPr lang="en-US" b="0" dirty="0"/>
              <a:t>Lauren Peters will share updates on complementary Massachusetts health information initiatives at each Taskforce meeting.</a:t>
            </a:r>
          </a:p>
          <a:p>
            <a:pPr lvl="1"/>
            <a:r>
              <a:rPr lang="en-US" b="0" dirty="0"/>
              <a:t>The next Digital Health Council meeting is on 11/26.  Lauren will provide an in-depth update during the 12/17 Taskforce meeting.</a:t>
            </a:r>
          </a:p>
          <a:p>
            <a:endParaRPr lang="en-US" b="0" dirty="0"/>
          </a:p>
          <a:p>
            <a:endParaRPr lang="en-US" b="0" dirty="0"/>
          </a:p>
          <a:p>
            <a:endParaRPr lang="en-US" dirty="0"/>
          </a:p>
        </p:txBody>
      </p:sp>
    </p:spTree>
    <p:extLst>
      <p:ext uri="{BB962C8B-B14F-4D97-AF65-F5344CB8AC3E}">
        <p14:creationId xmlns:p14="http://schemas.microsoft.com/office/powerpoint/2010/main" val="37174155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240F-0746-40CC-9133-DE547D0C1D11}"/>
              </a:ext>
            </a:extLst>
          </p:cNvPr>
          <p:cNvSpPr>
            <a:spLocks noGrp="1"/>
          </p:cNvSpPr>
          <p:nvPr>
            <p:ph type="title"/>
          </p:nvPr>
        </p:nvSpPr>
        <p:spPr/>
        <p:txBody>
          <a:bodyPr/>
          <a:lstStyle/>
          <a:p>
            <a:r>
              <a:rPr lang="en-US" dirty="0"/>
              <a:t>10-24-18 Taskforce Meeting Follow-Up Items – Developmental Measures</a:t>
            </a:r>
          </a:p>
        </p:txBody>
      </p:sp>
      <p:sp>
        <p:nvSpPr>
          <p:cNvPr id="3" name="Content Placeholder 2">
            <a:extLst>
              <a:ext uri="{FF2B5EF4-FFF2-40B4-BE49-F238E27FC236}">
                <a16:creationId xmlns:a16="http://schemas.microsoft.com/office/drawing/2014/main" id="{034FDFC7-0045-460C-B1DB-9F303F507919}"/>
              </a:ext>
            </a:extLst>
          </p:cNvPr>
          <p:cNvSpPr>
            <a:spLocks noGrp="1"/>
          </p:cNvSpPr>
          <p:nvPr>
            <p:ph sz="half" idx="1"/>
          </p:nvPr>
        </p:nvSpPr>
        <p:spPr>
          <a:xfrm>
            <a:off x="533400" y="1512277"/>
            <a:ext cx="8077200" cy="4556234"/>
          </a:xfrm>
        </p:spPr>
        <p:txBody>
          <a:bodyPr/>
          <a:lstStyle/>
          <a:p>
            <a:pPr marL="0" indent="0">
              <a:buNone/>
            </a:pPr>
            <a:r>
              <a:rPr lang="en-US" dirty="0"/>
              <a:t>Developmental Measures:</a:t>
            </a:r>
          </a:p>
          <a:p>
            <a:r>
              <a:rPr lang="en-US" b="0" dirty="0"/>
              <a:t>Wei Ying will confirm if BCBSMA has the capacity to serve as the project lead for the joint replacement patient-reported outcome measure.</a:t>
            </a:r>
          </a:p>
          <a:p>
            <a:r>
              <a:rPr lang="en-US" b="0" dirty="0"/>
              <a:t>Arlene Ash will connect the Taskforce staff with the UMass Medical School program staff who collect and report patient-reported outcome data.</a:t>
            </a:r>
          </a:p>
          <a:p>
            <a:r>
              <a:rPr lang="en-US" b="0" dirty="0"/>
              <a:t>Taskforce staff will draft objective statements for each of the developmental measure work groups.</a:t>
            </a:r>
          </a:p>
          <a:p>
            <a:endParaRPr lang="en-US" b="0" dirty="0"/>
          </a:p>
          <a:p>
            <a:pPr marL="0" indent="0">
              <a:buNone/>
            </a:pPr>
            <a:r>
              <a:rPr lang="en-US" b="0" i="1" dirty="0"/>
              <a:t>We will review 2019 objective statements as we define a process for developing and testing developmental measures, later this meeting.</a:t>
            </a:r>
          </a:p>
          <a:p>
            <a:endParaRPr lang="en-US" dirty="0"/>
          </a:p>
        </p:txBody>
      </p:sp>
    </p:spTree>
    <p:extLst>
      <p:ext uri="{BB962C8B-B14F-4D97-AF65-F5344CB8AC3E}">
        <p14:creationId xmlns:p14="http://schemas.microsoft.com/office/powerpoint/2010/main" val="35942682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508760"/>
            <a:ext cx="8382000" cy="4556234"/>
          </a:xfrm>
        </p:spPr>
        <p:txBody>
          <a:bodyPr/>
          <a:lstStyle/>
          <a:p>
            <a:r>
              <a:rPr lang="en-US" dirty="0"/>
              <a:t>Welcome</a:t>
            </a:r>
          </a:p>
          <a:p>
            <a:r>
              <a:rPr lang="en-US" dirty="0"/>
              <a:t>Recap of 10-24-18 Meeting Decisions &amp; Discussion of Follow-up Items</a:t>
            </a:r>
          </a:p>
          <a:p>
            <a:r>
              <a:rPr lang="en-US" dirty="0"/>
              <a:t>Continue Discussion of Public Comments to the Taskforce Report</a:t>
            </a:r>
          </a:p>
          <a:p>
            <a:r>
              <a:rPr lang="en-US" dirty="0"/>
              <a:t>Discuss the Taskforce Recommendations Summary</a:t>
            </a:r>
          </a:p>
          <a:p>
            <a:r>
              <a:rPr lang="en-US" dirty="0"/>
              <a:t>Discuss Taskforce Strategic Vision, Mission and Goals</a:t>
            </a:r>
          </a:p>
          <a:p>
            <a:r>
              <a:rPr lang="en-US" dirty="0"/>
              <a:t>Define Process for Developing and Testing Developmental Measures and 2019 Objectives</a:t>
            </a:r>
          </a:p>
          <a:p>
            <a:r>
              <a:rPr lang="en-US" dirty="0"/>
              <a:t>Next Steps</a:t>
            </a:r>
          </a:p>
        </p:txBody>
      </p:sp>
      <p:sp>
        <p:nvSpPr>
          <p:cNvPr id="4" name="Rectangle 3"/>
          <p:cNvSpPr/>
          <p:nvPr/>
        </p:nvSpPr>
        <p:spPr>
          <a:xfrm>
            <a:off x="0" y="2698371"/>
            <a:ext cx="91440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8770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DA9E-703D-437B-81AE-29D8BFC911D0}"/>
              </a:ext>
            </a:extLst>
          </p:cNvPr>
          <p:cNvSpPr>
            <a:spLocks noGrp="1"/>
          </p:cNvSpPr>
          <p:nvPr>
            <p:ph type="title"/>
          </p:nvPr>
        </p:nvSpPr>
        <p:spPr/>
        <p:txBody>
          <a:bodyPr/>
          <a:lstStyle/>
          <a:p>
            <a:r>
              <a:rPr lang="en-US" dirty="0"/>
              <a:t>Recap of Public Comments Reviewed During the 10/24 Taskforce Meeting</a:t>
            </a:r>
          </a:p>
        </p:txBody>
      </p:sp>
      <p:sp>
        <p:nvSpPr>
          <p:cNvPr id="3" name="Content Placeholder 2">
            <a:extLst>
              <a:ext uri="{FF2B5EF4-FFF2-40B4-BE49-F238E27FC236}">
                <a16:creationId xmlns:a16="http://schemas.microsoft.com/office/drawing/2014/main" id="{EA09ACDC-916C-4E9E-9AD8-7BD41A3D9AA0}"/>
              </a:ext>
            </a:extLst>
          </p:cNvPr>
          <p:cNvSpPr>
            <a:spLocks noGrp="1"/>
          </p:cNvSpPr>
          <p:nvPr>
            <p:ph sz="half" idx="1"/>
          </p:nvPr>
        </p:nvSpPr>
        <p:spPr>
          <a:xfrm>
            <a:off x="533400" y="1149529"/>
            <a:ext cx="8610600" cy="4556234"/>
          </a:xfrm>
        </p:spPr>
        <p:txBody>
          <a:bodyPr/>
          <a:lstStyle/>
          <a:p>
            <a:r>
              <a:rPr lang="en-US" b="0" dirty="0"/>
              <a:t>On 9/11/18, Taskforce staff solicited public comments on a report describing the Taskforce’s work through July 2018. </a:t>
            </a:r>
          </a:p>
          <a:p>
            <a:r>
              <a:rPr lang="en-US" b="0" dirty="0"/>
              <a:t>Taskforce staff received five responses to the request for public comment.</a:t>
            </a:r>
          </a:p>
          <a:p>
            <a:r>
              <a:rPr lang="en-US" b="0" dirty="0"/>
              <a:t>On 10/24, the Taskforce reviewed public comments related to four of six identified themes:</a:t>
            </a:r>
          </a:p>
          <a:p>
            <a:pPr marL="803275" lvl="1" indent="-457200">
              <a:buFont typeface="+mj-lt"/>
              <a:buAutoNum type="arabicPeriod"/>
            </a:pPr>
            <a:r>
              <a:rPr lang="en-US" b="0" dirty="0"/>
              <a:t>Taskforce proceedings</a:t>
            </a:r>
          </a:p>
          <a:p>
            <a:pPr marL="803275" lvl="1" indent="-457200">
              <a:buFont typeface="+mj-lt"/>
              <a:buAutoNum type="arabicPeriod"/>
            </a:pPr>
            <a:r>
              <a:rPr lang="en-US" b="0" dirty="0"/>
              <a:t>Taskforce composition and scope</a:t>
            </a:r>
          </a:p>
          <a:p>
            <a:pPr marL="803275" lvl="1" indent="-457200">
              <a:buFont typeface="+mj-lt"/>
              <a:buAutoNum type="arabicPeriod"/>
            </a:pPr>
            <a:r>
              <a:rPr lang="en-US" b="0" dirty="0"/>
              <a:t>Measure set domains, measure sets, and structure</a:t>
            </a:r>
          </a:p>
          <a:p>
            <a:pPr marL="803275" lvl="1" indent="-457200">
              <a:buFont typeface="+mj-lt"/>
              <a:buAutoNum type="arabicPeriod"/>
            </a:pPr>
            <a:r>
              <a:rPr lang="en-US" b="0" dirty="0"/>
              <a:t>Recommended measures</a:t>
            </a:r>
          </a:p>
          <a:p>
            <a:r>
              <a:rPr lang="en-US" b="0" dirty="0"/>
              <a:t>The remaining two themes will be discussed today:</a:t>
            </a:r>
          </a:p>
          <a:p>
            <a:pPr marL="803275" lvl="1" indent="-457200">
              <a:buFont typeface="+mj-lt"/>
              <a:buAutoNum type="arabicPeriod" startAt="5"/>
            </a:pPr>
            <a:r>
              <a:rPr lang="en-US" b="0" dirty="0"/>
              <a:t>Developmental Measures</a:t>
            </a:r>
          </a:p>
          <a:p>
            <a:pPr marL="803275" lvl="1" indent="-457200">
              <a:buFont typeface="+mj-lt"/>
              <a:buAutoNum type="arabicPeriod" startAt="5"/>
            </a:pPr>
            <a:r>
              <a:rPr lang="en-US" b="0" dirty="0"/>
              <a:t>Implementation</a:t>
            </a:r>
          </a:p>
          <a:p>
            <a:pPr lvl="1"/>
            <a:endParaRPr lang="en-US" b="0" dirty="0"/>
          </a:p>
          <a:p>
            <a:pPr lvl="1"/>
            <a:endParaRPr lang="en-US" b="0"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1170815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PC color theme">
    <a:dk1>
      <a:sysClr val="windowText" lastClr="000000"/>
    </a:dk1>
    <a:lt1>
      <a:sysClr val="window" lastClr="FFFFFF"/>
    </a:lt1>
    <a:dk2>
      <a:srgbClr val="A5A5A5"/>
    </a:dk2>
    <a:lt2>
      <a:srgbClr val="718DB9"/>
    </a:lt2>
    <a:accent1>
      <a:srgbClr val="094975"/>
    </a:accent1>
    <a:accent2>
      <a:srgbClr val="F2682A"/>
    </a:accent2>
    <a:accent3>
      <a:srgbClr val="FAA721"/>
    </a:accent3>
    <a:accent4>
      <a:srgbClr val="33A0C8"/>
    </a:accent4>
    <a:accent5>
      <a:srgbClr val="C0504D"/>
    </a:accent5>
    <a:accent6>
      <a:srgbClr val="9BBB5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34dc536f-1af3-405a-935d-0fb3b6674883"/>
    <ds:schemaRef ds:uri="http://www.w3.org/XML/1998/namespace"/>
  </ds:schemaRefs>
</ds:datastoreItem>
</file>

<file path=customXml/itemProps2.xml><?xml version="1.0" encoding="utf-8"?>
<ds:datastoreItem xmlns:ds="http://schemas.openxmlformats.org/officeDocument/2006/customXml" ds:itemID="{038784A0-D105-419F-9B2D-583809ED0116}"/>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1440</TotalTime>
  <Words>3086</Words>
  <Application>Microsoft Office PowerPoint</Application>
  <PresentationFormat>On-screen Show (4:3)</PresentationFormat>
  <Paragraphs>304</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10-24-18 Taskforce Meeting Decisions</vt:lpstr>
      <vt:lpstr>Recap of 10-24-18 Taskforce Meeting Decisions (cont’d)</vt:lpstr>
      <vt:lpstr>Recap of 10-24-18 Taskforce Meeting Decisions</vt:lpstr>
      <vt:lpstr>10-24-18 Taskforce Meeting Follow-Up Items – Developmental Measures</vt:lpstr>
      <vt:lpstr>Agenda</vt:lpstr>
      <vt:lpstr>Recap of Public Comments Reviewed During the 10/24 Taskforce Meeting</vt:lpstr>
      <vt:lpstr>Themes of Public Comments –  #5: Developmental Measures</vt:lpstr>
      <vt:lpstr>Themes of Public Comments –  #5: Developmental Measures</vt:lpstr>
      <vt:lpstr>Themes of Public Comments –  #6: Implementation</vt:lpstr>
      <vt:lpstr>2018 HPC Pre-Filed Testimony: Intended Adoption of the Measure Set</vt:lpstr>
      <vt:lpstr>Agenda</vt:lpstr>
      <vt:lpstr>Taskforce Recommendations to the Secretary</vt:lpstr>
      <vt:lpstr>Anticipated Next Steps Following the Secretary’s Review</vt:lpstr>
      <vt:lpstr>Agenda</vt:lpstr>
      <vt:lpstr>Taskforce Strategic Vision, Mission and Goals</vt:lpstr>
      <vt:lpstr>Quality measurement and reporting places a resource burden on providers</vt:lpstr>
      <vt:lpstr>Many different measures in use by Massachusetts payers in APMs</vt:lpstr>
      <vt:lpstr>The case for advancing a coordinated quality strategy (May 2017)</vt:lpstr>
      <vt:lpstr>Taskforce Mission Statement  (restated from the Taskforce Report)</vt:lpstr>
      <vt:lpstr>Proposed Revision to the  Taskforce Mission Statement </vt:lpstr>
      <vt:lpstr>Proposed 2019 Taskforce Goals</vt:lpstr>
      <vt:lpstr>Proposed 2021+ Goals</vt:lpstr>
      <vt:lpstr>Agenda</vt:lpstr>
      <vt:lpstr>Process for Developing and Testing Developmental Measures </vt:lpstr>
      <vt:lpstr>Volunteer Participants in Measure Development</vt:lpstr>
      <vt:lpstr>Volunteer Participants in Measure Development</vt:lpstr>
      <vt:lpstr>Volunteer Participants in Measure Development (cont’d)</vt:lpstr>
      <vt:lpstr>Process for Development (con’td)</vt:lpstr>
      <vt:lpstr>2019 Development Objectives</vt:lpstr>
      <vt:lpstr>2019 Development Objectives (cont’d)</vt:lpstr>
      <vt:lpstr>Agenda</vt:lpstr>
      <vt:lpstr>Next Steps: Meeting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14</cp:revision>
  <cp:lastPrinted>2018-09-25T13:48:10Z</cp:lastPrinted>
  <dcterms:created xsi:type="dcterms:W3CDTF">2018-07-16T19:03:48Z</dcterms:created>
  <dcterms:modified xsi:type="dcterms:W3CDTF">2018-11-19T15:55:20Z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