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45"/>
  </p:notesMasterIdLst>
  <p:handoutMasterIdLst>
    <p:handoutMasterId r:id="rId46"/>
  </p:handoutMasterIdLst>
  <p:sldIdLst>
    <p:sldId id="483" r:id="rId5"/>
    <p:sldId id="1029" r:id="rId6"/>
    <p:sldId id="1031" r:id="rId7"/>
    <p:sldId id="1052" r:id="rId8"/>
    <p:sldId id="1043" r:id="rId9"/>
    <p:sldId id="1053" r:id="rId10"/>
    <p:sldId id="1062" r:id="rId11"/>
    <p:sldId id="1063" r:id="rId12"/>
    <p:sldId id="1038" r:id="rId13"/>
    <p:sldId id="1045" r:id="rId14"/>
    <p:sldId id="969" r:id="rId15"/>
    <p:sldId id="1014" r:id="rId16"/>
    <p:sldId id="1015" r:id="rId17"/>
    <p:sldId id="1046" r:id="rId18"/>
    <p:sldId id="1065" r:id="rId19"/>
    <p:sldId id="1066" r:id="rId20"/>
    <p:sldId id="1067" r:id="rId21"/>
    <p:sldId id="1068" r:id="rId22"/>
    <p:sldId id="1047" r:id="rId23"/>
    <p:sldId id="1035" r:id="rId24"/>
    <p:sldId id="1048" r:id="rId25"/>
    <p:sldId id="1017" r:id="rId26"/>
    <p:sldId id="1050" r:id="rId27"/>
    <p:sldId id="1060" r:id="rId28"/>
    <p:sldId id="1061" r:id="rId29"/>
    <p:sldId id="1055" r:id="rId30"/>
    <p:sldId id="1023" r:id="rId31"/>
    <p:sldId id="1042" r:id="rId32"/>
    <p:sldId id="1056" r:id="rId33"/>
    <p:sldId id="1041" r:id="rId34"/>
    <p:sldId id="1024" r:id="rId35"/>
    <p:sldId id="1025" r:id="rId36"/>
    <p:sldId id="1057" r:id="rId37"/>
    <p:sldId id="1064" r:id="rId38"/>
    <p:sldId id="1058" r:id="rId39"/>
    <p:sldId id="1020" r:id="rId40"/>
    <p:sldId id="1027" r:id="rId41"/>
    <p:sldId id="1049" r:id="rId42"/>
    <p:sldId id="1051" r:id="rId43"/>
    <p:sldId id="916" r:id="rId44"/>
  </p:sldIdLst>
  <p:sldSz cx="9144000" cy="6858000" type="screen4x3"/>
  <p:notesSz cx="7010400" cy="92964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ow, Yvonne (HPC)" initials="YC" lastIdx="2" clrIdx="0"/>
  <p:cmAuthor id="7" name="KSB" initials="KSB" lastIdx="5" clrIdx="7"/>
  <p:cmAuthor id="1" name="user" initials="u" lastIdx="2" clrIdx="1"/>
  <p:cmAuthor id="8" name="lshaughnessy" initials="ls" lastIdx="3" clrIdx="8"/>
  <p:cmAuthor id="2" name="Michael Bailit" initials="MB" lastIdx="280" clrIdx="2">
    <p:extLst/>
  </p:cmAuthor>
  <p:cmAuthor id="9" name="Justine Zayhowski" initials="JZ" lastIdx="15" clrIdx="9">
    <p:extLst>
      <p:ext uri="{19B8F6BF-5375-455C-9EA6-DF929625EA0E}">
        <p15:presenceInfo xmlns:p15="http://schemas.microsoft.com/office/powerpoint/2012/main" userId="S-1-12-1-595055507-1315351311-468546182-131382510" providerId="AD"/>
      </p:ext>
    </p:extLst>
  </p:cmAuthor>
  <p:cmAuthor id="3" name="Cristi Carman" initials="CC" lastIdx="0" clrIdx="3"/>
  <p:cmAuthor id="4" name="Deepti Kanneganti" initials="DK" lastIdx="316" clrIdx="4">
    <p:extLst/>
  </p:cmAuthor>
  <p:cmAuthor id="5" name="Deepti Kanneganti" initials="DK [2]" lastIdx="1" clrIdx="5">
    <p:extLst/>
  </p:cmAuthor>
  <p:cmAuthor id="6" name="Vivian Haime" initials="VH"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9BBB59"/>
    <a:srgbClr val="E6B885"/>
    <a:srgbClr val="F4CFCC"/>
    <a:srgbClr val="DCE6F1"/>
    <a:srgbClr val="D8E4BC"/>
    <a:srgbClr val="013366"/>
    <a:srgbClr val="000000"/>
    <a:srgbClr val="023467"/>
    <a:srgbClr val="E797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00E3EA-322D-4CA7-AC12-6E70774DBB4E}" v="6" dt="2018-12-14T16:37:18.4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76" y="78"/>
      </p:cViewPr>
      <p:guideLst>
        <p:guide orient="horz" pos="2160"/>
        <p:guide pos="2880"/>
      </p:guideLst>
    </p:cSldViewPr>
  </p:slideViewPr>
  <p:notesTextViewPr>
    <p:cViewPr>
      <p:scale>
        <a:sx n="1" d="1"/>
        <a:sy n="1" d="1"/>
      </p:scale>
      <p:origin x="0" y="0"/>
    </p:cViewPr>
  </p:notesTextViewPr>
  <p:sorterViewPr>
    <p:cViewPr>
      <p:scale>
        <a:sx n="100" d="100"/>
        <a:sy n="100" d="100"/>
      </p:scale>
      <p:origin x="0" y="-2484"/>
    </p:cViewPr>
  </p:sorter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e Zayhowski" userId="2377d393-ab0f-4e66-8672-ed1beebcd407" providerId="ADAL" clId="{548F8B26-1AC9-42E8-9815-0430CD922C44}"/>
    <pc:docChg chg="undo redo custSel addSld delSld modSld">
      <pc:chgData name="Justine Zayhowski" userId="2377d393-ab0f-4e66-8672-ed1beebcd407" providerId="ADAL" clId="{548F8B26-1AC9-42E8-9815-0430CD922C44}" dt="2018-10-30T22:09:21.752" v="4098" actId="2696"/>
      <pc:docMkLst>
        <pc:docMk/>
      </pc:docMkLst>
      <pc:sldChg chg="modSp">
        <pc:chgData name="Justine Zayhowski" userId="2377d393-ab0f-4e66-8672-ed1beebcd407" providerId="ADAL" clId="{548F8B26-1AC9-42E8-9815-0430CD922C44}" dt="2018-10-30T20:17:04.770" v="11" actId="20577"/>
        <pc:sldMkLst>
          <pc:docMk/>
          <pc:sldMk cId="1210250860" sldId="483"/>
        </pc:sldMkLst>
        <pc:spChg chg="mod">
          <ac:chgData name="Justine Zayhowski" userId="2377d393-ab0f-4e66-8672-ed1beebcd407" providerId="ADAL" clId="{548F8B26-1AC9-42E8-9815-0430CD922C44}" dt="2018-10-30T20:17:04.770" v="11" actId="20577"/>
          <ac:spMkLst>
            <pc:docMk/>
            <pc:sldMk cId="1210250860" sldId="483"/>
            <ac:spMk id="3" creationId="{00000000-0000-0000-0000-000000000000}"/>
          </ac:spMkLst>
        </pc:spChg>
      </pc:sldChg>
      <pc:sldChg chg="addSp modSp">
        <pc:chgData name="Justine Zayhowski" userId="2377d393-ab0f-4e66-8672-ed1beebcd407" providerId="ADAL" clId="{548F8B26-1AC9-42E8-9815-0430CD922C44}" dt="2018-10-30T21:46:10.795" v="2371" actId="20577"/>
        <pc:sldMkLst>
          <pc:docMk/>
          <pc:sldMk cId="4073609957" sldId="916"/>
        </pc:sldMkLst>
        <pc:spChg chg="add mod">
          <ac:chgData name="Justine Zayhowski" userId="2377d393-ab0f-4e66-8672-ed1beebcd407" providerId="ADAL" clId="{548F8B26-1AC9-42E8-9815-0430CD922C44}" dt="2018-10-30T21:46:10.795" v="2371" actId="20577"/>
          <ac:spMkLst>
            <pc:docMk/>
            <pc:sldMk cId="4073609957" sldId="916"/>
            <ac:spMk id="3" creationId="{30399AAD-6BED-4910-B217-36210DD4AF37}"/>
          </ac:spMkLst>
        </pc:spChg>
        <pc:spChg chg="mod">
          <ac:chgData name="Justine Zayhowski" userId="2377d393-ab0f-4e66-8672-ed1beebcd407" providerId="ADAL" clId="{548F8B26-1AC9-42E8-9815-0430CD922C44}" dt="2018-10-30T21:38:39.349" v="1551" actId="20577"/>
          <ac:spMkLst>
            <pc:docMk/>
            <pc:sldMk cId="4073609957" sldId="916"/>
            <ac:spMk id="5" creationId="{9A11860A-0F48-4660-A65F-97FCD93D7D33}"/>
          </ac:spMkLst>
        </pc:spChg>
        <pc:spChg chg="mod">
          <ac:chgData name="Justine Zayhowski" userId="2377d393-ab0f-4e66-8672-ed1beebcd407" providerId="ADAL" clId="{548F8B26-1AC9-42E8-9815-0430CD922C44}" dt="2018-10-30T21:39:00.937" v="1555" actId="20577"/>
          <ac:spMkLst>
            <pc:docMk/>
            <pc:sldMk cId="4073609957" sldId="916"/>
            <ac:spMk id="21" creationId="{549A4FF5-80EA-4855-97F0-18F77A4E9190}"/>
          </ac:spMkLst>
        </pc:spChg>
      </pc:sldChg>
    </pc:docChg>
  </pc:docChgLst>
  <pc:docChgLst>
    <pc:chgData name="Justine Zayhowski" userId="2377d393-ab0f-4e66-8672-ed1beebcd407" providerId="ADAL" clId="{4900E3EA-322D-4CA7-AC12-6E70774DBB4E}"/>
    <pc:docChg chg="undo redo custSel addSld delSld modSld sldOrd">
      <pc:chgData name="Justine Zayhowski" userId="2377d393-ab0f-4e66-8672-ed1beebcd407" providerId="ADAL" clId="{4900E3EA-322D-4CA7-AC12-6E70774DBB4E}" dt="2018-12-17T18:34:14.755" v="24072" actId="20577"/>
      <pc:docMkLst>
        <pc:docMk/>
      </pc:docMkLst>
      <pc:sldChg chg="addSp delSp modSp addCm delCm modCm">
        <pc:chgData name="Justine Zayhowski" userId="2377d393-ab0f-4e66-8672-ed1beebcd407" providerId="ADAL" clId="{4900E3EA-322D-4CA7-AC12-6E70774DBB4E}" dt="2018-12-12T16:07:00.626" v="21129" actId="20577"/>
        <pc:sldMkLst>
          <pc:docMk/>
          <pc:sldMk cId="4073609957" sldId="916"/>
        </pc:sldMkLst>
        <pc:spChg chg="add del mod">
          <ac:chgData name="Justine Zayhowski" userId="2377d393-ab0f-4e66-8672-ed1beebcd407" providerId="ADAL" clId="{4900E3EA-322D-4CA7-AC12-6E70774DBB4E}" dt="2018-11-30T00:14:03.656" v="19236" actId="478"/>
          <ac:spMkLst>
            <pc:docMk/>
            <pc:sldMk cId="4073609957" sldId="916"/>
            <ac:spMk id="3" creationId="{6E5FD0E0-8809-4B2D-A7FE-3A2E854BF0AF}"/>
          </ac:spMkLst>
        </pc:spChg>
        <pc:spChg chg="del">
          <ac:chgData name="Justine Zayhowski" userId="2377d393-ab0f-4e66-8672-ed1beebcd407" providerId="ADAL" clId="{4900E3EA-322D-4CA7-AC12-6E70774DBB4E}" dt="2018-11-28T15:32:42.236" v="12481" actId="478"/>
          <ac:spMkLst>
            <pc:docMk/>
            <pc:sldMk cId="4073609957" sldId="916"/>
            <ac:spMk id="3" creationId="{30399AAD-6BED-4910-B217-36210DD4AF37}"/>
          </ac:spMkLst>
        </pc:spChg>
        <pc:spChg chg="mod">
          <ac:chgData name="Justine Zayhowski" userId="2377d393-ab0f-4e66-8672-ed1beebcd407" providerId="ADAL" clId="{4900E3EA-322D-4CA7-AC12-6E70774DBB4E}" dt="2018-12-03T13:56:46.948" v="19532" actId="20577"/>
          <ac:spMkLst>
            <pc:docMk/>
            <pc:sldMk cId="4073609957" sldId="916"/>
            <ac:spMk id="5" creationId="{9A11860A-0F48-4660-A65F-97FCD93D7D33}"/>
          </ac:spMkLst>
        </pc:spChg>
        <pc:spChg chg="mod">
          <ac:chgData name="Justine Zayhowski" userId="2377d393-ab0f-4e66-8672-ed1beebcd407" providerId="ADAL" clId="{4900E3EA-322D-4CA7-AC12-6E70774DBB4E}" dt="2018-12-12T16:07:00.626" v="21129" actId="20577"/>
          <ac:spMkLst>
            <pc:docMk/>
            <pc:sldMk cId="4073609957" sldId="916"/>
            <ac:spMk id="21" creationId="{549A4FF5-80EA-4855-97F0-18F77A4E9190}"/>
          </ac:spMkLst>
        </pc:spChg>
      </pc:sldChg>
      <pc:sldChg chg="modSp delCm">
        <pc:chgData name="Justine Zayhowski" userId="2377d393-ab0f-4e66-8672-ed1beebcd407" providerId="ADAL" clId="{4900E3EA-322D-4CA7-AC12-6E70774DBB4E}" dt="2018-12-03T13:42:23.640" v="19513" actId="114"/>
        <pc:sldMkLst>
          <pc:docMk/>
          <pc:sldMk cId="658814418" sldId="969"/>
        </pc:sldMkLst>
        <pc:spChg chg="mod">
          <ac:chgData name="Justine Zayhowski" userId="2377d393-ab0f-4e66-8672-ed1beebcd407" providerId="ADAL" clId="{4900E3EA-322D-4CA7-AC12-6E70774DBB4E}" dt="2018-12-03T13:42:23.640" v="19513" actId="114"/>
          <ac:spMkLst>
            <pc:docMk/>
            <pc:sldMk cId="658814418" sldId="969"/>
            <ac:spMk id="3" creationId="{AB2B63E9-872E-48CC-A5DF-1E32FB0BA336}"/>
          </ac:spMkLst>
        </pc:spChg>
      </pc:sldChg>
      <pc:sldChg chg="modSp">
        <pc:chgData name="Justine Zayhowski" userId="2377d393-ab0f-4e66-8672-ed1beebcd407" providerId="ADAL" clId="{4900E3EA-322D-4CA7-AC12-6E70774DBB4E}" dt="2018-12-10T19:10:24.464" v="20614" actId="20577"/>
        <pc:sldMkLst>
          <pc:docMk/>
          <pc:sldMk cId="779887196" sldId="1014"/>
        </pc:sldMkLst>
        <pc:graphicFrameChg chg="modGraphic">
          <ac:chgData name="Justine Zayhowski" userId="2377d393-ab0f-4e66-8672-ed1beebcd407" providerId="ADAL" clId="{4900E3EA-322D-4CA7-AC12-6E70774DBB4E}" dt="2018-12-10T19:10:24.464" v="20614" actId="20577"/>
          <ac:graphicFrameMkLst>
            <pc:docMk/>
            <pc:sldMk cId="779887196" sldId="1014"/>
            <ac:graphicFrameMk id="4" creationId="{B3F53DC0-1E9B-441D-A83B-C9B28D537636}"/>
          </ac:graphicFrameMkLst>
        </pc:graphicFrameChg>
      </pc:sldChg>
      <pc:sldChg chg="addSp modSp">
        <pc:chgData name="Justine Zayhowski" userId="2377d393-ab0f-4e66-8672-ed1beebcd407" providerId="ADAL" clId="{4900E3EA-322D-4CA7-AC12-6E70774DBB4E}" dt="2018-12-13T15:36:18.884" v="22342" actId="1076"/>
        <pc:sldMkLst>
          <pc:docMk/>
          <pc:sldMk cId="3489376159" sldId="1015"/>
        </pc:sldMkLst>
        <pc:spChg chg="add mod">
          <ac:chgData name="Justine Zayhowski" userId="2377d393-ab0f-4e66-8672-ed1beebcd407" providerId="ADAL" clId="{4900E3EA-322D-4CA7-AC12-6E70774DBB4E}" dt="2018-12-13T15:36:18.884" v="22342" actId="1076"/>
          <ac:spMkLst>
            <pc:docMk/>
            <pc:sldMk cId="3489376159" sldId="1015"/>
            <ac:spMk id="3" creationId="{B4FF9C74-EA04-4942-BBBD-5FBD1AE25B65}"/>
          </ac:spMkLst>
        </pc:spChg>
      </pc:sldChg>
      <pc:sldChg chg="addSp delSp modSp">
        <pc:chgData name="Justine Zayhowski" userId="2377d393-ab0f-4e66-8672-ed1beebcd407" providerId="ADAL" clId="{4900E3EA-322D-4CA7-AC12-6E70774DBB4E}" dt="2018-11-28T13:04:20.117" v="8729" actId="20577"/>
        <pc:sldMkLst>
          <pc:docMk/>
          <pc:sldMk cId="3749492067" sldId="1017"/>
        </pc:sldMkLst>
        <pc:spChg chg="mod">
          <ac:chgData name="Justine Zayhowski" userId="2377d393-ab0f-4e66-8672-ed1beebcd407" providerId="ADAL" clId="{4900E3EA-322D-4CA7-AC12-6E70774DBB4E}" dt="2018-11-28T13:04:20.117" v="8729" actId="20577"/>
          <ac:spMkLst>
            <pc:docMk/>
            <pc:sldMk cId="3749492067" sldId="1017"/>
            <ac:spMk id="3" creationId="{6E121911-4A45-4E5E-8D8C-E1E267DE464E}"/>
          </ac:spMkLst>
        </pc:spChg>
        <pc:spChg chg="add del mod">
          <ac:chgData name="Justine Zayhowski" userId="2377d393-ab0f-4e66-8672-ed1beebcd407" providerId="ADAL" clId="{4900E3EA-322D-4CA7-AC12-6E70774DBB4E}" dt="2018-11-26T21:07:35.994" v="5714" actId="255"/>
          <ac:spMkLst>
            <pc:docMk/>
            <pc:sldMk cId="3749492067" sldId="1017"/>
            <ac:spMk id="4" creationId="{0ABDDE5F-1706-401E-A3EE-3753587DBE78}"/>
          </ac:spMkLst>
        </pc:spChg>
      </pc:sldChg>
      <pc:sldChg chg="addSp delSp modSp ord modAnim modNotesTx">
        <pc:chgData name="Justine Zayhowski" userId="2377d393-ab0f-4e66-8672-ed1beebcd407" providerId="ADAL" clId="{4900E3EA-322D-4CA7-AC12-6E70774DBB4E}" dt="2018-12-14T16:37:18.403" v="24019" actId="113"/>
        <pc:sldMkLst>
          <pc:docMk/>
          <pc:sldMk cId="3860469221" sldId="1020"/>
        </pc:sldMkLst>
        <pc:spChg chg="mod">
          <ac:chgData name="Justine Zayhowski" userId="2377d393-ab0f-4e66-8672-ed1beebcd407" providerId="ADAL" clId="{4900E3EA-322D-4CA7-AC12-6E70774DBB4E}" dt="2018-12-14T16:37:18.403" v="24019" actId="113"/>
          <ac:spMkLst>
            <pc:docMk/>
            <pc:sldMk cId="3860469221" sldId="1020"/>
            <ac:spMk id="3" creationId="{926E2EC1-A086-4DA3-AFCE-3738F01F1368}"/>
          </ac:spMkLst>
        </pc:spChg>
        <pc:spChg chg="add mod">
          <ac:chgData name="Justine Zayhowski" userId="2377d393-ab0f-4e66-8672-ed1beebcd407" providerId="ADAL" clId="{4900E3EA-322D-4CA7-AC12-6E70774DBB4E}" dt="2018-12-14T14:48:14.721" v="24008" actId="1036"/>
          <ac:spMkLst>
            <pc:docMk/>
            <pc:sldMk cId="3860469221" sldId="1020"/>
            <ac:spMk id="4" creationId="{38A1CBD5-6D8A-45E7-B136-6EF359167BAB}"/>
          </ac:spMkLst>
        </pc:spChg>
        <pc:spChg chg="add del mod">
          <ac:chgData name="Justine Zayhowski" userId="2377d393-ab0f-4e66-8672-ed1beebcd407" providerId="ADAL" clId="{4900E3EA-322D-4CA7-AC12-6E70774DBB4E}" dt="2018-11-29T13:51:20.371" v="13505" actId="478"/>
          <ac:spMkLst>
            <pc:docMk/>
            <pc:sldMk cId="3860469221" sldId="1020"/>
            <ac:spMk id="4" creationId="{4A732C31-1E78-413D-9DEC-CE692D164B7E}"/>
          </ac:spMkLst>
        </pc:spChg>
      </pc:sldChg>
      <pc:sldChg chg="addSp delSp modSp delCm">
        <pc:chgData name="Justine Zayhowski" userId="2377d393-ab0f-4e66-8672-ed1beebcd407" providerId="ADAL" clId="{4900E3EA-322D-4CA7-AC12-6E70774DBB4E}" dt="2018-12-13T16:19:35.190" v="22384" actId="13926"/>
        <pc:sldMkLst>
          <pc:docMk/>
          <pc:sldMk cId="4166201173" sldId="1023"/>
        </pc:sldMkLst>
        <pc:spChg chg="mod">
          <ac:chgData name="Justine Zayhowski" userId="2377d393-ab0f-4e66-8672-ed1beebcd407" providerId="ADAL" clId="{4900E3EA-322D-4CA7-AC12-6E70774DBB4E}" dt="2018-11-20T21:35:31.588" v="3054" actId="20577"/>
          <ac:spMkLst>
            <pc:docMk/>
            <pc:sldMk cId="4166201173" sldId="1023"/>
            <ac:spMk id="2" creationId="{5B8FE637-5779-4B00-8228-61283B92BDD5}"/>
          </ac:spMkLst>
        </pc:spChg>
        <pc:spChg chg="del">
          <ac:chgData name="Justine Zayhowski" userId="2377d393-ab0f-4e66-8672-ed1beebcd407" providerId="ADAL" clId="{4900E3EA-322D-4CA7-AC12-6E70774DBB4E}" dt="2018-11-20T21:22:40.447" v="2715" actId="478"/>
          <ac:spMkLst>
            <pc:docMk/>
            <pc:sldMk cId="4166201173" sldId="1023"/>
            <ac:spMk id="3" creationId="{354E8AF0-6173-4885-83D7-FEB63E5F859D}"/>
          </ac:spMkLst>
        </pc:spChg>
        <pc:spChg chg="del mod ord">
          <ac:chgData name="Justine Zayhowski" userId="2377d393-ab0f-4e66-8672-ed1beebcd407" providerId="ADAL" clId="{4900E3EA-322D-4CA7-AC12-6E70774DBB4E}" dt="2018-11-29T22:03:36.782" v="18560" actId="478"/>
          <ac:spMkLst>
            <pc:docMk/>
            <pc:sldMk cId="4166201173" sldId="1023"/>
            <ac:spMk id="4" creationId="{D1D6ED54-4F55-400F-B58D-BA611DEEDE7C}"/>
          </ac:spMkLst>
        </pc:spChg>
        <pc:spChg chg="add mod">
          <ac:chgData name="Justine Zayhowski" userId="2377d393-ab0f-4e66-8672-ed1beebcd407" providerId="ADAL" clId="{4900E3EA-322D-4CA7-AC12-6E70774DBB4E}" dt="2018-12-03T15:28:32.437" v="19750" actId="20577"/>
          <ac:spMkLst>
            <pc:docMk/>
            <pc:sldMk cId="4166201173" sldId="1023"/>
            <ac:spMk id="7" creationId="{8D8A7741-958C-404B-831D-64B8B580C63F}"/>
          </ac:spMkLst>
        </pc:spChg>
        <pc:spChg chg="add del mod">
          <ac:chgData name="Justine Zayhowski" userId="2377d393-ab0f-4e66-8672-ed1beebcd407" providerId="ADAL" clId="{4900E3EA-322D-4CA7-AC12-6E70774DBB4E}" dt="2018-11-20T21:22:41.805" v="2716" actId="478"/>
          <ac:spMkLst>
            <pc:docMk/>
            <pc:sldMk cId="4166201173" sldId="1023"/>
            <ac:spMk id="10" creationId="{7621A681-FC59-4351-B79B-215D1B6BA513}"/>
          </ac:spMkLst>
        </pc:spChg>
        <pc:graphicFrameChg chg="add del modGraphic">
          <ac:chgData name="Justine Zayhowski" userId="2377d393-ab0f-4e66-8672-ed1beebcd407" providerId="ADAL" clId="{4900E3EA-322D-4CA7-AC12-6E70774DBB4E}" dt="2018-11-20T21:17:50.896" v="2143" actId="1076"/>
          <ac:graphicFrameMkLst>
            <pc:docMk/>
            <pc:sldMk cId="4166201173" sldId="1023"/>
            <ac:graphicFrameMk id="5" creationId="{815097D4-F977-4AEB-AF63-E0BAF3CBC036}"/>
          </ac:graphicFrameMkLst>
        </pc:graphicFrameChg>
        <pc:graphicFrameChg chg="add del mod modGraphic">
          <ac:chgData name="Justine Zayhowski" userId="2377d393-ab0f-4e66-8672-ed1beebcd407" providerId="ADAL" clId="{4900E3EA-322D-4CA7-AC12-6E70774DBB4E}" dt="2018-11-20T21:18:15.557" v="2150" actId="478"/>
          <ac:graphicFrameMkLst>
            <pc:docMk/>
            <pc:sldMk cId="4166201173" sldId="1023"/>
            <ac:graphicFrameMk id="6" creationId="{97B6C0E2-0534-4671-8C11-265E94EB40E8}"/>
          </ac:graphicFrameMkLst>
        </pc:graphicFrameChg>
        <pc:graphicFrameChg chg="add mod modGraphic">
          <ac:chgData name="Justine Zayhowski" userId="2377d393-ab0f-4e66-8672-ed1beebcd407" providerId="ADAL" clId="{4900E3EA-322D-4CA7-AC12-6E70774DBB4E}" dt="2018-12-03T20:36:00.304" v="20489" actId="2062"/>
          <ac:graphicFrameMkLst>
            <pc:docMk/>
            <pc:sldMk cId="4166201173" sldId="1023"/>
            <ac:graphicFrameMk id="8" creationId="{52F9CF45-3E10-4D28-931C-7EA6388C8AD3}"/>
          </ac:graphicFrameMkLst>
        </pc:graphicFrameChg>
        <pc:graphicFrameChg chg="add mod modGraphic">
          <ac:chgData name="Justine Zayhowski" userId="2377d393-ab0f-4e66-8672-ed1beebcd407" providerId="ADAL" clId="{4900E3EA-322D-4CA7-AC12-6E70774DBB4E}" dt="2018-11-29T13:48:59.939" v="13319" actId="1035"/>
          <ac:graphicFrameMkLst>
            <pc:docMk/>
            <pc:sldMk cId="4166201173" sldId="1023"/>
            <ac:graphicFrameMk id="11" creationId="{BD585C76-F816-4CBF-8E45-50D11D15DE5E}"/>
          </ac:graphicFrameMkLst>
        </pc:graphicFrameChg>
      </pc:sldChg>
      <pc:sldChg chg="addSp delSp modSp delAnim">
        <pc:chgData name="Justine Zayhowski" userId="2377d393-ab0f-4e66-8672-ed1beebcd407" providerId="ADAL" clId="{4900E3EA-322D-4CA7-AC12-6E70774DBB4E}" dt="2018-11-29T15:48:18.089" v="14503" actId="478"/>
        <pc:sldMkLst>
          <pc:docMk/>
          <pc:sldMk cId="1204686503" sldId="1024"/>
        </pc:sldMkLst>
        <pc:spChg chg="mod">
          <ac:chgData name="Justine Zayhowski" userId="2377d393-ab0f-4e66-8672-ed1beebcd407" providerId="ADAL" clId="{4900E3EA-322D-4CA7-AC12-6E70774DBB4E}" dt="2018-11-29T15:46:18.269" v="14494" actId="20577"/>
          <ac:spMkLst>
            <pc:docMk/>
            <pc:sldMk cId="1204686503" sldId="1024"/>
            <ac:spMk id="3" creationId="{B9720002-62D7-4508-B559-3D31AFC50ECF}"/>
          </ac:spMkLst>
        </pc:spChg>
        <pc:spChg chg="add del mod">
          <ac:chgData name="Justine Zayhowski" userId="2377d393-ab0f-4e66-8672-ed1beebcd407" providerId="ADAL" clId="{4900E3EA-322D-4CA7-AC12-6E70774DBB4E}" dt="2018-11-29T15:48:18.089" v="14503" actId="478"/>
          <ac:spMkLst>
            <pc:docMk/>
            <pc:sldMk cId="1204686503" sldId="1024"/>
            <ac:spMk id="4" creationId="{7AF6F3AE-4EFC-4825-B468-6BBD23CF1EDE}"/>
          </ac:spMkLst>
        </pc:spChg>
        <pc:spChg chg="add del mod">
          <ac:chgData name="Justine Zayhowski" userId="2377d393-ab0f-4e66-8672-ed1beebcd407" providerId="ADAL" clId="{4900E3EA-322D-4CA7-AC12-6E70774DBB4E}" dt="2018-11-28T14:22:03.406" v="11364" actId="478"/>
          <ac:spMkLst>
            <pc:docMk/>
            <pc:sldMk cId="1204686503" sldId="1024"/>
            <ac:spMk id="6" creationId="{8EA302A0-563D-4841-BB86-AAD84D13342A}"/>
          </ac:spMkLst>
        </pc:spChg>
        <pc:spChg chg="del mod">
          <ac:chgData name="Justine Zayhowski" userId="2377d393-ab0f-4e66-8672-ed1beebcd407" providerId="ADAL" clId="{4900E3EA-322D-4CA7-AC12-6E70774DBB4E}" dt="2018-11-28T14:22:01.535" v="11363" actId="478"/>
          <ac:spMkLst>
            <pc:docMk/>
            <pc:sldMk cId="1204686503" sldId="1024"/>
            <ac:spMk id="8" creationId="{48C48E65-3452-436D-822F-1196737E4D61}"/>
          </ac:spMkLst>
        </pc:spChg>
      </pc:sldChg>
      <pc:sldChg chg="addSp delSp modSp ord">
        <pc:chgData name="Justine Zayhowski" userId="2377d393-ab0f-4e66-8672-ed1beebcd407" providerId="ADAL" clId="{4900E3EA-322D-4CA7-AC12-6E70774DBB4E}" dt="2018-12-13T16:23:20.940" v="22389" actId="20577"/>
        <pc:sldMkLst>
          <pc:docMk/>
          <pc:sldMk cId="1511689493" sldId="1025"/>
        </pc:sldMkLst>
        <pc:spChg chg="mod">
          <ac:chgData name="Justine Zayhowski" userId="2377d393-ab0f-4e66-8672-ed1beebcd407" providerId="ADAL" clId="{4900E3EA-322D-4CA7-AC12-6E70774DBB4E}" dt="2018-11-28T17:31:19.650" v="13042" actId="20577"/>
          <ac:spMkLst>
            <pc:docMk/>
            <pc:sldMk cId="1511689493" sldId="1025"/>
            <ac:spMk id="2" creationId="{47EC8194-C908-480C-8752-B6FC3014AED4}"/>
          </ac:spMkLst>
        </pc:spChg>
        <pc:spChg chg="add del mod">
          <ac:chgData name="Justine Zayhowski" userId="2377d393-ab0f-4e66-8672-ed1beebcd407" providerId="ADAL" clId="{4900E3EA-322D-4CA7-AC12-6E70774DBB4E}" dt="2018-11-29T15:48:31.802" v="14504" actId="478"/>
          <ac:spMkLst>
            <pc:docMk/>
            <pc:sldMk cId="1511689493" sldId="1025"/>
            <ac:spMk id="3" creationId="{B82D9660-20B5-4D64-81DF-A441F4A0F3E4}"/>
          </ac:spMkLst>
        </pc:spChg>
        <pc:spChg chg="add del mod">
          <ac:chgData name="Justine Zayhowski" userId="2377d393-ab0f-4e66-8672-ed1beebcd407" providerId="ADAL" clId="{4900E3EA-322D-4CA7-AC12-6E70774DBB4E}" dt="2018-12-03T15:40:54.935" v="20325" actId="1036"/>
          <ac:spMkLst>
            <pc:docMk/>
            <pc:sldMk cId="1511689493" sldId="1025"/>
            <ac:spMk id="6" creationId="{35B7610A-DB41-4A59-92DC-2880339C5900}"/>
          </ac:spMkLst>
        </pc:spChg>
        <pc:spChg chg="del mod">
          <ac:chgData name="Justine Zayhowski" userId="2377d393-ab0f-4e66-8672-ed1beebcd407" providerId="ADAL" clId="{4900E3EA-322D-4CA7-AC12-6E70774DBB4E}" dt="2018-11-28T17:32:23.073" v="13045" actId="478"/>
          <ac:spMkLst>
            <pc:docMk/>
            <pc:sldMk cId="1511689493" sldId="1025"/>
            <ac:spMk id="6" creationId="{7FB7DD13-13C5-4EFE-92A8-89B27BD3A827}"/>
          </ac:spMkLst>
        </pc:spChg>
        <pc:spChg chg="del">
          <ac:chgData name="Justine Zayhowski" userId="2377d393-ab0f-4e66-8672-ed1beebcd407" providerId="ADAL" clId="{4900E3EA-322D-4CA7-AC12-6E70774DBB4E}" dt="2018-11-21T14:04:39.159" v="4643" actId="478"/>
          <ac:spMkLst>
            <pc:docMk/>
            <pc:sldMk cId="1511689493" sldId="1025"/>
            <ac:spMk id="8" creationId="{20C3398F-FAC9-411E-8E48-3FE8E2C0D8C9}"/>
          </ac:spMkLst>
        </pc:spChg>
        <pc:graphicFrameChg chg="mod modGraphic">
          <ac:chgData name="Justine Zayhowski" userId="2377d393-ab0f-4e66-8672-ed1beebcd407" providerId="ADAL" clId="{4900E3EA-322D-4CA7-AC12-6E70774DBB4E}" dt="2018-12-13T16:23:20.940" v="22389" actId="20577"/>
          <ac:graphicFrameMkLst>
            <pc:docMk/>
            <pc:sldMk cId="1511689493" sldId="1025"/>
            <ac:graphicFrameMk id="4" creationId="{200DE0C1-D9F3-4D25-802E-601868500232}"/>
          </ac:graphicFrameMkLst>
        </pc:graphicFrameChg>
        <pc:graphicFrameChg chg="add mod modGraphic">
          <ac:chgData name="Justine Zayhowski" userId="2377d393-ab0f-4e66-8672-ed1beebcd407" providerId="ADAL" clId="{4900E3EA-322D-4CA7-AC12-6E70774DBB4E}" dt="2018-12-03T15:40:52.023" v="20312" actId="1036"/>
          <ac:graphicFrameMkLst>
            <pc:docMk/>
            <pc:sldMk cId="1511689493" sldId="1025"/>
            <ac:graphicFrameMk id="5" creationId="{0471E114-B7A3-4FB8-8268-E1BD0DA894B2}"/>
          </ac:graphicFrameMkLst>
        </pc:graphicFrameChg>
      </pc:sldChg>
      <pc:sldChg chg="addSp delSp modSp ord">
        <pc:chgData name="Justine Zayhowski" userId="2377d393-ab0f-4e66-8672-ed1beebcd407" providerId="ADAL" clId="{4900E3EA-322D-4CA7-AC12-6E70774DBB4E}" dt="2018-11-26T21:41:21.987" v="6987" actId="1076"/>
        <pc:sldMkLst>
          <pc:docMk/>
          <pc:sldMk cId="4206144542" sldId="1027"/>
        </pc:sldMkLst>
        <pc:spChg chg="del mod">
          <ac:chgData name="Justine Zayhowski" userId="2377d393-ab0f-4e66-8672-ed1beebcd407" providerId="ADAL" clId="{4900E3EA-322D-4CA7-AC12-6E70774DBB4E}" dt="2018-11-26T21:41:16.154" v="6985" actId="478"/>
          <ac:spMkLst>
            <pc:docMk/>
            <pc:sldMk cId="4206144542" sldId="1027"/>
            <ac:spMk id="3" creationId="{0437F6EF-A5EF-4B1F-9A26-9224A1794011}"/>
          </ac:spMkLst>
        </pc:spChg>
        <pc:spChg chg="mod">
          <ac:chgData name="Justine Zayhowski" userId="2377d393-ab0f-4e66-8672-ed1beebcd407" providerId="ADAL" clId="{4900E3EA-322D-4CA7-AC12-6E70774DBB4E}" dt="2018-11-26T21:41:21.987" v="6987" actId="1076"/>
          <ac:spMkLst>
            <pc:docMk/>
            <pc:sldMk cId="4206144542" sldId="1027"/>
            <ac:spMk id="4" creationId="{53AF562B-B0C8-4BFF-806E-8827AD686D0F}"/>
          </ac:spMkLst>
        </pc:spChg>
        <pc:spChg chg="add del mod">
          <ac:chgData name="Justine Zayhowski" userId="2377d393-ab0f-4e66-8672-ed1beebcd407" providerId="ADAL" clId="{4900E3EA-322D-4CA7-AC12-6E70774DBB4E}" dt="2018-11-26T21:41:18.680" v="6986" actId="478"/>
          <ac:spMkLst>
            <pc:docMk/>
            <pc:sldMk cId="4206144542" sldId="1027"/>
            <ac:spMk id="6" creationId="{79B8B5FC-4B02-4ED3-8E2E-45807DC3EA41}"/>
          </ac:spMkLst>
        </pc:spChg>
      </pc:sldChg>
      <pc:sldChg chg="addSp delSp modSp add">
        <pc:chgData name="Justine Zayhowski" userId="2377d393-ab0f-4e66-8672-ed1beebcd407" providerId="ADAL" clId="{4900E3EA-322D-4CA7-AC12-6E70774DBB4E}" dt="2018-12-03T19:56:21.738" v="20349" actId="20577"/>
        <pc:sldMkLst>
          <pc:docMk/>
          <pc:sldMk cId="1590022339" sldId="1029"/>
        </pc:sldMkLst>
        <pc:spChg chg="mod">
          <ac:chgData name="Justine Zayhowski" userId="2377d393-ab0f-4e66-8672-ed1beebcd407" providerId="ADAL" clId="{4900E3EA-322D-4CA7-AC12-6E70774DBB4E}" dt="2018-12-03T19:56:21.738" v="20349" actId="20577"/>
          <ac:spMkLst>
            <pc:docMk/>
            <pc:sldMk cId="1590022339" sldId="1029"/>
            <ac:spMk id="3" creationId="{00000000-0000-0000-0000-000000000000}"/>
          </ac:spMkLst>
        </pc:spChg>
        <pc:spChg chg="mod">
          <ac:chgData name="Justine Zayhowski" userId="2377d393-ab0f-4e66-8672-ed1beebcd407" providerId="ADAL" clId="{4900E3EA-322D-4CA7-AC12-6E70774DBB4E}" dt="2018-11-16T17:13:53.888" v="98" actId="1035"/>
          <ac:spMkLst>
            <pc:docMk/>
            <pc:sldMk cId="1590022339" sldId="1029"/>
            <ac:spMk id="4" creationId="{00000000-0000-0000-0000-000000000000}"/>
          </ac:spMkLst>
        </pc:spChg>
        <pc:spChg chg="add del mod">
          <ac:chgData name="Justine Zayhowski" userId="2377d393-ab0f-4e66-8672-ed1beebcd407" providerId="ADAL" clId="{4900E3EA-322D-4CA7-AC12-6E70774DBB4E}" dt="2018-11-26T21:42:08.169" v="6990" actId="478"/>
          <ac:spMkLst>
            <pc:docMk/>
            <pc:sldMk cId="1590022339" sldId="1029"/>
            <ac:spMk id="5" creationId="{187DF7A5-4328-4729-969D-2CA958E3854E}"/>
          </ac:spMkLst>
        </pc:spChg>
      </pc:sldChg>
      <pc:sldChg chg="addSp delSp modSp add">
        <pc:chgData name="Justine Zayhowski" userId="2377d393-ab0f-4e66-8672-ed1beebcd407" providerId="ADAL" clId="{4900E3EA-322D-4CA7-AC12-6E70774DBB4E}" dt="2018-12-17T18:34:14.755" v="24072" actId="20577"/>
        <pc:sldMkLst>
          <pc:docMk/>
          <pc:sldMk cId="1010607731" sldId="1031"/>
        </pc:sldMkLst>
        <pc:spChg chg="mod">
          <ac:chgData name="Justine Zayhowski" userId="2377d393-ab0f-4e66-8672-ed1beebcd407" providerId="ADAL" clId="{4900E3EA-322D-4CA7-AC12-6E70774DBB4E}" dt="2018-11-16T17:14:38.647" v="197" actId="20577"/>
          <ac:spMkLst>
            <pc:docMk/>
            <pc:sldMk cId="1010607731" sldId="1031"/>
            <ac:spMk id="2" creationId="{60C54B66-B7D7-41B1-A765-976F33FB0079}"/>
          </ac:spMkLst>
        </pc:spChg>
        <pc:spChg chg="mod">
          <ac:chgData name="Justine Zayhowski" userId="2377d393-ab0f-4e66-8672-ed1beebcd407" providerId="ADAL" clId="{4900E3EA-322D-4CA7-AC12-6E70774DBB4E}" dt="2018-12-17T18:34:14.755" v="24072" actId="20577"/>
          <ac:spMkLst>
            <pc:docMk/>
            <pc:sldMk cId="1010607731" sldId="1031"/>
            <ac:spMk id="3" creationId="{79118D46-0822-4ACE-9112-ACE21BFB5CCB}"/>
          </ac:spMkLst>
        </pc:spChg>
        <pc:spChg chg="add del">
          <ac:chgData name="Justine Zayhowski" userId="2377d393-ab0f-4e66-8672-ed1beebcd407" providerId="ADAL" clId="{4900E3EA-322D-4CA7-AC12-6E70774DBB4E}" dt="2018-11-19T23:17:35.871" v="2009" actId="207"/>
          <ac:spMkLst>
            <pc:docMk/>
            <pc:sldMk cId="1010607731" sldId="1031"/>
            <ac:spMk id="4" creationId="{F630E8B9-D7CB-46B8-B267-68E4EBD50FDC}"/>
          </ac:spMkLst>
        </pc:spChg>
        <pc:spChg chg="add del mod">
          <ac:chgData name="Justine Zayhowski" userId="2377d393-ab0f-4e66-8672-ed1beebcd407" providerId="ADAL" clId="{4900E3EA-322D-4CA7-AC12-6E70774DBB4E}" dt="2018-11-27T13:36:39.877" v="7233" actId="478"/>
          <ac:spMkLst>
            <pc:docMk/>
            <pc:sldMk cId="1010607731" sldId="1031"/>
            <ac:spMk id="4" creationId="{56C313ED-9644-496D-AD64-2CEE63D2C799}"/>
          </ac:spMkLst>
        </pc:spChg>
      </pc:sldChg>
      <pc:sldChg chg="addSp delSp modSp add modAnim">
        <pc:chgData name="Justine Zayhowski" userId="2377d393-ab0f-4e66-8672-ed1beebcd407" providerId="ADAL" clId="{4900E3EA-322D-4CA7-AC12-6E70774DBB4E}" dt="2018-12-10T17:51:45.659" v="20584" actId="20577"/>
        <pc:sldMkLst>
          <pc:docMk/>
          <pc:sldMk cId="3236881722" sldId="1035"/>
        </pc:sldMkLst>
        <pc:spChg chg="mod">
          <ac:chgData name="Justine Zayhowski" userId="2377d393-ab0f-4e66-8672-ed1beebcd407" providerId="ADAL" clId="{4900E3EA-322D-4CA7-AC12-6E70774DBB4E}" dt="2018-11-16T18:59:43.706" v="506" actId="20577"/>
          <ac:spMkLst>
            <pc:docMk/>
            <pc:sldMk cId="3236881722" sldId="1035"/>
            <ac:spMk id="2" creationId="{5E0EA5C2-97D8-496F-BD47-F05985FA2A32}"/>
          </ac:spMkLst>
        </pc:spChg>
        <pc:spChg chg="mod">
          <ac:chgData name="Justine Zayhowski" userId="2377d393-ab0f-4e66-8672-ed1beebcd407" providerId="ADAL" clId="{4900E3EA-322D-4CA7-AC12-6E70774DBB4E}" dt="2018-12-10T17:51:45.659" v="20584" actId="20577"/>
          <ac:spMkLst>
            <pc:docMk/>
            <pc:sldMk cId="3236881722" sldId="1035"/>
            <ac:spMk id="3" creationId="{D164BD94-43F1-443A-A806-5E3662F80FFD}"/>
          </ac:spMkLst>
        </pc:spChg>
        <pc:spChg chg="add del">
          <ac:chgData name="Justine Zayhowski" userId="2377d393-ab0f-4e66-8672-ed1beebcd407" providerId="ADAL" clId="{4900E3EA-322D-4CA7-AC12-6E70774DBB4E}" dt="2018-11-16T19:06:29.614" v="1055" actId="14100"/>
          <ac:spMkLst>
            <pc:docMk/>
            <pc:sldMk cId="3236881722" sldId="1035"/>
            <ac:spMk id="4" creationId="{2006FB81-BD4F-4999-AC5B-0457DAA9CC1E}"/>
          </ac:spMkLst>
        </pc:spChg>
        <pc:spChg chg="add mod">
          <ac:chgData name="Justine Zayhowski" userId="2377d393-ab0f-4e66-8672-ed1beebcd407" providerId="ADAL" clId="{4900E3EA-322D-4CA7-AC12-6E70774DBB4E}" dt="2018-11-16T19:07:01.277" v="1115" actId="14100"/>
          <ac:spMkLst>
            <pc:docMk/>
            <pc:sldMk cId="3236881722" sldId="1035"/>
            <ac:spMk id="5" creationId="{479F4AB7-F48D-4072-9CFC-394AC8B9102B}"/>
          </ac:spMkLst>
        </pc:spChg>
      </pc:sldChg>
      <pc:sldChg chg="addSp delSp modSp">
        <pc:chgData name="Justine Zayhowski" userId="2377d393-ab0f-4e66-8672-ed1beebcd407" providerId="ADAL" clId="{4900E3EA-322D-4CA7-AC12-6E70774DBB4E}" dt="2018-11-30T23:47:40.212" v="19309" actId="14100"/>
        <pc:sldMkLst>
          <pc:docMk/>
          <pc:sldMk cId="2213254202" sldId="1038"/>
        </pc:sldMkLst>
        <pc:spChg chg="add del mod">
          <ac:chgData name="Justine Zayhowski" userId="2377d393-ab0f-4e66-8672-ed1beebcd407" providerId="ADAL" clId="{4900E3EA-322D-4CA7-AC12-6E70774DBB4E}" dt="2018-11-29T13:47:01.597" v="13257" actId="478"/>
          <ac:spMkLst>
            <pc:docMk/>
            <pc:sldMk cId="2213254202" sldId="1038"/>
            <ac:spMk id="3" creationId="{90CF82DE-1B69-4AB3-A3B0-16BE13187398}"/>
          </ac:spMkLst>
        </pc:spChg>
        <pc:spChg chg="add del mod">
          <ac:chgData name="Justine Zayhowski" userId="2377d393-ab0f-4e66-8672-ed1beebcd407" providerId="ADAL" clId="{4900E3EA-322D-4CA7-AC12-6E70774DBB4E}" dt="2018-11-29T21:22:10.019" v="18557" actId="478"/>
          <ac:spMkLst>
            <pc:docMk/>
            <pc:sldMk cId="2213254202" sldId="1038"/>
            <ac:spMk id="3" creationId="{A2AC3FD8-2F8C-4EB3-AFF4-F845905B2DCC}"/>
          </ac:spMkLst>
        </pc:spChg>
        <pc:spChg chg="mod">
          <ac:chgData name="Justine Zayhowski" userId="2377d393-ab0f-4e66-8672-ed1beebcd407" providerId="ADAL" clId="{4900E3EA-322D-4CA7-AC12-6E70774DBB4E}" dt="2018-11-30T23:47:40.212" v="19309" actId="14100"/>
          <ac:spMkLst>
            <pc:docMk/>
            <pc:sldMk cId="2213254202" sldId="1038"/>
            <ac:spMk id="6" creationId="{ADCD6DF3-1B35-4DE2-9DF0-401A40DA7B33}"/>
          </ac:spMkLst>
        </pc:spChg>
        <pc:graphicFrameChg chg="del modGraphic">
          <ac:chgData name="Justine Zayhowski" userId="2377d393-ab0f-4e66-8672-ed1beebcd407" providerId="ADAL" clId="{4900E3EA-322D-4CA7-AC12-6E70774DBB4E}" dt="2018-11-28T13:01:26.446" v="8626" actId="478"/>
          <ac:graphicFrameMkLst>
            <pc:docMk/>
            <pc:sldMk cId="2213254202" sldId="1038"/>
            <ac:graphicFrameMk id="5" creationId="{61C822FE-624C-4189-8B00-860BF8C535E5}"/>
          </ac:graphicFrameMkLst>
        </pc:graphicFrameChg>
        <pc:graphicFrameChg chg="add mod modGraphic">
          <ac:chgData name="Justine Zayhowski" userId="2377d393-ab0f-4e66-8672-ed1beebcd407" providerId="ADAL" clId="{4900E3EA-322D-4CA7-AC12-6E70774DBB4E}" dt="2018-11-29T21:22:08.145" v="18556" actId="20577"/>
          <ac:graphicFrameMkLst>
            <pc:docMk/>
            <pc:sldMk cId="2213254202" sldId="1038"/>
            <ac:graphicFrameMk id="7" creationId="{8D018F3D-7D94-496D-8BCB-0ED12EFAC0DD}"/>
          </ac:graphicFrameMkLst>
        </pc:graphicFrameChg>
      </pc:sldChg>
      <pc:sldChg chg="addSp delSp modSp add delCm">
        <pc:chgData name="Justine Zayhowski" userId="2377d393-ab0f-4e66-8672-ed1beebcd407" providerId="ADAL" clId="{4900E3EA-322D-4CA7-AC12-6E70774DBB4E}" dt="2018-12-13T16:19:49.710" v="22385" actId="13926"/>
        <pc:sldMkLst>
          <pc:docMk/>
          <pc:sldMk cId="2666479695" sldId="1041"/>
        </pc:sldMkLst>
        <pc:spChg chg="mod">
          <ac:chgData name="Justine Zayhowski" userId="2377d393-ab0f-4e66-8672-ed1beebcd407" providerId="ADAL" clId="{4900E3EA-322D-4CA7-AC12-6E70774DBB4E}" dt="2018-11-28T14:11:31.722" v="11005" actId="20577"/>
          <ac:spMkLst>
            <pc:docMk/>
            <pc:sldMk cId="2666479695" sldId="1041"/>
            <ac:spMk id="2" creationId="{5B8FE637-5779-4B00-8228-61283B92BDD5}"/>
          </ac:spMkLst>
        </pc:spChg>
        <pc:spChg chg="del">
          <ac:chgData name="Justine Zayhowski" userId="2377d393-ab0f-4e66-8672-ed1beebcd407" providerId="ADAL" clId="{4900E3EA-322D-4CA7-AC12-6E70774DBB4E}" dt="2018-11-20T21:25:59.930" v="2799" actId="478"/>
          <ac:spMkLst>
            <pc:docMk/>
            <pc:sldMk cId="2666479695" sldId="1041"/>
            <ac:spMk id="4" creationId="{D1D6ED54-4F55-400F-B58D-BA611DEEDE7C}"/>
          </ac:spMkLst>
        </pc:spChg>
        <pc:spChg chg="add del mod">
          <ac:chgData name="Justine Zayhowski" userId="2377d393-ab0f-4e66-8672-ed1beebcd407" providerId="ADAL" clId="{4900E3EA-322D-4CA7-AC12-6E70774DBB4E}" dt="2018-11-28T14:11:53.884" v="11022" actId="478"/>
          <ac:spMkLst>
            <pc:docMk/>
            <pc:sldMk cId="2666479695" sldId="1041"/>
            <ac:spMk id="5" creationId="{DBE3C89E-8F87-4FEC-AAA0-DAF19F9A6CE7}"/>
          </ac:spMkLst>
        </pc:spChg>
        <pc:spChg chg="mod">
          <ac:chgData name="Justine Zayhowski" userId="2377d393-ab0f-4e66-8672-ed1beebcd407" providerId="ADAL" clId="{4900E3EA-322D-4CA7-AC12-6E70774DBB4E}" dt="2018-12-03T20:36:34.760" v="20491" actId="14100"/>
          <ac:spMkLst>
            <pc:docMk/>
            <pc:sldMk cId="2666479695" sldId="1041"/>
            <ac:spMk id="6" creationId="{E4446C21-0D11-4E36-A5BB-F15D007A4FF6}"/>
          </ac:spMkLst>
        </pc:spChg>
        <pc:spChg chg="add del">
          <ac:chgData name="Justine Zayhowski" userId="2377d393-ab0f-4e66-8672-ed1beebcd407" providerId="ADAL" clId="{4900E3EA-322D-4CA7-AC12-6E70774DBB4E}" dt="2018-11-29T15:46:08.933" v="14493" actId="478"/>
          <ac:spMkLst>
            <pc:docMk/>
            <pc:sldMk cId="2666479695" sldId="1041"/>
            <ac:spMk id="6" creationId="{07F81746-7A31-42F3-9EA2-0003F2708D12}"/>
          </ac:spMkLst>
        </pc:spChg>
        <pc:spChg chg="del mod">
          <ac:chgData name="Justine Zayhowski" userId="2377d393-ab0f-4e66-8672-ed1beebcd407" providerId="ADAL" clId="{4900E3EA-322D-4CA7-AC12-6E70774DBB4E}" dt="2018-11-20T21:37:00.845" v="3092" actId="478"/>
          <ac:spMkLst>
            <pc:docMk/>
            <pc:sldMk cId="2666479695" sldId="1041"/>
            <ac:spMk id="7" creationId="{8D8A7741-958C-404B-831D-64B8B580C63F}"/>
          </ac:spMkLst>
        </pc:spChg>
        <pc:spChg chg="add mod">
          <ac:chgData name="Justine Zayhowski" userId="2377d393-ab0f-4e66-8672-ed1beebcd407" providerId="ADAL" clId="{4900E3EA-322D-4CA7-AC12-6E70774DBB4E}" dt="2018-12-13T16:19:49.710" v="22385" actId="13926"/>
          <ac:spMkLst>
            <pc:docMk/>
            <pc:sldMk cId="2666479695" sldId="1041"/>
            <ac:spMk id="7" creationId="{E8C51D71-5FD0-45CA-9871-F66EA3A812AD}"/>
          </ac:spMkLst>
        </pc:spChg>
        <pc:graphicFrameChg chg="add mod modGraphic">
          <ac:chgData name="Justine Zayhowski" userId="2377d393-ab0f-4e66-8672-ed1beebcd407" providerId="ADAL" clId="{4900E3EA-322D-4CA7-AC12-6E70774DBB4E}" dt="2018-11-29T15:44:44.895" v="14378" actId="207"/>
          <ac:graphicFrameMkLst>
            <pc:docMk/>
            <pc:sldMk cId="2666479695" sldId="1041"/>
            <ac:graphicFrameMk id="3" creationId="{C26B4EC8-B10F-42C9-AF9A-E679E978984D}"/>
          </ac:graphicFrameMkLst>
        </pc:graphicFrameChg>
        <pc:graphicFrameChg chg="del">
          <ac:chgData name="Justine Zayhowski" userId="2377d393-ab0f-4e66-8672-ed1beebcd407" providerId="ADAL" clId="{4900E3EA-322D-4CA7-AC12-6E70774DBB4E}" dt="2018-11-20T21:26:03.211" v="2800" actId="478"/>
          <ac:graphicFrameMkLst>
            <pc:docMk/>
            <pc:sldMk cId="2666479695" sldId="1041"/>
            <ac:graphicFrameMk id="8" creationId="{52F9CF45-3E10-4D28-931C-7EA6388C8AD3}"/>
          </ac:graphicFrameMkLst>
        </pc:graphicFrameChg>
        <pc:graphicFrameChg chg="mod modGraphic">
          <ac:chgData name="Justine Zayhowski" userId="2377d393-ab0f-4e66-8672-ed1beebcd407" providerId="ADAL" clId="{4900E3EA-322D-4CA7-AC12-6E70774DBB4E}" dt="2018-11-28T14:11:48.954" v="11021" actId="1076"/>
          <ac:graphicFrameMkLst>
            <pc:docMk/>
            <pc:sldMk cId="2666479695" sldId="1041"/>
            <ac:graphicFrameMk id="11" creationId="{BD585C76-F816-4CBF-8E45-50D11D15DE5E}"/>
          </ac:graphicFrameMkLst>
        </pc:graphicFrameChg>
      </pc:sldChg>
      <pc:sldChg chg="addSp delSp modSp add ord">
        <pc:chgData name="Justine Zayhowski" userId="2377d393-ab0f-4e66-8672-ed1beebcd407" providerId="ADAL" clId="{4900E3EA-322D-4CA7-AC12-6E70774DBB4E}" dt="2018-11-29T15:46:05.917" v="14491" actId="478"/>
        <pc:sldMkLst>
          <pc:docMk/>
          <pc:sldMk cId="463987209" sldId="1042"/>
        </pc:sldMkLst>
        <pc:spChg chg="mod">
          <ac:chgData name="Justine Zayhowski" userId="2377d393-ab0f-4e66-8672-ed1beebcd407" providerId="ADAL" clId="{4900E3EA-322D-4CA7-AC12-6E70774DBB4E}" dt="2018-11-28T14:11:26.619" v="10995" actId="20577"/>
          <ac:spMkLst>
            <pc:docMk/>
            <pc:sldMk cId="463987209" sldId="1042"/>
            <ac:spMk id="2" creationId="{5B8FE637-5779-4B00-8228-61283B92BDD5}"/>
          </ac:spMkLst>
        </pc:spChg>
        <pc:spChg chg="add del">
          <ac:chgData name="Justine Zayhowski" userId="2377d393-ab0f-4e66-8672-ed1beebcd407" providerId="ADAL" clId="{4900E3EA-322D-4CA7-AC12-6E70774DBB4E}" dt="2018-11-29T15:46:05.917" v="14491" actId="478"/>
          <ac:spMkLst>
            <pc:docMk/>
            <pc:sldMk cId="463987209" sldId="1042"/>
            <ac:spMk id="6" creationId="{4299A88A-9F72-4A07-848F-B55CD56C61B0}"/>
          </ac:spMkLst>
        </pc:spChg>
        <pc:spChg chg="del mod">
          <ac:chgData name="Justine Zayhowski" userId="2377d393-ab0f-4e66-8672-ed1beebcd407" providerId="ADAL" clId="{4900E3EA-322D-4CA7-AC12-6E70774DBB4E}" dt="2018-11-28T14:00:21.626" v="10858" actId="2061"/>
          <ac:spMkLst>
            <pc:docMk/>
            <pc:sldMk cId="463987209" sldId="1042"/>
            <ac:spMk id="7" creationId="{8D8A7741-958C-404B-831D-64B8B580C63F}"/>
          </ac:spMkLst>
        </pc:spChg>
        <pc:spChg chg="add mod">
          <ac:chgData name="Justine Zayhowski" userId="2377d393-ab0f-4e66-8672-ed1beebcd407" providerId="ADAL" clId="{4900E3EA-322D-4CA7-AC12-6E70774DBB4E}" dt="2018-11-29T13:49:50.563" v="13352" actId="1035"/>
          <ac:spMkLst>
            <pc:docMk/>
            <pc:sldMk cId="463987209" sldId="1042"/>
            <ac:spMk id="7" creationId="{E2C15114-C9D4-428C-8C81-50E697EA60C7}"/>
          </ac:spMkLst>
        </pc:spChg>
        <pc:graphicFrameChg chg="mod modGraphic">
          <ac:chgData name="Justine Zayhowski" userId="2377d393-ab0f-4e66-8672-ed1beebcd407" providerId="ADAL" clId="{4900E3EA-322D-4CA7-AC12-6E70774DBB4E}" dt="2018-11-29T15:43:51.348" v="14374" actId="207"/>
          <ac:graphicFrameMkLst>
            <pc:docMk/>
            <pc:sldMk cId="463987209" sldId="1042"/>
            <ac:graphicFrameMk id="3" creationId="{C26B4EC8-B10F-42C9-AF9A-E679E978984D}"/>
          </ac:graphicFrameMkLst>
        </pc:graphicFrameChg>
        <pc:graphicFrameChg chg="mod modGraphic">
          <ac:chgData name="Justine Zayhowski" userId="2377d393-ab0f-4e66-8672-ed1beebcd407" providerId="ADAL" clId="{4900E3EA-322D-4CA7-AC12-6E70774DBB4E}" dt="2018-11-28T14:02:10.181" v="10926" actId="255"/>
          <ac:graphicFrameMkLst>
            <pc:docMk/>
            <pc:sldMk cId="463987209" sldId="1042"/>
            <ac:graphicFrameMk id="11" creationId="{BD585C76-F816-4CBF-8E45-50D11D15DE5E}"/>
          </ac:graphicFrameMkLst>
        </pc:graphicFrameChg>
      </pc:sldChg>
      <pc:sldChg chg="addSp delSp modSp add">
        <pc:chgData name="Justine Zayhowski" userId="2377d393-ab0f-4e66-8672-ed1beebcd407" providerId="ADAL" clId="{4900E3EA-322D-4CA7-AC12-6E70774DBB4E}" dt="2018-12-03T19:56:56.137" v="20370" actId="20577"/>
        <pc:sldMkLst>
          <pc:docMk/>
          <pc:sldMk cId="3714557662" sldId="1043"/>
        </pc:sldMkLst>
        <pc:spChg chg="mod">
          <ac:chgData name="Justine Zayhowski" userId="2377d393-ab0f-4e66-8672-ed1beebcd407" providerId="ADAL" clId="{4900E3EA-322D-4CA7-AC12-6E70774DBB4E}" dt="2018-12-03T19:56:56.137" v="20370" actId="20577"/>
          <ac:spMkLst>
            <pc:docMk/>
            <pc:sldMk cId="3714557662" sldId="1043"/>
            <ac:spMk id="3" creationId="{00000000-0000-0000-0000-000000000000}"/>
          </ac:spMkLst>
        </pc:spChg>
        <pc:spChg chg="mod">
          <ac:chgData name="Justine Zayhowski" userId="2377d393-ab0f-4e66-8672-ed1beebcd407" providerId="ADAL" clId="{4900E3EA-322D-4CA7-AC12-6E70774DBB4E}" dt="2018-11-28T13:06:38.783" v="9013" actId="1036"/>
          <ac:spMkLst>
            <pc:docMk/>
            <pc:sldMk cId="3714557662" sldId="1043"/>
            <ac:spMk id="4" creationId="{00000000-0000-0000-0000-000000000000}"/>
          </ac:spMkLst>
        </pc:spChg>
        <pc:spChg chg="add del">
          <ac:chgData name="Justine Zayhowski" userId="2377d393-ab0f-4e66-8672-ed1beebcd407" providerId="ADAL" clId="{4900E3EA-322D-4CA7-AC12-6E70774DBB4E}" dt="2018-11-28T12:55:22.023" v="8224" actId="1036"/>
          <ac:spMkLst>
            <pc:docMk/>
            <pc:sldMk cId="3714557662" sldId="1043"/>
            <ac:spMk id="5" creationId="{48829FEF-6152-45D2-9979-3DAFD7EC4A26}"/>
          </ac:spMkLst>
        </pc:spChg>
        <pc:spChg chg="del">
          <ac:chgData name="Justine Zayhowski" userId="2377d393-ab0f-4e66-8672-ed1beebcd407" providerId="ADAL" clId="{4900E3EA-322D-4CA7-AC12-6E70774DBB4E}" dt="2018-11-21T13:58:44.042" v="4382" actId="478"/>
          <ac:spMkLst>
            <pc:docMk/>
            <pc:sldMk cId="3714557662" sldId="1043"/>
            <ac:spMk id="5" creationId="{187DF7A5-4328-4729-969D-2CA958E3854E}"/>
          </ac:spMkLst>
        </pc:spChg>
      </pc:sldChg>
      <pc:sldChg chg="delSp modSp add">
        <pc:chgData name="Justine Zayhowski" userId="2377d393-ab0f-4e66-8672-ed1beebcd407" providerId="ADAL" clId="{4900E3EA-322D-4CA7-AC12-6E70774DBB4E}" dt="2018-12-03T19:57:26.058" v="20389" actId="20577"/>
        <pc:sldMkLst>
          <pc:docMk/>
          <pc:sldMk cId="2506213157" sldId="1045"/>
        </pc:sldMkLst>
        <pc:spChg chg="mod">
          <ac:chgData name="Justine Zayhowski" userId="2377d393-ab0f-4e66-8672-ed1beebcd407" providerId="ADAL" clId="{4900E3EA-322D-4CA7-AC12-6E70774DBB4E}" dt="2018-12-03T19:57:26.058" v="20389" actId="20577"/>
          <ac:spMkLst>
            <pc:docMk/>
            <pc:sldMk cId="2506213157" sldId="1045"/>
            <ac:spMk id="3" creationId="{00000000-0000-0000-0000-000000000000}"/>
          </ac:spMkLst>
        </pc:spChg>
        <pc:spChg chg="mod">
          <ac:chgData name="Justine Zayhowski" userId="2377d393-ab0f-4e66-8672-ed1beebcd407" providerId="ADAL" clId="{4900E3EA-322D-4CA7-AC12-6E70774DBB4E}" dt="2018-11-21T13:57:31.472" v="4206" actId="1036"/>
          <ac:spMkLst>
            <pc:docMk/>
            <pc:sldMk cId="2506213157" sldId="1045"/>
            <ac:spMk id="4" creationId="{00000000-0000-0000-0000-000000000000}"/>
          </ac:spMkLst>
        </pc:spChg>
        <pc:spChg chg="del">
          <ac:chgData name="Justine Zayhowski" userId="2377d393-ab0f-4e66-8672-ed1beebcd407" providerId="ADAL" clId="{4900E3EA-322D-4CA7-AC12-6E70774DBB4E}" dt="2018-11-21T13:58:40.738" v="4381" actId="478"/>
          <ac:spMkLst>
            <pc:docMk/>
            <pc:sldMk cId="2506213157" sldId="1045"/>
            <ac:spMk id="5" creationId="{187DF7A5-4328-4729-969D-2CA958E3854E}"/>
          </ac:spMkLst>
        </pc:spChg>
      </pc:sldChg>
      <pc:sldChg chg="addSp delSp modSp add">
        <pc:chgData name="Justine Zayhowski" userId="2377d393-ab0f-4e66-8672-ed1beebcd407" providerId="ADAL" clId="{4900E3EA-322D-4CA7-AC12-6E70774DBB4E}" dt="2018-12-13T15:31:43.460" v="22028" actId="1076"/>
        <pc:sldMkLst>
          <pc:docMk/>
          <pc:sldMk cId="635887" sldId="1046"/>
        </pc:sldMkLst>
        <pc:spChg chg="mod">
          <ac:chgData name="Justine Zayhowski" userId="2377d393-ab0f-4e66-8672-ed1beebcd407" providerId="ADAL" clId="{4900E3EA-322D-4CA7-AC12-6E70774DBB4E}" dt="2018-12-03T19:58:02.297" v="20416" actId="20577"/>
          <ac:spMkLst>
            <pc:docMk/>
            <pc:sldMk cId="635887" sldId="1046"/>
            <ac:spMk id="3" creationId="{00000000-0000-0000-0000-000000000000}"/>
          </ac:spMkLst>
        </pc:spChg>
        <pc:spChg chg="mod">
          <ac:chgData name="Justine Zayhowski" userId="2377d393-ab0f-4e66-8672-ed1beebcd407" providerId="ADAL" clId="{4900E3EA-322D-4CA7-AC12-6E70774DBB4E}" dt="2018-12-03T19:57:52.905" v="20408" actId="1036"/>
          <ac:spMkLst>
            <pc:docMk/>
            <pc:sldMk cId="635887" sldId="1046"/>
            <ac:spMk id="4" creationId="{00000000-0000-0000-0000-000000000000}"/>
          </ac:spMkLst>
        </pc:spChg>
        <pc:spChg chg="del">
          <ac:chgData name="Justine Zayhowski" userId="2377d393-ab0f-4e66-8672-ed1beebcd407" providerId="ADAL" clId="{4900E3EA-322D-4CA7-AC12-6E70774DBB4E}" dt="2018-11-21T13:58:36.317" v="4380" actId="478"/>
          <ac:spMkLst>
            <pc:docMk/>
            <pc:sldMk cId="635887" sldId="1046"/>
            <ac:spMk id="5" creationId="{187DF7A5-4328-4729-969D-2CA958E3854E}"/>
          </ac:spMkLst>
        </pc:spChg>
        <pc:spChg chg="add mod">
          <ac:chgData name="Justine Zayhowski" userId="2377d393-ab0f-4e66-8672-ed1beebcd407" providerId="ADAL" clId="{4900E3EA-322D-4CA7-AC12-6E70774DBB4E}" dt="2018-12-13T15:31:43.460" v="22028" actId="1076"/>
          <ac:spMkLst>
            <pc:docMk/>
            <pc:sldMk cId="635887" sldId="1046"/>
            <ac:spMk id="5" creationId="{E9BA47BD-7823-4C26-8EC3-E9B8B259CA77}"/>
          </ac:spMkLst>
        </pc:spChg>
      </pc:sldChg>
      <pc:sldChg chg="addSp delSp modSp add">
        <pc:chgData name="Justine Zayhowski" userId="2377d393-ab0f-4e66-8672-ed1beebcd407" providerId="ADAL" clId="{4900E3EA-322D-4CA7-AC12-6E70774DBB4E}" dt="2018-12-13T16:17:07.156" v="22348" actId="478"/>
        <pc:sldMkLst>
          <pc:docMk/>
          <pc:sldMk cId="206252205" sldId="1047"/>
        </pc:sldMkLst>
        <pc:spChg chg="mod">
          <ac:chgData name="Justine Zayhowski" userId="2377d393-ab0f-4e66-8672-ed1beebcd407" providerId="ADAL" clId="{4900E3EA-322D-4CA7-AC12-6E70774DBB4E}" dt="2018-12-12T20:09:47.105" v="21145" actId="20577"/>
          <ac:spMkLst>
            <pc:docMk/>
            <pc:sldMk cId="206252205" sldId="1047"/>
            <ac:spMk id="3" creationId="{00000000-0000-0000-0000-000000000000}"/>
          </ac:spMkLst>
        </pc:spChg>
        <pc:spChg chg="mod">
          <ac:chgData name="Justine Zayhowski" userId="2377d393-ab0f-4e66-8672-ed1beebcd407" providerId="ADAL" clId="{4900E3EA-322D-4CA7-AC12-6E70774DBB4E}" dt="2018-12-03T19:58:18.530" v="20426" actId="1076"/>
          <ac:spMkLst>
            <pc:docMk/>
            <pc:sldMk cId="206252205" sldId="1047"/>
            <ac:spMk id="4" creationId="{00000000-0000-0000-0000-000000000000}"/>
          </ac:spMkLst>
        </pc:spChg>
        <pc:spChg chg="add del mod">
          <ac:chgData name="Justine Zayhowski" userId="2377d393-ab0f-4e66-8672-ed1beebcd407" providerId="ADAL" clId="{4900E3EA-322D-4CA7-AC12-6E70774DBB4E}" dt="2018-12-13T16:17:07.156" v="22348" actId="478"/>
          <ac:spMkLst>
            <pc:docMk/>
            <pc:sldMk cId="206252205" sldId="1047"/>
            <ac:spMk id="5" creationId="{B93A5513-9DEA-425B-946D-C2753F4B5CB6}"/>
          </ac:spMkLst>
        </pc:spChg>
      </pc:sldChg>
      <pc:sldChg chg="modSp add">
        <pc:chgData name="Justine Zayhowski" userId="2377d393-ab0f-4e66-8672-ed1beebcd407" providerId="ADAL" clId="{4900E3EA-322D-4CA7-AC12-6E70774DBB4E}" dt="2018-12-03T19:59:11.620" v="20452" actId="20577"/>
        <pc:sldMkLst>
          <pc:docMk/>
          <pc:sldMk cId="2848140491" sldId="1048"/>
        </pc:sldMkLst>
        <pc:spChg chg="mod">
          <ac:chgData name="Justine Zayhowski" userId="2377d393-ab0f-4e66-8672-ed1beebcd407" providerId="ADAL" clId="{4900E3EA-322D-4CA7-AC12-6E70774DBB4E}" dt="2018-12-03T19:59:11.620" v="20452" actId="20577"/>
          <ac:spMkLst>
            <pc:docMk/>
            <pc:sldMk cId="2848140491" sldId="1048"/>
            <ac:spMk id="3" creationId="{00000000-0000-0000-0000-000000000000}"/>
          </ac:spMkLst>
        </pc:spChg>
        <pc:spChg chg="mod">
          <ac:chgData name="Justine Zayhowski" userId="2377d393-ab0f-4e66-8672-ed1beebcd407" providerId="ADAL" clId="{4900E3EA-322D-4CA7-AC12-6E70774DBB4E}" dt="2018-11-21T13:59:21.703" v="4430" actId="1035"/>
          <ac:spMkLst>
            <pc:docMk/>
            <pc:sldMk cId="2848140491" sldId="1048"/>
            <ac:spMk id="4" creationId="{00000000-0000-0000-0000-000000000000}"/>
          </ac:spMkLst>
        </pc:spChg>
      </pc:sldChg>
      <pc:sldChg chg="addSp delSp modSp add">
        <pc:chgData name="Justine Zayhowski" userId="2377d393-ab0f-4e66-8672-ed1beebcd407" providerId="ADAL" clId="{4900E3EA-322D-4CA7-AC12-6E70774DBB4E}" dt="2018-11-28T17:30:56.996" v="13041" actId="113"/>
        <pc:sldMkLst>
          <pc:docMk/>
          <pc:sldMk cId="2691613958" sldId="1049"/>
        </pc:sldMkLst>
        <pc:spChg chg="mod">
          <ac:chgData name="Justine Zayhowski" userId="2377d393-ab0f-4e66-8672-ed1beebcd407" providerId="ADAL" clId="{4900E3EA-322D-4CA7-AC12-6E70774DBB4E}" dt="2018-11-21T14:01:17.344" v="4501" actId="20577"/>
          <ac:spMkLst>
            <pc:docMk/>
            <pc:sldMk cId="2691613958" sldId="1049"/>
            <ac:spMk id="2" creationId="{8CCB81E3-ABBE-472C-9A4E-E3402AB5E27D}"/>
          </ac:spMkLst>
        </pc:spChg>
        <pc:spChg chg="mod">
          <ac:chgData name="Justine Zayhowski" userId="2377d393-ab0f-4e66-8672-ed1beebcd407" providerId="ADAL" clId="{4900E3EA-322D-4CA7-AC12-6E70774DBB4E}" dt="2018-11-28T17:30:56.996" v="13041" actId="113"/>
          <ac:spMkLst>
            <pc:docMk/>
            <pc:sldMk cId="2691613958" sldId="1049"/>
            <ac:spMk id="3" creationId="{D3B3EC7E-4560-445F-A56A-9B4A17F77BB5}"/>
          </ac:spMkLst>
        </pc:spChg>
        <pc:spChg chg="add del mod">
          <ac:chgData name="Justine Zayhowski" userId="2377d393-ab0f-4e66-8672-ed1beebcd407" providerId="ADAL" clId="{4900E3EA-322D-4CA7-AC12-6E70774DBB4E}" dt="2018-11-28T17:10:47.323" v="12507" actId="478"/>
          <ac:spMkLst>
            <pc:docMk/>
            <pc:sldMk cId="2691613958" sldId="1049"/>
            <ac:spMk id="4" creationId="{3A3D5EEA-65CA-4726-BA91-4D21F38C946B}"/>
          </ac:spMkLst>
        </pc:spChg>
      </pc:sldChg>
      <pc:sldChg chg="addSp delSp modSp add">
        <pc:chgData name="Justine Zayhowski" userId="2377d393-ab0f-4e66-8672-ed1beebcd407" providerId="ADAL" clId="{4900E3EA-322D-4CA7-AC12-6E70774DBB4E}" dt="2018-11-30T16:13:23.724" v="19307" actId="478"/>
        <pc:sldMkLst>
          <pc:docMk/>
          <pc:sldMk cId="3575436972" sldId="1050"/>
        </pc:sldMkLst>
        <pc:spChg chg="mod">
          <ac:chgData name="Justine Zayhowski" userId="2377d393-ab0f-4e66-8672-ed1beebcd407" providerId="ADAL" clId="{4900E3EA-322D-4CA7-AC12-6E70774DBB4E}" dt="2018-11-29T19:39:23.959" v="16133" actId="20577"/>
          <ac:spMkLst>
            <pc:docMk/>
            <pc:sldMk cId="3575436972" sldId="1050"/>
            <ac:spMk id="2" creationId="{49E0EBDB-D17F-40C3-9165-5656CA295179}"/>
          </ac:spMkLst>
        </pc:spChg>
        <pc:spChg chg="mod">
          <ac:chgData name="Justine Zayhowski" userId="2377d393-ab0f-4e66-8672-ed1beebcd407" providerId="ADAL" clId="{4900E3EA-322D-4CA7-AC12-6E70774DBB4E}" dt="2018-11-29T20:17:34.099" v="16613" actId="20577"/>
          <ac:spMkLst>
            <pc:docMk/>
            <pc:sldMk cId="3575436972" sldId="1050"/>
            <ac:spMk id="3" creationId="{5E14814B-F4D9-4872-AE91-E0B621F72E87}"/>
          </ac:spMkLst>
        </pc:spChg>
        <pc:spChg chg="add del mod">
          <ac:chgData name="Justine Zayhowski" userId="2377d393-ab0f-4e66-8672-ed1beebcd407" providerId="ADAL" clId="{4900E3EA-322D-4CA7-AC12-6E70774DBB4E}" dt="2018-11-30T16:13:23.724" v="19307" actId="478"/>
          <ac:spMkLst>
            <pc:docMk/>
            <pc:sldMk cId="3575436972" sldId="1050"/>
            <ac:spMk id="4" creationId="{A843D9F0-B57A-4DF4-BE6D-7468A76FB362}"/>
          </ac:spMkLst>
        </pc:spChg>
        <pc:spChg chg="add del mod">
          <ac:chgData name="Justine Zayhowski" userId="2377d393-ab0f-4e66-8672-ed1beebcd407" providerId="ADAL" clId="{4900E3EA-322D-4CA7-AC12-6E70774DBB4E}" dt="2018-11-28T13:32:47.366" v="10031" actId="478"/>
          <ac:spMkLst>
            <pc:docMk/>
            <pc:sldMk cId="3575436972" sldId="1050"/>
            <ac:spMk id="4" creationId="{4A3FEA07-BA50-419B-8302-678AC7633F06}"/>
          </ac:spMkLst>
        </pc:spChg>
        <pc:spChg chg="add del mod">
          <ac:chgData name="Justine Zayhowski" userId="2377d393-ab0f-4e66-8672-ed1beebcd407" providerId="ADAL" clId="{4900E3EA-322D-4CA7-AC12-6E70774DBB4E}" dt="2018-11-29T20:17:36.407" v="16614" actId="478"/>
          <ac:spMkLst>
            <pc:docMk/>
            <pc:sldMk cId="3575436972" sldId="1050"/>
            <ac:spMk id="5" creationId="{29C2E00D-64A9-48D1-946D-F3FBD4DF4541}"/>
          </ac:spMkLst>
        </pc:spChg>
        <pc:spChg chg="add del mod">
          <ac:chgData name="Justine Zayhowski" userId="2377d393-ab0f-4e66-8672-ed1beebcd407" providerId="ADAL" clId="{4900E3EA-322D-4CA7-AC12-6E70774DBB4E}" dt="2018-11-28T13:32:48.770" v="10032" actId="478"/>
          <ac:spMkLst>
            <pc:docMk/>
            <pc:sldMk cId="3575436972" sldId="1050"/>
            <ac:spMk id="6" creationId="{71ECD390-52FE-4976-BC89-BBDEB63552C8}"/>
          </ac:spMkLst>
        </pc:spChg>
        <pc:graphicFrameChg chg="add del">
          <ac:chgData name="Justine Zayhowski" userId="2377d393-ab0f-4e66-8672-ed1beebcd407" providerId="ADAL" clId="{4900E3EA-322D-4CA7-AC12-6E70774DBB4E}" dt="2018-11-26T21:22:37.061" v="6198" actId="20577"/>
          <ac:graphicFrameMkLst>
            <pc:docMk/>
            <pc:sldMk cId="3575436972" sldId="1050"/>
            <ac:graphicFrameMk id="4" creationId="{3BE7A457-AFCA-40A4-9011-A3FBD10ED17D}"/>
          </ac:graphicFrameMkLst>
        </pc:graphicFrameChg>
        <pc:graphicFrameChg chg="add del">
          <ac:chgData name="Justine Zayhowski" userId="2377d393-ab0f-4e66-8672-ed1beebcd407" providerId="ADAL" clId="{4900E3EA-322D-4CA7-AC12-6E70774DBB4E}" dt="2018-11-21T18:19:32.436" v="5388" actId="1076"/>
          <ac:graphicFrameMkLst>
            <pc:docMk/>
            <pc:sldMk cId="3575436972" sldId="1050"/>
            <ac:graphicFrameMk id="4" creationId="{AB426586-3AC8-434C-A895-C77A1B1A036E}"/>
          </ac:graphicFrameMkLst>
        </pc:graphicFrameChg>
        <pc:graphicFrameChg chg="add del mod modGraphic">
          <ac:chgData name="Justine Zayhowski" userId="2377d393-ab0f-4e66-8672-ed1beebcd407" providerId="ADAL" clId="{4900E3EA-322D-4CA7-AC12-6E70774DBB4E}" dt="2018-11-27T17:45:36.610" v="8213" actId="478"/>
          <ac:graphicFrameMkLst>
            <pc:docMk/>
            <pc:sldMk cId="3575436972" sldId="1050"/>
            <ac:graphicFrameMk id="5" creationId="{93649230-FC73-4454-BDB8-8A97268A9FE9}"/>
          </ac:graphicFrameMkLst>
        </pc:graphicFrameChg>
        <pc:graphicFrameChg chg="add del mod modGraphic">
          <ac:chgData name="Justine Zayhowski" userId="2377d393-ab0f-4e66-8672-ed1beebcd407" providerId="ADAL" clId="{4900E3EA-322D-4CA7-AC12-6E70774DBB4E}" dt="2018-11-27T17:37:10.688" v="7566" actId="478"/>
          <ac:graphicFrameMkLst>
            <pc:docMk/>
            <pc:sldMk cId="3575436972" sldId="1050"/>
            <ac:graphicFrameMk id="7" creationId="{4EE3F961-1451-45B7-B11E-938FAB48C7C0}"/>
          </ac:graphicFrameMkLst>
        </pc:graphicFrameChg>
        <pc:graphicFrameChg chg="add del mod modGraphic">
          <ac:chgData name="Justine Zayhowski" userId="2377d393-ab0f-4e66-8672-ed1beebcd407" providerId="ADAL" clId="{4900E3EA-322D-4CA7-AC12-6E70774DBB4E}" dt="2018-11-28T13:29:10.961" v="9539" actId="478"/>
          <ac:graphicFrameMkLst>
            <pc:docMk/>
            <pc:sldMk cId="3575436972" sldId="1050"/>
            <ac:graphicFrameMk id="7" creationId="{DB2E9ED5-58FB-4DCC-AA7B-4548DD4B1F83}"/>
          </ac:graphicFrameMkLst>
        </pc:graphicFrameChg>
      </pc:sldChg>
      <pc:sldChg chg="modSp add">
        <pc:chgData name="Justine Zayhowski" userId="2377d393-ab0f-4e66-8672-ed1beebcd407" providerId="ADAL" clId="{4900E3EA-322D-4CA7-AC12-6E70774DBB4E}" dt="2018-12-03T19:59:46.304" v="20476" actId="20577"/>
        <pc:sldMkLst>
          <pc:docMk/>
          <pc:sldMk cId="1532266524" sldId="1051"/>
        </pc:sldMkLst>
        <pc:spChg chg="mod">
          <ac:chgData name="Justine Zayhowski" userId="2377d393-ab0f-4e66-8672-ed1beebcd407" providerId="ADAL" clId="{4900E3EA-322D-4CA7-AC12-6E70774DBB4E}" dt="2018-12-03T19:59:46.304" v="20476" actId="20577"/>
          <ac:spMkLst>
            <pc:docMk/>
            <pc:sldMk cId="1532266524" sldId="1051"/>
            <ac:spMk id="3" creationId="{00000000-0000-0000-0000-000000000000}"/>
          </ac:spMkLst>
        </pc:spChg>
        <pc:spChg chg="mod">
          <ac:chgData name="Justine Zayhowski" userId="2377d393-ab0f-4e66-8672-ed1beebcd407" providerId="ADAL" clId="{4900E3EA-322D-4CA7-AC12-6E70774DBB4E}" dt="2018-11-21T14:04:13.917" v="4641" actId="1035"/>
          <ac:spMkLst>
            <pc:docMk/>
            <pc:sldMk cId="1532266524" sldId="1051"/>
            <ac:spMk id="4" creationId="{00000000-0000-0000-0000-000000000000}"/>
          </ac:spMkLst>
        </pc:spChg>
      </pc:sldChg>
      <pc:sldChg chg="addSp delSp modSp add delCm">
        <pc:chgData name="Justine Zayhowski" userId="2377d393-ab0f-4e66-8672-ed1beebcd407" providerId="ADAL" clId="{4900E3EA-322D-4CA7-AC12-6E70774DBB4E}" dt="2018-12-12T20:50:01.624" v="21875" actId="20577"/>
        <pc:sldMkLst>
          <pc:docMk/>
          <pc:sldMk cId="994259984" sldId="1052"/>
        </pc:sldMkLst>
        <pc:spChg chg="mod">
          <ac:chgData name="Justine Zayhowski" userId="2377d393-ab0f-4e66-8672-ed1beebcd407" providerId="ADAL" clId="{4900E3EA-322D-4CA7-AC12-6E70774DBB4E}" dt="2018-11-27T13:36:35.647" v="7231" actId="20577"/>
          <ac:spMkLst>
            <pc:docMk/>
            <pc:sldMk cId="994259984" sldId="1052"/>
            <ac:spMk id="2" creationId="{60C54B66-B7D7-41B1-A765-976F33FB0079}"/>
          </ac:spMkLst>
        </pc:spChg>
        <pc:spChg chg="mod">
          <ac:chgData name="Justine Zayhowski" userId="2377d393-ab0f-4e66-8672-ed1beebcd407" providerId="ADAL" clId="{4900E3EA-322D-4CA7-AC12-6E70774DBB4E}" dt="2018-12-12T20:49:47.384" v="21782" actId="20577"/>
          <ac:spMkLst>
            <pc:docMk/>
            <pc:sldMk cId="994259984" sldId="1052"/>
            <ac:spMk id="3" creationId="{79118D46-0822-4ACE-9112-ACE21BFB5CCB}"/>
          </ac:spMkLst>
        </pc:spChg>
        <pc:spChg chg="mod">
          <ac:chgData name="Justine Zayhowski" userId="2377d393-ab0f-4e66-8672-ed1beebcd407" providerId="ADAL" clId="{4900E3EA-322D-4CA7-AC12-6E70774DBB4E}" dt="2018-11-30T00:20:04.640" v="19306" actId="20577"/>
          <ac:spMkLst>
            <pc:docMk/>
            <pc:sldMk cId="994259984" sldId="1052"/>
            <ac:spMk id="4" creationId="{56C313ED-9644-496D-AD64-2CEE63D2C799}"/>
          </ac:spMkLst>
        </pc:spChg>
        <pc:spChg chg="add del mod">
          <ac:chgData name="Justine Zayhowski" userId="2377d393-ab0f-4e66-8672-ed1beebcd407" providerId="ADAL" clId="{4900E3EA-322D-4CA7-AC12-6E70774DBB4E}" dt="2018-12-12T20:27:42.884" v="21146" actId="478"/>
          <ac:spMkLst>
            <pc:docMk/>
            <pc:sldMk cId="994259984" sldId="1052"/>
            <ac:spMk id="4" creationId="{652A3C68-5CD2-47F9-A386-943F0C00F76D}"/>
          </ac:spMkLst>
        </pc:spChg>
        <pc:spChg chg="add del mod">
          <ac:chgData name="Justine Zayhowski" userId="2377d393-ab0f-4e66-8672-ed1beebcd407" providerId="ADAL" clId="{4900E3EA-322D-4CA7-AC12-6E70774DBB4E}" dt="2018-11-28T15:22:03.474" v="12348" actId="478"/>
          <ac:spMkLst>
            <pc:docMk/>
            <pc:sldMk cId="994259984" sldId="1052"/>
            <ac:spMk id="5" creationId="{8B549B62-016D-4D9F-8FC7-F9B4FFEEC59B}"/>
          </ac:spMkLst>
        </pc:spChg>
        <pc:spChg chg="add mod">
          <ac:chgData name="Justine Zayhowski" userId="2377d393-ab0f-4e66-8672-ed1beebcd407" providerId="ADAL" clId="{4900E3EA-322D-4CA7-AC12-6E70774DBB4E}" dt="2018-12-12T20:50:01.624" v="21875" actId="20577"/>
          <ac:spMkLst>
            <pc:docMk/>
            <pc:sldMk cId="994259984" sldId="1052"/>
            <ac:spMk id="5" creationId="{E682121C-46E9-4656-86AE-1D07B9E40F93}"/>
          </ac:spMkLst>
        </pc:spChg>
      </pc:sldChg>
      <pc:sldChg chg="addSp delSp modSp add">
        <pc:chgData name="Justine Zayhowski" userId="2377d393-ab0f-4e66-8672-ed1beebcd407" providerId="ADAL" clId="{4900E3EA-322D-4CA7-AC12-6E70774DBB4E}" dt="2018-11-28T15:21:12.350" v="12191" actId="20577"/>
        <pc:sldMkLst>
          <pc:docMk/>
          <pc:sldMk cId="3434685039" sldId="1053"/>
        </pc:sldMkLst>
        <pc:spChg chg="mod">
          <ac:chgData name="Justine Zayhowski" userId="2377d393-ab0f-4e66-8672-ed1beebcd407" providerId="ADAL" clId="{4900E3EA-322D-4CA7-AC12-6E70774DBB4E}" dt="2018-11-28T12:58:57.385" v="8306" actId="20577"/>
          <ac:spMkLst>
            <pc:docMk/>
            <pc:sldMk cId="3434685039" sldId="1053"/>
            <ac:spMk id="2" creationId="{31DCF62A-96E3-4E97-8C77-8316E3FF0AE3}"/>
          </ac:spMkLst>
        </pc:spChg>
        <pc:spChg chg="mod">
          <ac:chgData name="Justine Zayhowski" userId="2377d393-ab0f-4e66-8672-ed1beebcd407" providerId="ADAL" clId="{4900E3EA-322D-4CA7-AC12-6E70774DBB4E}" dt="2018-11-28T13:00:48.892" v="8623" actId="20577"/>
          <ac:spMkLst>
            <pc:docMk/>
            <pc:sldMk cId="3434685039" sldId="1053"/>
            <ac:spMk id="3" creationId="{8B0CD486-BE74-4BDC-BF1E-24B8DB862789}"/>
          </ac:spMkLst>
        </pc:spChg>
        <pc:spChg chg="add del mod">
          <ac:chgData name="Justine Zayhowski" userId="2377d393-ab0f-4e66-8672-ed1beebcd407" providerId="ADAL" clId="{4900E3EA-322D-4CA7-AC12-6E70774DBB4E}" dt="2018-11-28T15:21:12.350" v="12191" actId="20577"/>
          <ac:spMkLst>
            <pc:docMk/>
            <pc:sldMk cId="3434685039" sldId="1053"/>
            <ac:spMk id="4" creationId="{3BC0C754-0306-40C7-BB7E-6B4152512EC2}"/>
          </ac:spMkLst>
        </pc:spChg>
      </pc:sldChg>
      <pc:sldChg chg="modSp add delCm">
        <pc:chgData name="Justine Zayhowski" userId="2377d393-ab0f-4e66-8672-ed1beebcd407" providerId="ADAL" clId="{4900E3EA-322D-4CA7-AC12-6E70774DBB4E}" dt="2018-12-03T13:53:28.798" v="19523" actId="20577"/>
        <pc:sldMkLst>
          <pc:docMk/>
          <pc:sldMk cId="366241877" sldId="1055"/>
        </pc:sldMkLst>
        <pc:spChg chg="mod">
          <ac:chgData name="Justine Zayhowski" userId="2377d393-ab0f-4e66-8672-ed1beebcd407" providerId="ADAL" clId="{4900E3EA-322D-4CA7-AC12-6E70774DBB4E}" dt="2018-11-28T13:56:34.585" v="10649" actId="20577"/>
          <ac:spMkLst>
            <pc:docMk/>
            <pc:sldMk cId="366241877" sldId="1055"/>
            <ac:spMk id="2" creationId="{A3B1D46C-F4DB-475C-A66C-A23121C6F006}"/>
          </ac:spMkLst>
        </pc:spChg>
        <pc:spChg chg="mod">
          <ac:chgData name="Justine Zayhowski" userId="2377d393-ab0f-4e66-8672-ed1beebcd407" providerId="ADAL" clId="{4900E3EA-322D-4CA7-AC12-6E70774DBB4E}" dt="2018-11-28T13:58:46.292" v="10807" actId="113"/>
          <ac:spMkLst>
            <pc:docMk/>
            <pc:sldMk cId="366241877" sldId="1055"/>
            <ac:spMk id="3" creationId="{FC3F7FB6-40A2-4437-9087-4972CBF4DE75}"/>
          </ac:spMkLst>
        </pc:spChg>
      </pc:sldChg>
      <pc:sldChg chg="delSp modSp add ord delCm">
        <pc:chgData name="Justine Zayhowski" userId="2377d393-ab0f-4e66-8672-ed1beebcd407" providerId="ADAL" clId="{4900E3EA-322D-4CA7-AC12-6E70774DBB4E}" dt="2018-11-29T15:46:07.369" v="14492" actId="478"/>
        <pc:sldMkLst>
          <pc:docMk/>
          <pc:sldMk cId="1482669922" sldId="1056"/>
        </pc:sldMkLst>
        <pc:spChg chg="mod">
          <ac:chgData name="Justine Zayhowski" userId="2377d393-ab0f-4e66-8672-ed1beebcd407" providerId="ADAL" clId="{4900E3EA-322D-4CA7-AC12-6E70774DBB4E}" dt="2018-11-29T15:45:31.160" v="14385" actId="20577"/>
          <ac:spMkLst>
            <pc:docMk/>
            <pc:sldMk cId="1482669922" sldId="1056"/>
            <ac:spMk id="5" creationId="{DBE3C89E-8F87-4FEC-AAA0-DAF19F9A6CE7}"/>
          </ac:spMkLst>
        </pc:spChg>
        <pc:spChg chg="del">
          <ac:chgData name="Justine Zayhowski" userId="2377d393-ab0f-4e66-8672-ed1beebcd407" providerId="ADAL" clId="{4900E3EA-322D-4CA7-AC12-6E70774DBB4E}" dt="2018-11-29T15:46:07.369" v="14492" actId="478"/>
          <ac:spMkLst>
            <pc:docMk/>
            <pc:sldMk cId="1482669922" sldId="1056"/>
            <ac:spMk id="6" creationId="{07F81746-7A31-42F3-9EA2-0003F2708D12}"/>
          </ac:spMkLst>
        </pc:spChg>
        <pc:graphicFrameChg chg="mod modGraphic">
          <ac:chgData name="Justine Zayhowski" userId="2377d393-ab0f-4e66-8672-ed1beebcd407" providerId="ADAL" clId="{4900E3EA-322D-4CA7-AC12-6E70774DBB4E}" dt="2018-11-29T15:45:22.319" v="14383" actId="207"/>
          <ac:graphicFrameMkLst>
            <pc:docMk/>
            <pc:sldMk cId="1482669922" sldId="1056"/>
            <ac:graphicFrameMk id="3" creationId="{C26B4EC8-B10F-42C9-AF9A-E679E978984D}"/>
          </ac:graphicFrameMkLst>
        </pc:graphicFrameChg>
        <pc:graphicFrameChg chg="mod">
          <ac:chgData name="Justine Zayhowski" userId="2377d393-ab0f-4e66-8672-ed1beebcd407" providerId="ADAL" clId="{4900E3EA-322D-4CA7-AC12-6E70774DBB4E}" dt="2018-11-28T17:39:13.077" v="13244" actId="1035"/>
          <ac:graphicFrameMkLst>
            <pc:docMk/>
            <pc:sldMk cId="1482669922" sldId="1056"/>
            <ac:graphicFrameMk id="11" creationId="{BD585C76-F816-4CBF-8E45-50D11D15DE5E}"/>
          </ac:graphicFrameMkLst>
        </pc:graphicFrameChg>
      </pc:sldChg>
      <pc:sldChg chg="addSp delSp modSp add delAnim modAnim delCm modNotesTx">
        <pc:chgData name="Justine Zayhowski" userId="2377d393-ab0f-4e66-8672-ed1beebcd407" providerId="ADAL" clId="{4900E3EA-322D-4CA7-AC12-6E70774DBB4E}" dt="2018-12-17T14:05:39.861" v="24029" actId="20577"/>
        <pc:sldMkLst>
          <pc:docMk/>
          <pc:sldMk cId="1912324318" sldId="1057"/>
        </pc:sldMkLst>
        <pc:spChg chg="mod">
          <ac:chgData name="Justine Zayhowski" userId="2377d393-ab0f-4e66-8672-ed1beebcd407" providerId="ADAL" clId="{4900E3EA-322D-4CA7-AC12-6E70774DBB4E}" dt="2018-11-28T14:21:55.390" v="11360" actId="20577"/>
          <ac:spMkLst>
            <pc:docMk/>
            <pc:sldMk cId="1912324318" sldId="1057"/>
            <ac:spMk id="2" creationId="{1B401E40-003A-4119-97D9-9E9804596D12}"/>
          </ac:spMkLst>
        </pc:spChg>
        <pc:spChg chg="mod">
          <ac:chgData name="Justine Zayhowski" userId="2377d393-ab0f-4e66-8672-ed1beebcd407" providerId="ADAL" clId="{4900E3EA-322D-4CA7-AC12-6E70774DBB4E}" dt="2018-12-17T14:05:39.861" v="24029" actId="20577"/>
          <ac:spMkLst>
            <pc:docMk/>
            <pc:sldMk cId="1912324318" sldId="1057"/>
            <ac:spMk id="3" creationId="{B9720002-62D7-4508-B559-3D31AFC50ECF}"/>
          </ac:spMkLst>
        </pc:spChg>
        <pc:spChg chg="del mod">
          <ac:chgData name="Justine Zayhowski" userId="2377d393-ab0f-4e66-8672-ed1beebcd407" providerId="ADAL" clId="{4900E3EA-322D-4CA7-AC12-6E70774DBB4E}" dt="2018-11-29T22:09:14.727" v="18565" actId="478"/>
          <ac:spMkLst>
            <pc:docMk/>
            <pc:sldMk cId="1912324318" sldId="1057"/>
            <ac:spMk id="4" creationId="{7AF6F3AE-4EFC-4825-B468-6BBD23CF1EDE}"/>
          </ac:spMkLst>
        </pc:spChg>
        <pc:spChg chg="del mod">
          <ac:chgData name="Justine Zayhowski" userId="2377d393-ab0f-4e66-8672-ed1beebcd407" providerId="ADAL" clId="{4900E3EA-322D-4CA7-AC12-6E70774DBB4E}" dt="2018-11-30T00:07:57.939" v="19182" actId="478"/>
          <ac:spMkLst>
            <pc:docMk/>
            <pc:sldMk cId="1912324318" sldId="1057"/>
            <ac:spMk id="6" creationId="{8EA302A0-563D-4841-BB86-AAD84D13342A}"/>
          </ac:spMkLst>
        </pc:spChg>
        <pc:spChg chg="del mod">
          <ac:chgData name="Justine Zayhowski" userId="2377d393-ab0f-4e66-8672-ed1beebcd407" providerId="ADAL" clId="{4900E3EA-322D-4CA7-AC12-6E70774DBB4E}" dt="2018-11-28T17:29:46.752" v="12961" actId="478"/>
          <ac:spMkLst>
            <pc:docMk/>
            <pc:sldMk cId="1912324318" sldId="1057"/>
            <ac:spMk id="8" creationId="{48C48E65-3452-436D-822F-1196737E4D61}"/>
          </ac:spMkLst>
        </pc:spChg>
        <pc:graphicFrameChg chg="add del mod modGraphic">
          <ac:chgData name="Justine Zayhowski" userId="2377d393-ab0f-4e66-8672-ed1beebcd407" providerId="ADAL" clId="{4900E3EA-322D-4CA7-AC12-6E70774DBB4E}" dt="2018-11-28T17:29:43.963" v="12959" actId="478"/>
          <ac:graphicFrameMkLst>
            <pc:docMk/>
            <pc:sldMk cId="1912324318" sldId="1057"/>
            <ac:graphicFrameMk id="7" creationId="{C6D0A121-730E-4F38-A612-FF44BF102C38}"/>
          </ac:graphicFrameMkLst>
        </pc:graphicFrameChg>
      </pc:sldChg>
      <pc:sldChg chg="addSp delSp modSp add delCm">
        <pc:chgData name="Justine Zayhowski" userId="2377d393-ab0f-4e66-8672-ed1beebcd407" providerId="ADAL" clId="{4900E3EA-322D-4CA7-AC12-6E70774DBB4E}" dt="2018-11-29T22:21:07.456" v="18802" actId="11"/>
        <pc:sldMkLst>
          <pc:docMk/>
          <pc:sldMk cId="869243702" sldId="1058"/>
        </pc:sldMkLst>
        <pc:spChg chg="mod">
          <ac:chgData name="Justine Zayhowski" userId="2377d393-ab0f-4e66-8672-ed1beebcd407" providerId="ADAL" clId="{4900E3EA-322D-4CA7-AC12-6E70774DBB4E}" dt="2018-11-29T22:21:07.456" v="18802" actId="11"/>
          <ac:spMkLst>
            <pc:docMk/>
            <pc:sldMk cId="869243702" sldId="1058"/>
            <ac:spMk id="3" creationId="{B9720002-62D7-4508-B559-3D31AFC50ECF}"/>
          </ac:spMkLst>
        </pc:spChg>
        <pc:spChg chg="del mod">
          <ac:chgData name="Justine Zayhowski" userId="2377d393-ab0f-4e66-8672-ed1beebcd407" providerId="ADAL" clId="{4900E3EA-322D-4CA7-AC12-6E70774DBB4E}" dt="2018-11-29T14:16:15.769" v="14243" actId="478"/>
          <ac:spMkLst>
            <pc:docMk/>
            <pc:sldMk cId="869243702" sldId="1058"/>
            <ac:spMk id="4" creationId="{7AF6F3AE-4EFC-4825-B468-6BBD23CF1EDE}"/>
          </ac:spMkLst>
        </pc:spChg>
        <pc:spChg chg="del">
          <ac:chgData name="Justine Zayhowski" userId="2377d393-ab0f-4e66-8672-ed1beebcd407" providerId="ADAL" clId="{4900E3EA-322D-4CA7-AC12-6E70774DBB4E}" dt="2018-11-28T17:29:36.491" v="12956" actId="478"/>
          <ac:spMkLst>
            <pc:docMk/>
            <pc:sldMk cId="869243702" sldId="1058"/>
            <ac:spMk id="6" creationId="{8EA302A0-563D-4841-BB86-AAD84D13342A}"/>
          </ac:spMkLst>
        </pc:spChg>
        <pc:spChg chg="mod">
          <ac:chgData name="Justine Zayhowski" userId="2377d393-ab0f-4e66-8672-ed1beebcd407" providerId="ADAL" clId="{4900E3EA-322D-4CA7-AC12-6E70774DBB4E}" dt="2018-11-29T14:14:53.613" v="14240" actId="1076"/>
          <ac:spMkLst>
            <pc:docMk/>
            <pc:sldMk cId="869243702" sldId="1058"/>
            <ac:spMk id="8" creationId="{48C48E65-3452-436D-822F-1196737E4D61}"/>
          </ac:spMkLst>
        </pc:spChg>
        <pc:spChg chg="add mod">
          <ac:chgData name="Justine Zayhowski" userId="2377d393-ab0f-4e66-8672-ed1beebcd407" providerId="ADAL" clId="{4900E3EA-322D-4CA7-AC12-6E70774DBB4E}" dt="2018-11-29T14:42:47.838" v="14246" actId="1076"/>
          <ac:spMkLst>
            <pc:docMk/>
            <pc:sldMk cId="869243702" sldId="1058"/>
            <ac:spMk id="9" creationId="{F4552A0E-9B69-4D35-83B2-BA1CFB24FD0C}"/>
          </ac:spMkLst>
        </pc:spChg>
        <pc:graphicFrameChg chg="add del">
          <ac:chgData name="Justine Zayhowski" userId="2377d393-ab0f-4e66-8672-ed1beebcd407" providerId="ADAL" clId="{4900E3EA-322D-4CA7-AC12-6E70774DBB4E}" dt="2018-11-29T14:02:33.799" v="13524" actId="1076"/>
          <ac:graphicFrameMkLst>
            <pc:docMk/>
            <pc:sldMk cId="869243702" sldId="1058"/>
            <ac:graphicFrameMk id="5" creationId="{F77573D0-0E2E-41B3-BFC8-E3AD36B7B983}"/>
          </ac:graphicFrameMkLst>
        </pc:graphicFrameChg>
        <pc:graphicFrameChg chg="add del mod">
          <ac:chgData name="Justine Zayhowski" userId="2377d393-ab0f-4e66-8672-ed1beebcd407" providerId="ADAL" clId="{4900E3EA-322D-4CA7-AC12-6E70774DBB4E}" dt="2018-11-29T14:09:03.815" v="14077" actId="478"/>
          <ac:graphicFrameMkLst>
            <pc:docMk/>
            <pc:sldMk cId="869243702" sldId="1058"/>
            <ac:graphicFrameMk id="6" creationId="{362BC47F-7CC5-4ADB-91F6-27FF9D545C54}"/>
          </ac:graphicFrameMkLst>
        </pc:graphicFrameChg>
        <pc:graphicFrameChg chg="del mod modGraphic">
          <ac:chgData name="Justine Zayhowski" userId="2377d393-ab0f-4e66-8672-ed1beebcd407" providerId="ADAL" clId="{4900E3EA-322D-4CA7-AC12-6E70774DBB4E}" dt="2018-11-29T14:13:58.120" v="14232" actId="478"/>
          <ac:graphicFrameMkLst>
            <pc:docMk/>
            <pc:sldMk cId="869243702" sldId="1058"/>
            <ac:graphicFrameMk id="7" creationId="{C6D0A121-730E-4F38-A612-FF44BF102C38}"/>
          </ac:graphicFrameMkLst>
        </pc:graphicFrameChg>
        <pc:graphicFrameChg chg="add del mod">
          <ac:chgData name="Justine Zayhowski" userId="2377d393-ab0f-4e66-8672-ed1beebcd407" providerId="ADAL" clId="{4900E3EA-322D-4CA7-AC12-6E70774DBB4E}" dt="2018-11-29T14:11:14.632" v="14161" actId="478"/>
          <ac:graphicFrameMkLst>
            <pc:docMk/>
            <pc:sldMk cId="869243702" sldId="1058"/>
            <ac:graphicFrameMk id="10" creationId="{C29A68CB-717B-4AF1-AAFB-8BDF234F1604}"/>
          </ac:graphicFrameMkLst>
        </pc:graphicFrameChg>
        <pc:graphicFrameChg chg="add mod modGraphic">
          <ac:chgData name="Justine Zayhowski" userId="2377d393-ab0f-4e66-8672-ed1beebcd407" providerId="ADAL" clId="{4900E3EA-322D-4CA7-AC12-6E70774DBB4E}" dt="2018-11-29T14:14:13.649" v="14236" actId="1076"/>
          <ac:graphicFrameMkLst>
            <pc:docMk/>
            <pc:sldMk cId="869243702" sldId="1058"/>
            <ac:graphicFrameMk id="11" creationId="{C9173B8F-FC6C-41DD-A255-6956E4F7097B}"/>
          </ac:graphicFrameMkLst>
        </pc:graphicFrameChg>
      </pc:sldChg>
      <pc:sldChg chg="addSp delSp modSp add del ord">
        <pc:chgData name="Justine Zayhowski" userId="2377d393-ab0f-4e66-8672-ed1beebcd407" providerId="ADAL" clId="{4900E3EA-322D-4CA7-AC12-6E70774DBB4E}" dt="2018-12-17T14:05:03.777" v="24022" actId="2696"/>
        <pc:sldMkLst>
          <pc:docMk/>
          <pc:sldMk cId="248280152" sldId="1059"/>
        </pc:sldMkLst>
        <pc:spChg chg="mod">
          <ac:chgData name="Justine Zayhowski" userId="2377d393-ab0f-4e66-8672-ed1beebcd407" providerId="ADAL" clId="{4900E3EA-322D-4CA7-AC12-6E70774DBB4E}" dt="2018-11-28T17:36:19.909" v="13195" actId="20577"/>
          <ac:spMkLst>
            <pc:docMk/>
            <pc:sldMk cId="248280152" sldId="1059"/>
            <ac:spMk id="2" creationId="{47EC8194-C908-480C-8752-B6FC3014AED4}"/>
          </ac:spMkLst>
        </pc:spChg>
        <pc:spChg chg="del">
          <ac:chgData name="Justine Zayhowski" userId="2377d393-ab0f-4e66-8672-ed1beebcd407" providerId="ADAL" clId="{4900E3EA-322D-4CA7-AC12-6E70774DBB4E}" dt="2018-11-29T22:08:47.302" v="18564" actId="478"/>
          <ac:spMkLst>
            <pc:docMk/>
            <pc:sldMk cId="248280152" sldId="1059"/>
            <ac:spMk id="3" creationId="{B82D9660-20B5-4D64-81DF-A441F4A0F3E4}"/>
          </ac:spMkLst>
        </pc:spChg>
        <pc:spChg chg="add mod">
          <ac:chgData name="Justine Zayhowski" userId="2377d393-ab0f-4e66-8672-ed1beebcd407" providerId="ADAL" clId="{4900E3EA-322D-4CA7-AC12-6E70774DBB4E}" dt="2018-12-03T15:36:59.468" v="19956" actId="1076"/>
          <ac:spMkLst>
            <pc:docMk/>
            <pc:sldMk cId="248280152" sldId="1059"/>
            <ac:spMk id="5" creationId="{E3F7C839-3421-4AC5-9F69-0CF05F274E97}"/>
          </ac:spMkLst>
        </pc:spChg>
        <pc:spChg chg="add del mod">
          <ac:chgData name="Justine Zayhowski" userId="2377d393-ab0f-4e66-8672-ed1beebcd407" providerId="ADAL" clId="{4900E3EA-322D-4CA7-AC12-6E70774DBB4E}" dt="2018-12-03T15:33:38.337" v="19880" actId="478"/>
          <ac:spMkLst>
            <pc:docMk/>
            <pc:sldMk cId="248280152" sldId="1059"/>
            <ac:spMk id="6" creationId="{7FB7DD13-13C5-4EFE-92A8-89B27BD3A827}"/>
          </ac:spMkLst>
        </pc:spChg>
        <pc:graphicFrameChg chg="mod modGraphic">
          <ac:chgData name="Justine Zayhowski" userId="2377d393-ab0f-4e66-8672-ed1beebcd407" providerId="ADAL" clId="{4900E3EA-322D-4CA7-AC12-6E70774DBB4E}" dt="2018-12-03T15:36:55.047" v="19955" actId="20577"/>
          <ac:graphicFrameMkLst>
            <pc:docMk/>
            <pc:sldMk cId="248280152" sldId="1059"/>
            <ac:graphicFrameMk id="4" creationId="{200DE0C1-D9F3-4D25-802E-601868500232}"/>
          </ac:graphicFrameMkLst>
        </pc:graphicFrameChg>
      </pc:sldChg>
      <pc:sldChg chg="modSp add modAnim delCm">
        <pc:chgData name="Justine Zayhowski" userId="2377d393-ab0f-4e66-8672-ed1beebcd407" providerId="ADAL" clId="{4900E3EA-322D-4CA7-AC12-6E70774DBB4E}" dt="2018-12-17T13:55:07.605" v="24021" actId="20577"/>
        <pc:sldMkLst>
          <pc:docMk/>
          <pc:sldMk cId="3078527847" sldId="1060"/>
        </pc:sldMkLst>
        <pc:spChg chg="mod">
          <ac:chgData name="Justine Zayhowski" userId="2377d393-ab0f-4e66-8672-ed1beebcd407" providerId="ADAL" clId="{4900E3EA-322D-4CA7-AC12-6E70774DBB4E}" dt="2018-12-17T13:55:07.605" v="24021" actId="20577"/>
          <ac:spMkLst>
            <pc:docMk/>
            <pc:sldMk cId="3078527847" sldId="1060"/>
            <ac:spMk id="3" creationId="{5E14814B-F4D9-4872-AE91-E0B621F72E87}"/>
          </ac:spMkLst>
        </pc:spChg>
      </pc:sldChg>
      <pc:sldChg chg="addSp delSp modSp add modAnim delCm">
        <pc:chgData name="Justine Zayhowski" userId="2377d393-ab0f-4e66-8672-ed1beebcd407" providerId="ADAL" clId="{4900E3EA-322D-4CA7-AC12-6E70774DBB4E}" dt="2018-12-13T16:18:33.139" v="22366" actId="20577"/>
        <pc:sldMkLst>
          <pc:docMk/>
          <pc:sldMk cId="1062214618" sldId="1061"/>
        </pc:sldMkLst>
        <pc:spChg chg="mod">
          <ac:chgData name="Justine Zayhowski" userId="2377d393-ab0f-4e66-8672-ed1beebcd407" providerId="ADAL" clId="{4900E3EA-322D-4CA7-AC12-6E70774DBB4E}" dt="2018-12-13T16:18:33.139" v="22366" actId="20577"/>
          <ac:spMkLst>
            <pc:docMk/>
            <pc:sldMk cId="1062214618" sldId="1061"/>
            <ac:spMk id="3" creationId="{5E14814B-F4D9-4872-AE91-E0B621F72E87}"/>
          </ac:spMkLst>
        </pc:spChg>
        <pc:spChg chg="add mod">
          <ac:chgData name="Justine Zayhowski" userId="2377d393-ab0f-4e66-8672-ed1beebcd407" providerId="ADAL" clId="{4900E3EA-322D-4CA7-AC12-6E70774DBB4E}" dt="2018-12-12T12:47:57.309" v="21125" actId="1076"/>
          <ac:spMkLst>
            <pc:docMk/>
            <pc:sldMk cId="1062214618" sldId="1061"/>
            <ac:spMk id="4" creationId="{2FCA6655-BA2C-41D5-B5C0-BDC2573EF43F}"/>
          </ac:spMkLst>
        </pc:spChg>
        <pc:spChg chg="add del mod">
          <ac:chgData name="Justine Zayhowski" userId="2377d393-ab0f-4e66-8672-ed1beebcd407" providerId="ADAL" clId="{4900E3EA-322D-4CA7-AC12-6E70774DBB4E}" dt="2018-11-29T20:39:43.590" v="17684" actId="478"/>
          <ac:spMkLst>
            <pc:docMk/>
            <pc:sldMk cId="1062214618" sldId="1061"/>
            <ac:spMk id="4" creationId="{E8BB3494-D4C3-47DA-A0DD-F53CD1B6FEE2}"/>
          </ac:spMkLst>
        </pc:spChg>
        <pc:spChg chg="add mod">
          <ac:chgData name="Justine Zayhowski" userId="2377d393-ab0f-4e66-8672-ed1beebcd407" providerId="ADAL" clId="{4900E3EA-322D-4CA7-AC12-6E70774DBB4E}" dt="2018-11-30T23:48:43.272" v="19359" actId="1076"/>
          <ac:spMkLst>
            <pc:docMk/>
            <pc:sldMk cId="1062214618" sldId="1061"/>
            <ac:spMk id="4" creationId="{6B74FCBA-104F-4D55-B3B7-89FDF18234E0}"/>
          </ac:spMkLst>
        </pc:spChg>
        <pc:spChg chg="add mod">
          <ac:chgData name="Justine Zayhowski" userId="2377d393-ab0f-4e66-8672-ed1beebcd407" providerId="ADAL" clId="{4900E3EA-322D-4CA7-AC12-6E70774DBB4E}" dt="2018-11-29T20:48:13.883" v="17939" actId="1076"/>
          <ac:spMkLst>
            <pc:docMk/>
            <pc:sldMk cId="1062214618" sldId="1061"/>
            <ac:spMk id="5" creationId="{516D65AF-3F33-4DB9-9D35-D8E240A4E67C}"/>
          </ac:spMkLst>
        </pc:spChg>
      </pc:sldChg>
      <pc:sldChg chg="addSp delSp modSp add">
        <pc:chgData name="Justine Zayhowski" userId="2377d393-ab0f-4e66-8672-ed1beebcd407" providerId="ADAL" clId="{4900E3EA-322D-4CA7-AC12-6E70774DBB4E}" dt="2018-11-29T21:22:23.453" v="18558" actId="478"/>
        <pc:sldMkLst>
          <pc:docMk/>
          <pc:sldMk cId="1615262567" sldId="1062"/>
        </pc:sldMkLst>
        <pc:spChg chg="mod">
          <ac:chgData name="Justine Zayhowski" userId="2377d393-ab0f-4e66-8672-ed1beebcd407" providerId="ADAL" clId="{4900E3EA-322D-4CA7-AC12-6E70774DBB4E}" dt="2018-11-29T21:18:15.786" v="18437" actId="20577"/>
          <ac:spMkLst>
            <pc:docMk/>
            <pc:sldMk cId="1615262567" sldId="1062"/>
            <ac:spMk id="3" creationId="{B6924557-89C4-484E-9A8A-08DE632C731F}"/>
          </ac:spMkLst>
        </pc:spChg>
        <pc:spChg chg="add mod">
          <ac:chgData name="Justine Zayhowski" userId="2377d393-ab0f-4e66-8672-ed1beebcd407" providerId="ADAL" clId="{4900E3EA-322D-4CA7-AC12-6E70774DBB4E}" dt="2018-11-29T21:15:19.297" v="18126" actId="1035"/>
          <ac:spMkLst>
            <pc:docMk/>
            <pc:sldMk cId="1615262567" sldId="1062"/>
            <ac:spMk id="4" creationId="{7B3D650A-437A-4F90-96A7-485CFE31836C}"/>
          </ac:spMkLst>
        </pc:spChg>
        <pc:spChg chg="add del mod">
          <ac:chgData name="Justine Zayhowski" userId="2377d393-ab0f-4e66-8672-ed1beebcd407" providerId="ADAL" clId="{4900E3EA-322D-4CA7-AC12-6E70774DBB4E}" dt="2018-11-29T21:22:23.453" v="18558" actId="478"/>
          <ac:spMkLst>
            <pc:docMk/>
            <pc:sldMk cId="1615262567" sldId="1062"/>
            <ac:spMk id="5" creationId="{9A28F2A6-6661-4826-B4D4-929669944AF8}"/>
          </ac:spMkLst>
        </pc:spChg>
      </pc:sldChg>
      <pc:sldChg chg="addSp delSp modSp add">
        <pc:chgData name="Justine Zayhowski" userId="2377d393-ab0f-4e66-8672-ed1beebcd407" providerId="ADAL" clId="{4900E3EA-322D-4CA7-AC12-6E70774DBB4E}" dt="2018-11-29T21:15:43.216" v="18131" actId="207"/>
        <pc:sldMkLst>
          <pc:docMk/>
          <pc:sldMk cId="2166612026" sldId="1063"/>
        </pc:sldMkLst>
        <pc:spChg chg="add del">
          <ac:chgData name="Justine Zayhowski" userId="2377d393-ab0f-4e66-8672-ed1beebcd407" providerId="ADAL" clId="{4900E3EA-322D-4CA7-AC12-6E70774DBB4E}" dt="2018-11-29T21:13:59.940" v="17949" actId="207"/>
          <ac:spMkLst>
            <pc:docMk/>
            <pc:sldMk cId="2166612026" sldId="1063"/>
            <ac:spMk id="3" creationId="{37987766-8089-41D0-B35B-29E16ACB043D}"/>
          </ac:spMkLst>
        </pc:spChg>
        <pc:spChg chg="add mod">
          <ac:chgData name="Justine Zayhowski" userId="2377d393-ab0f-4e66-8672-ed1beebcd407" providerId="ADAL" clId="{4900E3EA-322D-4CA7-AC12-6E70774DBB4E}" dt="2018-11-29T21:14:27.086" v="17981" actId="1036"/>
          <ac:spMkLst>
            <pc:docMk/>
            <pc:sldMk cId="2166612026" sldId="1063"/>
            <ac:spMk id="5" creationId="{E4DF1307-E924-4B29-B146-FA248C6D9CF7}"/>
          </ac:spMkLst>
        </pc:spChg>
        <pc:graphicFrameChg chg="modGraphic">
          <ac:chgData name="Justine Zayhowski" userId="2377d393-ab0f-4e66-8672-ed1beebcd407" providerId="ADAL" clId="{4900E3EA-322D-4CA7-AC12-6E70774DBB4E}" dt="2018-11-29T21:15:43.216" v="18131" actId="207"/>
          <ac:graphicFrameMkLst>
            <pc:docMk/>
            <pc:sldMk cId="2166612026" sldId="1063"/>
            <ac:graphicFrameMk id="6" creationId="{F4644FDF-4792-4CA1-A1F4-58F3DCDEC69D}"/>
          </ac:graphicFrameMkLst>
        </pc:graphicFrameChg>
      </pc:sldChg>
      <pc:sldChg chg="addSp delSp modSp add">
        <pc:chgData name="Justine Zayhowski" userId="2377d393-ab0f-4e66-8672-ed1beebcd407" providerId="ADAL" clId="{4900E3EA-322D-4CA7-AC12-6E70774DBB4E}" dt="2018-11-30T00:07:51.767" v="19181" actId="478"/>
        <pc:sldMkLst>
          <pc:docMk/>
          <pc:sldMk cId="3055266223" sldId="1064"/>
        </pc:sldMkLst>
        <pc:spChg chg="mod">
          <ac:chgData name="Justine Zayhowski" userId="2377d393-ab0f-4e66-8672-ed1beebcd407" providerId="ADAL" clId="{4900E3EA-322D-4CA7-AC12-6E70774DBB4E}" dt="2018-11-30T00:05:46.662" v="19109" actId="20577"/>
          <ac:spMkLst>
            <pc:docMk/>
            <pc:sldMk cId="3055266223" sldId="1064"/>
            <ac:spMk id="3" creationId="{B9720002-62D7-4508-B559-3D31AFC50ECF}"/>
          </ac:spMkLst>
        </pc:spChg>
        <pc:spChg chg="add mod">
          <ac:chgData name="Justine Zayhowski" userId="2377d393-ab0f-4e66-8672-ed1beebcd407" providerId="ADAL" clId="{4900E3EA-322D-4CA7-AC12-6E70774DBB4E}" dt="2018-11-30T00:07:46.383" v="19180" actId="1076"/>
          <ac:spMkLst>
            <pc:docMk/>
            <pc:sldMk cId="3055266223" sldId="1064"/>
            <ac:spMk id="5" creationId="{D4E52525-8D07-409B-A74F-DFEAA608A6B8}"/>
          </ac:spMkLst>
        </pc:spChg>
        <pc:spChg chg="del">
          <ac:chgData name="Justine Zayhowski" userId="2377d393-ab0f-4e66-8672-ed1beebcd407" providerId="ADAL" clId="{4900E3EA-322D-4CA7-AC12-6E70774DBB4E}" dt="2018-11-30T00:07:51.767" v="19181" actId="478"/>
          <ac:spMkLst>
            <pc:docMk/>
            <pc:sldMk cId="3055266223" sldId="1064"/>
            <ac:spMk id="6" creationId="{8EA302A0-563D-4841-BB86-AAD84D13342A}"/>
          </ac:spMkLst>
        </pc:spChg>
      </pc:sldChg>
      <pc:sldChg chg="addSp delSp modSp add">
        <pc:chgData name="Justine Zayhowski" userId="2377d393-ab0f-4e66-8672-ed1beebcd407" providerId="ADAL" clId="{4900E3EA-322D-4CA7-AC12-6E70774DBB4E}" dt="2018-12-13T15:31:27.605" v="21990" actId="14100"/>
        <pc:sldMkLst>
          <pc:docMk/>
          <pc:sldMk cId="3925371797" sldId="1065"/>
        </pc:sldMkLst>
        <pc:spChg chg="mod">
          <ac:chgData name="Justine Zayhowski" userId="2377d393-ab0f-4e66-8672-ed1beebcd407" providerId="ADAL" clId="{4900E3EA-322D-4CA7-AC12-6E70774DBB4E}" dt="2018-12-12T20:55:38.073" v="21886" actId="20577"/>
          <ac:spMkLst>
            <pc:docMk/>
            <pc:sldMk cId="3925371797" sldId="1065"/>
            <ac:spMk id="2" creationId="{388FBABA-1FE0-4E45-B4EB-B393BABBB042}"/>
          </ac:spMkLst>
        </pc:spChg>
        <pc:spChg chg="del">
          <ac:chgData name="Justine Zayhowski" userId="2377d393-ab0f-4e66-8672-ed1beebcd407" providerId="ADAL" clId="{4900E3EA-322D-4CA7-AC12-6E70774DBB4E}" dt="2018-12-12T20:52:27" v="21880" actId="478"/>
          <ac:spMkLst>
            <pc:docMk/>
            <pc:sldMk cId="3925371797" sldId="1065"/>
            <ac:spMk id="3" creationId="{55E088EC-6245-42E1-B597-E02AECAE7FED}"/>
          </ac:spMkLst>
        </pc:spChg>
        <pc:graphicFrameChg chg="add mod modGraphic">
          <ac:chgData name="Justine Zayhowski" userId="2377d393-ab0f-4e66-8672-ed1beebcd407" providerId="ADAL" clId="{4900E3EA-322D-4CA7-AC12-6E70774DBB4E}" dt="2018-12-13T15:31:27.605" v="21990" actId="14100"/>
          <ac:graphicFrameMkLst>
            <pc:docMk/>
            <pc:sldMk cId="3925371797" sldId="1065"/>
            <ac:graphicFrameMk id="4" creationId="{ECA81C9F-A363-4593-8491-C1AB6BC8CE11}"/>
          </ac:graphicFrameMkLst>
        </pc:graphicFrameChg>
      </pc:sldChg>
      <pc:sldChg chg="addSp delSp modSp add">
        <pc:chgData name="Justine Zayhowski" userId="2377d393-ab0f-4e66-8672-ed1beebcd407" providerId="ADAL" clId="{4900E3EA-322D-4CA7-AC12-6E70774DBB4E}" dt="2018-12-13T16:16:59.707" v="22347" actId="166"/>
        <pc:sldMkLst>
          <pc:docMk/>
          <pc:sldMk cId="875472932" sldId="1066"/>
        </pc:sldMkLst>
        <pc:spChg chg="mod">
          <ac:chgData name="Justine Zayhowski" userId="2377d393-ab0f-4e66-8672-ed1beebcd407" providerId="ADAL" clId="{4900E3EA-322D-4CA7-AC12-6E70774DBB4E}" dt="2018-12-12T20:55:45.849" v="21891" actId="20577"/>
          <ac:spMkLst>
            <pc:docMk/>
            <pc:sldMk cId="875472932" sldId="1066"/>
            <ac:spMk id="2" creationId="{77320C77-4485-44B5-AE16-AA7DBCCD1D93}"/>
          </ac:spMkLst>
        </pc:spChg>
        <pc:spChg chg="del">
          <ac:chgData name="Justine Zayhowski" userId="2377d393-ab0f-4e66-8672-ed1beebcd407" providerId="ADAL" clId="{4900E3EA-322D-4CA7-AC12-6E70774DBB4E}" dt="2018-12-12T20:56:05.209" v="21895" actId="478"/>
          <ac:spMkLst>
            <pc:docMk/>
            <pc:sldMk cId="875472932" sldId="1066"/>
            <ac:spMk id="3" creationId="{535E1073-205D-44AF-A83D-25CBA15F574B}"/>
          </ac:spMkLst>
        </pc:spChg>
        <pc:spChg chg="add del">
          <ac:chgData name="Justine Zayhowski" userId="2377d393-ab0f-4e66-8672-ed1beebcd407" providerId="ADAL" clId="{4900E3EA-322D-4CA7-AC12-6E70774DBB4E}" dt="2018-12-12T20:55:59.228" v="21893" actId="14100"/>
          <ac:spMkLst>
            <pc:docMk/>
            <pc:sldMk cId="875472932" sldId="1066"/>
            <ac:spMk id="17" creationId="{0301D751-9BE6-4E94-8292-0E082C148D82}"/>
          </ac:spMkLst>
        </pc:spChg>
        <pc:spChg chg="add del">
          <ac:chgData name="Justine Zayhowski" userId="2377d393-ab0f-4e66-8672-ed1beebcd407" providerId="ADAL" clId="{4900E3EA-322D-4CA7-AC12-6E70774DBB4E}" dt="2018-12-12T20:55:59.228" v="21893" actId="14100"/>
          <ac:spMkLst>
            <pc:docMk/>
            <pc:sldMk cId="875472932" sldId="1066"/>
            <ac:spMk id="18" creationId="{1685167E-09ED-43CC-8238-44AB7074C999}"/>
          </ac:spMkLst>
        </pc:spChg>
        <pc:spChg chg="add del">
          <ac:chgData name="Justine Zayhowski" userId="2377d393-ab0f-4e66-8672-ed1beebcd407" providerId="ADAL" clId="{4900E3EA-322D-4CA7-AC12-6E70774DBB4E}" dt="2018-12-12T20:55:59.228" v="21893" actId="14100"/>
          <ac:spMkLst>
            <pc:docMk/>
            <pc:sldMk cId="875472932" sldId="1066"/>
            <ac:spMk id="19" creationId="{16A3682E-AB6E-4274-8150-B57AEDC74D07}"/>
          </ac:spMkLst>
        </pc:spChg>
        <pc:spChg chg="add del">
          <ac:chgData name="Justine Zayhowski" userId="2377d393-ab0f-4e66-8672-ed1beebcd407" providerId="ADAL" clId="{4900E3EA-322D-4CA7-AC12-6E70774DBB4E}" dt="2018-12-12T20:55:59.228" v="21893" actId="14100"/>
          <ac:spMkLst>
            <pc:docMk/>
            <pc:sldMk cId="875472932" sldId="1066"/>
            <ac:spMk id="23" creationId="{875F0608-CD17-4655-B85B-1409174DF0BA}"/>
          </ac:spMkLst>
        </pc:spChg>
        <pc:spChg chg="add del">
          <ac:chgData name="Justine Zayhowski" userId="2377d393-ab0f-4e66-8672-ed1beebcd407" providerId="ADAL" clId="{4900E3EA-322D-4CA7-AC12-6E70774DBB4E}" dt="2018-12-12T20:55:59.228" v="21893" actId="14100"/>
          <ac:spMkLst>
            <pc:docMk/>
            <pc:sldMk cId="875472932" sldId="1066"/>
            <ac:spMk id="26" creationId="{1254020A-C4EA-4ADD-A5DA-87CE3DB16969}"/>
          </ac:spMkLst>
        </pc:spChg>
        <pc:spChg chg="mod">
          <ac:chgData name="Justine Zayhowski" userId="2377d393-ab0f-4e66-8672-ed1beebcd407" providerId="ADAL" clId="{4900E3EA-322D-4CA7-AC12-6E70774DBB4E}" dt="2018-12-12T20:56:10.796" v="21896" actId="2711"/>
          <ac:spMkLst>
            <pc:docMk/>
            <pc:sldMk cId="875472932" sldId="1066"/>
            <ac:spMk id="28" creationId="{0CBFCDCB-960F-42A3-89B4-EDB46B7CCBE0}"/>
          </ac:spMkLst>
        </pc:spChg>
        <pc:spChg chg="mod">
          <ac:chgData name="Justine Zayhowski" userId="2377d393-ab0f-4e66-8672-ed1beebcd407" providerId="ADAL" clId="{4900E3EA-322D-4CA7-AC12-6E70774DBB4E}" dt="2018-12-12T20:56:10.796" v="21896" actId="2711"/>
          <ac:spMkLst>
            <pc:docMk/>
            <pc:sldMk cId="875472932" sldId="1066"/>
            <ac:spMk id="29" creationId="{F89F3C19-4D33-43F0-A890-6DECAB3269A2}"/>
          </ac:spMkLst>
        </pc:spChg>
        <pc:spChg chg="mod">
          <ac:chgData name="Justine Zayhowski" userId="2377d393-ab0f-4e66-8672-ed1beebcd407" providerId="ADAL" clId="{4900E3EA-322D-4CA7-AC12-6E70774DBB4E}" dt="2018-12-12T20:56:10.796" v="21896" actId="2711"/>
          <ac:spMkLst>
            <pc:docMk/>
            <pc:sldMk cId="875472932" sldId="1066"/>
            <ac:spMk id="30" creationId="{BA176722-8041-4998-868B-DD88FF786742}"/>
          </ac:spMkLst>
        </pc:spChg>
        <pc:spChg chg="mod">
          <ac:chgData name="Justine Zayhowski" userId="2377d393-ab0f-4e66-8672-ed1beebcd407" providerId="ADAL" clId="{4900E3EA-322D-4CA7-AC12-6E70774DBB4E}" dt="2018-12-12T20:56:10.796" v="21896" actId="2711"/>
          <ac:spMkLst>
            <pc:docMk/>
            <pc:sldMk cId="875472932" sldId="1066"/>
            <ac:spMk id="32" creationId="{6842CBC0-0563-472E-8E76-7A4B45865BFD}"/>
          </ac:spMkLst>
        </pc:spChg>
        <pc:spChg chg="mod">
          <ac:chgData name="Justine Zayhowski" userId="2377d393-ab0f-4e66-8672-ed1beebcd407" providerId="ADAL" clId="{4900E3EA-322D-4CA7-AC12-6E70774DBB4E}" dt="2018-12-12T20:56:10.796" v="21896" actId="2711"/>
          <ac:spMkLst>
            <pc:docMk/>
            <pc:sldMk cId="875472932" sldId="1066"/>
            <ac:spMk id="33" creationId="{9F4590ED-7456-4E9D-8F36-3416EF8E02AE}"/>
          </ac:spMkLst>
        </pc:spChg>
        <pc:spChg chg="mod">
          <ac:chgData name="Justine Zayhowski" userId="2377d393-ab0f-4e66-8672-ed1beebcd407" providerId="ADAL" clId="{4900E3EA-322D-4CA7-AC12-6E70774DBB4E}" dt="2018-12-12T20:56:10.796" v="21896" actId="2711"/>
          <ac:spMkLst>
            <pc:docMk/>
            <pc:sldMk cId="875472932" sldId="1066"/>
            <ac:spMk id="34" creationId="{55E20A92-9342-41BB-AFDE-8DBCC6897F0F}"/>
          </ac:spMkLst>
        </pc:spChg>
        <pc:spChg chg="add mod">
          <ac:chgData name="Justine Zayhowski" userId="2377d393-ab0f-4e66-8672-ed1beebcd407" providerId="ADAL" clId="{4900E3EA-322D-4CA7-AC12-6E70774DBB4E}" dt="2018-12-13T15:32:05.991" v="22046" actId="20577"/>
          <ac:spMkLst>
            <pc:docMk/>
            <pc:sldMk cId="875472932" sldId="1066"/>
            <ac:spMk id="40" creationId="{32463027-A34D-4486-9BA2-B372EF466B51}"/>
          </ac:spMkLst>
        </pc:spChg>
        <pc:spChg chg="add mod ord">
          <ac:chgData name="Justine Zayhowski" userId="2377d393-ab0f-4e66-8672-ed1beebcd407" providerId="ADAL" clId="{4900E3EA-322D-4CA7-AC12-6E70774DBB4E}" dt="2018-12-13T16:16:59.707" v="22347" actId="166"/>
          <ac:spMkLst>
            <pc:docMk/>
            <pc:sldMk cId="875472932" sldId="1066"/>
            <ac:spMk id="41" creationId="{0AA9E859-C895-40DE-83F7-116DFBD05A86}"/>
          </ac:spMkLst>
        </pc:spChg>
        <pc:spChg chg="add mod">
          <ac:chgData name="Justine Zayhowski" userId="2377d393-ab0f-4e66-8672-ed1beebcd407" providerId="ADAL" clId="{4900E3EA-322D-4CA7-AC12-6E70774DBB4E}" dt="2018-12-13T15:32:21.384" v="22084" actId="20577"/>
          <ac:spMkLst>
            <pc:docMk/>
            <pc:sldMk cId="875472932" sldId="1066"/>
            <ac:spMk id="42" creationId="{6D0E2D23-AC15-4A0C-A025-941BFF840637}"/>
          </ac:spMkLst>
        </pc:spChg>
        <pc:spChg chg="add mod">
          <ac:chgData name="Justine Zayhowski" userId="2377d393-ab0f-4e66-8672-ed1beebcd407" providerId="ADAL" clId="{4900E3EA-322D-4CA7-AC12-6E70774DBB4E}" dt="2018-12-12T20:56:10.796" v="21896" actId="2711"/>
          <ac:spMkLst>
            <pc:docMk/>
            <pc:sldMk cId="875472932" sldId="1066"/>
            <ac:spMk id="46" creationId="{5D3EA2D1-0151-47F2-B9B9-F888A30BB479}"/>
          </ac:spMkLst>
        </pc:spChg>
        <pc:spChg chg="add mod">
          <ac:chgData name="Justine Zayhowski" userId="2377d393-ab0f-4e66-8672-ed1beebcd407" providerId="ADAL" clId="{4900E3EA-322D-4CA7-AC12-6E70774DBB4E}" dt="2018-12-12T20:56:10.796" v="21896" actId="2711"/>
          <ac:spMkLst>
            <pc:docMk/>
            <pc:sldMk cId="875472932" sldId="1066"/>
            <ac:spMk id="49" creationId="{BFFF3D2F-25CC-4465-91AB-7606B2BE2549}"/>
          </ac:spMkLst>
        </pc:spChg>
        <pc:grpChg chg="add del">
          <ac:chgData name="Justine Zayhowski" userId="2377d393-ab0f-4e66-8672-ed1beebcd407" providerId="ADAL" clId="{4900E3EA-322D-4CA7-AC12-6E70774DBB4E}" dt="2018-12-12T20:55:59.228" v="21893" actId="14100"/>
          <ac:grpSpMkLst>
            <pc:docMk/>
            <pc:sldMk cId="875472932" sldId="1066"/>
            <ac:grpSpMk id="4" creationId="{F9F4DC44-AFD0-41D0-8343-B3D7A8166E6A}"/>
          </ac:grpSpMkLst>
        </pc:grpChg>
        <pc:grpChg chg="add del">
          <ac:chgData name="Justine Zayhowski" userId="2377d393-ab0f-4e66-8672-ed1beebcd407" providerId="ADAL" clId="{4900E3EA-322D-4CA7-AC12-6E70774DBB4E}" dt="2018-12-12T20:55:59.228" v="21893" actId="14100"/>
          <ac:grpSpMkLst>
            <pc:docMk/>
            <pc:sldMk cId="875472932" sldId="1066"/>
            <ac:grpSpMk id="8" creationId="{3D49A275-D687-4E90-B715-F989E5AA32D8}"/>
          </ac:grpSpMkLst>
        </pc:grpChg>
        <pc:grpChg chg="add">
          <ac:chgData name="Justine Zayhowski" userId="2377d393-ab0f-4e66-8672-ed1beebcd407" providerId="ADAL" clId="{4900E3EA-322D-4CA7-AC12-6E70774DBB4E}" dt="2018-12-12T20:56:01.635" v="21894" actId="14100"/>
          <ac:grpSpMkLst>
            <pc:docMk/>
            <pc:sldMk cId="875472932" sldId="1066"/>
            <ac:grpSpMk id="27" creationId="{0D9039C6-D1C5-42F6-87DE-D1AC66F0F83F}"/>
          </ac:grpSpMkLst>
        </pc:grpChg>
        <pc:grpChg chg="add">
          <ac:chgData name="Justine Zayhowski" userId="2377d393-ab0f-4e66-8672-ed1beebcd407" providerId="ADAL" clId="{4900E3EA-322D-4CA7-AC12-6E70774DBB4E}" dt="2018-12-12T20:56:01.635" v="21894" actId="14100"/>
          <ac:grpSpMkLst>
            <pc:docMk/>
            <pc:sldMk cId="875472932" sldId="1066"/>
            <ac:grpSpMk id="31" creationId="{21F3B960-6854-49C0-998A-C9CE8A52A08D}"/>
          </ac:grpSpMkLst>
        </pc:grpChg>
        <pc:cxnChg chg="add del">
          <ac:chgData name="Justine Zayhowski" userId="2377d393-ab0f-4e66-8672-ed1beebcd407" providerId="ADAL" clId="{4900E3EA-322D-4CA7-AC12-6E70774DBB4E}" dt="2018-12-12T20:55:59.228" v="21893" actId="14100"/>
          <ac:cxnSpMkLst>
            <pc:docMk/>
            <pc:sldMk cId="875472932" sldId="1066"/>
            <ac:cxnSpMk id="12" creationId="{E7BF409C-64BA-4A94-A212-D57EC5C49B98}"/>
          </ac:cxnSpMkLst>
        </pc:cxnChg>
        <pc:cxnChg chg="add del">
          <ac:chgData name="Justine Zayhowski" userId="2377d393-ab0f-4e66-8672-ed1beebcd407" providerId="ADAL" clId="{4900E3EA-322D-4CA7-AC12-6E70774DBB4E}" dt="2018-12-12T20:55:59.228" v="21893" actId="14100"/>
          <ac:cxnSpMkLst>
            <pc:docMk/>
            <pc:sldMk cId="875472932" sldId="1066"/>
            <ac:cxnSpMk id="13" creationId="{A7515CBE-0D93-47F9-B4B0-2649C0B261A5}"/>
          </ac:cxnSpMkLst>
        </pc:cxnChg>
        <pc:cxnChg chg="add del">
          <ac:chgData name="Justine Zayhowski" userId="2377d393-ab0f-4e66-8672-ed1beebcd407" providerId="ADAL" clId="{4900E3EA-322D-4CA7-AC12-6E70774DBB4E}" dt="2018-12-12T20:55:59.228" v="21893" actId="14100"/>
          <ac:cxnSpMkLst>
            <pc:docMk/>
            <pc:sldMk cId="875472932" sldId="1066"/>
            <ac:cxnSpMk id="14" creationId="{AA616F40-568E-4AD8-A0B3-58EB178A61A3}"/>
          </ac:cxnSpMkLst>
        </pc:cxnChg>
        <pc:cxnChg chg="add del">
          <ac:chgData name="Justine Zayhowski" userId="2377d393-ab0f-4e66-8672-ed1beebcd407" providerId="ADAL" clId="{4900E3EA-322D-4CA7-AC12-6E70774DBB4E}" dt="2018-12-12T20:55:59.228" v="21893" actId="14100"/>
          <ac:cxnSpMkLst>
            <pc:docMk/>
            <pc:sldMk cId="875472932" sldId="1066"/>
            <ac:cxnSpMk id="15" creationId="{63172FEC-4C37-44F7-8705-6DA704290F59}"/>
          </ac:cxnSpMkLst>
        </pc:cxnChg>
        <pc:cxnChg chg="add del">
          <ac:chgData name="Justine Zayhowski" userId="2377d393-ab0f-4e66-8672-ed1beebcd407" providerId="ADAL" clId="{4900E3EA-322D-4CA7-AC12-6E70774DBB4E}" dt="2018-12-12T20:55:59.228" v="21893" actId="14100"/>
          <ac:cxnSpMkLst>
            <pc:docMk/>
            <pc:sldMk cId="875472932" sldId="1066"/>
            <ac:cxnSpMk id="16" creationId="{80552543-9A7A-4928-9368-4390E5BD451D}"/>
          </ac:cxnSpMkLst>
        </pc:cxnChg>
        <pc:cxnChg chg="add del">
          <ac:chgData name="Justine Zayhowski" userId="2377d393-ab0f-4e66-8672-ed1beebcd407" providerId="ADAL" clId="{4900E3EA-322D-4CA7-AC12-6E70774DBB4E}" dt="2018-12-12T20:55:59.228" v="21893" actId="14100"/>
          <ac:cxnSpMkLst>
            <pc:docMk/>
            <pc:sldMk cId="875472932" sldId="1066"/>
            <ac:cxnSpMk id="20" creationId="{DAF732BF-9382-4853-AB23-58AFA9C0A2C6}"/>
          </ac:cxnSpMkLst>
        </pc:cxnChg>
        <pc:cxnChg chg="add del">
          <ac:chgData name="Justine Zayhowski" userId="2377d393-ab0f-4e66-8672-ed1beebcd407" providerId="ADAL" clId="{4900E3EA-322D-4CA7-AC12-6E70774DBB4E}" dt="2018-12-12T20:55:59.228" v="21893" actId="14100"/>
          <ac:cxnSpMkLst>
            <pc:docMk/>
            <pc:sldMk cId="875472932" sldId="1066"/>
            <ac:cxnSpMk id="21" creationId="{6DFE2669-B494-49B4-ABE3-A2FDCB220541}"/>
          </ac:cxnSpMkLst>
        </pc:cxnChg>
        <pc:cxnChg chg="add del">
          <ac:chgData name="Justine Zayhowski" userId="2377d393-ab0f-4e66-8672-ed1beebcd407" providerId="ADAL" clId="{4900E3EA-322D-4CA7-AC12-6E70774DBB4E}" dt="2018-12-12T20:55:59.228" v="21893" actId="14100"/>
          <ac:cxnSpMkLst>
            <pc:docMk/>
            <pc:sldMk cId="875472932" sldId="1066"/>
            <ac:cxnSpMk id="22" creationId="{32B7B616-EF1B-4D06-BC02-7BE7D8B15375}"/>
          </ac:cxnSpMkLst>
        </pc:cxnChg>
        <pc:cxnChg chg="add del">
          <ac:chgData name="Justine Zayhowski" userId="2377d393-ab0f-4e66-8672-ed1beebcd407" providerId="ADAL" clId="{4900E3EA-322D-4CA7-AC12-6E70774DBB4E}" dt="2018-12-12T20:55:59.228" v="21893" actId="14100"/>
          <ac:cxnSpMkLst>
            <pc:docMk/>
            <pc:sldMk cId="875472932" sldId="1066"/>
            <ac:cxnSpMk id="24" creationId="{D0F9BF23-8077-4CA2-925A-2B94AA0349DA}"/>
          </ac:cxnSpMkLst>
        </pc:cxnChg>
        <pc:cxnChg chg="add del">
          <ac:chgData name="Justine Zayhowski" userId="2377d393-ab0f-4e66-8672-ed1beebcd407" providerId="ADAL" clId="{4900E3EA-322D-4CA7-AC12-6E70774DBB4E}" dt="2018-12-12T20:55:59.228" v="21893" actId="14100"/>
          <ac:cxnSpMkLst>
            <pc:docMk/>
            <pc:sldMk cId="875472932" sldId="1066"/>
            <ac:cxnSpMk id="25" creationId="{9034DC29-F87C-4F1A-8A99-C76382C91C98}"/>
          </ac:cxnSpMkLst>
        </pc:cxnChg>
        <pc:cxnChg chg="add mod">
          <ac:chgData name="Justine Zayhowski" userId="2377d393-ab0f-4e66-8672-ed1beebcd407" providerId="ADAL" clId="{4900E3EA-322D-4CA7-AC12-6E70774DBB4E}" dt="2018-12-12T20:56:23.573" v="21898" actId="14100"/>
          <ac:cxnSpMkLst>
            <pc:docMk/>
            <pc:sldMk cId="875472932" sldId="1066"/>
            <ac:cxnSpMk id="35" creationId="{D45525F2-6D9A-45A9-8AF8-DC86BE540E41}"/>
          </ac:cxnSpMkLst>
        </pc:cxnChg>
        <pc:cxnChg chg="add mod">
          <ac:chgData name="Justine Zayhowski" userId="2377d393-ab0f-4e66-8672-ed1beebcd407" providerId="ADAL" clId="{4900E3EA-322D-4CA7-AC12-6E70774DBB4E}" dt="2018-12-12T20:56:27.623" v="21900" actId="14100"/>
          <ac:cxnSpMkLst>
            <pc:docMk/>
            <pc:sldMk cId="875472932" sldId="1066"/>
            <ac:cxnSpMk id="36" creationId="{E99B6A78-18EB-4F67-A757-1CE4013D43B5}"/>
          </ac:cxnSpMkLst>
        </pc:cxnChg>
        <pc:cxnChg chg="add mod">
          <ac:chgData name="Justine Zayhowski" userId="2377d393-ab0f-4e66-8672-ed1beebcd407" providerId="ADAL" clId="{4900E3EA-322D-4CA7-AC12-6E70774DBB4E}" dt="2018-12-13T16:16:50.569" v="22345" actId="14100"/>
          <ac:cxnSpMkLst>
            <pc:docMk/>
            <pc:sldMk cId="875472932" sldId="1066"/>
            <ac:cxnSpMk id="37" creationId="{CEF9B940-A460-4CE9-94FD-6B0731D21E53}"/>
          </ac:cxnSpMkLst>
        </pc:cxnChg>
        <pc:cxnChg chg="add mod">
          <ac:chgData name="Justine Zayhowski" userId="2377d393-ab0f-4e66-8672-ed1beebcd407" providerId="ADAL" clId="{4900E3EA-322D-4CA7-AC12-6E70774DBB4E}" dt="2018-12-12T20:56:23.573" v="21898" actId="14100"/>
          <ac:cxnSpMkLst>
            <pc:docMk/>
            <pc:sldMk cId="875472932" sldId="1066"/>
            <ac:cxnSpMk id="38" creationId="{431B8F31-6B14-4011-8F3C-1A9EE2A1DA3F}"/>
          </ac:cxnSpMkLst>
        </pc:cxnChg>
        <pc:cxnChg chg="add mod">
          <ac:chgData name="Justine Zayhowski" userId="2377d393-ab0f-4e66-8672-ed1beebcd407" providerId="ADAL" clId="{4900E3EA-322D-4CA7-AC12-6E70774DBB4E}" dt="2018-12-12T20:56:23.573" v="21898" actId="14100"/>
          <ac:cxnSpMkLst>
            <pc:docMk/>
            <pc:sldMk cId="875472932" sldId="1066"/>
            <ac:cxnSpMk id="39" creationId="{87323257-1DE5-42B3-9310-A465676E77E7}"/>
          </ac:cxnSpMkLst>
        </pc:cxnChg>
        <pc:cxnChg chg="add">
          <ac:chgData name="Justine Zayhowski" userId="2377d393-ab0f-4e66-8672-ed1beebcd407" providerId="ADAL" clId="{4900E3EA-322D-4CA7-AC12-6E70774DBB4E}" dt="2018-12-12T20:56:01.635" v="21894" actId="14100"/>
          <ac:cxnSpMkLst>
            <pc:docMk/>
            <pc:sldMk cId="875472932" sldId="1066"/>
            <ac:cxnSpMk id="43" creationId="{C5F2D238-8D48-4F98-966C-124FCECCB848}"/>
          </ac:cxnSpMkLst>
        </pc:cxnChg>
        <pc:cxnChg chg="add mod">
          <ac:chgData name="Justine Zayhowski" userId="2377d393-ab0f-4e66-8672-ed1beebcd407" providerId="ADAL" clId="{4900E3EA-322D-4CA7-AC12-6E70774DBB4E}" dt="2018-12-12T20:56:27.623" v="21900" actId="14100"/>
          <ac:cxnSpMkLst>
            <pc:docMk/>
            <pc:sldMk cId="875472932" sldId="1066"/>
            <ac:cxnSpMk id="44" creationId="{A074F36F-24E4-4DD8-8012-8E949221C366}"/>
          </ac:cxnSpMkLst>
        </pc:cxnChg>
        <pc:cxnChg chg="add mod">
          <ac:chgData name="Justine Zayhowski" userId="2377d393-ab0f-4e66-8672-ed1beebcd407" providerId="ADAL" clId="{4900E3EA-322D-4CA7-AC12-6E70774DBB4E}" dt="2018-12-12T20:56:27.623" v="21900" actId="14100"/>
          <ac:cxnSpMkLst>
            <pc:docMk/>
            <pc:sldMk cId="875472932" sldId="1066"/>
            <ac:cxnSpMk id="45" creationId="{E580B93A-7ADF-48A6-9BB2-C2E78037C056}"/>
          </ac:cxnSpMkLst>
        </pc:cxnChg>
        <pc:cxnChg chg="add mod">
          <ac:chgData name="Justine Zayhowski" userId="2377d393-ab0f-4e66-8672-ed1beebcd407" providerId="ADAL" clId="{4900E3EA-322D-4CA7-AC12-6E70774DBB4E}" dt="2018-12-13T16:16:55.225" v="22346" actId="14100"/>
          <ac:cxnSpMkLst>
            <pc:docMk/>
            <pc:sldMk cId="875472932" sldId="1066"/>
            <ac:cxnSpMk id="47" creationId="{700538A9-A784-4DE5-ABC7-A969417772C9}"/>
          </ac:cxnSpMkLst>
        </pc:cxnChg>
        <pc:cxnChg chg="add mod">
          <ac:chgData name="Justine Zayhowski" userId="2377d393-ab0f-4e66-8672-ed1beebcd407" providerId="ADAL" clId="{4900E3EA-322D-4CA7-AC12-6E70774DBB4E}" dt="2018-12-13T16:16:46.657" v="22344" actId="14100"/>
          <ac:cxnSpMkLst>
            <pc:docMk/>
            <pc:sldMk cId="875472932" sldId="1066"/>
            <ac:cxnSpMk id="48" creationId="{135BB567-B806-4BC2-8879-236BDA6070B6}"/>
          </ac:cxnSpMkLst>
        </pc:cxnChg>
      </pc:sldChg>
      <pc:sldChg chg="addSp delSp modSp add">
        <pc:chgData name="Justine Zayhowski" userId="2377d393-ab0f-4e66-8672-ed1beebcd407" providerId="ADAL" clId="{4900E3EA-322D-4CA7-AC12-6E70774DBB4E}" dt="2018-12-13T15:37:35.648" v="22343" actId="14100"/>
        <pc:sldMkLst>
          <pc:docMk/>
          <pc:sldMk cId="684790394" sldId="1067"/>
        </pc:sldMkLst>
        <pc:spChg chg="mod">
          <ac:chgData name="Justine Zayhowski" userId="2377d393-ab0f-4e66-8672-ed1beebcd407" providerId="ADAL" clId="{4900E3EA-322D-4CA7-AC12-6E70774DBB4E}" dt="2018-12-12T20:56:45.992" v="21937" actId="20577"/>
          <ac:spMkLst>
            <pc:docMk/>
            <pc:sldMk cId="684790394" sldId="1067"/>
            <ac:spMk id="2" creationId="{9C035357-E919-4991-9BC3-6E0C32E85EBA}"/>
          </ac:spMkLst>
        </pc:spChg>
        <pc:spChg chg="del">
          <ac:chgData name="Justine Zayhowski" userId="2377d393-ab0f-4e66-8672-ed1beebcd407" providerId="ADAL" clId="{4900E3EA-322D-4CA7-AC12-6E70774DBB4E}" dt="2018-12-12T20:56:47.832" v="21938" actId="478"/>
          <ac:spMkLst>
            <pc:docMk/>
            <pc:sldMk cId="684790394" sldId="1067"/>
            <ac:spMk id="3" creationId="{421E0A1F-A8DB-4172-AD50-9B503EB9E7EF}"/>
          </ac:spMkLst>
        </pc:spChg>
        <pc:spChg chg="mod">
          <ac:chgData name="Justine Zayhowski" userId="2377d393-ab0f-4e66-8672-ed1beebcd407" providerId="ADAL" clId="{4900E3EA-322D-4CA7-AC12-6E70774DBB4E}" dt="2018-12-12T20:56:57.277" v="21940" actId="2711"/>
          <ac:spMkLst>
            <pc:docMk/>
            <pc:sldMk cId="684790394" sldId="1067"/>
            <ac:spMk id="5" creationId="{DB7EF320-8555-4C48-A4D9-A4002F467036}"/>
          </ac:spMkLst>
        </pc:spChg>
        <pc:spChg chg="mod">
          <ac:chgData name="Justine Zayhowski" userId="2377d393-ab0f-4e66-8672-ed1beebcd407" providerId="ADAL" clId="{4900E3EA-322D-4CA7-AC12-6E70774DBB4E}" dt="2018-12-12T20:56:57.277" v="21940" actId="2711"/>
          <ac:spMkLst>
            <pc:docMk/>
            <pc:sldMk cId="684790394" sldId="1067"/>
            <ac:spMk id="6" creationId="{9BCA31B3-7F44-4C3F-9005-5BB5F53CE4CC}"/>
          </ac:spMkLst>
        </pc:spChg>
        <pc:spChg chg="mod">
          <ac:chgData name="Justine Zayhowski" userId="2377d393-ab0f-4e66-8672-ed1beebcd407" providerId="ADAL" clId="{4900E3EA-322D-4CA7-AC12-6E70774DBB4E}" dt="2018-12-12T20:56:57.277" v="21940" actId="2711"/>
          <ac:spMkLst>
            <pc:docMk/>
            <pc:sldMk cId="684790394" sldId="1067"/>
            <ac:spMk id="7" creationId="{EFCF9E7A-D2ED-445D-B38F-0F2C5BF1DBEF}"/>
          </ac:spMkLst>
        </pc:spChg>
        <pc:spChg chg="mod">
          <ac:chgData name="Justine Zayhowski" userId="2377d393-ab0f-4e66-8672-ed1beebcd407" providerId="ADAL" clId="{4900E3EA-322D-4CA7-AC12-6E70774DBB4E}" dt="2018-12-12T20:56:57.277" v="21940" actId="2711"/>
          <ac:spMkLst>
            <pc:docMk/>
            <pc:sldMk cId="684790394" sldId="1067"/>
            <ac:spMk id="9" creationId="{1E96C1B6-8993-4323-89F2-1218E60E1B59}"/>
          </ac:spMkLst>
        </pc:spChg>
        <pc:spChg chg="mod">
          <ac:chgData name="Justine Zayhowski" userId="2377d393-ab0f-4e66-8672-ed1beebcd407" providerId="ADAL" clId="{4900E3EA-322D-4CA7-AC12-6E70774DBB4E}" dt="2018-12-12T20:56:57.277" v="21940" actId="2711"/>
          <ac:spMkLst>
            <pc:docMk/>
            <pc:sldMk cId="684790394" sldId="1067"/>
            <ac:spMk id="10" creationId="{4912DEA8-507C-432D-93D0-2D87286E8709}"/>
          </ac:spMkLst>
        </pc:spChg>
        <pc:spChg chg="mod">
          <ac:chgData name="Justine Zayhowski" userId="2377d393-ab0f-4e66-8672-ed1beebcd407" providerId="ADAL" clId="{4900E3EA-322D-4CA7-AC12-6E70774DBB4E}" dt="2018-12-12T20:56:57.277" v="21940" actId="2711"/>
          <ac:spMkLst>
            <pc:docMk/>
            <pc:sldMk cId="684790394" sldId="1067"/>
            <ac:spMk id="11" creationId="{ED726A49-6F4B-4F66-AB0E-3250471DF82F}"/>
          </ac:spMkLst>
        </pc:spChg>
        <pc:spChg chg="add mod">
          <ac:chgData name="Justine Zayhowski" userId="2377d393-ab0f-4e66-8672-ed1beebcd407" providerId="ADAL" clId="{4900E3EA-322D-4CA7-AC12-6E70774DBB4E}" dt="2018-12-13T15:33:50.396" v="22122" actId="14100"/>
          <ac:spMkLst>
            <pc:docMk/>
            <pc:sldMk cId="684790394" sldId="1067"/>
            <ac:spMk id="12" creationId="{C4F5B55C-5440-4328-89A7-476F69476C72}"/>
          </ac:spMkLst>
        </pc:spChg>
        <pc:spChg chg="add mod">
          <ac:chgData name="Justine Zayhowski" userId="2377d393-ab0f-4e66-8672-ed1beebcd407" providerId="ADAL" clId="{4900E3EA-322D-4CA7-AC12-6E70774DBB4E}" dt="2018-12-13T15:33:53.090" v="22123" actId="14100"/>
          <ac:spMkLst>
            <pc:docMk/>
            <pc:sldMk cId="684790394" sldId="1067"/>
            <ac:spMk id="13" creationId="{7E9223F5-FAF3-409E-8E46-57B86E6858AA}"/>
          </ac:spMkLst>
        </pc:spChg>
        <pc:spChg chg="mod">
          <ac:chgData name="Justine Zayhowski" userId="2377d393-ab0f-4e66-8672-ed1beebcd407" providerId="ADAL" clId="{4900E3EA-322D-4CA7-AC12-6E70774DBB4E}" dt="2018-12-13T15:34:01.472" v="22125" actId="14100"/>
          <ac:spMkLst>
            <pc:docMk/>
            <pc:sldMk cId="684790394" sldId="1067"/>
            <ac:spMk id="21" creationId="{AD64039F-8DDE-4C25-9751-5AA2107AF014}"/>
          </ac:spMkLst>
        </pc:spChg>
        <pc:spChg chg="mod">
          <ac:chgData name="Justine Zayhowski" userId="2377d393-ab0f-4e66-8672-ed1beebcd407" providerId="ADAL" clId="{4900E3EA-322D-4CA7-AC12-6E70774DBB4E}" dt="2018-12-13T15:37:35.648" v="22343" actId="14100"/>
          <ac:spMkLst>
            <pc:docMk/>
            <pc:sldMk cId="684790394" sldId="1067"/>
            <ac:spMk id="22" creationId="{9111578F-5A13-4B6A-94BD-1CBE198B2BEF}"/>
          </ac:spMkLst>
        </pc:spChg>
        <pc:spChg chg="add mod">
          <ac:chgData name="Justine Zayhowski" userId="2377d393-ab0f-4e66-8672-ed1beebcd407" providerId="ADAL" clId="{4900E3EA-322D-4CA7-AC12-6E70774DBB4E}" dt="2018-12-13T15:32:34.157" v="22085" actId="14100"/>
          <ac:spMkLst>
            <pc:docMk/>
            <pc:sldMk cId="684790394" sldId="1067"/>
            <ac:spMk id="23" creationId="{11B8713D-B7A1-483C-A393-2B22FD93541A}"/>
          </ac:spMkLst>
        </pc:spChg>
        <pc:grpChg chg="add">
          <ac:chgData name="Justine Zayhowski" userId="2377d393-ab0f-4e66-8672-ed1beebcd407" providerId="ADAL" clId="{4900E3EA-322D-4CA7-AC12-6E70774DBB4E}" dt="2018-12-12T20:56:54.790" v="21939" actId="2711"/>
          <ac:grpSpMkLst>
            <pc:docMk/>
            <pc:sldMk cId="684790394" sldId="1067"/>
            <ac:grpSpMk id="4" creationId="{7A43C5C0-3166-4EDB-9429-0859CC2F75FB}"/>
          </ac:grpSpMkLst>
        </pc:grpChg>
        <pc:grpChg chg="add">
          <ac:chgData name="Justine Zayhowski" userId="2377d393-ab0f-4e66-8672-ed1beebcd407" providerId="ADAL" clId="{4900E3EA-322D-4CA7-AC12-6E70774DBB4E}" dt="2018-12-12T20:56:54.790" v="21939" actId="2711"/>
          <ac:grpSpMkLst>
            <pc:docMk/>
            <pc:sldMk cId="684790394" sldId="1067"/>
            <ac:grpSpMk id="8" creationId="{CF9A8C25-5F8E-4893-924D-2888FD99BCEF}"/>
          </ac:grpSpMkLst>
        </pc:grpChg>
        <pc:grpChg chg="add mod">
          <ac:chgData name="Justine Zayhowski" userId="2377d393-ab0f-4e66-8672-ed1beebcd407" providerId="ADAL" clId="{4900E3EA-322D-4CA7-AC12-6E70774DBB4E}" dt="2018-12-13T15:33:57.886" v="22124" actId="14100"/>
          <ac:grpSpMkLst>
            <pc:docMk/>
            <pc:sldMk cId="684790394" sldId="1067"/>
            <ac:grpSpMk id="20" creationId="{AFCC1012-D399-43C5-A37A-B5D92201895B}"/>
          </ac:grpSpMkLst>
        </pc:grpChg>
        <pc:cxnChg chg="add mod">
          <ac:chgData name="Justine Zayhowski" userId="2377d393-ab0f-4e66-8672-ed1beebcd407" providerId="ADAL" clId="{4900E3EA-322D-4CA7-AC12-6E70774DBB4E}" dt="2018-12-13T15:33:50.396" v="22122" actId="14100"/>
          <ac:cxnSpMkLst>
            <pc:docMk/>
            <pc:sldMk cId="684790394" sldId="1067"/>
            <ac:cxnSpMk id="14" creationId="{7DA7E1B7-1A23-472D-82E2-0D628FF44267}"/>
          </ac:cxnSpMkLst>
        </pc:cxnChg>
        <pc:cxnChg chg="add mod">
          <ac:chgData name="Justine Zayhowski" userId="2377d393-ab0f-4e66-8672-ed1beebcd407" providerId="ADAL" clId="{4900E3EA-322D-4CA7-AC12-6E70774DBB4E}" dt="2018-12-13T15:33:50.396" v="22122" actId="14100"/>
          <ac:cxnSpMkLst>
            <pc:docMk/>
            <pc:sldMk cId="684790394" sldId="1067"/>
            <ac:cxnSpMk id="15" creationId="{78EAFBE5-BB2B-4880-B779-DA1D1423AE31}"/>
          </ac:cxnSpMkLst>
        </pc:cxnChg>
        <pc:cxnChg chg="add mod">
          <ac:chgData name="Justine Zayhowski" userId="2377d393-ab0f-4e66-8672-ed1beebcd407" providerId="ADAL" clId="{4900E3EA-322D-4CA7-AC12-6E70774DBB4E}" dt="2018-12-13T15:33:50.396" v="22122" actId="14100"/>
          <ac:cxnSpMkLst>
            <pc:docMk/>
            <pc:sldMk cId="684790394" sldId="1067"/>
            <ac:cxnSpMk id="16" creationId="{0DFC286A-23F6-4EFB-B4F7-4A14831A0574}"/>
          </ac:cxnSpMkLst>
        </pc:cxnChg>
        <pc:cxnChg chg="add mod">
          <ac:chgData name="Justine Zayhowski" userId="2377d393-ab0f-4e66-8672-ed1beebcd407" providerId="ADAL" clId="{4900E3EA-322D-4CA7-AC12-6E70774DBB4E}" dt="2018-12-13T15:33:53.090" v="22123" actId="14100"/>
          <ac:cxnSpMkLst>
            <pc:docMk/>
            <pc:sldMk cId="684790394" sldId="1067"/>
            <ac:cxnSpMk id="17" creationId="{57F57AEA-897C-4E3B-BD95-619FED3F41DC}"/>
          </ac:cxnSpMkLst>
        </pc:cxnChg>
        <pc:cxnChg chg="add mod">
          <ac:chgData name="Justine Zayhowski" userId="2377d393-ab0f-4e66-8672-ed1beebcd407" providerId="ADAL" clId="{4900E3EA-322D-4CA7-AC12-6E70774DBB4E}" dt="2018-12-13T15:33:53.090" v="22123" actId="14100"/>
          <ac:cxnSpMkLst>
            <pc:docMk/>
            <pc:sldMk cId="684790394" sldId="1067"/>
            <ac:cxnSpMk id="18" creationId="{1EE4A2E1-6F34-4827-94D6-27FFEAD5B121}"/>
          </ac:cxnSpMkLst>
        </pc:cxnChg>
        <pc:cxnChg chg="add mod">
          <ac:chgData name="Justine Zayhowski" userId="2377d393-ab0f-4e66-8672-ed1beebcd407" providerId="ADAL" clId="{4900E3EA-322D-4CA7-AC12-6E70774DBB4E}" dt="2018-12-13T15:33:53.090" v="22123" actId="14100"/>
          <ac:cxnSpMkLst>
            <pc:docMk/>
            <pc:sldMk cId="684790394" sldId="1067"/>
            <ac:cxnSpMk id="19" creationId="{5E7A8528-0529-4141-9667-067A172AF19A}"/>
          </ac:cxnSpMkLst>
        </pc:cxnChg>
      </pc:sldChg>
      <pc:sldChg chg="modSp add">
        <pc:chgData name="Justine Zayhowski" userId="2377d393-ab0f-4e66-8672-ed1beebcd407" providerId="ADAL" clId="{4900E3EA-322D-4CA7-AC12-6E70774DBB4E}" dt="2018-12-13T15:34:45.625" v="22135" actId="113"/>
        <pc:sldMkLst>
          <pc:docMk/>
          <pc:sldMk cId="3990789777" sldId="1068"/>
        </pc:sldMkLst>
        <pc:spChg chg="mod">
          <ac:chgData name="Justine Zayhowski" userId="2377d393-ab0f-4e66-8672-ed1beebcd407" providerId="ADAL" clId="{4900E3EA-322D-4CA7-AC12-6E70774DBB4E}" dt="2018-12-12T20:57:14.793" v="21983" actId="20577"/>
          <ac:spMkLst>
            <pc:docMk/>
            <pc:sldMk cId="3990789777" sldId="1068"/>
            <ac:spMk id="2" creationId="{F105F734-2D20-4DAC-A419-881693AE7B3C}"/>
          </ac:spMkLst>
        </pc:spChg>
        <pc:spChg chg="mod">
          <ac:chgData name="Justine Zayhowski" userId="2377d393-ab0f-4e66-8672-ed1beebcd407" providerId="ADAL" clId="{4900E3EA-322D-4CA7-AC12-6E70774DBB4E}" dt="2018-12-13T15:34:45.625" v="22135" actId="113"/>
          <ac:spMkLst>
            <pc:docMk/>
            <pc:sldMk cId="3990789777" sldId="1068"/>
            <ac:spMk id="3" creationId="{7BFFA2F6-63E8-43D8-B52E-8BD9DE01FFF4}"/>
          </ac:spMkLst>
        </pc:spChg>
      </pc:sldChg>
    </pc:docChg>
  </pc:docChgLst>
  <pc:docChgLst>
    <pc:chgData name="Michael Bailit" userId="6e5c4604-85bf-41ef-8e97-4724b7d56589" providerId="ADAL" clId="{7499062C-FE49-4187-AB5A-AC3E93872EEC}"/>
    <pc:docChg chg="undo custSel delSld modSld sldOrd">
      <pc:chgData name="Michael Bailit" userId="6e5c4604-85bf-41ef-8e97-4724b7d56589" providerId="ADAL" clId="{7499062C-FE49-4187-AB5A-AC3E93872EEC}" dt="2018-12-14T16:07:47.741" v="2609" actId="1076"/>
      <pc:docMkLst>
        <pc:docMk/>
      </pc:docMkLst>
      <pc:sldChg chg="modSp addCm delCm modCm">
        <pc:chgData name="Michael Bailit" userId="6e5c4604-85bf-41ef-8e97-4724b7d56589" providerId="ADAL" clId="{7499062C-FE49-4187-AB5A-AC3E93872EEC}" dt="2018-12-02T14:17:33.978" v="2036" actId="20577"/>
        <pc:sldMkLst>
          <pc:docMk/>
          <pc:sldMk cId="1210250860" sldId="483"/>
        </pc:sldMkLst>
        <pc:spChg chg="mod">
          <ac:chgData name="Michael Bailit" userId="6e5c4604-85bf-41ef-8e97-4724b7d56589" providerId="ADAL" clId="{7499062C-FE49-4187-AB5A-AC3E93872EEC}" dt="2018-12-02T14:17:33.978" v="2036" actId="20577"/>
          <ac:spMkLst>
            <pc:docMk/>
            <pc:sldMk cId="1210250860" sldId="483"/>
            <ac:spMk id="3" creationId="{00000000-0000-0000-0000-000000000000}"/>
          </ac:spMkLst>
        </pc:spChg>
      </pc:sldChg>
      <pc:sldChg chg="modSp addCm delCm modCm">
        <pc:chgData name="Michael Bailit" userId="6e5c4604-85bf-41ef-8e97-4724b7d56589" providerId="ADAL" clId="{7499062C-FE49-4187-AB5A-AC3E93872EEC}" dt="2018-12-13T21:06:55.548" v="2532" actId="20577"/>
        <pc:sldMkLst>
          <pc:docMk/>
          <pc:sldMk cId="4073609957" sldId="916"/>
        </pc:sldMkLst>
        <pc:spChg chg="mod">
          <ac:chgData name="Michael Bailit" userId="6e5c4604-85bf-41ef-8e97-4724b7d56589" providerId="ADAL" clId="{7499062C-FE49-4187-AB5A-AC3E93872EEC}" dt="2018-12-13T21:06:55.548" v="2532" actId="20577"/>
          <ac:spMkLst>
            <pc:docMk/>
            <pc:sldMk cId="4073609957" sldId="916"/>
            <ac:spMk id="5" creationId="{9A11860A-0F48-4660-A65F-97FCD93D7D33}"/>
          </ac:spMkLst>
        </pc:spChg>
      </pc:sldChg>
      <pc:sldChg chg="modSp addCm modCm">
        <pc:chgData name="Michael Bailit" userId="6e5c4604-85bf-41ef-8e97-4724b7d56589" providerId="ADAL" clId="{7499062C-FE49-4187-AB5A-AC3E93872EEC}" dt="2018-12-13T16:15:44.147" v="2310" actId="13926"/>
        <pc:sldMkLst>
          <pc:docMk/>
          <pc:sldMk cId="658814418" sldId="969"/>
        </pc:sldMkLst>
        <pc:spChg chg="mod">
          <ac:chgData name="Michael Bailit" userId="6e5c4604-85bf-41ef-8e97-4724b7d56589" providerId="ADAL" clId="{7499062C-FE49-4187-AB5A-AC3E93872EEC}" dt="2018-11-28T21:25:44.303" v="285" actId="6549"/>
          <ac:spMkLst>
            <pc:docMk/>
            <pc:sldMk cId="658814418" sldId="969"/>
            <ac:spMk id="2" creationId="{F8F94418-8EAE-49CE-9FD2-6A182E2AAF5C}"/>
          </ac:spMkLst>
        </pc:spChg>
        <pc:spChg chg="mod">
          <ac:chgData name="Michael Bailit" userId="6e5c4604-85bf-41ef-8e97-4724b7d56589" providerId="ADAL" clId="{7499062C-FE49-4187-AB5A-AC3E93872EEC}" dt="2018-12-13T16:15:44.147" v="2310" actId="13926"/>
          <ac:spMkLst>
            <pc:docMk/>
            <pc:sldMk cId="658814418" sldId="969"/>
            <ac:spMk id="3" creationId="{AB2B63E9-872E-48CC-A5DF-1E32FB0BA336}"/>
          </ac:spMkLst>
        </pc:spChg>
      </pc:sldChg>
      <pc:sldChg chg="modSp ord">
        <pc:chgData name="Michael Bailit" userId="6e5c4604-85bf-41ef-8e97-4724b7d56589" providerId="ADAL" clId="{7499062C-FE49-4187-AB5A-AC3E93872EEC}" dt="2018-12-02T13:18:12.807" v="1405" actId="20577"/>
        <pc:sldMkLst>
          <pc:docMk/>
          <pc:sldMk cId="779887196" sldId="1014"/>
        </pc:sldMkLst>
        <pc:spChg chg="mod">
          <ac:chgData name="Michael Bailit" userId="6e5c4604-85bf-41ef-8e97-4724b7d56589" providerId="ADAL" clId="{7499062C-FE49-4187-AB5A-AC3E93872EEC}" dt="2018-11-28T21:36:04.748" v="427" actId="20577"/>
          <ac:spMkLst>
            <pc:docMk/>
            <pc:sldMk cId="779887196" sldId="1014"/>
            <ac:spMk id="2" creationId="{B32BFE7A-B3A0-4F0B-A8E5-F6772EBADD62}"/>
          </ac:spMkLst>
        </pc:spChg>
        <pc:graphicFrameChg chg="modGraphic">
          <ac:chgData name="Michael Bailit" userId="6e5c4604-85bf-41ef-8e97-4724b7d56589" providerId="ADAL" clId="{7499062C-FE49-4187-AB5A-AC3E93872EEC}" dt="2018-12-02T13:18:12.807" v="1405" actId="20577"/>
          <ac:graphicFrameMkLst>
            <pc:docMk/>
            <pc:sldMk cId="779887196" sldId="1014"/>
            <ac:graphicFrameMk id="4" creationId="{B3F53DC0-1E9B-441D-A83B-C9B28D537636}"/>
          </ac:graphicFrameMkLst>
        </pc:graphicFrameChg>
      </pc:sldChg>
      <pc:sldChg chg="delSp modSp ord">
        <pc:chgData name="Michael Bailit" userId="6e5c4604-85bf-41ef-8e97-4724b7d56589" providerId="ADAL" clId="{7499062C-FE49-4187-AB5A-AC3E93872EEC}" dt="2018-12-13T16:16:05.968" v="2311" actId="20577"/>
        <pc:sldMkLst>
          <pc:docMk/>
          <pc:sldMk cId="3489376159" sldId="1015"/>
        </pc:sldMkLst>
        <pc:spChg chg="del">
          <ac:chgData name="Michael Bailit" userId="6e5c4604-85bf-41ef-8e97-4724b7d56589" providerId="ADAL" clId="{7499062C-FE49-4187-AB5A-AC3E93872EEC}" dt="2018-12-13T16:16:05.968" v="2311" actId="20577"/>
          <ac:spMkLst>
            <pc:docMk/>
            <pc:sldMk cId="3489376159" sldId="1015"/>
            <ac:spMk id="3" creationId="{B4FF9C74-EA04-4942-BBBD-5FBD1AE25B65}"/>
          </ac:spMkLst>
        </pc:spChg>
        <pc:graphicFrameChg chg="modGraphic">
          <ac:chgData name="Michael Bailit" userId="6e5c4604-85bf-41ef-8e97-4724b7d56589" providerId="ADAL" clId="{7499062C-FE49-4187-AB5A-AC3E93872EEC}" dt="2018-11-28T21:36:43.511" v="440" actId="20577"/>
          <ac:graphicFrameMkLst>
            <pc:docMk/>
            <pc:sldMk cId="3489376159" sldId="1015"/>
            <ac:graphicFrameMk id="4" creationId="{B3F53DC0-1E9B-441D-A83B-C9B28D537636}"/>
          </ac:graphicFrameMkLst>
        </pc:graphicFrameChg>
      </pc:sldChg>
      <pc:sldChg chg="modSp modAnim">
        <pc:chgData name="Michael Bailit" userId="6e5c4604-85bf-41ef-8e97-4724b7d56589" providerId="ADAL" clId="{7499062C-FE49-4187-AB5A-AC3E93872EEC}" dt="2018-12-13T15:57:31.241" v="2236" actId="255"/>
        <pc:sldMkLst>
          <pc:docMk/>
          <pc:sldMk cId="3749492067" sldId="1017"/>
        </pc:sldMkLst>
        <pc:spChg chg="mod">
          <ac:chgData name="Michael Bailit" userId="6e5c4604-85bf-41ef-8e97-4724b7d56589" providerId="ADAL" clId="{7499062C-FE49-4187-AB5A-AC3E93872EEC}" dt="2018-12-13T15:57:31.241" v="2236" actId="255"/>
          <ac:spMkLst>
            <pc:docMk/>
            <pc:sldMk cId="3749492067" sldId="1017"/>
            <ac:spMk id="3" creationId="{6E121911-4A45-4E5E-8D8C-E1E267DE464E}"/>
          </ac:spMkLst>
        </pc:spChg>
      </pc:sldChg>
      <pc:sldChg chg="modSp modNotesTx">
        <pc:chgData name="Michael Bailit" userId="6e5c4604-85bf-41ef-8e97-4724b7d56589" providerId="ADAL" clId="{7499062C-FE49-4187-AB5A-AC3E93872EEC}" dt="2018-12-14T16:07:47.741" v="2609" actId="1076"/>
        <pc:sldMkLst>
          <pc:docMk/>
          <pc:sldMk cId="3860469221" sldId="1020"/>
        </pc:sldMkLst>
        <pc:spChg chg="mod">
          <ac:chgData name="Michael Bailit" userId="6e5c4604-85bf-41ef-8e97-4724b7d56589" providerId="ADAL" clId="{7499062C-FE49-4187-AB5A-AC3E93872EEC}" dt="2018-12-14T13:29:51.785" v="2588" actId="948"/>
          <ac:spMkLst>
            <pc:docMk/>
            <pc:sldMk cId="3860469221" sldId="1020"/>
            <ac:spMk id="3" creationId="{926E2EC1-A086-4DA3-AFCE-3738F01F1368}"/>
          </ac:spMkLst>
        </pc:spChg>
        <pc:spChg chg="mod">
          <ac:chgData name="Michael Bailit" userId="6e5c4604-85bf-41ef-8e97-4724b7d56589" providerId="ADAL" clId="{7499062C-FE49-4187-AB5A-AC3E93872EEC}" dt="2018-12-14T16:07:47.741" v="2609" actId="1076"/>
          <ac:spMkLst>
            <pc:docMk/>
            <pc:sldMk cId="3860469221" sldId="1020"/>
            <ac:spMk id="4" creationId="{38A1CBD5-6D8A-45E7-B136-6EF359167BAB}"/>
          </ac:spMkLst>
        </pc:spChg>
        <pc:spChg chg="mod">
          <ac:chgData name="Michael Bailit" userId="6e5c4604-85bf-41ef-8e97-4724b7d56589" providerId="ADAL" clId="{7499062C-FE49-4187-AB5A-AC3E93872EEC}" dt="2018-11-28T22:02:49.600" v="967" actId="1076"/>
          <ac:spMkLst>
            <pc:docMk/>
            <pc:sldMk cId="3860469221" sldId="1020"/>
            <ac:spMk id="4" creationId="{4A732C31-1E78-413D-9DEC-CE692D164B7E}"/>
          </ac:spMkLst>
        </pc:spChg>
      </pc:sldChg>
      <pc:sldChg chg="modSp addCm delCm modCm">
        <pc:chgData name="Michael Bailit" userId="6e5c4604-85bf-41ef-8e97-4724b7d56589" providerId="ADAL" clId="{7499062C-FE49-4187-AB5A-AC3E93872EEC}" dt="2018-12-13T16:19:31.336" v="2353" actId="20577"/>
        <pc:sldMkLst>
          <pc:docMk/>
          <pc:sldMk cId="4166201173" sldId="1023"/>
        </pc:sldMkLst>
        <pc:spChg chg="mod">
          <ac:chgData name="Michael Bailit" userId="6e5c4604-85bf-41ef-8e97-4724b7d56589" providerId="ADAL" clId="{7499062C-FE49-4187-AB5A-AC3E93872EEC}" dt="2018-12-02T13:41:16.763" v="1697" actId="20577"/>
          <ac:spMkLst>
            <pc:docMk/>
            <pc:sldMk cId="4166201173" sldId="1023"/>
            <ac:spMk id="2" creationId="{5B8FE637-5779-4B00-8228-61283B92BDD5}"/>
          </ac:spMkLst>
        </pc:spChg>
        <pc:spChg chg="mod">
          <ac:chgData name="Michael Bailit" userId="6e5c4604-85bf-41ef-8e97-4724b7d56589" providerId="ADAL" clId="{7499062C-FE49-4187-AB5A-AC3E93872EEC}" dt="2018-12-02T13:43:31.433" v="1713" actId="20577"/>
          <ac:spMkLst>
            <pc:docMk/>
            <pc:sldMk cId="4166201173" sldId="1023"/>
            <ac:spMk id="7" creationId="{8D8A7741-958C-404B-831D-64B8B580C63F}"/>
          </ac:spMkLst>
        </pc:spChg>
      </pc:sldChg>
      <pc:sldChg chg="modSp">
        <pc:chgData name="Michael Bailit" userId="6e5c4604-85bf-41ef-8e97-4724b7d56589" providerId="ADAL" clId="{7499062C-FE49-4187-AB5A-AC3E93872EEC}" dt="2018-12-02T13:48:28.279" v="1740" actId="6549"/>
        <pc:sldMkLst>
          <pc:docMk/>
          <pc:sldMk cId="1204686503" sldId="1024"/>
        </pc:sldMkLst>
        <pc:spChg chg="mod">
          <ac:chgData name="Michael Bailit" userId="6e5c4604-85bf-41ef-8e97-4724b7d56589" providerId="ADAL" clId="{7499062C-FE49-4187-AB5A-AC3E93872EEC}" dt="2018-12-02T13:48:28.279" v="1740" actId="6549"/>
          <ac:spMkLst>
            <pc:docMk/>
            <pc:sldMk cId="1204686503" sldId="1024"/>
            <ac:spMk id="3" creationId="{B9720002-62D7-4508-B559-3D31AFC50ECF}"/>
          </ac:spMkLst>
        </pc:spChg>
      </pc:sldChg>
      <pc:sldChg chg="modSp">
        <pc:chgData name="Michael Bailit" userId="6e5c4604-85bf-41ef-8e97-4724b7d56589" providerId="ADAL" clId="{7499062C-FE49-4187-AB5A-AC3E93872EEC}" dt="2018-12-13T16:20:14.724" v="2357" actId="13926"/>
        <pc:sldMkLst>
          <pc:docMk/>
          <pc:sldMk cId="1511689493" sldId="1025"/>
        </pc:sldMkLst>
        <pc:spChg chg="mod">
          <ac:chgData name="Michael Bailit" userId="6e5c4604-85bf-41ef-8e97-4724b7d56589" providerId="ADAL" clId="{7499062C-FE49-4187-AB5A-AC3E93872EEC}" dt="2018-12-13T16:20:14.724" v="2357" actId="13926"/>
          <ac:spMkLst>
            <pc:docMk/>
            <pc:sldMk cId="1511689493" sldId="1025"/>
            <ac:spMk id="6" creationId="{35B7610A-DB41-4A59-92DC-2880339C5900}"/>
          </ac:spMkLst>
        </pc:spChg>
      </pc:sldChg>
      <pc:sldChg chg="modSp">
        <pc:chgData name="Michael Bailit" userId="6e5c4604-85bf-41ef-8e97-4724b7d56589" providerId="ADAL" clId="{7499062C-FE49-4187-AB5A-AC3E93872EEC}" dt="2018-12-02T14:00:13.486" v="1953" actId="14100"/>
        <pc:sldMkLst>
          <pc:docMk/>
          <pc:sldMk cId="4206144542" sldId="1027"/>
        </pc:sldMkLst>
        <pc:spChg chg="mod">
          <ac:chgData name="Michael Bailit" userId="6e5c4604-85bf-41ef-8e97-4724b7d56589" providerId="ADAL" clId="{7499062C-FE49-4187-AB5A-AC3E93872EEC}" dt="2018-12-02T14:00:13.486" v="1953" actId="14100"/>
          <ac:spMkLst>
            <pc:docMk/>
            <pc:sldMk cId="4206144542" sldId="1027"/>
            <ac:spMk id="4" creationId="{53AF562B-B0C8-4BFF-806E-8827AD686D0F}"/>
          </ac:spMkLst>
        </pc:spChg>
      </pc:sldChg>
      <pc:sldChg chg="modSp">
        <pc:chgData name="Michael Bailit" userId="6e5c4604-85bf-41ef-8e97-4724b7d56589" providerId="ADAL" clId="{7499062C-FE49-4187-AB5A-AC3E93872EEC}" dt="2018-11-28T21:26:30.699" v="298" actId="20577"/>
        <pc:sldMkLst>
          <pc:docMk/>
          <pc:sldMk cId="1590022339" sldId="1029"/>
        </pc:sldMkLst>
        <pc:spChg chg="mod">
          <ac:chgData name="Michael Bailit" userId="6e5c4604-85bf-41ef-8e97-4724b7d56589" providerId="ADAL" clId="{7499062C-FE49-4187-AB5A-AC3E93872EEC}" dt="2018-11-28T21:26:30.699" v="298" actId="20577"/>
          <ac:spMkLst>
            <pc:docMk/>
            <pc:sldMk cId="1590022339" sldId="1029"/>
            <ac:spMk id="3" creationId="{00000000-0000-0000-0000-000000000000}"/>
          </ac:spMkLst>
        </pc:spChg>
      </pc:sldChg>
      <pc:sldChg chg="modSp">
        <pc:chgData name="Michael Bailit" userId="6e5c4604-85bf-41ef-8e97-4724b7d56589" providerId="ADAL" clId="{7499062C-FE49-4187-AB5A-AC3E93872EEC}" dt="2018-12-13T16:14:53.094" v="2307" actId="13926"/>
        <pc:sldMkLst>
          <pc:docMk/>
          <pc:sldMk cId="1010607731" sldId="1031"/>
        </pc:sldMkLst>
        <pc:spChg chg="mod">
          <ac:chgData name="Michael Bailit" userId="6e5c4604-85bf-41ef-8e97-4724b7d56589" providerId="ADAL" clId="{7499062C-FE49-4187-AB5A-AC3E93872EEC}" dt="2018-12-13T16:14:53.094" v="2307" actId="13926"/>
          <ac:spMkLst>
            <pc:docMk/>
            <pc:sldMk cId="1010607731" sldId="1031"/>
            <ac:spMk id="3" creationId="{79118D46-0822-4ACE-9112-ACE21BFB5CCB}"/>
          </ac:spMkLst>
        </pc:spChg>
      </pc:sldChg>
      <pc:sldChg chg="modSp">
        <pc:chgData name="Michael Bailit" userId="6e5c4604-85bf-41ef-8e97-4724b7d56589" providerId="ADAL" clId="{7499062C-FE49-4187-AB5A-AC3E93872EEC}" dt="2018-11-28T21:37:51.900" v="442" actId="20577"/>
        <pc:sldMkLst>
          <pc:docMk/>
          <pc:sldMk cId="3236881722" sldId="1035"/>
        </pc:sldMkLst>
        <pc:spChg chg="mod">
          <ac:chgData name="Michael Bailit" userId="6e5c4604-85bf-41ef-8e97-4724b7d56589" providerId="ADAL" clId="{7499062C-FE49-4187-AB5A-AC3E93872EEC}" dt="2018-11-28T21:37:51.900" v="442" actId="20577"/>
          <ac:spMkLst>
            <pc:docMk/>
            <pc:sldMk cId="3236881722" sldId="1035"/>
            <ac:spMk id="5" creationId="{479F4AB7-F48D-4072-9CFC-394AC8B9102B}"/>
          </ac:spMkLst>
        </pc:spChg>
      </pc:sldChg>
      <pc:sldChg chg="modSp">
        <pc:chgData name="Michael Bailit" userId="6e5c4604-85bf-41ef-8e97-4724b7d56589" providerId="ADAL" clId="{7499062C-FE49-4187-AB5A-AC3E93872EEC}" dt="2018-12-02T13:08:54.997" v="1056" actId="14100"/>
        <pc:sldMkLst>
          <pc:docMk/>
          <pc:sldMk cId="2213254202" sldId="1038"/>
        </pc:sldMkLst>
        <pc:spChg chg="mod">
          <ac:chgData name="Michael Bailit" userId="6e5c4604-85bf-41ef-8e97-4724b7d56589" providerId="ADAL" clId="{7499062C-FE49-4187-AB5A-AC3E93872EEC}" dt="2018-11-28T21:22:38.648" v="79" actId="20577"/>
          <ac:spMkLst>
            <pc:docMk/>
            <pc:sldMk cId="2213254202" sldId="1038"/>
            <ac:spMk id="3" creationId="{90CF82DE-1B69-4AB3-A3B0-16BE13187398}"/>
          </ac:spMkLst>
        </pc:spChg>
        <pc:spChg chg="mod">
          <ac:chgData name="Michael Bailit" userId="6e5c4604-85bf-41ef-8e97-4724b7d56589" providerId="ADAL" clId="{7499062C-FE49-4187-AB5A-AC3E93872EEC}" dt="2018-12-02T13:08:54.997" v="1056" actId="14100"/>
          <ac:spMkLst>
            <pc:docMk/>
            <pc:sldMk cId="2213254202" sldId="1038"/>
            <ac:spMk id="6" creationId="{ADCD6DF3-1B35-4DE2-9DF0-401A40DA7B33}"/>
          </ac:spMkLst>
        </pc:spChg>
      </pc:sldChg>
      <pc:sldChg chg="addSp modSp modAnim addCm modCm">
        <pc:chgData name="Michael Bailit" userId="6e5c4604-85bf-41ef-8e97-4724b7d56589" providerId="ADAL" clId="{7499062C-FE49-4187-AB5A-AC3E93872EEC}" dt="2018-12-13T16:19:38.577" v="2354" actId="13926"/>
        <pc:sldMkLst>
          <pc:docMk/>
          <pc:sldMk cId="2666479695" sldId="1041"/>
        </pc:sldMkLst>
        <pc:spChg chg="add mod">
          <ac:chgData name="Michael Bailit" userId="6e5c4604-85bf-41ef-8e97-4724b7d56589" providerId="ADAL" clId="{7499062C-FE49-4187-AB5A-AC3E93872EEC}" dt="2018-12-02T13:58:12.693" v="1888" actId="20577"/>
          <ac:spMkLst>
            <pc:docMk/>
            <pc:sldMk cId="2666479695" sldId="1041"/>
            <ac:spMk id="6" creationId="{E4446C21-0D11-4E36-A5BB-F15D007A4FF6}"/>
          </ac:spMkLst>
        </pc:spChg>
        <pc:spChg chg="mod">
          <ac:chgData name="Michael Bailit" userId="6e5c4604-85bf-41ef-8e97-4724b7d56589" providerId="ADAL" clId="{7499062C-FE49-4187-AB5A-AC3E93872EEC}" dt="2018-12-13T16:19:38.577" v="2354" actId="13926"/>
          <ac:spMkLst>
            <pc:docMk/>
            <pc:sldMk cId="2666479695" sldId="1041"/>
            <ac:spMk id="7" creationId="{E8C51D71-5FD0-45CA-9871-F66EA3A812AD}"/>
          </ac:spMkLst>
        </pc:spChg>
        <pc:graphicFrameChg chg="modGraphic">
          <ac:chgData name="Michael Bailit" userId="6e5c4604-85bf-41ef-8e97-4724b7d56589" providerId="ADAL" clId="{7499062C-FE49-4187-AB5A-AC3E93872EEC}" dt="2018-12-02T13:58:56.062" v="1891" actId="255"/>
          <ac:graphicFrameMkLst>
            <pc:docMk/>
            <pc:sldMk cId="2666479695" sldId="1041"/>
            <ac:graphicFrameMk id="3" creationId="{C26B4EC8-B10F-42C9-AF9A-E679E978984D}"/>
          </ac:graphicFrameMkLst>
        </pc:graphicFrameChg>
        <pc:graphicFrameChg chg="mod">
          <ac:chgData name="Michael Bailit" userId="6e5c4604-85bf-41ef-8e97-4724b7d56589" providerId="ADAL" clId="{7499062C-FE49-4187-AB5A-AC3E93872EEC}" dt="2018-12-02T13:57:08.352" v="1849" actId="1076"/>
          <ac:graphicFrameMkLst>
            <pc:docMk/>
            <pc:sldMk cId="2666479695" sldId="1041"/>
            <ac:graphicFrameMk id="11" creationId="{BD585C76-F816-4CBF-8E45-50D11D15DE5E}"/>
          </ac:graphicFrameMkLst>
        </pc:graphicFrameChg>
      </pc:sldChg>
      <pc:sldChg chg="modSp">
        <pc:chgData name="Michael Bailit" userId="6e5c4604-85bf-41ef-8e97-4724b7d56589" providerId="ADAL" clId="{7499062C-FE49-4187-AB5A-AC3E93872EEC}" dt="2018-12-02T13:45:16.539" v="1717" actId="1076"/>
        <pc:sldMkLst>
          <pc:docMk/>
          <pc:sldMk cId="463987209" sldId="1042"/>
        </pc:sldMkLst>
        <pc:spChg chg="mod">
          <ac:chgData name="Michael Bailit" userId="6e5c4604-85bf-41ef-8e97-4724b7d56589" providerId="ADAL" clId="{7499062C-FE49-4187-AB5A-AC3E93872EEC}" dt="2018-12-02T13:44:00.329" v="1715" actId="20577"/>
          <ac:spMkLst>
            <pc:docMk/>
            <pc:sldMk cId="463987209" sldId="1042"/>
            <ac:spMk id="2" creationId="{5B8FE637-5779-4B00-8228-61283B92BDD5}"/>
          </ac:spMkLst>
        </pc:spChg>
        <pc:spChg chg="mod">
          <ac:chgData name="Michael Bailit" userId="6e5c4604-85bf-41ef-8e97-4724b7d56589" providerId="ADAL" clId="{7499062C-FE49-4187-AB5A-AC3E93872EEC}" dt="2018-12-02T13:45:01.350" v="1716" actId="12"/>
          <ac:spMkLst>
            <pc:docMk/>
            <pc:sldMk cId="463987209" sldId="1042"/>
            <ac:spMk id="7" creationId="{E2C15114-C9D4-428C-8C81-50E697EA60C7}"/>
          </ac:spMkLst>
        </pc:spChg>
        <pc:graphicFrameChg chg="mod">
          <ac:chgData name="Michael Bailit" userId="6e5c4604-85bf-41ef-8e97-4724b7d56589" providerId="ADAL" clId="{7499062C-FE49-4187-AB5A-AC3E93872EEC}" dt="2018-12-02T13:45:16.539" v="1717" actId="1076"/>
          <ac:graphicFrameMkLst>
            <pc:docMk/>
            <pc:sldMk cId="463987209" sldId="1042"/>
            <ac:graphicFrameMk id="11" creationId="{BD585C76-F816-4CBF-8E45-50D11D15DE5E}"/>
          </ac:graphicFrameMkLst>
        </pc:graphicFrameChg>
      </pc:sldChg>
      <pc:sldChg chg="modSp">
        <pc:chgData name="Michael Bailit" userId="6e5c4604-85bf-41ef-8e97-4724b7d56589" providerId="ADAL" clId="{7499062C-FE49-4187-AB5A-AC3E93872EEC}" dt="2018-11-28T21:26:24.380" v="297" actId="20577"/>
        <pc:sldMkLst>
          <pc:docMk/>
          <pc:sldMk cId="3714557662" sldId="1043"/>
        </pc:sldMkLst>
        <pc:spChg chg="mod">
          <ac:chgData name="Michael Bailit" userId="6e5c4604-85bf-41ef-8e97-4724b7d56589" providerId="ADAL" clId="{7499062C-FE49-4187-AB5A-AC3E93872EEC}" dt="2018-11-28T21:26:24.380" v="297" actId="20577"/>
          <ac:spMkLst>
            <pc:docMk/>
            <pc:sldMk cId="3714557662" sldId="1043"/>
            <ac:spMk id="3" creationId="{00000000-0000-0000-0000-000000000000}"/>
          </ac:spMkLst>
        </pc:spChg>
      </pc:sldChg>
      <pc:sldChg chg="modSp">
        <pc:chgData name="Michael Bailit" userId="6e5c4604-85bf-41ef-8e97-4724b7d56589" providerId="ADAL" clId="{7499062C-FE49-4187-AB5A-AC3E93872EEC}" dt="2018-11-28T21:26:15.070" v="296" actId="14100"/>
        <pc:sldMkLst>
          <pc:docMk/>
          <pc:sldMk cId="2506213157" sldId="1045"/>
        </pc:sldMkLst>
        <pc:spChg chg="mod">
          <ac:chgData name="Michael Bailit" userId="6e5c4604-85bf-41ef-8e97-4724b7d56589" providerId="ADAL" clId="{7499062C-FE49-4187-AB5A-AC3E93872EEC}" dt="2018-11-28T21:25:58.951" v="292" actId="6549"/>
          <ac:spMkLst>
            <pc:docMk/>
            <pc:sldMk cId="2506213157" sldId="1045"/>
            <ac:spMk id="3" creationId="{00000000-0000-0000-0000-000000000000}"/>
          </ac:spMkLst>
        </pc:spChg>
        <pc:spChg chg="mod">
          <ac:chgData name="Michael Bailit" userId="6e5c4604-85bf-41ef-8e97-4724b7d56589" providerId="ADAL" clId="{7499062C-FE49-4187-AB5A-AC3E93872EEC}" dt="2018-11-28T21:26:15.070" v="296" actId="14100"/>
          <ac:spMkLst>
            <pc:docMk/>
            <pc:sldMk cId="2506213157" sldId="1045"/>
            <ac:spMk id="4" creationId="{00000000-0000-0000-0000-000000000000}"/>
          </ac:spMkLst>
        </pc:spChg>
      </pc:sldChg>
      <pc:sldChg chg="delSp modSp">
        <pc:chgData name="Michael Bailit" userId="6e5c4604-85bf-41ef-8e97-4724b7d56589" providerId="ADAL" clId="{7499062C-FE49-4187-AB5A-AC3E93872EEC}" dt="2018-12-13T15:49:29.061" v="2114" actId="20577"/>
        <pc:sldMkLst>
          <pc:docMk/>
          <pc:sldMk cId="635887" sldId="1046"/>
        </pc:sldMkLst>
        <pc:spChg chg="mod">
          <ac:chgData name="Michael Bailit" userId="6e5c4604-85bf-41ef-8e97-4724b7d56589" providerId="ADAL" clId="{7499062C-FE49-4187-AB5A-AC3E93872EEC}" dt="2018-11-28T21:26:48.663" v="301" actId="20577"/>
          <ac:spMkLst>
            <pc:docMk/>
            <pc:sldMk cId="635887" sldId="1046"/>
            <ac:spMk id="3" creationId="{00000000-0000-0000-0000-000000000000}"/>
          </ac:spMkLst>
        </pc:spChg>
        <pc:spChg chg="del">
          <ac:chgData name="Michael Bailit" userId="6e5c4604-85bf-41ef-8e97-4724b7d56589" providerId="ADAL" clId="{7499062C-FE49-4187-AB5A-AC3E93872EEC}" dt="2018-12-13T15:49:29.061" v="2114" actId="20577"/>
          <ac:spMkLst>
            <pc:docMk/>
            <pc:sldMk cId="635887" sldId="1046"/>
            <ac:spMk id="5" creationId="{E9BA47BD-7823-4C26-8EC3-E9B8B259CA77}"/>
          </ac:spMkLst>
        </pc:spChg>
      </pc:sldChg>
      <pc:sldChg chg="modSp">
        <pc:chgData name="Michael Bailit" userId="6e5c4604-85bf-41ef-8e97-4724b7d56589" providerId="ADAL" clId="{7499062C-FE49-4187-AB5A-AC3E93872EEC}" dt="2018-11-28T21:26:53.506" v="302" actId="20577"/>
        <pc:sldMkLst>
          <pc:docMk/>
          <pc:sldMk cId="206252205" sldId="1047"/>
        </pc:sldMkLst>
        <pc:spChg chg="mod">
          <ac:chgData name="Michael Bailit" userId="6e5c4604-85bf-41ef-8e97-4724b7d56589" providerId="ADAL" clId="{7499062C-FE49-4187-AB5A-AC3E93872EEC}" dt="2018-11-28T21:26:53.506" v="302" actId="20577"/>
          <ac:spMkLst>
            <pc:docMk/>
            <pc:sldMk cId="206252205" sldId="1047"/>
            <ac:spMk id="3" creationId="{00000000-0000-0000-0000-000000000000}"/>
          </ac:spMkLst>
        </pc:spChg>
      </pc:sldChg>
      <pc:sldChg chg="modSp">
        <pc:chgData name="Michael Bailit" userId="6e5c4604-85bf-41ef-8e97-4724b7d56589" providerId="ADAL" clId="{7499062C-FE49-4187-AB5A-AC3E93872EEC}" dt="2018-11-28T21:26:59.448" v="303" actId="20577"/>
        <pc:sldMkLst>
          <pc:docMk/>
          <pc:sldMk cId="2848140491" sldId="1048"/>
        </pc:sldMkLst>
        <pc:spChg chg="mod">
          <ac:chgData name="Michael Bailit" userId="6e5c4604-85bf-41ef-8e97-4724b7d56589" providerId="ADAL" clId="{7499062C-FE49-4187-AB5A-AC3E93872EEC}" dt="2018-11-28T21:26:59.448" v="303" actId="20577"/>
          <ac:spMkLst>
            <pc:docMk/>
            <pc:sldMk cId="2848140491" sldId="1048"/>
            <ac:spMk id="3" creationId="{00000000-0000-0000-0000-000000000000}"/>
          </ac:spMkLst>
        </pc:spChg>
      </pc:sldChg>
      <pc:sldChg chg="modSp">
        <pc:chgData name="Michael Bailit" userId="6e5c4604-85bf-41ef-8e97-4724b7d56589" providerId="ADAL" clId="{7499062C-FE49-4187-AB5A-AC3E93872EEC}" dt="2018-12-02T14:00:42.447" v="1966" actId="20577"/>
        <pc:sldMkLst>
          <pc:docMk/>
          <pc:sldMk cId="2691613958" sldId="1049"/>
        </pc:sldMkLst>
        <pc:spChg chg="mod">
          <ac:chgData name="Michael Bailit" userId="6e5c4604-85bf-41ef-8e97-4724b7d56589" providerId="ADAL" clId="{7499062C-FE49-4187-AB5A-AC3E93872EEC}" dt="2018-12-02T14:00:42.447" v="1966" actId="20577"/>
          <ac:spMkLst>
            <pc:docMk/>
            <pc:sldMk cId="2691613958" sldId="1049"/>
            <ac:spMk id="2" creationId="{8CCB81E3-ABBE-472C-9A4E-E3402AB5E27D}"/>
          </ac:spMkLst>
        </pc:spChg>
      </pc:sldChg>
      <pc:sldChg chg="modSp">
        <pc:chgData name="Michael Bailit" userId="6e5c4604-85bf-41ef-8e97-4724b7d56589" providerId="ADAL" clId="{7499062C-FE49-4187-AB5A-AC3E93872EEC}" dt="2018-12-13T15:58:02.836" v="2237" actId="20577"/>
        <pc:sldMkLst>
          <pc:docMk/>
          <pc:sldMk cId="3575436972" sldId="1050"/>
        </pc:sldMkLst>
        <pc:spChg chg="mod">
          <ac:chgData name="Michael Bailit" userId="6e5c4604-85bf-41ef-8e97-4724b7d56589" providerId="ADAL" clId="{7499062C-FE49-4187-AB5A-AC3E93872EEC}" dt="2018-12-13T15:58:02.836" v="2237" actId="20577"/>
          <ac:spMkLst>
            <pc:docMk/>
            <pc:sldMk cId="3575436972" sldId="1050"/>
            <ac:spMk id="3" creationId="{5E14814B-F4D9-4872-AE91-E0B621F72E87}"/>
          </ac:spMkLst>
        </pc:spChg>
      </pc:sldChg>
      <pc:sldChg chg="modSp">
        <pc:chgData name="Michael Bailit" userId="6e5c4604-85bf-41ef-8e97-4724b7d56589" providerId="ADAL" clId="{7499062C-FE49-4187-AB5A-AC3E93872EEC}" dt="2018-11-28T21:27:12.193" v="304" actId="20577"/>
        <pc:sldMkLst>
          <pc:docMk/>
          <pc:sldMk cId="1532266524" sldId="1051"/>
        </pc:sldMkLst>
        <pc:spChg chg="mod">
          <ac:chgData name="Michael Bailit" userId="6e5c4604-85bf-41ef-8e97-4724b7d56589" providerId="ADAL" clId="{7499062C-FE49-4187-AB5A-AC3E93872EEC}" dt="2018-11-28T21:27:12.193" v="304" actId="20577"/>
          <ac:spMkLst>
            <pc:docMk/>
            <pc:sldMk cId="1532266524" sldId="1051"/>
            <ac:spMk id="3" creationId="{00000000-0000-0000-0000-000000000000}"/>
          </ac:spMkLst>
        </pc:spChg>
      </pc:sldChg>
      <pc:sldChg chg="delSp modSp modAnim addCm modCm">
        <pc:chgData name="Michael Bailit" userId="6e5c4604-85bf-41ef-8e97-4724b7d56589" providerId="ADAL" clId="{7499062C-FE49-4187-AB5A-AC3E93872EEC}" dt="2018-12-13T16:12:39.927" v="2300" actId="20577"/>
        <pc:sldMkLst>
          <pc:docMk/>
          <pc:sldMk cId="994259984" sldId="1052"/>
        </pc:sldMkLst>
        <pc:spChg chg="mod">
          <ac:chgData name="Michael Bailit" userId="6e5c4604-85bf-41ef-8e97-4724b7d56589" providerId="ADAL" clId="{7499062C-FE49-4187-AB5A-AC3E93872EEC}" dt="2018-12-13T16:12:39.927" v="2300" actId="20577"/>
          <ac:spMkLst>
            <pc:docMk/>
            <pc:sldMk cId="994259984" sldId="1052"/>
            <ac:spMk id="3" creationId="{79118D46-0822-4ACE-9112-ACE21BFB5CCB}"/>
          </ac:spMkLst>
        </pc:spChg>
        <pc:spChg chg="del mod">
          <ac:chgData name="Michael Bailit" userId="6e5c4604-85bf-41ef-8e97-4724b7d56589" providerId="ADAL" clId="{7499062C-FE49-4187-AB5A-AC3E93872EEC}" dt="2018-12-02T13:06:07.268" v="1041" actId="20577"/>
          <ac:spMkLst>
            <pc:docMk/>
            <pc:sldMk cId="994259984" sldId="1052"/>
            <ac:spMk id="4" creationId="{56C313ED-9644-496D-AD64-2CEE63D2C799}"/>
          </ac:spMkLst>
        </pc:spChg>
        <pc:spChg chg="del">
          <ac:chgData name="Michael Bailit" userId="6e5c4604-85bf-41ef-8e97-4724b7d56589" providerId="ADAL" clId="{7499062C-FE49-4187-AB5A-AC3E93872EEC}" dt="2018-12-13T15:46:07.937" v="2111" actId="20577"/>
          <ac:spMkLst>
            <pc:docMk/>
            <pc:sldMk cId="994259984" sldId="1052"/>
            <ac:spMk id="5" creationId="{E682121C-46E9-4656-86AE-1D07B9E40F93}"/>
          </ac:spMkLst>
        </pc:spChg>
      </pc:sldChg>
      <pc:sldChg chg="modSp">
        <pc:chgData name="Michael Bailit" userId="6e5c4604-85bf-41ef-8e97-4724b7d56589" providerId="ADAL" clId="{7499062C-FE49-4187-AB5A-AC3E93872EEC}" dt="2018-12-02T13:06:35.058" v="1047" actId="20577"/>
        <pc:sldMkLst>
          <pc:docMk/>
          <pc:sldMk cId="3434685039" sldId="1053"/>
        </pc:sldMkLst>
        <pc:spChg chg="mod">
          <ac:chgData name="Michael Bailit" userId="6e5c4604-85bf-41ef-8e97-4724b7d56589" providerId="ADAL" clId="{7499062C-FE49-4187-AB5A-AC3E93872EEC}" dt="2018-12-02T13:06:35.058" v="1047" actId="20577"/>
          <ac:spMkLst>
            <pc:docMk/>
            <pc:sldMk cId="3434685039" sldId="1053"/>
            <ac:spMk id="3" creationId="{8B0CD486-BE74-4BDC-BF1E-24B8DB862789}"/>
          </ac:spMkLst>
        </pc:spChg>
      </pc:sldChg>
      <pc:sldChg chg="modSp addCm modCm">
        <pc:chgData name="Michael Bailit" userId="6e5c4604-85bf-41ef-8e97-4724b7d56589" providerId="ADAL" clId="{7499062C-FE49-4187-AB5A-AC3E93872EEC}" dt="2018-12-02T13:41:05.491" v="1695" actId="20577"/>
        <pc:sldMkLst>
          <pc:docMk/>
          <pc:sldMk cId="366241877" sldId="1055"/>
        </pc:sldMkLst>
        <pc:spChg chg="mod">
          <ac:chgData name="Michael Bailit" userId="6e5c4604-85bf-41ef-8e97-4724b7d56589" providerId="ADAL" clId="{7499062C-FE49-4187-AB5A-AC3E93872EEC}" dt="2018-12-02T13:40:31.426" v="1693" actId="20577"/>
          <ac:spMkLst>
            <pc:docMk/>
            <pc:sldMk cId="366241877" sldId="1055"/>
            <ac:spMk id="3" creationId="{FC3F7FB6-40A2-4437-9087-4972CBF4DE75}"/>
          </ac:spMkLst>
        </pc:spChg>
      </pc:sldChg>
      <pc:sldChg chg="modSp addCm modCm">
        <pc:chgData name="Michael Bailit" userId="6e5c4604-85bf-41ef-8e97-4724b7d56589" providerId="ADAL" clId="{7499062C-FE49-4187-AB5A-AC3E93872EEC}" dt="2018-12-02T13:45:33.675" v="1720" actId="20577"/>
        <pc:sldMkLst>
          <pc:docMk/>
          <pc:sldMk cId="1482669922" sldId="1056"/>
        </pc:sldMkLst>
        <pc:spChg chg="mod">
          <ac:chgData name="Michael Bailit" userId="6e5c4604-85bf-41ef-8e97-4724b7d56589" providerId="ADAL" clId="{7499062C-FE49-4187-AB5A-AC3E93872EEC}" dt="2018-12-02T13:45:33.675" v="1720" actId="20577"/>
          <ac:spMkLst>
            <pc:docMk/>
            <pc:sldMk cId="1482669922" sldId="1056"/>
            <ac:spMk id="2" creationId="{5B8FE637-5779-4B00-8228-61283B92BDD5}"/>
          </ac:spMkLst>
        </pc:spChg>
        <pc:spChg chg="mod">
          <ac:chgData name="Michael Bailit" userId="6e5c4604-85bf-41ef-8e97-4724b7d56589" providerId="ADAL" clId="{7499062C-FE49-4187-AB5A-AC3E93872EEC}" dt="2018-12-02T13:45:29.569" v="1718" actId="12"/>
          <ac:spMkLst>
            <pc:docMk/>
            <pc:sldMk cId="1482669922" sldId="1056"/>
            <ac:spMk id="5" creationId="{DBE3C89E-8F87-4FEC-AAA0-DAF19F9A6CE7}"/>
          </ac:spMkLst>
        </pc:spChg>
      </pc:sldChg>
      <pc:sldChg chg="modSp addCm modCm">
        <pc:chgData name="Michael Bailit" userId="6e5c4604-85bf-41ef-8e97-4724b7d56589" providerId="ADAL" clId="{7499062C-FE49-4187-AB5A-AC3E93872EEC}" dt="2018-12-13T16:23:33.274" v="2526" actId="255"/>
        <pc:sldMkLst>
          <pc:docMk/>
          <pc:sldMk cId="1912324318" sldId="1057"/>
        </pc:sldMkLst>
        <pc:spChg chg="mod">
          <ac:chgData name="Michael Bailit" userId="6e5c4604-85bf-41ef-8e97-4724b7d56589" providerId="ADAL" clId="{7499062C-FE49-4187-AB5A-AC3E93872EEC}" dt="2018-12-13T16:23:33.274" v="2526" actId="255"/>
          <ac:spMkLst>
            <pc:docMk/>
            <pc:sldMk cId="1912324318" sldId="1057"/>
            <ac:spMk id="3" creationId="{B9720002-62D7-4508-B559-3D31AFC50ECF}"/>
          </ac:spMkLst>
        </pc:spChg>
        <pc:spChg chg="mod">
          <ac:chgData name="Michael Bailit" userId="6e5c4604-85bf-41ef-8e97-4724b7d56589" providerId="ADAL" clId="{7499062C-FE49-4187-AB5A-AC3E93872EEC}" dt="2018-11-28T21:59:13.838" v="722" actId="20577"/>
          <ac:spMkLst>
            <pc:docMk/>
            <pc:sldMk cId="1912324318" sldId="1057"/>
            <ac:spMk id="6" creationId="{8EA302A0-563D-4841-BB86-AAD84D13342A}"/>
          </ac:spMkLst>
        </pc:spChg>
      </pc:sldChg>
      <pc:sldChg chg="modSp addCm modCm">
        <pc:chgData name="Michael Bailit" userId="6e5c4604-85bf-41ef-8e97-4724b7d56589" providerId="ADAL" clId="{7499062C-FE49-4187-AB5A-AC3E93872EEC}" dt="2018-12-02T13:55:56.854" v="1841" actId="20577"/>
        <pc:sldMkLst>
          <pc:docMk/>
          <pc:sldMk cId="869243702" sldId="1058"/>
        </pc:sldMkLst>
        <pc:spChg chg="mod">
          <ac:chgData name="Michael Bailit" userId="6e5c4604-85bf-41ef-8e97-4724b7d56589" providerId="ADAL" clId="{7499062C-FE49-4187-AB5A-AC3E93872EEC}" dt="2018-12-02T13:55:56.854" v="1841" actId="20577"/>
          <ac:spMkLst>
            <pc:docMk/>
            <pc:sldMk cId="869243702" sldId="1058"/>
            <ac:spMk id="3" creationId="{B9720002-62D7-4508-B559-3D31AFC50ECF}"/>
          </ac:spMkLst>
        </pc:spChg>
        <pc:spChg chg="mod">
          <ac:chgData name="Michael Bailit" userId="6e5c4604-85bf-41ef-8e97-4724b7d56589" providerId="ADAL" clId="{7499062C-FE49-4187-AB5A-AC3E93872EEC}" dt="2018-11-28T22:01:03.296" v="912" actId="20577"/>
          <ac:spMkLst>
            <pc:docMk/>
            <pc:sldMk cId="869243702" sldId="1058"/>
            <ac:spMk id="4" creationId="{7AF6F3AE-4EFC-4825-B468-6BBD23CF1EDE}"/>
          </ac:spMkLst>
        </pc:spChg>
        <pc:spChg chg="mod">
          <ac:chgData name="Michael Bailit" userId="6e5c4604-85bf-41ef-8e97-4724b7d56589" providerId="ADAL" clId="{7499062C-FE49-4187-AB5A-AC3E93872EEC}" dt="2018-12-02T13:55:22.679" v="1812" actId="20577"/>
          <ac:spMkLst>
            <pc:docMk/>
            <pc:sldMk cId="869243702" sldId="1058"/>
            <ac:spMk id="9" creationId="{F4552A0E-9B69-4D35-83B2-BA1CFB24FD0C}"/>
          </ac:spMkLst>
        </pc:spChg>
      </pc:sldChg>
      <pc:sldChg chg="modSp addCm modCm">
        <pc:chgData name="Michael Bailit" userId="6e5c4604-85bf-41ef-8e97-4724b7d56589" providerId="ADAL" clId="{7499062C-FE49-4187-AB5A-AC3E93872EEC}" dt="2018-12-13T16:18:46.284" v="2330" actId="20577"/>
        <pc:sldMkLst>
          <pc:docMk/>
          <pc:sldMk cId="3078527847" sldId="1060"/>
        </pc:sldMkLst>
        <pc:spChg chg="mod">
          <ac:chgData name="Michael Bailit" userId="6e5c4604-85bf-41ef-8e97-4724b7d56589" providerId="ADAL" clId="{7499062C-FE49-4187-AB5A-AC3E93872EEC}" dt="2018-12-13T16:18:46.284" v="2330" actId="20577"/>
          <ac:spMkLst>
            <pc:docMk/>
            <pc:sldMk cId="3078527847" sldId="1060"/>
            <ac:spMk id="3" creationId="{5E14814B-F4D9-4872-AE91-E0B621F72E87}"/>
          </ac:spMkLst>
        </pc:spChg>
      </pc:sldChg>
      <pc:sldChg chg="delSp modSp addCm modCm">
        <pc:chgData name="Michael Bailit" userId="6e5c4604-85bf-41ef-8e97-4724b7d56589" providerId="ADAL" clId="{7499062C-FE49-4187-AB5A-AC3E93872EEC}" dt="2018-12-13T16:18:53.408" v="2352" actId="20577"/>
        <pc:sldMkLst>
          <pc:docMk/>
          <pc:sldMk cId="1062214618" sldId="1061"/>
        </pc:sldMkLst>
        <pc:spChg chg="mod">
          <ac:chgData name="Michael Bailit" userId="6e5c4604-85bf-41ef-8e97-4724b7d56589" providerId="ADAL" clId="{7499062C-FE49-4187-AB5A-AC3E93872EEC}" dt="2018-12-13T16:18:53.408" v="2352" actId="20577"/>
          <ac:spMkLst>
            <pc:docMk/>
            <pc:sldMk cId="1062214618" sldId="1061"/>
            <ac:spMk id="3" creationId="{5E14814B-F4D9-4872-AE91-E0B621F72E87}"/>
          </ac:spMkLst>
        </pc:spChg>
        <pc:spChg chg="del">
          <ac:chgData name="Michael Bailit" userId="6e5c4604-85bf-41ef-8e97-4724b7d56589" providerId="ADAL" clId="{7499062C-FE49-4187-AB5A-AC3E93872EEC}" dt="2018-12-13T15:59:01.650" v="2254" actId="20577"/>
          <ac:spMkLst>
            <pc:docMk/>
            <pc:sldMk cId="1062214618" sldId="1061"/>
            <ac:spMk id="4" creationId="{2FCA6655-BA2C-41D5-B5C0-BDC2573EF43F}"/>
          </ac:spMkLst>
        </pc:spChg>
        <pc:spChg chg="del">
          <ac:chgData name="Michael Bailit" userId="6e5c4604-85bf-41ef-8e97-4724b7d56589" providerId="ADAL" clId="{7499062C-FE49-4187-AB5A-AC3E93872EEC}" dt="2018-12-02T13:35:16.674" v="1634" actId="20577"/>
          <ac:spMkLst>
            <pc:docMk/>
            <pc:sldMk cId="1062214618" sldId="1061"/>
            <ac:spMk id="4" creationId="{6B74FCBA-104F-4D55-B3B7-89FDF18234E0}"/>
          </ac:spMkLst>
        </pc:spChg>
        <pc:spChg chg="mod">
          <ac:chgData name="Michael Bailit" userId="6e5c4604-85bf-41ef-8e97-4724b7d56589" providerId="ADAL" clId="{7499062C-FE49-4187-AB5A-AC3E93872EEC}" dt="2018-12-13T15:59:18.193" v="2261" actId="20577"/>
          <ac:spMkLst>
            <pc:docMk/>
            <pc:sldMk cId="1062214618" sldId="1061"/>
            <ac:spMk id="5" creationId="{516D65AF-3F33-4DB9-9D35-D8E240A4E67C}"/>
          </ac:spMkLst>
        </pc:spChg>
      </pc:sldChg>
      <pc:sldChg chg="modSp">
        <pc:chgData name="Michael Bailit" userId="6e5c4604-85bf-41ef-8e97-4724b7d56589" providerId="ADAL" clId="{7499062C-FE49-4187-AB5A-AC3E93872EEC}" dt="2018-12-02T13:07:56.944" v="1055" actId="20577"/>
        <pc:sldMkLst>
          <pc:docMk/>
          <pc:sldMk cId="1615262567" sldId="1062"/>
        </pc:sldMkLst>
        <pc:spChg chg="mod">
          <ac:chgData name="Michael Bailit" userId="6e5c4604-85bf-41ef-8e97-4724b7d56589" providerId="ADAL" clId="{7499062C-FE49-4187-AB5A-AC3E93872EEC}" dt="2018-12-02T13:07:56.944" v="1055" actId="20577"/>
          <ac:spMkLst>
            <pc:docMk/>
            <pc:sldMk cId="1615262567" sldId="1062"/>
            <ac:spMk id="3" creationId="{B6924557-89C4-484E-9A8A-08DE632C731F}"/>
          </ac:spMkLst>
        </pc:spChg>
      </pc:sldChg>
      <pc:sldChg chg="modSp">
        <pc:chgData name="Michael Bailit" userId="6e5c4604-85bf-41ef-8e97-4724b7d56589" providerId="ADAL" clId="{7499062C-FE49-4187-AB5A-AC3E93872EEC}" dt="2018-12-02T13:53:45.970" v="1795" actId="20577"/>
        <pc:sldMkLst>
          <pc:docMk/>
          <pc:sldMk cId="3055266223" sldId="1064"/>
        </pc:sldMkLst>
        <pc:spChg chg="mod">
          <ac:chgData name="Michael Bailit" userId="6e5c4604-85bf-41ef-8e97-4724b7d56589" providerId="ADAL" clId="{7499062C-FE49-4187-AB5A-AC3E93872EEC}" dt="2018-12-02T13:52:30.288" v="1779" actId="20577"/>
          <ac:spMkLst>
            <pc:docMk/>
            <pc:sldMk cId="3055266223" sldId="1064"/>
            <ac:spMk id="3" creationId="{B9720002-62D7-4508-B559-3D31AFC50ECF}"/>
          </ac:spMkLst>
        </pc:spChg>
        <pc:spChg chg="mod">
          <ac:chgData name="Michael Bailit" userId="6e5c4604-85bf-41ef-8e97-4724b7d56589" providerId="ADAL" clId="{7499062C-FE49-4187-AB5A-AC3E93872EEC}" dt="2018-12-02T13:53:45.970" v="1795" actId="20577"/>
          <ac:spMkLst>
            <pc:docMk/>
            <pc:sldMk cId="3055266223" sldId="1064"/>
            <ac:spMk id="5" creationId="{D4E52525-8D07-409B-A74F-DFEAA608A6B8}"/>
          </ac:spMkLst>
        </pc:spChg>
      </pc:sldChg>
      <pc:sldChg chg="modSp">
        <pc:chgData name="Michael Bailit" userId="6e5c4604-85bf-41ef-8e97-4724b7d56589" providerId="ADAL" clId="{7499062C-FE49-4187-AB5A-AC3E93872EEC}" dt="2018-12-13T15:50:11.719" v="2116" actId="207"/>
        <pc:sldMkLst>
          <pc:docMk/>
          <pc:sldMk cId="3925371797" sldId="1065"/>
        </pc:sldMkLst>
        <pc:graphicFrameChg chg="modGraphic">
          <ac:chgData name="Michael Bailit" userId="6e5c4604-85bf-41ef-8e97-4724b7d56589" providerId="ADAL" clId="{7499062C-FE49-4187-AB5A-AC3E93872EEC}" dt="2018-12-13T15:50:11.719" v="2116" actId="207"/>
          <ac:graphicFrameMkLst>
            <pc:docMk/>
            <pc:sldMk cId="3925371797" sldId="1065"/>
            <ac:graphicFrameMk id="4" creationId="{ECA81C9F-A363-4593-8491-C1AB6BC8CE11}"/>
          </ac:graphicFrameMkLst>
        </pc:graphicFrameChg>
      </pc:sldChg>
      <pc:sldChg chg="modSp modAnim">
        <pc:chgData name="Michael Bailit" userId="6e5c4604-85bf-41ef-8e97-4724b7d56589" providerId="ADAL" clId="{7499062C-FE49-4187-AB5A-AC3E93872EEC}" dt="2018-12-13T15:56:21.311" v="2229" actId="1076"/>
        <pc:sldMkLst>
          <pc:docMk/>
          <pc:sldMk cId="3990789777" sldId="1068"/>
        </pc:sldMkLst>
        <pc:spChg chg="mod">
          <ac:chgData name="Michael Bailit" userId="6e5c4604-85bf-41ef-8e97-4724b7d56589" providerId="ADAL" clId="{7499062C-FE49-4187-AB5A-AC3E93872EEC}" dt="2018-12-13T15:50:49.866" v="2146" actId="20577"/>
          <ac:spMkLst>
            <pc:docMk/>
            <pc:sldMk cId="3990789777" sldId="1068"/>
            <ac:spMk id="2" creationId="{F105F734-2D20-4DAC-A419-881693AE7B3C}"/>
          </ac:spMkLst>
        </pc:spChg>
        <pc:spChg chg="mod">
          <ac:chgData name="Michael Bailit" userId="6e5c4604-85bf-41ef-8e97-4724b7d56589" providerId="ADAL" clId="{7499062C-FE49-4187-AB5A-AC3E93872EEC}" dt="2018-12-13T15:56:21.311" v="2229" actId="1076"/>
          <ac:spMkLst>
            <pc:docMk/>
            <pc:sldMk cId="3990789777" sldId="1068"/>
            <ac:spMk id="3" creationId="{7BFFA2F6-63E8-43D8-B52E-8BD9DE01FFF4}"/>
          </ac:spMkLst>
        </pc:spChg>
      </pc:sldChg>
    </pc:docChg>
  </pc:docChgLst>
  <pc:docChgLst>
    <pc:chgData name="Justine Zayhowski" userId="2377d393-ab0f-4e66-8672-ed1beebcd407" providerId="ADAL" clId="{AE610188-BD2C-49F9-B7B2-F3D410174C20}"/>
    <pc:docChg chg="undo custSel addSld delSld modSld">
      <pc:chgData name="Justine Zayhowski" userId="2377d393-ab0f-4e66-8672-ed1beebcd407" providerId="ADAL" clId="{AE610188-BD2C-49F9-B7B2-F3D410174C20}" dt="2018-11-13T18:32:14.647" v="473" actId="20577"/>
      <pc:docMkLst>
        <pc:docMk/>
      </pc:docMkLst>
      <pc:sldChg chg="modSp">
        <pc:chgData name="Justine Zayhowski" userId="2377d393-ab0f-4e66-8672-ed1beebcd407" providerId="ADAL" clId="{AE610188-BD2C-49F9-B7B2-F3D410174C20}" dt="2018-11-07T12:59:21.564" v="197" actId="20577"/>
        <pc:sldMkLst>
          <pc:docMk/>
          <pc:sldMk cId="3749492067" sldId="1017"/>
        </pc:sldMkLst>
        <pc:spChg chg="mod">
          <ac:chgData name="Justine Zayhowski" userId="2377d393-ab0f-4e66-8672-ed1beebcd407" providerId="ADAL" clId="{AE610188-BD2C-49F9-B7B2-F3D410174C20}" dt="2018-11-07T12:59:21.564" v="197" actId="20577"/>
          <ac:spMkLst>
            <pc:docMk/>
            <pc:sldMk cId="3749492067" sldId="1017"/>
            <ac:spMk id="3" creationId="{6E121911-4A45-4E5E-8D8C-E1E267DE464E}"/>
          </ac:spMkLst>
        </pc:spChg>
      </pc:sldChg>
      <pc:sldChg chg="modSp">
        <pc:chgData name="Justine Zayhowski" userId="2377d393-ab0f-4e66-8672-ed1beebcd407" providerId="ADAL" clId="{AE610188-BD2C-49F9-B7B2-F3D410174C20}" dt="2018-11-13T18:27:33.223" v="399" actId="20577"/>
        <pc:sldMkLst>
          <pc:docMk/>
          <pc:sldMk cId="3860469221" sldId="1020"/>
        </pc:sldMkLst>
        <pc:spChg chg="mod">
          <ac:chgData name="Justine Zayhowski" userId="2377d393-ab0f-4e66-8672-ed1beebcd407" providerId="ADAL" clId="{AE610188-BD2C-49F9-B7B2-F3D410174C20}" dt="2018-11-13T18:27:33.223" v="399" actId="20577"/>
          <ac:spMkLst>
            <pc:docMk/>
            <pc:sldMk cId="3860469221" sldId="1020"/>
            <ac:spMk id="3" creationId="{926E2EC1-A086-4DA3-AFCE-3738F01F1368}"/>
          </ac:spMkLst>
        </pc:spChg>
      </pc:sldChg>
    </pc:docChg>
  </pc:docChgLst>
  <pc:docChgLst>
    <pc:chgData name="Justine Zayhowski" userId="2377d393-ab0f-4e66-8672-ed1beebcd407" providerId="ADAL" clId="{6740F832-7345-4D44-8468-54EE296FB1B5}"/>
    <pc:docChg chg="undo custSel addSld delSld modSld sldOrd">
      <pc:chgData name="Justine Zayhowski" userId="2377d393-ab0f-4e66-8672-ed1beebcd407" providerId="ADAL" clId="{6740F832-7345-4D44-8468-54EE296FB1B5}" dt="2018-11-06T16:40:44.604" v="8821"/>
      <pc:docMkLst>
        <pc:docMk/>
      </pc:docMkLst>
      <pc:sldChg chg="modSp add">
        <pc:chgData name="Justine Zayhowski" userId="2377d393-ab0f-4e66-8672-ed1beebcd407" providerId="ADAL" clId="{6740F832-7345-4D44-8468-54EE296FB1B5}" dt="2018-11-02T19:45:11.776" v="5493" actId="20577"/>
        <pc:sldMkLst>
          <pc:docMk/>
          <pc:sldMk cId="3749492067" sldId="1017"/>
        </pc:sldMkLst>
        <pc:spChg chg="mod">
          <ac:chgData name="Justine Zayhowski" userId="2377d393-ab0f-4e66-8672-ed1beebcd407" providerId="ADAL" clId="{6740F832-7345-4D44-8468-54EE296FB1B5}" dt="2018-11-02T18:13:23.021" v="4926" actId="20577"/>
          <ac:spMkLst>
            <pc:docMk/>
            <pc:sldMk cId="3749492067" sldId="1017"/>
            <ac:spMk id="2" creationId="{00AB5D0A-CD7A-45BC-BD62-2227BA94BC81}"/>
          </ac:spMkLst>
        </pc:spChg>
        <pc:spChg chg="mod">
          <ac:chgData name="Justine Zayhowski" userId="2377d393-ab0f-4e66-8672-ed1beebcd407" providerId="ADAL" clId="{6740F832-7345-4D44-8468-54EE296FB1B5}" dt="2018-11-02T19:45:11.776" v="5493" actId="20577"/>
          <ac:spMkLst>
            <pc:docMk/>
            <pc:sldMk cId="3749492067" sldId="1017"/>
            <ac:spMk id="3" creationId="{6E121911-4A45-4E5E-8D8C-E1E267DE464E}"/>
          </ac:spMkLst>
        </pc:spChg>
      </pc:sldChg>
      <pc:sldChg chg="modSp add">
        <pc:chgData name="Justine Zayhowski" userId="2377d393-ab0f-4e66-8672-ed1beebcd407" providerId="ADAL" clId="{6740F832-7345-4D44-8468-54EE296FB1B5}" dt="2018-11-02T19:48:37.816" v="5698" actId="20577"/>
        <pc:sldMkLst>
          <pc:docMk/>
          <pc:sldMk cId="3860469221" sldId="1020"/>
        </pc:sldMkLst>
        <pc:spChg chg="mod">
          <ac:chgData name="Justine Zayhowski" userId="2377d393-ab0f-4e66-8672-ed1beebcd407" providerId="ADAL" clId="{6740F832-7345-4D44-8468-54EE296FB1B5}" dt="2018-11-02T19:46:39.343" v="5570" actId="20577"/>
          <ac:spMkLst>
            <pc:docMk/>
            <pc:sldMk cId="3860469221" sldId="1020"/>
            <ac:spMk id="2" creationId="{621F217D-9DF2-4D46-BA82-B52EF1890E06}"/>
          </ac:spMkLst>
        </pc:spChg>
        <pc:spChg chg="mod">
          <ac:chgData name="Justine Zayhowski" userId="2377d393-ab0f-4e66-8672-ed1beebcd407" providerId="ADAL" clId="{6740F832-7345-4D44-8468-54EE296FB1B5}" dt="2018-11-02T19:48:37.816" v="5698" actId="20577"/>
          <ac:spMkLst>
            <pc:docMk/>
            <pc:sldMk cId="3860469221" sldId="1020"/>
            <ac:spMk id="3" creationId="{926E2EC1-A086-4DA3-AFCE-3738F01F1368}"/>
          </ac:spMkLst>
        </pc:spChg>
      </pc:sldChg>
      <pc:sldChg chg="addSp modSp add">
        <pc:chgData name="Justine Zayhowski" userId="2377d393-ab0f-4e66-8672-ed1beebcd407" providerId="ADAL" clId="{6740F832-7345-4D44-8468-54EE296FB1B5}" dt="2018-11-02T20:01:20.245" v="6572" actId="1076"/>
        <pc:sldMkLst>
          <pc:docMk/>
          <pc:sldMk cId="4166201173" sldId="1023"/>
        </pc:sldMkLst>
        <pc:spChg chg="mod">
          <ac:chgData name="Justine Zayhowski" userId="2377d393-ab0f-4e66-8672-ed1beebcd407" providerId="ADAL" clId="{6740F832-7345-4D44-8468-54EE296FB1B5}" dt="2018-11-02T20:00:08.097" v="6458" actId="20577"/>
          <ac:spMkLst>
            <pc:docMk/>
            <pc:sldMk cId="4166201173" sldId="1023"/>
            <ac:spMk id="2" creationId="{5B8FE637-5779-4B00-8228-61283B92BDD5}"/>
          </ac:spMkLst>
        </pc:spChg>
        <pc:spChg chg="mod">
          <ac:chgData name="Justine Zayhowski" userId="2377d393-ab0f-4e66-8672-ed1beebcd407" providerId="ADAL" clId="{6740F832-7345-4D44-8468-54EE296FB1B5}" dt="2018-11-02T20:00:20.592" v="6497" actId="20577"/>
          <ac:spMkLst>
            <pc:docMk/>
            <pc:sldMk cId="4166201173" sldId="1023"/>
            <ac:spMk id="3" creationId="{354E8AF0-6173-4885-83D7-FEB63E5F859D}"/>
          </ac:spMkLst>
        </pc:spChg>
        <pc:spChg chg="add">
          <ac:chgData name="Justine Zayhowski" userId="2377d393-ab0f-4e66-8672-ed1beebcd407" providerId="ADAL" clId="{6740F832-7345-4D44-8468-54EE296FB1B5}" dt="2018-11-02T20:01:20.245" v="6572" actId="1076"/>
          <ac:spMkLst>
            <pc:docMk/>
            <pc:sldMk cId="4166201173" sldId="1023"/>
            <ac:spMk id="4" creationId="{D1D6ED54-4F55-400F-B58D-BA611DEEDE7C}"/>
          </ac:spMkLst>
        </pc:spChg>
      </pc:sldChg>
      <pc:sldChg chg="addSp delSp modSp add modAnim modNotesTx">
        <pc:chgData name="Justine Zayhowski" userId="2377d393-ab0f-4e66-8672-ed1beebcd407" providerId="ADAL" clId="{6740F832-7345-4D44-8468-54EE296FB1B5}" dt="2018-11-06T14:19:17.833" v="8749" actId="1036"/>
        <pc:sldMkLst>
          <pc:docMk/>
          <pc:sldMk cId="1204686503" sldId="1024"/>
        </pc:sldMkLst>
        <pc:spChg chg="mod">
          <ac:chgData name="Justine Zayhowski" userId="2377d393-ab0f-4e66-8672-ed1beebcd407" providerId="ADAL" clId="{6740F832-7345-4D44-8468-54EE296FB1B5}" dt="2018-11-02T20:00:45.953" v="6501" actId="20577"/>
          <ac:spMkLst>
            <pc:docMk/>
            <pc:sldMk cId="1204686503" sldId="1024"/>
            <ac:spMk id="2" creationId="{1B401E40-003A-4119-97D9-9E9804596D12}"/>
          </ac:spMkLst>
        </pc:spChg>
        <pc:spChg chg="mod">
          <ac:chgData name="Justine Zayhowski" userId="2377d393-ab0f-4e66-8672-ed1beebcd407" providerId="ADAL" clId="{6740F832-7345-4D44-8468-54EE296FB1B5}" dt="2018-11-06T14:18:50.041" v="8747" actId="20577"/>
          <ac:spMkLst>
            <pc:docMk/>
            <pc:sldMk cId="1204686503" sldId="1024"/>
            <ac:spMk id="3" creationId="{B9720002-62D7-4508-B559-3D31AFC50ECF}"/>
          </ac:spMkLst>
        </pc:spChg>
        <pc:spChg chg="add mod">
          <ac:chgData name="Justine Zayhowski" userId="2377d393-ab0f-4e66-8672-ed1beebcd407" providerId="ADAL" clId="{6740F832-7345-4D44-8468-54EE296FB1B5}" dt="2018-11-02T20:01:18.091" v="6571" actId="1076"/>
          <ac:spMkLst>
            <pc:docMk/>
            <pc:sldMk cId="1204686503" sldId="1024"/>
            <ac:spMk id="4" creationId="{7AF6F3AE-4EFC-4825-B468-6BBD23CF1EDE}"/>
          </ac:spMkLst>
        </pc:spChg>
        <pc:spChg chg="add del mod">
          <ac:chgData name="Justine Zayhowski" userId="2377d393-ab0f-4e66-8672-ed1beebcd407" providerId="ADAL" clId="{6740F832-7345-4D44-8468-54EE296FB1B5}" dt="2018-11-02T20:23:26.531" v="7674" actId="478"/>
          <ac:spMkLst>
            <pc:docMk/>
            <pc:sldMk cId="1204686503" sldId="1024"/>
            <ac:spMk id="7" creationId="{BC3B7D60-6353-4104-94F9-FD536046E98E}"/>
          </ac:spMkLst>
        </pc:spChg>
        <pc:spChg chg="add mod">
          <ac:chgData name="Justine Zayhowski" userId="2377d393-ab0f-4e66-8672-ed1beebcd407" providerId="ADAL" clId="{6740F832-7345-4D44-8468-54EE296FB1B5}" dt="2018-11-06T14:19:17.833" v="8749" actId="1036"/>
          <ac:spMkLst>
            <pc:docMk/>
            <pc:sldMk cId="1204686503" sldId="1024"/>
            <ac:spMk id="8" creationId="{48C48E65-3452-436D-822F-1196737E4D61}"/>
          </ac:spMkLst>
        </pc:spChg>
        <pc:graphicFrameChg chg="add del">
          <ac:chgData name="Justine Zayhowski" userId="2377d393-ab0f-4e66-8672-ed1beebcd407" providerId="ADAL" clId="{6740F832-7345-4D44-8468-54EE296FB1B5}" dt="2018-11-02T20:12:51.250" v="6831" actId="1076"/>
          <ac:graphicFrameMkLst>
            <pc:docMk/>
            <pc:sldMk cId="1204686503" sldId="1024"/>
            <ac:graphicFrameMk id="5" creationId="{10901D10-9ACD-4E7E-9EA3-960A91292C00}"/>
          </ac:graphicFrameMkLst>
        </pc:graphicFrameChg>
        <pc:graphicFrameChg chg="add del mod modGraphic">
          <ac:chgData name="Justine Zayhowski" userId="2377d393-ab0f-4e66-8672-ed1beebcd407" providerId="ADAL" clId="{6740F832-7345-4D44-8468-54EE296FB1B5}" dt="2018-11-02T20:17:59.779" v="7132" actId="478"/>
          <ac:graphicFrameMkLst>
            <pc:docMk/>
            <pc:sldMk cId="1204686503" sldId="1024"/>
            <ac:graphicFrameMk id="6" creationId="{0C878011-874F-40C5-9A23-17A73D9FD038}"/>
          </ac:graphicFrameMkLst>
        </pc:graphicFrameChg>
      </pc:sldChg>
      <pc:sldChg chg="addSp delSp modSp add ord modAnim">
        <pc:chgData name="Justine Zayhowski" userId="2377d393-ab0f-4e66-8672-ed1beebcd407" providerId="ADAL" clId="{6740F832-7345-4D44-8468-54EE296FB1B5}" dt="2018-11-06T14:17:46.952" v="8684" actId="1036"/>
        <pc:sldMkLst>
          <pc:docMk/>
          <pc:sldMk cId="1511689493" sldId="1025"/>
        </pc:sldMkLst>
        <pc:spChg chg="mod">
          <ac:chgData name="Justine Zayhowski" userId="2377d393-ab0f-4e66-8672-ed1beebcd407" providerId="ADAL" clId="{6740F832-7345-4D44-8468-54EE296FB1B5}" dt="2018-11-02T20:16:30.963" v="7131" actId="20577"/>
          <ac:spMkLst>
            <pc:docMk/>
            <pc:sldMk cId="1511689493" sldId="1025"/>
            <ac:spMk id="2" creationId="{47EC8194-C908-480C-8752-B6FC3014AED4}"/>
          </ac:spMkLst>
        </pc:spChg>
        <pc:spChg chg="del">
          <ac:chgData name="Justine Zayhowski" userId="2377d393-ab0f-4e66-8672-ed1beebcd407" providerId="ADAL" clId="{6740F832-7345-4D44-8468-54EE296FB1B5}" dt="2018-11-02T20:15:10.337" v="6960" actId="478"/>
          <ac:spMkLst>
            <pc:docMk/>
            <pc:sldMk cId="1511689493" sldId="1025"/>
            <ac:spMk id="3" creationId="{C9736383-A3A3-4DC7-9EE8-DE552B67CBB1}"/>
          </ac:spMkLst>
        </pc:spChg>
        <pc:spChg chg="add del mod">
          <ac:chgData name="Justine Zayhowski" userId="2377d393-ab0f-4e66-8672-ed1beebcd407" providerId="ADAL" clId="{6740F832-7345-4D44-8468-54EE296FB1B5}" dt="2018-11-02T20:33:18.292" v="8204" actId="478"/>
          <ac:spMkLst>
            <pc:docMk/>
            <pc:sldMk cId="1511689493" sldId="1025"/>
            <ac:spMk id="5" creationId="{87743583-07D4-49A0-BF9F-E5114D1FC857}"/>
          </ac:spMkLst>
        </pc:spChg>
        <pc:spChg chg="add mod">
          <ac:chgData name="Justine Zayhowski" userId="2377d393-ab0f-4e66-8672-ed1beebcd407" providerId="ADAL" clId="{6740F832-7345-4D44-8468-54EE296FB1B5}" dt="2018-11-06T14:17:46.952" v="8684" actId="1036"/>
          <ac:spMkLst>
            <pc:docMk/>
            <pc:sldMk cId="1511689493" sldId="1025"/>
            <ac:spMk id="6" creationId="{7FB7DD13-13C5-4EFE-92A8-89B27BD3A827}"/>
          </ac:spMkLst>
        </pc:spChg>
        <pc:spChg chg="add del">
          <ac:chgData name="Justine Zayhowski" userId="2377d393-ab0f-4e66-8672-ed1beebcd407" providerId="ADAL" clId="{6740F832-7345-4D44-8468-54EE296FB1B5}" dt="2018-11-02T20:26:24.776" v="7809" actId="2062"/>
          <ac:spMkLst>
            <pc:docMk/>
            <pc:sldMk cId="1511689493" sldId="1025"/>
            <ac:spMk id="7" creationId="{56363910-FAE5-41D4-9CF5-29A6A7827025}"/>
          </ac:spMkLst>
        </pc:spChg>
        <pc:spChg chg="add mod">
          <ac:chgData name="Justine Zayhowski" userId="2377d393-ab0f-4e66-8672-ed1beebcd407" providerId="ADAL" clId="{6740F832-7345-4D44-8468-54EE296FB1B5}" dt="2018-11-02T20:36:27.109" v="8299" actId="20577"/>
          <ac:spMkLst>
            <pc:docMk/>
            <pc:sldMk cId="1511689493" sldId="1025"/>
            <ac:spMk id="8" creationId="{20C3398F-FAC9-411E-8E48-3FE8E2C0D8C9}"/>
          </ac:spMkLst>
        </pc:spChg>
        <pc:graphicFrameChg chg="add mod modGraphic">
          <ac:chgData name="Justine Zayhowski" userId="2377d393-ab0f-4e66-8672-ed1beebcd407" providerId="ADAL" clId="{6740F832-7345-4D44-8468-54EE296FB1B5}" dt="2018-11-06T14:17:30.035" v="8676" actId="14734"/>
          <ac:graphicFrameMkLst>
            <pc:docMk/>
            <pc:sldMk cId="1511689493" sldId="1025"/>
            <ac:graphicFrameMk id="4" creationId="{200DE0C1-D9F3-4D25-802E-601868500232}"/>
          </ac:graphicFrameMkLst>
        </pc:graphicFrameChg>
      </pc:sldChg>
      <pc:sldChg chg="addSp modSp add modAnim">
        <pc:chgData name="Justine Zayhowski" userId="2377d393-ab0f-4e66-8672-ed1beebcd407" providerId="ADAL" clId="{6740F832-7345-4D44-8468-54EE296FB1B5}" dt="2018-11-02T20:30:07.257" v="8203" actId="1076"/>
        <pc:sldMkLst>
          <pc:docMk/>
          <pc:sldMk cId="4206144542" sldId="1027"/>
        </pc:sldMkLst>
        <pc:spChg chg="mod">
          <ac:chgData name="Justine Zayhowski" userId="2377d393-ab0f-4e66-8672-ed1beebcd407" providerId="ADAL" clId="{6740F832-7345-4D44-8468-54EE296FB1B5}" dt="2018-11-02T20:29:59.124" v="8202" actId="20577"/>
          <ac:spMkLst>
            <pc:docMk/>
            <pc:sldMk cId="4206144542" sldId="1027"/>
            <ac:spMk id="2" creationId="{F9AC3E59-DF66-47F9-B88F-D34EF7CC7F86}"/>
          </ac:spMkLst>
        </pc:spChg>
        <pc:spChg chg="mod">
          <ac:chgData name="Justine Zayhowski" userId="2377d393-ab0f-4e66-8672-ed1beebcd407" providerId="ADAL" clId="{6740F832-7345-4D44-8468-54EE296FB1B5}" dt="2018-11-02T20:29:51.715" v="8196" actId="20577"/>
          <ac:spMkLst>
            <pc:docMk/>
            <pc:sldMk cId="4206144542" sldId="1027"/>
            <ac:spMk id="3" creationId="{0437F6EF-A5EF-4B1F-9A26-9224A1794011}"/>
          </ac:spMkLst>
        </pc:spChg>
        <pc:spChg chg="add">
          <ac:chgData name="Justine Zayhowski" userId="2377d393-ab0f-4e66-8672-ed1beebcd407" providerId="ADAL" clId="{6740F832-7345-4D44-8468-54EE296FB1B5}" dt="2018-11-02T20:30:07.257" v="8203" actId="1076"/>
          <ac:spMkLst>
            <pc:docMk/>
            <pc:sldMk cId="4206144542" sldId="1027"/>
            <ac:spMk id="4" creationId="{53AF562B-B0C8-4BFF-806E-8827AD686D0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B481253-7591-4523-955E-F80A848495CF}" type="datetimeFigureOut">
              <a:rPr lang="en-US" smtClean="0"/>
              <a:t>12/17/2018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9DC8BEB-EE67-441D-A873-0468255F46D5}" type="slidenum">
              <a:rPr lang="en-US" smtClean="0"/>
              <a:t>‹#›</a:t>
            </a:fld>
            <a:endParaRPr lang="en-US"/>
          </a:p>
        </p:txBody>
      </p:sp>
    </p:spTree>
    <p:extLst>
      <p:ext uri="{BB962C8B-B14F-4D97-AF65-F5344CB8AC3E}">
        <p14:creationId xmlns:p14="http://schemas.microsoft.com/office/powerpoint/2010/main" val="2609859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E87F2B8-DAB1-4BB7-AA03-13CA34FE8FA5}" type="datetimeFigureOut">
              <a:rPr lang="en-US" smtClean="0"/>
              <a:t>12/17/2018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B7833D-D0AA-4DCD-A1FD-49E43A30758C}" type="slidenum">
              <a:rPr lang="en-US" smtClean="0"/>
              <a:t>‹#›</a:t>
            </a:fld>
            <a:endParaRPr lang="en-US"/>
          </a:p>
        </p:txBody>
      </p:sp>
    </p:spTree>
    <p:extLst>
      <p:ext uri="{BB962C8B-B14F-4D97-AF65-F5344CB8AC3E}">
        <p14:creationId xmlns:p14="http://schemas.microsoft.com/office/powerpoint/2010/main" val="221080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7833D-D0AA-4DCD-A1FD-49E43A30758C}" type="slidenum">
              <a:rPr lang="en-US" smtClean="0"/>
              <a:t>30</a:t>
            </a:fld>
            <a:endParaRPr lang="en-US"/>
          </a:p>
        </p:txBody>
      </p:sp>
    </p:spTree>
    <p:extLst>
      <p:ext uri="{BB962C8B-B14F-4D97-AF65-F5344CB8AC3E}">
        <p14:creationId xmlns:p14="http://schemas.microsoft.com/office/powerpoint/2010/main" val="3579236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Episiotomy data accessed 11/2/18: http://www.leapfroggroup.org/hospitals/search/list/states/Massachusetts</a:t>
            </a:r>
          </a:p>
        </p:txBody>
      </p:sp>
      <p:sp>
        <p:nvSpPr>
          <p:cNvPr id="4" name="Slide Number Placeholder 3"/>
          <p:cNvSpPr>
            <a:spLocks noGrp="1"/>
          </p:cNvSpPr>
          <p:nvPr>
            <p:ph type="sldNum" sz="quarter" idx="10"/>
          </p:nvPr>
        </p:nvSpPr>
        <p:spPr/>
        <p:txBody>
          <a:bodyPr/>
          <a:lstStyle/>
          <a:p>
            <a:fld id="{99B7833D-D0AA-4DCD-A1FD-49E43A30758C}" type="slidenum">
              <a:rPr lang="en-US" smtClean="0"/>
              <a:t>31</a:t>
            </a:fld>
            <a:endParaRPr lang="en-US"/>
          </a:p>
        </p:txBody>
      </p:sp>
    </p:spTree>
    <p:extLst>
      <p:ext uri="{BB962C8B-B14F-4D97-AF65-F5344CB8AC3E}">
        <p14:creationId xmlns:p14="http://schemas.microsoft.com/office/powerpoint/2010/main" val="1715008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7833D-D0AA-4DCD-A1FD-49E43A30758C}" type="slidenum">
              <a:rPr lang="en-US" smtClean="0"/>
              <a:t>33</a:t>
            </a:fld>
            <a:endParaRPr lang="en-US"/>
          </a:p>
        </p:txBody>
      </p:sp>
    </p:spTree>
    <p:extLst>
      <p:ext uri="{BB962C8B-B14F-4D97-AF65-F5344CB8AC3E}">
        <p14:creationId xmlns:p14="http://schemas.microsoft.com/office/powerpoint/2010/main" val="3318694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Episiotomy data accessed 11/2/18: http://www.leapfroggroup.org/hospitals/search/list/states/Massachusetts</a:t>
            </a:r>
          </a:p>
        </p:txBody>
      </p:sp>
      <p:sp>
        <p:nvSpPr>
          <p:cNvPr id="4" name="Slide Number Placeholder 3"/>
          <p:cNvSpPr>
            <a:spLocks noGrp="1"/>
          </p:cNvSpPr>
          <p:nvPr>
            <p:ph type="sldNum" sz="quarter" idx="10"/>
          </p:nvPr>
        </p:nvSpPr>
        <p:spPr/>
        <p:txBody>
          <a:bodyPr/>
          <a:lstStyle/>
          <a:p>
            <a:fld id="{99B7833D-D0AA-4DCD-A1FD-49E43A30758C}" type="slidenum">
              <a:rPr lang="en-US" smtClean="0"/>
              <a:t>34</a:t>
            </a:fld>
            <a:endParaRPr lang="en-US"/>
          </a:p>
        </p:txBody>
      </p:sp>
    </p:spTree>
    <p:extLst>
      <p:ext uri="{BB962C8B-B14F-4D97-AF65-F5344CB8AC3E}">
        <p14:creationId xmlns:p14="http://schemas.microsoft.com/office/powerpoint/2010/main" val="3866750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Episiotomy data accessed 11/2/18: http://www.leapfroggroup.org/hospitals/search/list/states/Massachusetts</a:t>
            </a:r>
          </a:p>
        </p:txBody>
      </p:sp>
      <p:sp>
        <p:nvSpPr>
          <p:cNvPr id="4" name="Slide Number Placeholder 3"/>
          <p:cNvSpPr>
            <a:spLocks noGrp="1"/>
          </p:cNvSpPr>
          <p:nvPr>
            <p:ph type="sldNum" sz="quarter" idx="10"/>
          </p:nvPr>
        </p:nvSpPr>
        <p:spPr/>
        <p:txBody>
          <a:bodyPr/>
          <a:lstStyle/>
          <a:p>
            <a:fld id="{99B7833D-D0AA-4DCD-A1FD-49E43A30758C}" type="slidenum">
              <a:rPr lang="en-US" smtClean="0"/>
              <a:t>35</a:t>
            </a:fld>
            <a:endParaRPr lang="en-US"/>
          </a:p>
        </p:txBody>
      </p:sp>
    </p:spTree>
    <p:extLst>
      <p:ext uri="{BB962C8B-B14F-4D97-AF65-F5344CB8AC3E}">
        <p14:creationId xmlns:p14="http://schemas.microsoft.com/office/powerpoint/2010/main" val="859416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www.cms.gov/Medicare/Medicare-Fee-for-Service-Payment/sharedsavingsprogram/program-guidance-and-specifications.html </a:t>
            </a:r>
          </a:p>
        </p:txBody>
      </p:sp>
      <p:sp>
        <p:nvSpPr>
          <p:cNvPr id="4" name="Slide Number Placeholder 3"/>
          <p:cNvSpPr>
            <a:spLocks noGrp="1"/>
          </p:cNvSpPr>
          <p:nvPr>
            <p:ph type="sldNum" sz="quarter" idx="10"/>
          </p:nvPr>
        </p:nvSpPr>
        <p:spPr/>
        <p:txBody>
          <a:bodyPr/>
          <a:lstStyle/>
          <a:p>
            <a:fld id="{99B7833D-D0AA-4DCD-A1FD-49E43A30758C}" type="slidenum">
              <a:rPr lang="en-US" smtClean="0"/>
              <a:t>36</a:t>
            </a:fld>
            <a:endParaRPr lang="en-US"/>
          </a:p>
        </p:txBody>
      </p:sp>
    </p:spTree>
    <p:extLst>
      <p:ext uri="{BB962C8B-B14F-4D97-AF65-F5344CB8AC3E}">
        <p14:creationId xmlns:p14="http://schemas.microsoft.com/office/powerpoint/2010/main" val="2129952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a:t>Click to edit Master title style</a:t>
            </a:r>
          </a:p>
        </p:txBody>
      </p:sp>
      <p:sp>
        <p:nvSpPr>
          <p:cNvPr id="6" name="Content Placeholder 7"/>
          <p:cNvSpPr>
            <a:spLocks noGrp="1"/>
          </p:cNvSpPr>
          <p:nvPr>
            <p:ph sz="half" idx="1"/>
          </p:nvPr>
        </p:nvSpPr>
        <p:spPr>
          <a:xfrm>
            <a:off x="533400" y="1371600"/>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a:t>Edit Master text styles</a:t>
            </a:r>
          </a:p>
          <a:p>
            <a:pPr lvl="1"/>
            <a:r>
              <a:rPr lang="en-US"/>
              <a:t>Second level</a:t>
            </a:r>
          </a:p>
        </p:txBody>
      </p:sp>
      <p:sp>
        <p:nvSpPr>
          <p:cNvPr id="4" name="TextBox 3"/>
          <p:cNvSpPr txBox="1"/>
          <p:nvPr userDrawn="1"/>
        </p:nvSpPr>
        <p:spPr>
          <a:xfrm rot="16200000">
            <a:off x="-2008187" y="2961790"/>
            <a:ext cx="4254500" cy="215444"/>
          </a:xfrm>
          <a:prstGeom prst="rect">
            <a:avLst/>
          </a:prstGeom>
          <a:noFill/>
        </p:spPr>
        <p:txBody>
          <a:bodyPr wrap="square" rtlCol="0">
            <a:spAutoFit/>
          </a:bodyPr>
          <a:lstStyle/>
          <a:p>
            <a:pPr algn="ctr"/>
            <a:r>
              <a:rPr lang="en-US" sz="800" b="0" cap="all" baseline="0"/>
              <a:t>Confidential WORKING draft – policy IN DEVELOPMENT</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1"/>
        </a:solidFill>
        <a:effectLst/>
      </p:bgPr>
    </p:bg>
    <p:spTree>
      <p:nvGrpSpPr>
        <p:cNvPr id="1" name=""/>
        <p:cNvGrpSpPr/>
        <p:nvPr/>
      </p:nvGrpSpPr>
      <p:grpSpPr>
        <a:xfrm>
          <a:off x="0" y="0"/>
          <a:ext cx="0" cy="0"/>
          <a:chOff x="0" y="0"/>
          <a:chExt cx="0" cy="0"/>
        </a:xfrm>
      </p:grpSpPr>
      <p:pic>
        <p:nvPicPr>
          <p:cNvPr id="3200002" name="Picture 2"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6350"/>
            <a:ext cx="9188451" cy="6864350"/>
          </a:xfrm>
          <a:prstGeom prst="rect">
            <a:avLst/>
          </a:prstGeom>
          <a:noFill/>
          <a:extLst>
            <a:ext uri="{909E8E84-426E-40DD-AFC4-6F175D3DCCD1}">
              <a14:hiddenFill xmlns:a14="http://schemas.microsoft.com/office/drawing/2010/main">
                <a:solidFill>
                  <a:srgbClr val="FFFFFF"/>
                </a:solidFill>
              </a14:hiddenFill>
            </a:ext>
          </a:extLst>
        </p:spPr>
      </p:pic>
      <p:sp>
        <p:nvSpPr>
          <p:cNvPr id="3200003" name="Rectangle 3"/>
          <p:cNvSpPr>
            <a:spLocks noGrp="1" noChangeArrowheads="1"/>
          </p:cNvSpPr>
          <p:nvPr>
            <p:ph type="subTitle" sz="quarter" idx="1"/>
          </p:nvPr>
        </p:nvSpPr>
        <p:spPr>
          <a:xfrm>
            <a:off x="4267201" y="3124200"/>
            <a:ext cx="4667250" cy="1568257"/>
          </a:xfrm>
        </p:spPr>
        <p:txBody>
          <a:bodyPr lIns="91430" tIns="45716" rIns="91430" bIns="45716"/>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pPr lvl="0"/>
            <a:r>
              <a:rPr lang="en-US" noProof="0"/>
              <a:t>Click to edit Master subtitle style</a:t>
            </a:r>
          </a:p>
        </p:txBody>
      </p:sp>
      <p:sp>
        <p:nvSpPr>
          <p:cNvPr id="3200006" name="Rectangle 6"/>
          <p:cNvSpPr>
            <a:spLocks noChangeArrowheads="1"/>
          </p:cNvSpPr>
          <p:nvPr userDrawn="1"/>
        </p:nvSpPr>
        <p:spPr bwMode="white">
          <a:xfrm>
            <a:off x="152400" y="1143000"/>
            <a:ext cx="4495800"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nchor="b"/>
          <a:lstStyle/>
          <a:p>
            <a:pPr eaLnBrk="0" fontAlgn="base" hangingPunct="0">
              <a:spcBef>
                <a:spcPct val="20000"/>
              </a:spcBef>
              <a:spcAft>
                <a:spcPct val="0"/>
              </a:spcAft>
              <a:tabLst>
                <a:tab pos="915891" algn="l"/>
              </a:tabLst>
            </a:pPr>
            <a:r>
              <a:rPr lang="en-US" altLang="en-US" sz="2800" b="1">
                <a:solidFill>
                  <a:srgbClr val="F8F8F8"/>
                </a:solidFill>
              </a:rPr>
              <a:t>Commonwealth of Massachusetts</a:t>
            </a:r>
            <a:br>
              <a:rPr lang="en-US" altLang="en-US" sz="2800" b="1">
                <a:solidFill>
                  <a:srgbClr val="F8F8F8"/>
                </a:solidFill>
              </a:rPr>
            </a:br>
            <a:r>
              <a:rPr lang="en-US" altLang="en-US" sz="1900" b="1">
                <a:solidFill>
                  <a:srgbClr val="F8F8F8"/>
                </a:solidFill>
              </a:rPr>
              <a:t>Executive Office of Health and Human Services</a:t>
            </a:r>
            <a:br>
              <a:rPr lang="en-US" altLang="en-US" sz="1900" b="1">
                <a:solidFill>
                  <a:srgbClr val="F8F8F8"/>
                </a:solidFill>
              </a:rPr>
            </a:br>
            <a:br>
              <a:rPr lang="en-US" altLang="en-US" sz="1900" b="1">
                <a:solidFill>
                  <a:srgbClr val="F8F8F8"/>
                </a:solidFill>
              </a:rPr>
            </a:br>
            <a:endParaRPr lang="en-US" sz="2800" b="1">
              <a:solidFill>
                <a:srgbClr val="F8F8F8"/>
              </a:solidFill>
            </a:endParaRPr>
          </a:p>
        </p:txBody>
      </p:sp>
      <p:pic>
        <p:nvPicPr>
          <p:cNvPr id="6" name="Picture 5"/>
          <p:cNvPicPr>
            <a:picLocks noChangeAspect="1"/>
          </p:cNvPicPr>
          <p:nvPr userDrawn="1"/>
        </p:nvPicPr>
        <p:blipFill>
          <a:blip r:embed="rId3"/>
          <a:stretch>
            <a:fillRect/>
          </a:stretch>
        </p:blipFill>
        <p:spPr>
          <a:xfrm>
            <a:off x="7189955" y="457200"/>
            <a:ext cx="1934480" cy="1934480"/>
          </a:xfrm>
          <a:prstGeom prst="rect">
            <a:avLst/>
          </a:prstGeom>
        </p:spPr>
      </p:pic>
    </p:spTree>
    <p:extLst>
      <p:ext uri="{BB962C8B-B14F-4D97-AF65-F5344CB8AC3E}">
        <p14:creationId xmlns:p14="http://schemas.microsoft.com/office/powerpoint/2010/main" val="2805093751"/>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3.xml"/><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6"/>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a:solidFill>
                <a:srgbClr val="000000"/>
              </a:solidFill>
            </a:endParaRPr>
          </a:p>
        </p:txBody>
      </p:sp>
      <p:pic>
        <p:nvPicPr>
          <p:cNvPr id="1030" name="Picture 6" descr="best ver2b seal"/>
          <p:cNvPicPr>
            <a:picLocks noChangeAspect="1" noChangeArrowheads="1"/>
          </p:cNvPicPr>
          <p:nvPr/>
        </p:nvPicPr>
        <p:blipFill>
          <a:blip r:embed="rId7">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613525"/>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a:solidFill>
                <a:srgbClr val="000000"/>
              </a:solidFill>
            </a:endParaRPr>
          </a:p>
        </p:txBody>
      </p:sp>
      <p:sp>
        <p:nvSpPr>
          <p:cNvPr id="3198987" name="AcnSubjectTitle_ID_3198987" hidden="1"/>
          <p:cNvSpPr txBox="1">
            <a:spLocks noChangeArrowheads="1"/>
          </p:cNvSpPr>
          <p:nvPr>
            <p:custDataLst>
              <p:tags r:id="rId4"/>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a:solidFill>
                  <a:srgbClr val="000000"/>
                </a:solidFill>
              </a:rPr>
              <a:t>Subject Title</a:t>
            </a:r>
          </a:p>
        </p:txBody>
      </p:sp>
      <p:sp>
        <p:nvSpPr>
          <p:cNvPr id="3198988" name="AcnFootnote_ID_3198988" hidden="1"/>
          <p:cNvSpPr txBox="1">
            <a:spLocks noChangeArrowheads="1"/>
          </p:cNvSpPr>
          <p:nvPr>
            <p:custDataLst>
              <p:tags r:id="rId5"/>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a:solidFill>
                  <a:srgbClr val="000000"/>
                </a:solidFill>
              </a:rPr>
              <a:t>*	Footnote</a:t>
            </a:r>
          </a:p>
          <a:p>
            <a:pPr marL="538163" indent="-538163" fontAlgn="base">
              <a:spcBef>
                <a:spcPct val="20000"/>
              </a:spcBef>
              <a:spcAft>
                <a:spcPct val="0"/>
              </a:spcAft>
              <a:buClr>
                <a:srgbClr val="000000"/>
              </a:buClr>
              <a:defRPr/>
            </a:pPr>
            <a:r>
              <a:rPr lang="en-US" sz="100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4" r:id="rId1"/>
    <p:sldLayoutId id="2147483823" r:id="rId2"/>
  </p:sldLayoutIdLst>
  <p:transition/>
  <p:txStyles>
    <p:titleStyle>
      <a:lvl1pPr algn="l" rtl="0" eaLnBrk="1" fontAlgn="base" hangingPunct="1">
        <a:spcBef>
          <a:spcPct val="20000"/>
        </a:spcBef>
        <a:spcAft>
          <a:spcPct val="0"/>
        </a:spcAft>
        <a:tabLst>
          <a:tab pos="915988" algn="l"/>
        </a:tabLst>
        <a:defRPr sz="2400" b="1">
          <a:solidFill>
            <a:srgbClr val="FFC000"/>
          </a:solidFill>
          <a:latin typeface="+mj-lt"/>
          <a:ea typeface="+mj-ea"/>
          <a:cs typeface="+mj-cs"/>
        </a:defRPr>
      </a:lvl1pPr>
      <a:lvl2pPr algn="l" rtl="0" eaLnBrk="1" fontAlgn="base" hangingPunct="1">
        <a:spcBef>
          <a:spcPct val="20000"/>
        </a:spcBef>
        <a:spcAft>
          <a:spcPct val="0"/>
        </a:spcAft>
        <a:tabLst>
          <a:tab pos="915988" algn="l"/>
        </a:tabLst>
        <a:defRPr sz="2400" b="1">
          <a:solidFill>
            <a:srgbClr val="FFC000"/>
          </a:solidFill>
          <a:latin typeface="Arial" pitchFamily="34" charset="0"/>
        </a:defRPr>
      </a:lvl2pPr>
      <a:lvl3pPr algn="l" rtl="0" eaLnBrk="1" fontAlgn="base" hangingPunct="1">
        <a:spcBef>
          <a:spcPct val="20000"/>
        </a:spcBef>
        <a:spcAft>
          <a:spcPct val="0"/>
        </a:spcAft>
        <a:tabLst>
          <a:tab pos="915988" algn="l"/>
        </a:tabLst>
        <a:defRPr sz="2400" b="1">
          <a:solidFill>
            <a:srgbClr val="FFC000"/>
          </a:solidFill>
          <a:latin typeface="Arial" pitchFamily="34" charset="0"/>
        </a:defRPr>
      </a:lvl3pPr>
      <a:lvl4pPr algn="l" rtl="0" eaLnBrk="1" fontAlgn="base" hangingPunct="1">
        <a:spcBef>
          <a:spcPct val="20000"/>
        </a:spcBef>
        <a:spcAft>
          <a:spcPct val="0"/>
        </a:spcAft>
        <a:tabLst>
          <a:tab pos="915988" algn="l"/>
        </a:tabLst>
        <a:defRPr sz="2400" b="1">
          <a:solidFill>
            <a:srgbClr val="FFC000"/>
          </a:solidFill>
          <a:latin typeface="Arial" pitchFamily="34" charset="0"/>
        </a:defRPr>
      </a:lvl4pPr>
      <a:lvl5pPr algn="l" rtl="0" eaLnBrk="1" fontAlgn="base" hangingPunct="1">
        <a:spcBef>
          <a:spcPct val="20000"/>
        </a:spcBef>
        <a:spcAft>
          <a:spcPct val="0"/>
        </a:spcAft>
        <a:tabLst>
          <a:tab pos="915988" algn="l"/>
        </a:tabLst>
        <a:defRPr sz="2400" b="1">
          <a:solidFill>
            <a:srgbClr val="FFC000"/>
          </a:solidFill>
          <a:latin typeface="Arial" pitchFamily="34" charset="0"/>
        </a:defRPr>
      </a:lvl5pPr>
      <a:lvl6pPr marL="457200" algn="l" rtl="0" eaLnBrk="1" fontAlgn="base" hangingPunct="1">
        <a:spcBef>
          <a:spcPct val="20000"/>
        </a:spcBef>
        <a:spcAft>
          <a:spcPct val="0"/>
        </a:spcAft>
        <a:tabLst>
          <a:tab pos="915988" algn="l"/>
        </a:tabLst>
        <a:defRPr sz="2400" b="1">
          <a:solidFill>
            <a:schemeClr val="accent1"/>
          </a:solidFill>
          <a:latin typeface="Arial" pitchFamily="34" charset="0"/>
        </a:defRPr>
      </a:lvl6pPr>
      <a:lvl7pPr marL="914400" algn="l" rtl="0" eaLnBrk="1" fontAlgn="base" hangingPunct="1">
        <a:spcBef>
          <a:spcPct val="20000"/>
        </a:spcBef>
        <a:spcAft>
          <a:spcPct val="0"/>
        </a:spcAft>
        <a:tabLst>
          <a:tab pos="915988" algn="l"/>
        </a:tabLst>
        <a:defRPr sz="2400" b="1">
          <a:solidFill>
            <a:schemeClr val="accent1"/>
          </a:solidFill>
          <a:latin typeface="Arial" pitchFamily="34" charset="0"/>
        </a:defRPr>
      </a:lvl7pPr>
      <a:lvl8pPr marL="1371600" algn="l" rtl="0" eaLnBrk="1" fontAlgn="base" hangingPunct="1">
        <a:spcBef>
          <a:spcPct val="20000"/>
        </a:spcBef>
        <a:spcAft>
          <a:spcPct val="0"/>
        </a:spcAft>
        <a:tabLst>
          <a:tab pos="915988" algn="l"/>
        </a:tabLst>
        <a:defRPr sz="2400" b="1">
          <a:solidFill>
            <a:schemeClr val="accent1"/>
          </a:solidFill>
          <a:latin typeface="Arial" pitchFamily="34" charset="0"/>
        </a:defRPr>
      </a:lvl8pPr>
      <a:lvl9pPr marL="1828800" algn="l" rtl="0" eaLnBrk="1" fontAlgn="base" hangingPunct="1">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1" fontAlgn="base" hangingPunct="1">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1" fontAlgn="base" hangingPunct="1">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www.leapfroggroup.org/sites/default/files/Files/leapfrog_castlight_maternity_care_FINAL.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p:txBody>
          <a:bodyPr>
            <a:normAutofit/>
          </a:bodyPr>
          <a:lstStyle/>
          <a:p>
            <a:pPr>
              <a:buNone/>
            </a:pPr>
            <a:r>
              <a:rPr lang="en-US" b="1" cap="all"/>
              <a:t>EOHHS Quality Measurement alignment taskforce </a:t>
            </a:r>
          </a:p>
          <a:p>
            <a:endParaRPr lang="en-US"/>
          </a:p>
        </p:txBody>
      </p:sp>
      <p:sp>
        <p:nvSpPr>
          <p:cNvPr id="3" name="Text Placeholder 1"/>
          <p:cNvSpPr txBox="1">
            <a:spLocks/>
          </p:cNvSpPr>
          <p:nvPr/>
        </p:nvSpPr>
        <p:spPr>
          <a:xfrm>
            <a:off x="4515416" y="5943600"/>
            <a:ext cx="3923168" cy="533401"/>
          </a:xfrm>
          <a:prstGeom prst="rect">
            <a:avLst/>
          </a:prstGeom>
        </p:spPr>
        <p:txBody>
          <a:bodyPr>
            <a:normAutofit fontScale="6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dirty="0"/>
              <a:t>Meeting #23</a:t>
            </a:r>
          </a:p>
          <a:p>
            <a:pPr marL="0" indent="0" algn="ctr">
              <a:buNone/>
            </a:pPr>
            <a:r>
              <a:rPr lang="en-US" dirty="0"/>
              <a:t>December 17, 2018</a:t>
            </a:r>
          </a:p>
        </p:txBody>
      </p:sp>
    </p:spTree>
    <p:extLst>
      <p:ext uri="{BB962C8B-B14F-4D97-AF65-F5344CB8AC3E}">
        <p14:creationId xmlns:p14="http://schemas.microsoft.com/office/powerpoint/2010/main" val="12102508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sz="half" idx="1"/>
          </p:nvPr>
        </p:nvSpPr>
        <p:spPr>
          <a:xfrm>
            <a:off x="533400" y="1508760"/>
            <a:ext cx="8382000" cy="4556234"/>
          </a:xfrm>
        </p:spPr>
        <p:txBody>
          <a:bodyPr/>
          <a:lstStyle/>
          <a:p>
            <a:r>
              <a:rPr lang="en-US" dirty="0"/>
              <a:t>Welcome</a:t>
            </a:r>
          </a:p>
          <a:p>
            <a:r>
              <a:rPr lang="en-US" dirty="0"/>
              <a:t>Recap of 11-19-18 Meeting Decisions &amp; Discussion of Follow-up Items</a:t>
            </a:r>
          </a:p>
          <a:p>
            <a:pPr lvl="1"/>
            <a:r>
              <a:rPr lang="en-US" dirty="0"/>
              <a:t>Revisit Taskforce Mission and Goals</a:t>
            </a:r>
          </a:p>
          <a:p>
            <a:pPr lvl="1"/>
            <a:r>
              <a:rPr lang="en-US" dirty="0"/>
              <a:t>Define Work Process for Developmental Measures and 2019 Objectives</a:t>
            </a:r>
          </a:p>
          <a:p>
            <a:r>
              <a:rPr lang="en-US" dirty="0"/>
              <a:t>Discuss opportunities for Operationalization of Electronic Clinical Data-Based Measures</a:t>
            </a:r>
          </a:p>
          <a:p>
            <a:r>
              <a:rPr lang="en-US" dirty="0"/>
              <a:t>Discuss a Proposal for Increasing Transparency of Taskforce Work</a:t>
            </a:r>
          </a:p>
          <a:p>
            <a:r>
              <a:rPr lang="en-US" dirty="0"/>
              <a:t>Begin Abbreviated Annual Review of the Aligned Measure Set</a:t>
            </a:r>
          </a:p>
          <a:p>
            <a:r>
              <a:rPr lang="en-US" dirty="0"/>
              <a:t>Next Steps</a:t>
            </a:r>
          </a:p>
        </p:txBody>
      </p:sp>
      <p:sp>
        <p:nvSpPr>
          <p:cNvPr id="4" name="Rectangle 3"/>
          <p:cNvSpPr/>
          <p:nvPr/>
        </p:nvSpPr>
        <p:spPr>
          <a:xfrm>
            <a:off x="0" y="3253477"/>
            <a:ext cx="9144000" cy="629206"/>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621315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94418-8EAE-49CE-9FD2-6A182E2AAF5C}"/>
              </a:ext>
            </a:extLst>
          </p:cNvPr>
          <p:cNvSpPr>
            <a:spLocks noGrp="1"/>
          </p:cNvSpPr>
          <p:nvPr>
            <p:ph type="title"/>
          </p:nvPr>
        </p:nvSpPr>
        <p:spPr/>
        <p:txBody>
          <a:bodyPr/>
          <a:lstStyle/>
          <a:p>
            <a:r>
              <a:rPr lang="en-US"/>
              <a:t>Work Process for Developmental Measures </a:t>
            </a:r>
          </a:p>
        </p:txBody>
      </p:sp>
      <p:sp>
        <p:nvSpPr>
          <p:cNvPr id="3" name="Content Placeholder 2">
            <a:extLst>
              <a:ext uri="{FF2B5EF4-FFF2-40B4-BE49-F238E27FC236}">
                <a16:creationId xmlns:a16="http://schemas.microsoft.com/office/drawing/2014/main" id="{AB2B63E9-872E-48CC-A5DF-1E32FB0BA336}"/>
              </a:ext>
            </a:extLst>
          </p:cNvPr>
          <p:cNvSpPr>
            <a:spLocks noGrp="1"/>
          </p:cNvSpPr>
          <p:nvPr>
            <p:ph sz="half" idx="1"/>
          </p:nvPr>
        </p:nvSpPr>
        <p:spPr/>
        <p:txBody>
          <a:bodyPr/>
          <a:lstStyle/>
          <a:p>
            <a:r>
              <a:rPr lang="en-US" b="0" dirty="0"/>
              <a:t>On 10/18 Taskforce members received a memo from Lauren soliciting participation in developmental measure work groups and outlining potential processes for measure development.</a:t>
            </a:r>
          </a:p>
          <a:p>
            <a:r>
              <a:rPr lang="en-US" b="0" dirty="0"/>
              <a:t>During the 10/24 and 11/19 meetings we did not have time to review volunteer participants to discuss the process for measure development.  We did, however, refine our concept of what developmental work should entail.</a:t>
            </a:r>
          </a:p>
          <a:p>
            <a:r>
              <a:rPr lang="en-US" b="0" dirty="0"/>
              <a:t>The Taskforce received an updated memo on 11/16.  During the 11/19 meeting, Taskforce staff requested members of the Taskforce review the updated memo and provide feedback by 11/30.</a:t>
            </a:r>
          </a:p>
          <a:p>
            <a:r>
              <a:rPr lang="en-US" b="0" dirty="0"/>
              <a:t>Informed by the submitted feedback, the memo was further redefined and redistributed to the Taskforce on 12/13.</a:t>
            </a:r>
          </a:p>
          <a:p>
            <a:endParaRPr lang="en-US" b="0" dirty="0"/>
          </a:p>
          <a:p>
            <a:pPr lvl="1"/>
            <a:endParaRPr lang="en-US" b="0" dirty="0"/>
          </a:p>
          <a:p>
            <a:pPr marL="0" indent="0">
              <a:buNone/>
            </a:pPr>
            <a:endParaRPr lang="en-US" b="0" dirty="0"/>
          </a:p>
          <a:p>
            <a:pPr marL="346075" lvl="1" indent="0">
              <a:buNone/>
            </a:pPr>
            <a:endParaRPr lang="en-US" b="0" dirty="0"/>
          </a:p>
        </p:txBody>
      </p:sp>
    </p:spTree>
    <p:extLst>
      <p:ext uri="{BB962C8B-B14F-4D97-AF65-F5344CB8AC3E}">
        <p14:creationId xmlns:p14="http://schemas.microsoft.com/office/powerpoint/2010/main" val="65881441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BFE7A-B3A0-4F0B-A8E5-F6772EBADD62}"/>
              </a:ext>
            </a:extLst>
          </p:cNvPr>
          <p:cNvSpPr>
            <a:spLocks noGrp="1"/>
          </p:cNvSpPr>
          <p:nvPr>
            <p:ph type="title"/>
          </p:nvPr>
        </p:nvSpPr>
        <p:spPr/>
        <p:txBody>
          <a:bodyPr/>
          <a:lstStyle/>
          <a:p>
            <a:r>
              <a:rPr lang="en-US"/>
              <a:t>2019 Developmental Measure Work Objectives</a:t>
            </a:r>
          </a:p>
        </p:txBody>
      </p:sp>
      <p:sp>
        <p:nvSpPr>
          <p:cNvPr id="3" name="Content Placeholder 2">
            <a:extLst>
              <a:ext uri="{FF2B5EF4-FFF2-40B4-BE49-F238E27FC236}">
                <a16:creationId xmlns:a16="http://schemas.microsoft.com/office/drawing/2014/main" id="{5A14F371-B648-4418-B278-AD3485341E59}"/>
              </a:ext>
            </a:extLst>
          </p:cNvPr>
          <p:cNvSpPr>
            <a:spLocks noGrp="1"/>
          </p:cNvSpPr>
          <p:nvPr>
            <p:ph sz="half" idx="1"/>
          </p:nvPr>
        </p:nvSpPr>
        <p:spPr/>
        <p:txBody>
          <a:bodyPr/>
          <a:lstStyle/>
          <a:p>
            <a:r>
              <a:rPr lang="en-US" b="0"/>
              <a:t>On 10/24, members of the Taskforce asked that Taskforce staff draft 2019 objectives for each of the prioritized Developmental measures/concepts (these are also included in the memo).</a:t>
            </a:r>
          </a:p>
          <a:p>
            <a:endParaRPr lang="en-US" b="0"/>
          </a:p>
        </p:txBody>
      </p:sp>
      <p:graphicFrame>
        <p:nvGraphicFramePr>
          <p:cNvPr id="4" name="Table 3">
            <a:extLst>
              <a:ext uri="{FF2B5EF4-FFF2-40B4-BE49-F238E27FC236}">
                <a16:creationId xmlns:a16="http://schemas.microsoft.com/office/drawing/2014/main" id="{B3F53DC0-1E9B-441D-A83B-C9B28D537636}"/>
              </a:ext>
            </a:extLst>
          </p:cNvPr>
          <p:cNvGraphicFramePr>
            <a:graphicFrameLocks noGrp="1"/>
          </p:cNvGraphicFramePr>
          <p:nvPr>
            <p:extLst>
              <p:ext uri="{D42A27DB-BD31-4B8C-83A1-F6EECF244321}">
                <p14:modId xmlns:p14="http://schemas.microsoft.com/office/powerpoint/2010/main" val="1414034824"/>
              </p:ext>
            </p:extLst>
          </p:nvPr>
        </p:nvGraphicFramePr>
        <p:xfrm>
          <a:off x="533400" y="2767821"/>
          <a:ext cx="8258908" cy="3017520"/>
        </p:xfrm>
        <a:graphic>
          <a:graphicData uri="http://schemas.openxmlformats.org/drawingml/2006/table">
            <a:tbl>
              <a:tblPr firstRow="1" firstCol="1" bandRow="1"/>
              <a:tblGrid>
                <a:gridCol w="2680063">
                  <a:extLst>
                    <a:ext uri="{9D8B030D-6E8A-4147-A177-3AD203B41FA5}">
                      <a16:colId xmlns:a16="http://schemas.microsoft.com/office/drawing/2014/main" val="3710101687"/>
                    </a:ext>
                  </a:extLst>
                </a:gridCol>
                <a:gridCol w="5578845">
                  <a:extLst>
                    <a:ext uri="{9D8B030D-6E8A-4147-A177-3AD203B41FA5}">
                      <a16:colId xmlns:a16="http://schemas.microsoft.com/office/drawing/2014/main" val="1262605697"/>
                    </a:ext>
                  </a:extLst>
                </a:gridCol>
              </a:tblGrid>
              <a:tr h="289560">
                <a:tc>
                  <a:txBody>
                    <a:bodyPr/>
                    <a:lstStyle/>
                    <a:p>
                      <a:pPr marL="0" marR="0">
                        <a:spcBef>
                          <a:spcPts val="0"/>
                        </a:spcBef>
                        <a:spcAft>
                          <a:spcPts val="0"/>
                        </a:spcAft>
                        <a:tabLst>
                          <a:tab pos="5486400" algn="l"/>
                        </a:tabLst>
                      </a:pPr>
                      <a:r>
                        <a:rPr lang="en-US" sz="1800" b="1">
                          <a:solidFill>
                            <a:schemeClr val="bg1"/>
                          </a:solidFill>
                          <a:effectLst/>
                          <a:latin typeface="Book Antiqua" panose="02040602050305030304" pitchFamily="18" charset="0"/>
                          <a:ea typeface="Times New Roman" panose="02020603050405020304" pitchFamily="18" charset="0"/>
                        </a:rPr>
                        <a:t>Measure/Measure Concept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spcBef>
                          <a:spcPts val="0"/>
                        </a:spcBef>
                        <a:spcAft>
                          <a:spcPts val="0"/>
                        </a:spcAft>
                        <a:tabLst>
                          <a:tab pos="5486400" algn="l"/>
                        </a:tabLst>
                      </a:pPr>
                      <a:r>
                        <a:rPr lang="en-US" sz="1800" b="1">
                          <a:solidFill>
                            <a:schemeClr val="bg1"/>
                          </a:solidFill>
                          <a:effectLst/>
                          <a:latin typeface="Book Antiqua" panose="02040602050305030304" pitchFamily="18" charset="0"/>
                          <a:ea typeface="Times New Roman" panose="02020603050405020304" pitchFamily="18" charset="0"/>
                        </a:rPr>
                        <a:t>2019 Objective(s)</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198363124"/>
                  </a:ext>
                </a:extLst>
              </a:tr>
              <a:tr h="40005">
                <a:tc>
                  <a:txBody>
                    <a:bodyPr/>
                    <a:lstStyle/>
                    <a:p>
                      <a:pPr marL="0" marR="0">
                        <a:spcBef>
                          <a:spcPts val="0"/>
                        </a:spcBef>
                        <a:spcAft>
                          <a:spcPts val="0"/>
                        </a:spcAft>
                        <a:tabLst>
                          <a:tab pos="5486400" algn="l"/>
                        </a:tabLst>
                      </a:pPr>
                      <a:r>
                        <a:rPr lang="en-US" sz="1800" u="none" dirty="0">
                          <a:solidFill>
                            <a:schemeClr val="tx1"/>
                          </a:solidFill>
                          <a:effectLst/>
                          <a:latin typeface="Book Antiqua" panose="02040602050305030304" pitchFamily="18" charset="0"/>
                          <a:ea typeface="Times New Roman" panose="02020603050405020304" pitchFamily="18" charset="0"/>
                        </a:rPr>
                        <a:t>“Depression Remission or Response for Adolescents and Adults”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indent="-285750">
                        <a:spcBef>
                          <a:spcPts val="0"/>
                        </a:spcBef>
                        <a:spcAft>
                          <a:spcPts val="0"/>
                        </a:spcAft>
                        <a:buFont typeface="Arial" panose="020B0604020202020204" pitchFamily="34" charset="0"/>
                        <a:buChar char="•"/>
                        <a:tabLst>
                          <a:tab pos="5486400" algn="l"/>
                        </a:tabLst>
                      </a:pPr>
                      <a:r>
                        <a:rPr lang="en-US" sz="1800" dirty="0">
                          <a:solidFill>
                            <a:schemeClr val="tx1"/>
                          </a:solidFill>
                          <a:effectLst/>
                          <a:latin typeface="Book Antiqua" panose="02040602050305030304" pitchFamily="18" charset="0"/>
                          <a:ea typeface="Times New Roman" panose="02020603050405020304" pitchFamily="18" charset="0"/>
                        </a:rPr>
                        <a:t>BCBSMA and </a:t>
                      </a:r>
                      <a:r>
                        <a:rPr lang="en-US" sz="1800">
                          <a:solidFill>
                            <a:schemeClr val="tx1"/>
                          </a:solidFill>
                          <a:effectLst/>
                          <a:latin typeface="Book Antiqua" panose="02040602050305030304" pitchFamily="18" charset="0"/>
                          <a:ea typeface="Times New Roman" panose="02020603050405020304" pitchFamily="18" charset="0"/>
                        </a:rPr>
                        <a:t>MassHealth shall develop </a:t>
                      </a:r>
                      <a:r>
                        <a:rPr lang="en-US" sz="1800" dirty="0">
                          <a:solidFill>
                            <a:schemeClr val="tx1"/>
                          </a:solidFill>
                          <a:effectLst/>
                          <a:latin typeface="Book Antiqua" panose="02040602050305030304" pitchFamily="18" charset="0"/>
                          <a:ea typeface="Times New Roman" panose="02020603050405020304" pitchFamily="18" charset="0"/>
                        </a:rPr>
                        <a:t>technical specifications describing a recommended approach to implement the measure</a:t>
                      </a:r>
                    </a:p>
                    <a:p>
                      <a:pPr marL="285750" marR="0" indent="-285750">
                        <a:spcBef>
                          <a:spcPts val="0"/>
                        </a:spcBef>
                        <a:spcAft>
                          <a:spcPts val="0"/>
                        </a:spcAft>
                        <a:buFont typeface="Arial" panose="020B0604020202020204" pitchFamily="34" charset="0"/>
                        <a:buChar char="•"/>
                        <a:tabLst>
                          <a:tab pos="5486400" algn="l"/>
                        </a:tabLst>
                      </a:pPr>
                      <a:r>
                        <a:rPr lang="en-US" sz="1800" dirty="0">
                          <a:solidFill>
                            <a:schemeClr val="tx1"/>
                          </a:solidFill>
                          <a:effectLst/>
                          <a:latin typeface="Book Antiqua" panose="02040602050305030304" pitchFamily="18" charset="0"/>
                          <a:ea typeface="Times New Roman" panose="02020603050405020304" pitchFamily="18" charset="0"/>
                        </a:rPr>
                        <a:t>Bring specifications to the Taskforce for review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4216085"/>
                  </a:ext>
                </a:extLst>
              </a:tr>
              <a:tr h="448945">
                <a:tc>
                  <a:txBody>
                    <a:bodyPr/>
                    <a:lstStyle/>
                    <a:p>
                      <a:pPr marL="0" marR="0">
                        <a:spcBef>
                          <a:spcPts val="0"/>
                        </a:spcBef>
                        <a:spcAft>
                          <a:spcPts val="0"/>
                        </a:spcAft>
                        <a:tabLst>
                          <a:tab pos="5486400" algn="l"/>
                        </a:tabLst>
                      </a:pPr>
                      <a:r>
                        <a:rPr lang="en-US" sz="1800" u="none">
                          <a:solidFill>
                            <a:schemeClr val="tx1"/>
                          </a:solidFill>
                          <a:effectLst/>
                          <a:latin typeface="Book Antiqua" panose="02040602050305030304" pitchFamily="18" charset="0"/>
                          <a:ea typeface="Times New Roman" panose="02020603050405020304" pitchFamily="18" charset="0"/>
                        </a:rPr>
                        <a:t>Joint replacement patient-reported outcome measure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marL="285750" marR="0" indent="-285750">
                        <a:spcBef>
                          <a:spcPts val="0"/>
                        </a:spcBef>
                        <a:spcAft>
                          <a:spcPts val="0"/>
                        </a:spcAft>
                        <a:buFont typeface="Arial" panose="020B0604020202020204" pitchFamily="34" charset="0"/>
                        <a:buChar char="•"/>
                        <a:tabLst>
                          <a:tab pos="5486400" algn="l"/>
                        </a:tabLst>
                      </a:pPr>
                      <a:r>
                        <a:rPr lang="en-US" sz="1800" dirty="0">
                          <a:solidFill>
                            <a:schemeClr val="tx1"/>
                          </a:solidFill>
                          <a:effectLst/>
                          <a:latin typeface="Book Antiqua" panose="02040602050305030304" pitchFamily="18" charset="0"/>
                          <a:ea typeface="Times New Roman" panose="02020603050405020304" pitchFamily="18" charset="0"/>
                        </a:rPr>
                        <a:t>Review existing developmental work</a:t>
                      </a:r>
                    </a:p>
                    <a:p>
                      <a:pPr marL="285750" marR="0" indent="-285750">
                        <a:spcBef>
                          <a:spcPts val="0"/>
                        </a:spcBef>
                        <a:spcAft>
                          <a:spcPts val="0"/>
                        </a:spcAft>
                        <a:buFont typeface="Arial" panose="020B0604020202020204" pitchFamily="34" charset="0"/>
                        <a:buChar char="•"/>
                        <a:tabLst>
                          <a:tab pos="5486400" algn="l"/>
                        </a:tabLst>
                      </a:pPr>
                      <a:r>
                        <a:rPr lang="en-US" sz="1800" dirty="0">
                          <a:solidFill>
                            <a:schemeClr val="tx1"/>
                          </a:solidFill>
                          <a:effectLst/>
                          <a:latin typeface="Book Antiqua" panose="02040602050305030304" pitchFamily="18" charset="0"/>
                          <a:ea typeface="Times New Roman" panose="02020603050405020304" pitchFamily="18" charset="0"/>
                        </a:rPr>
                        <a:t>Develop a mechanism for tracking developmental work</a:t>
                      </a:r>
                    </a:p>
                    <a:p>
                      <a:pPr marL="285750" marR="0" indent="-285750">
                        <a:spcBef>
                          <a:spcPts val="0"/>
                        </a:spcBef>
                        <a:spcAft>
                          <a:spcPts val="0"/>
                        </a:spcAft>
                        <a:buFont typeface="Arial" panose="020B0604020202020204" pitchFamily="34" charset="0"/>
                        <a:buChar char="•"/>
                        <a:tabLst>
                          <a:tab pos="5486400" algn="l"/>
                        </a:tabLst>
                      </a:pPr>
                      <a:r>
                        <a:rPr lang="en-US" sz="1800" dirty="0">
                          <a:solidFill>
                            <a:schemeClr val="tx1"/>
                          </a:solidFill>
                          <a:effectLst/>
                          <a:latin typeface="Book Antiqua" panose="02040602050305030304" pitchFamily="18" charset="0"/>
                          <a:ea typeface="Times New Roman" panose="02020603050405020304" pitchFamily="18" charset="0"/>
                        </a:rPr>
                        <a:t>Share specifications as organizations developing measures report progress or complete work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3855811433"/>
                  </a:ext>
                </a:extLst>
              </a:tr>
            </a:tbl>
          </a:graphicData>
        </a:graphic>
      </p:graphicFrame>
    </p:spTree>
    <p:extLst>
      <p:ext uri="{BB962C8B-B14F-4D97-AF65-F5344CB8AC3E}">
        <p14:creationId xmlns:p14="http://schemas.microsoft.com/office/powerpoint/2010/main" val="77988719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BFE7A-B3A0-4F0B-A8E5-F6772EBADD62}"/>
              </a:ext>
            </a:extLst>
          </p:cNvPr>
          <p:cNvSpPr>
            <a:spLocks noGrp="1"/>
          </p:cNvSpPr>
          <p:nvPr>
            <p:ph type="title"/>
          </p:nvPr>
        </p:nvSpPr>
        <p:spPr/>
        <p:txBody>
          <a:bodyPr/>
          <a:lstStyle/>
          <a:p>
            <a:r>
              <a:rPr lang="en-US"/>
              <a:t>2019 Development Objectives (cont’d)</a:t>
            </a:r>
          </a:p>
        </p:txBody>
      </p:sp>
      <p:graphicFrame>
        <p:nvGraphicFramePr>
          <p:cNvPr id="4" name="Table 3">
            <a:extLst>
              <a:ext uri="{FF2B5EF4-FFF2-40B4-BE49-F238E27FC236}">
                <a16:creationId xmlns:a16="http://schemas.microsoft.com/office/drawing/2014/main" id="{B3F53DC0-1E9B-441D-A83B-C9B28D537636}"/>
              </a:ext>
            </a:extLst>
          </p:cNvPr>
          <p:cNvGraphicFramePr>
            <a:graphicFrameLocks noGrp="1"/>
          </p:cNvGraphicFramePr>
          <p:nvPr>
            <p:extLst>
              <p:ext uri="{D42A27DB-BD31-4B8C-83A1-F6EECF244321}">
                <p14:modId xmlns:p14="http://schemas.microsoft.com/office/powerpoint/2010/main" val="3209585315"/>
              </p:ext>
            </p:extLst>
          </p:nvPr>
        </p:nvGraphicFramePr>
        <p:xfrm>
          <a:off x="533400" y="1286689"/>
          <a:ext cx="8244840" cy="3840480"/>
        </p:xfrm>
        <a:graphic>
          <a:graphicData uri="http://schemas.openxmlformats.org/drawingml/2006/table">
            <a:tbl>
              <a:tblPr firstRow="1" firstCol="1" bandRow="1"/>
              <a:tblGrid>
                <a:gridCol w="2680063">
                  <a:extLst>
                    <a:ext uri="{9D8B030D-6E8A-4147-A177-3AD203B41FA5}">
                      <a16:colId xmlns:a16="http://schemas.microsoft.com/office/drawing/2014/main" val="3710101687"/>
                    </a:ext>
                  </a:extLst>
                </a:gridCol>
                <a:gridCol w="5564777">
                  <a:extLst>
                    <a:ext uri="{9D8B030D-6E8A-4147-A177-3AD203B41FA5}">
                      <a16:colId xmlns:a16="http://schemas.microsoft.com/office/drawing/2014/main" val="1262605697"/>
                    </a:ext>
                  </a:extLst>
                </a:gridCol>
              </a:tblGrid>
              <a:tr h="289560">
                <a:tc>
                  <a:txBody>
                    <a:bodyPr/>
                    <a:lstStyle/>
                    <a:p>
                      <a:pPr marL="0" marR="0">
                        <a:spcBef>
                          <a:spcPts val="0"/>
                        </a:spcBef>
                        <a:spcAft>
                          <a:spcPts val="0"/>
                        </a:spcAft>
                        <a:tabLst>
                          <a:tab pos="5486400" algn="l"/>
                        </a:tabLst>
                      </a:pPr>
                      <a:r>
                        <a:rPr lang="en-US" sz="1800" b="1">
                          <a:solidFill>
                            <a:schemeClr val="bg1"/>
                          </a:solidFill>
                          <a:effectLst/>
                          <a:latin typeface="Book Antiqua" panose="02040602050305030304" pitchFamily="18" charset="0"/>
                          <a:ea typeface="Times New Roman" panose="02020603050405020304" pitchFamily="18" charset="0"/>
                        </a:rPr>
                        <a:t>Measure/Measure Concept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spcBef>
                          <a:spcPts val="0"/>
                        </a:spcBef>
                        <a:spcAft>
                          <a:spcPts val="0"/>
                        </a:spcAft>
                        <a:tabLst>
                          <a:tab pos="5486400" algn="l"/>
                        </a:tabLst>
                      </a:pPr>
                      <a:r>
                        <a:rPr lang="en-US" sz="1800" b="1">
                          <a:solidFill>
                            <a:schemeClr val="bg1"/>
                          </a:solidFill>
                          <a:effectLst/>
                          <a:latin typeface="Book Antiqua" panose="02040602050305030304" pitchFamily="18" charset="0"/>
                          <a:ea typeface="Times New Roman" panose="02020603050405020304" pitchFamily="18" charset="0"/>
                        </a:rPr>
                        <a:t>2019 Objective(s)</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198363124"/>
                  </a:ext>
                </a:extLst>
              </a:tr>
              <a:tr h="62230">
                <a:tc>
                  <a:txBody>
                    <a:bodyPr/>
                    <a:lstStyle/>
                    <a:p>
                      <a:pPr marL="0" marR="0">
                        <a:spcBef>
                          <a:spcPts val="0"/>
                        </a:spcBef>
                        <a:spcAft>
                          <a:spcPts val="0"/>
                        </a:spcAft>
                        <a:tabLst>
                          <a:tab pos="5486400" algn="l"/>
                        </a:tabLst>
                      </a:pPr>
                      <a:r>
                        <a:rPr lang="en-US" sz="1800" u="none">
                          <a:solidFill>
                            <a:schemeClr val="tx1"/>
                          </a:solidFill>
                          <a:effectLst/>
                          <a:latin typeface="Book Antiqua" panose="02040602050305030304" pitchFamily="18" charset="0"/>
                          <a:ea typeface="Times New Roman" panose="02020603050405020304" pitchFamily="18" charset="0"/>
                        </a:rPr>
                        <a:t>“Kindergarten Readiness”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indent="-285750">
                        <a:spcBef>
                          <a:spcPts val="0"/>
                        </a:spcBef>
                        <a:spcAft>
                          <a:spcPts val="0"/>
                        </a:spcAft>
                        <a:buFont typeface="Arial" panose="020B0604020202020204" pitchFamily="34" charset="0"/>
                        <a:buChar char="•"/>
                        <a:tabLst>
                          <a:tab pos="5486400" algn="l"/>
                        </a:tabLst>
                      </a:pPr>
                      <a:r>
                        <a:rPr lang="en-US" sz="1800">
                          <a:solidFill>
                            <a:schemeClr val="tx1"/>
                          </a:solidFill>
                          <a:effectLst/>
                          <a:latin typeface="Book Antiqua" panose="02040602050305030304" pitchFamily="18" charset="0"/>
                          <a:ea typeface="Times New Roman" panose="02020603050405020304" pitchFamily="18" charset="0"/>
                        </a:rPr>
                        <a:t>Monitor Oregon’s development work</a:t>
                      </a:r>
                    </a:p>
                    <a:p>
                      <a:pPr marL="285750" marR="0" indent="-285750">
                        <a:spcBef>
                          <a:spcPts val="0"/>
                        </a:spcBef>
                        <a:spcAft>
                          <a:spcPts val="0"/>
                        </a:spcAft>
                        <a:buFont typeface="Arial" panose="020B0604020202020204" pitchFamily="34" charset="0"/>
                        <a:buChar char="•"/>
                        <a:tabLst>
                          <a:tab pos="5486400" algn="l"/>
                        </a:tabLst>
                      </a:pPr>
                      <a:r>
                        <a:rPr lang="en-US" sz="1800">
                          <a:solidFill>
                            <a:schemeClr val="tx1"/>
                          </a:solidFill>
                          <a:effectLst/>
                          <a:latin typeface="Book Antiqua" panose="02040602050305030304" pitchFamily="18" charset="0"/>
                          <a:ea typeface="Times New Roman" panose="02020603050405020304" pitchFamily="18" charset="0"/>
                        </a:rPr>
                        <a:t>Obtain and share specifications when Oregon completes its work</a:t>
                      </a:r>
                    </a:p>
                    <a:p>
                      <a:pPr marL="285750" marR="0" indent="-285750">
                        <a:spcBef>
                          <a:spcPts val="0"/>
                        </a:spcBef>
                        <a:spcAft>
                          <a:spcPts val="0"/>
                        </a:spcAft>
                        <a:buFont typeface="Arial" panose="020B0604020202020204" pitchFamily="34" charset="0"/>
                        <a:buChar char="•"/>
                        <a:tabLst>
                          <a:tab pos="5486400" algn="l"/>
                        </a:tabLst>
                      </a:pPr>
                      <a:r>
                        <a:rPr lang="en-US" sz="1800">
                          <a:solidFill>
                            <a:schemeClr val="tx1"/>
                          </a:solidFill>
                          <a:effectLst/>
                          <a:latin typeface="Book Antiqua" panose="02040602050305030304" pitchFamily="18" charset="0"/>
                          <a:ea typeface="Times New Roman" panose="02020603050405020304" pitchFamily="18" charset="0"/>
                        </a:rPr>
                        <a:t>Consider options for pilot testing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3882039"/>
                  </a:ext>
                </a:extLst>
              </a:tr>
              <a:tr h="325120">
                <a:tc>
                  <a:txBody>
                    <a:bodyPr/>
                    <a:lstStyle/>
                    <a:p>
                      <a:pPr marL="0" marR="0">
                        <a:spcBef>
                          <a:spcPts val="0"/>
                        </a:spcBef>
                        <a:spcAft>
                          <a:spcPts val="0"/>
                        </a:spcAft>
                      </a:pPr>
                      <a:r>
                        <a:rPr lang="en-US" sz="1800" u="none">
                          <a:solidFill>
                            <a:schemeClr val="tx1"/>
                          </a:solidFill>
                          <a:effectLst/>
                          <a:latin typeface="Book Antiqua" panose="02040602050305030304" pitchFamily="18" charset="0"/>
                          <a:ea typeface="Times New Roman" panose="02020603050405020304" pitchFamily="18" charset="0"/>
                        </a:rPr>
                        <a:t>Stratification of measures to understand equities and disparities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marL="285750" marR="0" indent="-285750">
                        <a:spcBef>
                          <a:spcPts val="0"/>
                        </a:spcBef>
                        <a:spcAft>
                          <a:spcPts val="0"/>
                        </a:spcAft>
                        <a:buFont typeface="Arial" panose="020B0604020202020204" pitchFamily="34" charset="0"/>
                        <a:buChar char="•"/>
                        <a:tabLst>
                          <a:tab pos="5486400" algn="l"/>
                        </a:tabLst>
                      </a:pPr>
                      <a:r>
                        <a:rPr lang="en-US" sz="1800" dirty="0">
                          <a:solidFill>
                            <a:schemeClr val="tx1"/>
                          </a:solidFill>
                          <a:effectLst/>
                          <a:latin typeface="Book Antiqua" panose="02040602050305030304" pitchFamily="18" charset="0"/>
                          <a:ea typeface="Times New Roman" panose="02020603050405020304" pitchFamily="18" charset="0"/>
                        </a:rPr>
                        <a:t>Identify measures from the Aligned Measure Set with health equity implications</a:t>
                      </a:r>
                    </a:p>
                    <a:p>
                      <a:pPr marL="285750" marR="0" indent="-285750">
                        <a:spcBef>
                          <a:spcPts val="0"/>
                        </a:spcBef>
                        <a:spcAft>
                          <a:spcPts val="0"/>
                        </a:spcAft>
                        <a:buFont typeface="Arial" panose="020B0604020202020204" pitchFamily="34" charset="0"/>
                        <a:buChar char="•"/>
                        <a:tabLst>
                          <a:tab pos="5486400" algn="l"/>
                        </a:tabLst>
                      </a:pPr>
                      <a:r>
                        <a:rPr lang="en-US" sz="1800" dirty="0">
                          <a:solidFill>
                            <a:schemeClr val="tx1"/>
                          </a:solidFill>
                          <a:effectLst/>
                          <a:latin typeface="Book Antiqua" panose="02040602050305030304" pitchFamily="18" charset="0"/>
                          <a:ea typeface="Times New Roman" panose="02020603050405020304" pitchFamily="18" charset="0"/>
                        </a:rPr>
                        <a:t>Create a list of data elements desirable for stratification</a:t>
                      </a:r>
                    </a:p>
                    <a:p>
                      <a:pPr marL="285750" marR="0" indent="-285750">
                        <a:spcBef>
                          <a:spcPts val="0"/>
                        </a:spcBef>
                        <a:spcAft>
                          <a:spcPts val="0"/>
                        </a:spcAft>
                        <a:buFont typeface="Arial" panose="020B0604020202020204" pitchFamily="34" charset="0"/>
                        <a:buChar char="•"/>
                        <a:tabLst>
                          <a:tab pos="5486400" algn="l"/>
                        </a:tabLst>
                      </a:pPr>
                      <a:r>
                        <a:rPr lang="en-US" sz="1800" dirty="0">
                          <a:solidFill>
                            <a:schemeClr val="tx1"/>
                          </a:solidFill>
                          <a:effectLst/>
                          <a:latin typeface="Book Antiqua" panose="02040602050305030304" pitchFamily="18" charset="0"/>
                          <a:ea typeface="Times New Roman" panose="02020603050405020304" pitchFamily="18" charset="0"/>
                        </a:rPr>
                        <a:t>Identify where improved collection of data elements is necessary to advance equity/disparity measurement</a:t>
                      </a:r>
                    </a:p>
                    <a:p>
                      <a:pPr marL="285750" marR="0" indent="-285750">
                        <a:spcBef>
                          <a:spcPts val="0"/>
                        </a:spcBef>
                        <a:spcAft>
                          <a:spcPts val="0"/>
                        </a:spcAft>
                        <a:buFont typeface="Arial" panose="020B0604020202020204" pitchFamily="34" charset="0"/>
                        <a:buChar char="•"/>
                        <a:tabLst>
                          <a:tab pos="5486400" algn="l"/>
                        </a:tabLst>
                      </a:pPr>
                      <a:r>
                        <a:rPr lang="en-US" sz="1800" dirty="0">
                          <a:solidFill>
                            <a:schemeClr val="tx1"/>
                          </a:solidFill>
                          <a:effectLst/>
                          <a:latin typeface="Book Antiqua" panose="02040602050305030304" pitchFamily="18" charset="0"/>
                          <a:ea typeface="Times New Roman" panose="02020603050405020304" pitchFamily="18" charset="0"/>
                        </a:rPr>
                        <a:t>Pilot test feasibility of stratification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3972298429"/>
                  </a:ext>
                </a:extLst>
              </a:tr>
            </a:tbl>
          </a:graphicData>
        </a:graphic>
      </p:graphicFrame>
      <p:sp>
        <p:nvSpPr>
          <p:cNvPr id="6" name="Content Placeholder 3">
            <a:extLst>
              <a:ext uri="{FF2B5EF4-FFF2-40B4-BE49-F238E27FC236}">
                <a16:creationId xmlns:a16="http://schemas.microsoft.com/office/drawing/2014/main" id="{D3D90DC7-9686-4B1A-8D51-4181AD0B795D}"/>
              </a:ext>
            </a:extLst>
          </p:cNvPr>
          <p:cNvSpPr txBox="1">
            <a:spLocks/>
          </p:cNvSpPr>
          <p:nvPr/>
        </p:nvSpPr>
        <p:spPr bwMode="auto">
          <a:xfrm>
            <a:off x="533400" y="5366474"/>
            <a:ext cx="8244840" cy="762000"/>
          </a:xfrm>
          <a:prstGeom prst="rect">
            <a:avLst/>
          </a:prstGeom>
          <a:solidFill>
            <a:srgbClr val="FFC000"/>
          </a:solidFill>
          <a:ln w="6350" cmpd="sng">
            <a:solidFill>
              <a:srgbClr val="FFC000"/>
            </a:solid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a:t>Does the Taskforce have any reactions to our proposed collaboration processes, including our proposed 2019 objectives?</a:t>
            </a:r>
          </a:p>
        </p:txBody>
      </p:sp>
    </p:spTree>
    <p:extLst>
      <p:ext uri="{BB962C8B-B14F-4D97-AF65-F5344CB8AC3E}">
        <p14:creationId xmlns:p14="http://schemas.microsoft.com/office/powerpoint/2010/main" val="34893761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ppt_w</p:attrName>
                                        </p:attrNameLst>
                                      </p:cBhvr>
                                      <p:tavLst>
                                        <p:tav tm="0" fmla="#ppt_w*sin(2.5*pi*$)">
                                          <p:val>
                                            <p:fltVal val="0"/>
                                          </p:val>
                                        </p:tav>
                                        <p:tav tm="100000">
                                          <p:val>
                                            <p:fltVal val="1"/>
                                          </p:val>
                                        </p:tav>
                                      </p:tavLst>
                                    </p:anim>
                                    <p:anim calcmode="lin" valueType="num">
                                      <p:cBhvr>
                                        <p:cTn id="9"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sz="half" idx="1"/>
          </p:nvPr>
        </p:nvSpPr>
        <p:spPr>
          <a:xfrm>
            <a:off x="533400" y="1508760"/>
            <a:ext cx="8382000" cy="4556234"/>
          </a:xfrm>
        </p:spPr>
        <p:txBody>
          <a:bodyPr/>
          <a:lstStyle/>
          <a:p>
            <a:r>
              <a:rPr lang="en-US" dirty="0"/>
              <a:t>Welcome</a:t>
            </a:r>
          </a:p>
          <a:p>
            <a:r>
              <a:rPr lang="en-US" dirty="0"/>
              <a:t>Recap of 11-19-18 Meeting Decisions &amp; Discussion of Follow-up Items</a:t>
            </a:r>
          </a:p>
          <a:p>
            <a:pPr lvl="1"/>
            <a:r>
              <a:rPr lang="en-US" dirty="0"/>
              <a:t>Revisit Taskforce Mission and Goals</a:t>
            </a:r>
          </a:p>
          <a:p>
            <a:pPr lvl="1"/>
            <a:r>
              <a:rPr lang="en-US" dirty="0"/>
              <a:t>Define Work Process for Developmental Measures and 2019 Objectives</a:t>
            </a:r>
          </a:p>
          <a:p>
            <a:r>
              <a:rPr lang="en-US" dirty="0"/>
              <a:t>Discuss Opportunities for Operationalization of Electronic Clinical Data-Based Measures</a:t>
            </a:r>
          </a:p>
          <a:p>
            <a:r>
              <a:rPr lang="en-US" dirty="0"/>
              <a:t>Discuss a Proposal for Increasing Transparency of Taskforce Work</a:t>
            </a:r>
          </a:p>
          <a:p>
            <a:r>
              <a:rPr lang="en-US" dirty="0"/>
              <a:t>Begin Abbreviated Annual Review of the Aligned Measure Set</a:t>
            </a:r>
          </a:p>
          <a:p>
            <a:r>
              <a:rPr lang="en-US" dirty="0"/>
              <a:t>Next Steps</a:t>
            </a:r>
          </a:p>
        </p:txBody>
      </p:sp>
      <p:sp>
        <p:nvSpPr>
          <p:cNvPr id="4" name="Rectangle 3"/>
          <p:cNvSpPr/>
          <p:nvPr/>
        </p:nvSpPr>
        <p:spPr>
          <a:xfrm>
            <a:off x="0" y="4044491"/>
            <a:ext cx="91440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588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FBABA-1FE0-4E45-B4EB-B393BABBB042}"/>
              </a:ext>
            </a:extLst>
          </p:cNvPr>
          <p:cNvSpPr>
            <a:spLocks noGrp="1"/>
          </p:cNvSpPr>
          <p:nvPr>
            <p:ph type="title"/>
          </p:nvPr>
        </p:nvSpPr>
        <p:spPr/>
        <p:txBody>
          <a:bodyPr/>
          <a:lstStyle/>
          <a:p>
            <a:r>
              <a:rPr lang="en-US" dirty="0"/>
              <a:t>Proposal for Building a Clinical Data Repository in Massachusetts</a:t>
            </a:r>
          </a:p>
        </p:txBody>
      </p:sp>
      <p:graphicFrame>
        <p:nvGraphicFramePr>
          <p:cNvPr id="4" name="Table 3">
            <a:extLst>
              <a:ext uri="{FF2B5EF4-FFF2-40B4-BE49-F238E27FC236}">
                <a16:creationId xmlns:a16="http://schemas.microsoft.com/office/drawing/2014/main" id="{ECA81C9F-A363-4593-8491-C1AB6BC8CE11}"/>
              </a:ext>
            </a:extLst>
          </p:cNvPr>
          <p:cNvGraphicFramePr>
            <a:graphicFrameLocks noGrp="1"/>
          </p:cNvGraphicFramePr>
          <p:nvPr>
            <p:extLst>
              <p:ext uri="{D42A27DB-BD31-4B8C-83A1-F6EECF244321}">
                <p14:modId xmlns:p14="http://schemas.microsoft.com/office/powerpoint/2010/main" val="2037279129"/>
              </p:ext>
            </p:extLst>
          </p:nvPr>
        </p:nvGraphicFramePr>
        <p:xfrm>
          <a:off x="457200" y="1676400"/>
          <a:ext cx="8229600" cy="3108960"/>
        </p:xfrm>
        <a:graphic>
          <a:graphicData uri="http://schemas.openxmlformats.org/drawingml/2006/table">
            <a:tbl>
              <a:tblPr firstRow="1" bandRow="1">
                <a:tableStyleId>{5C22544A-7EE6-4342-B048-85BDC9FD1C3A}</a:tableStyleId>
              </a:tblPr>
              <a:tblGrid>
                <a:gridCol w="1165860">
                  <a:extLst>
                    <a:ext uri="{9D8B030D-6E8A-4147-A177-3AD203B41FA5}">
                      <a16:colId xmlns:a16="http://schemas.microsoft.com/office/drawing/2014/main" val="20000"/>
                    </a:ext>
                  </a:extLst>
                </a:gridCol>
                <a:gridCol w="7063740">
                  <a:extLst>
                    <a:ext uri="{9D8B030D-6E8A-4147-A177-3AD203B41FA5}">
                      <a16:colId xmlns:a16="http://schemas.microsoft.com/office/drawing/2014/main" val="20001"/>
                    </a:ext>
                  </a:extLst>
                </a:gridCol>
              </a:tblGrid>
              <a:tr h="1097280">
                <a:tc>
                  <a:txBody>
                    <a:bodyPr/>
                    <a:lstStyle/>
                    <a:p>
                      <a:pPr algn="l"/>
                      <a:r>
                        <a:rPr lang="en-US" sz="2000" b="0" i="0" kern="1200" dirty="0">
                          <a:solidFill>
                            <a:srgbClr val="003399"/>
                          </a:solidFill>
                          <a:latin typeface="Book Antiqua" panose="02040602050305030304" pitchFamily="18" charset="0"/>
                          <a:ea typeface="+mn-ea"/>
                          <a:cs typeface="Arial" panose="020B0604020202020204" pitchFamily="34" charset="0"/>
                        </a:rPr>
                        <a:t>Goal</a:t>
                      </a:r>
                    </a:p>
                  </a:txBody>
                  <a:tcPr marL="274320" marT="9144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a:solidFill>
                            <a:schemeClr val="tx1"/>
                          </a:solidFill>
                          <a:latin typeface="Book Antiqua" panose="02040602050305030304" pitchFamily="18" charset="0"/>
                          <a:cs typeface="Arial" panose="020B0604020202020204" pitchFamily="34" charset="0"/>
                        </a:rPr>
                        <a:t>To build an all-payer centralized repository for the collection and analysis of clinical data (i.e., administrative data and data sourced from electronic medical records) in the Commonwealth.</a:t>
                      </a:r>
                    </a:p>
                  </a:txBody>
                  <a:tcPr marL="274320" marR="274320" marT="91440" marB="9144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47800">
                <a:tc>
                  <a:txBody>
                    <a:bodyPr/>
                    <a:lstStyle/>
                    <a:p>
                      <a:pPr algn="l"/>
                      <a:r>
                        <a:rPr lang="en-US" sz="2000" b="0" i="0" kern="1200" dirty="0">
                          <a:solidFill>
                            <a:srgbClr val="003399"/>
                          </a:solidFill>
                          <a:latin typeface="Book Antiqua" panose="02040602050305030304" pitchFamily="18" charset="0"/>
                          <a:ea typeface="+mn-ea"/>
                          <a:cs typeface="Arial" panose="020B0604020202020204" pitchFamily="34" charset="0"/>
                        </a:rPr>
                        <a:t>Vision</a:t>
                      </a:r>
                    </a:p>
                  </a:txBody>
                  <a:tcPr marL="2743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spcBef>
                          <a:spcPts val="1200"/>
                        </a:spcBef>
                      </a:pPr>
                      <a:r>
                        <a:rPr lang="en-US" sz="2000" dirty="0">
                          <a:solidFill>
                            <a:schemeClr val="tx1"/>
                          </a:solidFill>
                          <a:latin typeface="Book Antiqua" panose="02040602050305030304" pitchFamily="18" charset="0"/>
                        </a:rPr>
                        <a:t>To improve measurement of the performance of the health care system, create efficiencies for providers and payers, improve quality and coordination of patient care, and continue to transform the delivery system through better access to data.</a:t>
                      </a:r>
                    </a:p>
                  </a:txBody>
                  <a:tcPr marL="274320" marR="274320" marT="91440" marB="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2537179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20C77-4485-44B5-AE16-AA7DBCCD1D93}"/>
              </a:ext>
            </a:extLst>
          </p:cNvPr>
          <p:cNvSpPr>
            <a:spLocks noGrp="1"/>
          </p:cNvSpPr>
          <p:nvPr>
            <p:ph type="title"/>
          </p:nvPr>
        </p:nvSpPr>
        <p:spPr/>
        <p:txBody>
          <a:bodyPr/>
          <a:lstStyle/>
          <a:p>
            <a:r>
              <a:rPr lang="en-US" dirty="0"/>
              <a:t>Current Quality Reporting</a:t>
            </a:r>
          </a:p>
        </p:txBody>
      </p:sp>
      <p:grpSp>
        <p:nvGrpSpPr>
          <p:cNvPr id="27" name="Group 26">
            <a:extLst>
              <a:ext uri="{FF2B5EF4-FFF2-40B4-BE49-F238E27FC236}">
                <a16:creationId xmlns:a16="http://schemas.microsoft.com/office/drawing/2014/main" id="{0D9039C6-D1C5-42F6-87DE-D1AC66F0F83F}"/>
              </a:ext>
            </a:extLst>
          </p:cNvPr>
          <p:cNvGrpSpPr/>
          <p:nvPr/>
        </p:nvGrpSpPr>
        <p:grpSpPr>
          <a:xfrm>
            <a:off x="609600" y="2438400"/>
            <a:ext cx="1905000" cy="3276600"/>
            <a:chOff x="381000" y="1600200"/>
            <a:chExt cx="1905000" cy="3276600"/>
          </a:xfrm>
          <a:solidFill>
            <a:srgbClr val="4F81BD">
              <a:lumMod val="75000"/>
            </a:srgbClr>
          </a:solidFill>
        </p:grpSpPr>
        <p:sp>
          <p:nvSpPr>
            <p:cNvPr id="28" name="Rectangle 27">
              <a:extLst>
                <a:ext uri="{FF2B5EF4-FFF2-40B4-BE49-F238E27FC236}">
                  <a16:creationId xmlns:a16="http://schemas.microsoft.com/office/drawing/2014/main" id="{0CBFCDCB-960F-42A3-89B4-EDB46B7CCBE0}"/>
                </a:ext>
              </a:extLst>
            </p:cNvPr>
            <p:cNvSpPr/>
            <p:nvPr/>
          </p:nvSpPr>
          <p:spPr>
            <a:xfrm>
              <a:off x="381000" y="1600200"/>
              <a:ext cx="1905000" cy="838200"/>
            </a:xfrm>
            <a:prstGeom prst="rect">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Book Antiqua" panose="02040602050305030304" pitchFamily="18" charset="0"/>
                </a:rPr>
                <a:t>Provider A</a:t>
              </a:r>
            </a:p>
          </p:txBody>
        </p:sp>
        <p:sp>
          <p:nvSpPr>
            <p:cNvPr id="29" name="Rectangle 28">
              <a:extLst>
                <a:ext uri="{FF2B5EF4-FFF2-40B4-BE49-F238E27FC236}">
                  <a16:creationId xmlns:a16="http://schemas.microsoft.com/office/drawing/2014/main" id="{F89F3C19-4D33-43F0-A890-6DECAB3269A2}"/>
                </a:ext>
              </a:extLst>
            </p:cNvPr>
            <p:cNvSpPr/>
            <p:nvPr/>
          </p:nvSpPr>
          <p:spPr>
            <a:xfrm>
              <a:off x="381000" y="2819400"/>
              <a:ext cx="1905000" cy="838200"/>
            </a:xfrm>
            <a:prstGeom prst="rect">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Book Antiqua" panose="02040602050305030304" pitchFamily="18" charset="0"/>
                </a:rPr>
                <a:t>Provider B</a:t>
              </a:r>
            </a:p>
          </p:txBody>
        </p:sp>
        <p:sp>
          <p:nvSpPr>
            <p:cNvPr id="30" name="Rectangle 29">
              <a:extLst>
                <a:ext uri="{FF2B5EF4-FFF2-40B4-BE49-F238E27FC236}">
                  <a16:creationId xmlns:a16="http://schemas.microsoft.com/office/drawing/2014/main" id="{BA176722-8041-4998-868B-DD88FF786742}"/>
                </a:ext>
              </a:extLst>
            </p:cNvPr>
            <p:cNvSpPr/>
            <p:nvPr/>
          </p:nvSpPr>
          <p:spPr>
            <a:xfrm>
              <a:off x="381000" y="4038600"/>
              <a:ext cx="1905000" cy="838200"/>
            </a:xfrm>
            <a:prstGeom prst="rect">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Book Antiqua" panose="02040602050305030304" pitchFamily="18" charset="0"/>
                </a:rPr>
                <a:t>Provider C</a:t>
              </a:r>
            </a:p>
          </p:txBody>
        </p:sp>
      </p:grpSp>
      <p:grpSp>
        <p:nvGrpSpPr>
          <p:cNvPr id="31" name="Group 30">
            <a:extLst>
              <a:ext uri="{FF2B5EF4-FFF2-40B4-BE49-F238E27FC236}">
                <a16:creationId xmlns:a16="http://schemas.microsoft.com/office/drawing/2014/main" id="{21F3B960-6854-49C0-998A-C9CE8A52A08D}"/>
              </a:ext>
            </a:extLst>
          </p:cNvPr>
          <p:cNvGrpSpPr/>
          <p:nvPr/>
        </p:nvGrpSpPr>
        <p:grpSpPr>
          <a:xfrm>
            <a:off x="6629401" y="2438400"/>
            <a:ext cx="1905000" cy="3276600"/>
            <a:chOff x="381000" y="1600200"/>
            <a:chExt cx="1905000" cy="3276600"/>
          </a:xfrm>
        </p:grpSpPr>
        <p:sp>
          <p:nvSpPr>
            <p:cNvPr id="32" name="Rectangle 31">
              <a:extLst>
                <a:ext uri="{FF2B5EF4-FFF2-40B4-BE49-F238E27FC236}">
                  <a16:creationId xmlns:a16="http://schemas.microsoft.com/office/drawing/2014/main" id="{6842CBC0-0563-472E-8E76-7A4B45865BFD}"/>
                </a:ext>
              </a:extLst>
            </p:cNvPr>
            <p:cNvSpPr/>
            <p:nvPr/>
          </p:nvSpPr>
          <p:spPr>
            <a:xfrm>
              <a:off x="381000" y="1600200"/>
              <a:ext cx="1905000" cy="838200"/>
            </a:xfrm>
            <a:prstGeom prst="rect">
              <a:avLst/>
            </a:prstGeom>
            <a:solidFill>
              <a:srgbClr val="4F81BD"/>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Book Antiqua" panose="02040602050305030304" pitchFamily="18" charset="0"/>
                </a:rPr>
                <a:t>Payer A</a:t>
              </a:r>
            </a:p>
          </p:txBody>
        </p:sp>
        <p:sp>
          <p:nvSpPr>
            <p:cNvPr id="33" name="Rectangle 32">
              <a:extLst>
                <a:ext uri="{FF2B5EF4-FFF2-40B4-BE49-F238E27FC236}">
                  <a16:creationId xmlns:a16="http://schemas.microsoft.com/office/drawing/2014/main" id="{9F4590ED-7456-4E9D-8F36-3416EF8E02AE}"/>
                </a:ext>
              </a:extLst>
            </p:cNvPr>
            <p:cNvSpPr/>
            <p:nvPr/>
          </p:nvSpPr>
          <p:spPr>
            <a:xfrm>
              <a:off x="381000" y="2819400"/>
              <a:ext cx="1905000" cy="838200"/>
            </a:xfrm>
            <a:prstGeom prst="rect">
              <a:avLst/>
            </a:prstGeom>
            <a:solidFill>
              <a:srgbClr val="4F81BD"/>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Book Antiqua" panose="02040602050305030304" pitchFamily="18" charset="0"/>
                </a:rPr>
                <a:t>Payer B</a:t>
              </a:r>
            </a:p>
          </p:txBody>
        </p:sp>
        <p:sp>
          <p:nvSpPr>
            <p:cNvPr id="34" name="Rectangle 33">
              <a:extLst>
                <a:ext uri="{FF2B5EF4-FFF2-40B4-BE49-F238E27FC236}">
                  <a16:creationId xmlns:a16="http://schemas.microsoft.com/office/drawing/2014/main" id="{55E20A92-9342-41BB-AFDE-8DBCC6897F0F}"/>
                </a:ext>
              </a:extLst>
            </p:cNvPr>
            <p:cNvSpPr/>
            <p:nvPr/>
          </p:nvSpPr>
          <p:spPr>
            <a:xfrm>
              <a:off x="381000" y="4038600"/>
              <a:ext cx="1905000" cy="838200"/>
            </a:xfrm>
            <a:prstGeom prst="rect">
              <a:avLst/>
            </a:prstGeom>
            <a:solidFill>
              <a:srgbClr val="4F81BD"/>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Book Antiqua" panose="02040602050305030304" pitchFamily="18" charset="0"/>
                </a:rPr>
                <a:t>Payer C</a:t>
              </a:r>
            </a:p>
          </p:txBody>
        </p:sp>
      </p:grpSp>
      <p:cxnSp>
        <p:nvCxnSpPr>
          <p:cNvPr id="35" name="Straight Arrow Connector 34">
            <a:extLst>
              <a:ext uri="{FF2B5EF4-FFF2-40B4-BE49-F238E27FC236}">
                <a16:creationId xmlns:a16="http://schemas.microsoft.com/office/drawing/2014/main" id="{D45525F2-6D9A-45A9-8AF8-DC86BE540E41}"/>
              </a:ext>
            </a:extLst>
          </p:cNvPr>
          <p:cNvCxnSpPr>
            <a:cxnSpLocks/>
            <a:stCxn id="28" idx="3"/>
            <a:endCxn id="40" idx="1"/>
          </p:cNvCxnSpPr>
          <p:nvPr/>
        </p:nvCxnSpPr>
        <p:spPr>
          <a:xfrm>
            <a:off x="2514600" y="2857500"/>
            <a:ext cx="723898" cy="0"/>
          </a:xfrm>
          <a:prstGeom prst="straightConnector1">
            <a:avLst/>
          </a:prstGeom>
          <a:noFill/>
          <a:ln w="38100" cap="flat" cmpd="sng" algn="ctr">
            <a:solidFill>
              <a:srgbClr val="4F81BD">
                <a:shade val="95000"/>
                <a:satMod val="105000"/>
              </a:srgbClr>
            </a:solidFill>
            <a:prstDash val="solid"/>
            <a:tailEnd type="triangle"/>
          </a:ln>
          <a:effectLst/>
        </p:spPr>
      </p:cxnSp>
      <p:cxnSp>
        <p:nvCxnSpPr>
          <p:cNvPr id="36" name="Straight Arrow Connector 35">
            <a:extLst>
              <a:ext uri="{FF2B5EF4-FFF2-40B4-BE49-F238E27FC236}">
                <a16:creationId xmlns:a16="http://schemas.microsoft.com/office/drawing/2014/main" id="{E99B6A78-18EB-4F67-A757-1CE4013D43B5}"/>
              </a:ext>
            </a:extLst>
          </p:cNvPr>
          <p:cNvCxnSpPr>
            <a:cxnSpLocks/>
            <a:stCxn id="30" idx="3"/>
            <a:endCxn id="42" idx="1"/>
          </p:cNvCxnSpPr>
          <p:nvPr/>
        </p:nvCxnSpPr>
        <p:spPr>
          <a:xfrm>
            <a:off x="2514600" y="5295900"/>
            <a:ext cx="723898" cy="0"/>
          </a:xfrm>
          <a:prstGeom prst="straightConnector1">
            <a:avLst/>
          </a:prstGeom>
          <a:noFill/>
          <a:ln w="38100" cap="flat" cmpd="sng" algn="ctr">
            <a:solidFill>
              <a:srgbClr val="4F81BD">
                <a:shade val="95000"/>
                <a:satMod val="105000"/>
              </a:srgbClr>
            </a:solidFill>
            <a:prstDash val="solid"/>
            <a:tailEnd type="triangle"/>
          </a:ln>
          <a:effectLst/>
        </p:spPr>
      </p:cxnSp>
      <p:cxnSp>
        <p:nvCxnSpPr>
          <p:cNvPr id="37" name="Straight Arrow Connector 36">
            <a:extLst>
              <a:ext uri="{FF2B5EF4-FFF2-40B4-BE49-F238E27FC236}">
                <a16:creationId xmlns:a16="http://schemas.microsoft.com/office/drawing/2014/main" id="{CEF9B940-A460-4CE9-94FD-6B0731D21E53}"/>
              </a:ext>
            </a:extLst>
          </p:cNvPr>
          <p:cNvCxnSpPr>
            <a:cxnSpLocks/>
            <a:stCxn id="29" idx="3"/>
          </p:cNvCxnSpPr>
          <p:nvPr/>
        </p:nvCxnSpPr>
        <p:spPr>
          <a:xfrm>
            <a:off x="2514600" y="4076700"/>
            <a:ext cx="877529" cy="0"/>
          </a:xfrm>
          <a:prstGeom prst="straightConnector1">
            <a:avLst/>
          </a:prstGeom>
          <a:noFill/>
          <a:ln w="38100" cap="flat" cmpd="sng" algn="ctr">
            <a:solidFill>
              <a:srgbClr val="4F81BD">
                <a:shade val="95000"/>
                <a:satMod val="105000"/>
              </a:srgbClr>
            </a:solidFill>
            <a:prstDash val="solid"/>
            <a:tailEnd type="triangle"/>
          </a:ln>
          <a:effectLst/>
        </p:spPr>
      </p:cxnSp>
      <p:cxnSp>
        <p:nvCxnSpPr>
          <p:cNvPr id="38" name="Straight Arrow Connector 37">
            <a:extLst>
              <a:ext uri="{FF2B5EF4-FFF2-40B4-BE49-F238E27FC236}">
                <a16:creationId xmlns:a16="http://schemas.microsoft.com/office/drawing/2014/main" id="{431B8F31-6B14-4011-8F3C-1A9EE2A1DA3F}"/>
              </a:ext>
            </a:extLst>
          </p:cNvPr>
          <p:cNvCxnSpPr>
            <a:cxnSpLocks/>
            <a:stCxn id="40" idx="3"/>
            <a:endCxn id="32" idx="1"/>
          </p:cNvCxnSpPr>
          <p:nvPr/>
        </p:nvCxnSpPr>
        <p:spPr>
          <a:xfrm>
            <a:off x="5265174" y="2857500"/>
            <a:ext cx="1364227" cy="0"/>
          </a:xfrm>
          <a:prstGeom prst="straightConnector1">
            <a:avLst/>
          </a:prstGeom>
          <a:noFill/>
          <a:ln w="38100" cap="flat" cmpd="sng" algn="ctr">
            <a:solidFill>
              <a:srgbClr val="4F81BD">
                <a:lumMod val="40000"/>
                <a:lumOff val="60000"/>
              </a:srgbClr>
            </a:solidFill>
            <a:prstDash val="solid"/>
            <a:tailEnd type="triangle"/>
          </a:ln>
          <a:effectLst/>
        </p:spPr>
      </p:cxnSp>
      <p:cxnSp>
        <p:nvCxnSpPr>
          <p:cNvPr id="39" name="Straight Arrow Connector 38">
            <a:extLst>
              <a:ext uri="{FF2B5EF4-FFF2-40B4-BE49-F238E27FC236}">
                <a16:creationId xmlns:a16="http://schemas.microsoft.com/office/drawing/2014/main" id="{87323257-1DE5-42B3-9310-A465676E77E7}"/>
              </a:ext>
            </a:extLst>
          </p:cNvPr>
          <p:cNvCxnSpPr>
            <a:cxnSpLocks/>
            <a:stCxn id="40" idx="3"/>
            <a:endCxn id="34" idx="1"/>
          </p:cNvCxnSpPr>
          <p:nvPr/>
        </p:nvCxnSpPr>
        <p:spPr>
          <a:xfrm>
            <a:off x="5265174" y="2857500"/>
            <a:ext cx="1364227" cy="2438400"/>
          </a:xfrm>
          <a:prstGeom prst="straightConnector1">
            <a:avLst/>
          </a:prstGeom>
          <a:noFill/>
          <a:ln w="38100" cap="flat" cmpd="sng" algn="ctr">
            <a:solidFill>
              <a:srgbClr val="4F81BD">
                <a:lumMod val="40000"/>
                <a:lumOff val="60000"/>
              </a:srgbClr>
            </a:solidFill>
            <a:prstDash val="solid"/>
            <a:tailEnd type="triangle"/>
          </a:ln>
          <a:effectLst/>
        </p:spPr>
      </p:cxnSp>
      <p:sp>
        <p:nvSpPr>
          <p:cNvPr id="40" name="Rectangle 39">
            <a:extLst>
              <a:ext uri="{FF2B5EF4-FFF2-40B4-BE49-F238E27FC236}">
                <a16:creationId xmlns:a16="http://schemas.microsoft.com/office/drawing/2014/main" id="{32463027-A34D-4486-9BA2-B372EF466B51}"/>
              </a:ext>
            </a:extLst>
          </p:cNvPr>
          <p:cNvSpPr/>
          <p:nvPr/>
        </p:nvSpPr>
        <p:spPr>
          <a:xfrm>
            <a:off x="3238498" y="2438400"/>
            <a:ext cx="2026676" cy="838200"/>
          </a:xfrm>
          <a:prstGeom prst="rect">
            <a:avLst/>
          </a:prstGeom>
          <a:solidFill>
            <a:srgbClr val="4F81BD">
              <a:lumMod val="40000"/>
              <a:lumOff val="60000"/>
            </a:srgbClr>
          </a:solidFill>
          <a:ln w="25400" cap="flat" cmpd="sng" algn="ctr">
            <a:solidFill>
              <a:srgbClr val="4F81BD">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Book Antiqua" panose="02040602050305030304" pitchFamily="18" charset="0"/>
              </a:rPr>
              <a:t>Quality Vendor 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Book Antiqua" panose="02040602050305030304" pitchFamily="18" charset="0"/>
              </a:rPr>
              <a:t>-Data submission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Book Antiqua" panose="02040602050305030304" pitchFamily="18" charset="0"/>
              </a:rPr>
              <a:t>-Analytics/report</a:t>
            </a:r>
          </a:p>
        </p:txBody>
      </p:sp>
      <p:sp>
        <p:nvSpPr>
          <p:cNvPr id="42" name="Rectangle 41">
            <a:extLst>
              <a:ext uri="{FF2B5EF4-FFF2-40B4-BE49-F238E27FC236}">
                <a16:creationId xmlns:a16="http://schemas.microsoft.com/office/drawing/2014/main" id="{6D0E2D23-AC15-4A0C-A025-941BFF840637}"/>
              </a:ext>
            </a:extLst>
          </p:cNvPr>
          <p:cNvSpPr/>
          <p:nvPr/>
        </p:nvSpPr>
        <p:spPr>
          <a:xfrm>
            <a:off x="3238498" y="4876800"/>
            <a:ext cx="2026676" cy="838200"/>
          </a:xfrm>
          <a:prstGeom prst="rect">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Book Antiqua" panose="02040602050305030304" pitchFamily="18" charset="0"/>
              </a:rPr>
              <a:t>Quality Vendor C</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Book Antiqua" panose="02040602050305030304" pitchFamily="18" charset="0"/>
              </a:rPr>
              <a:t>-Data submission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Book Antiqua" panose="02040602050305030304" pitchFamily="18" charset="0"/>
              </a:rPr>
              <a:t>-Analytics/report</a:t>
            </a:r>
          </a:p>
        </p:txBody>
      </p:sp>
      <p:cxnSp>
        <p:nvCxnSpPr>
          <p:cNvPr id="43" name="Straight Arrow Connector 42">
            <a:extLst>
              <a:ext uri="{FF2B5EF4-FFF2-40B4-BE49-F238E27FC236}">
                <a16:creationId xmlns:a16="http://schemas.microsoft.com/office/drawing/2014/main" id="{C5F2D238-8D48-4F98-966C-124FCECCB848}"/>
              </a:ext>
            </a:extLst>
          </p:cNvPr>
          <p:cNvCxnSpPr>
            <a:endCxn id="33" idx="1"/>
          </p:cNvCxnSpPr>
          <p:nvPr/>
        </p:nvCxnSpPr>
        <p:spPr>
          <a:xfrm>
            <a:off x="5141040" y="4076700"/>
            <a:ext cx="1488361" cy="0"/>
          </a:xfrm>
          <a:prstGeom prst="straightConnector1">
            <a:avLst/>
          </a:prstGeom>
          <a:noFill/>
          <a:ln w="38100" cap="flat" cmpd="sng" algn="ctr">
            <a:solidFill>
              <a:srgbClr val="00B050"/>
            </a:solidFill>
            <a:prstDash val="sysDash"/>
            <a:tailEnd type="triangle"/>
          </a:ln>
          <a:effectLst/>
        </p:spPr>
      </p:cxnSp>
      <p:cxnSp>
        <p:nvCxnSpPr>
          <p:cNvPr id="44" name="Straight Arrow Connector 43">
            <a:extLst>
              <a:ext uri="{FF2B5EF4-FFF2-40B4-BE49-F238E27FC236}">
                <a16:creationId xmlns:a16="http://schemas.microsoft.com/office/drawing/2014/main" id="{A074F36F-24E4-4DD8-8012-8E949221C366}"/>
              </a:ext>
            </a:extLst>
          </p:cNvPr>
          <p:cNvCxnSpPr>
            <a:cxnSpLocks/>
            <a:stCxn id="42" idx="3"/>
            <a:endCxn id="32" idx="1"/>
          </p:cNvCxnSpPr>
          <p:nvPr/>
        </p:nvCxnSpPr>
        <p:spPr>
          <a:xfrm flipV="1">
            <a:off x="5265174" y="2857500"/>
            <a:ext cx="1364227" cy="2438400"/>
          </a:xfrm>
          <a:prstGeom prst="straightConnector1">
            <a:avLst/>
          </a:prstGeom>
          <a:noFill/>
          <a:ln w="38100" cap="flat" cmpd="sng" algn="ctr">
            <a:solidFill>
              <a:srgbClr val="FF0000"/>
            </a:solidFill>
            <a:prstDash val="dash"/>
            <a:tailEnd type="triangle"/>
          </a:ln>
          <a:effectLst/>
        </p:spPr>
      </p:cxnSp>
      <p:cxnSp>
        <p:nvCxnSpPr>
          <p:cNvPr id="45" name="Straight Arrow Connector 44">
            <a:extLst>
              <a:ext uri="{FF2B5EF4-FFF2-40B4-BE49-F238E27FC236}">
                <a16:creationId xmlns:a16="http://schemas.microsoft.com/office/drawing/2014/main" id="{E580B93A-7ADF-48A6-9BB2-C2E78037C056}"/>
              </a:ext>
            </a:extLst>
          </p:cNvPr>
          <p:cNvCxnSpPr>
            <a:cxnSpLocks/>
            <a:stCxn id="42" idx="3"/>
            <a:endCxn id="34" idx="1"/>
          </p:cNvCxnSpPr>
          <p:nvPr/>
        </p:nvCxnSpPr>
        <p:spPr>
          <a:xfrm>
            <a:off x="5265174" y="5295900"/>
            <a:ext cx="1364227" cy="0"/>
          </a:xfrm>
          <a:prstGeom prst="straightConnector1">
            <a:avLst/>
          </a:prstGeom>
          <a:noFill/>
          <a:ln w="38100" cap="flat" cmpd="sng" algn="ctr">
            <a:solidFill>
              <a:srgbClr val="FF0000"/>
            </a:solidFill>
            <a:prstDash val="dash"/>
            <a:tailEnd type="triangle"/>
          </a:ln>
          <a:effectLst/>
        </p:spPr>
      </p:cxnSp>
      <p:sp>
        <p:nvSpPr>
          <p:cNvPr id="46" name="Rectangle 45">
            <a:extLst>
              <a:ext uri="{FF2B5EF4-FFF2-40B4-BE49-F238E27FC236}">
                <a16:creationId xmlns:a16="http://schemas.microsoft.com/office/drawing/2014/main" id="{5D3EA2D1-0151-47F2-B9B9-F888A30BB479}"/>
              </a:ext>
            </a:extLst>
          </p:cNvPr>
          <p:cNvSpPr/>
          <p:nvPr/>
        </p:nvSpPr>
        <p:spPr>
          <a:xfrm>
            <a:off x="609600" y="1524000"/>
            <a:ext cx="7924801" cy="685800"/>
          </a:xfrm>
          <a:prstGeom prst="rect">
            <a:avLst/>
          </a:prstGeom>
          <a:solidFill>
            <a:srgbClr val="1F497D"/>
          </a:solidFill>
          <a:ln w="25400" cap="flat" cmpd="sng" algn="ctr">
            <a:solidFill>
              <a:srgbClr val="1F497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Book Antiqua" panose="02040602050305030304" pitchFamily="18" charset="0"/>
              </a:rPr>
              <a:t>Current quality reporting potentially requires multiple contracts to gather the data, calculate the measure, and report it to the public or private payer.</a:t>
            </a:r>
          </a:p>
        </p:txBody>
      </p:sp>
      <p:cxnSp>
        <p:nvCxnSpPr>
          <p:cNvPr id="47" name="Straight Arrow Connector 46">
            <a:extLst>
              <a:ext uri="{FF2B5EF4-FFF2-40B4-BE49-F238E27FC236}">
                <a16:creationId xmlns:a16="http://schemas.microsoft.com/office/drawing/2014/main" id="{700538A9-A784-4DE5-ABC7-A969417772C9}"/>
              </a:ext>
            </a:extLst>
          </p:cNvPr>
          <p:cNvCxnSpPr>
            <a:cxnSpLocks/>
            <a:stCxn id="28" idx="3"/>
          </p:cNvCxnSpPr>
          <p:nvPr/>
        </p:nvCxnSpPr>
        <p:spPr>
          <a:xfrm>
            <a:off x="2514600" y="2857500"/>
            <a:ext cx="877529" cy="1345790"/>
          </a:xfrm>
          <a:prstGeom prst="straightConnector1">
            <a:avLst/>
          </a:prstGeom>
          <a:noFill/>
          <a:ln w="38100" cap="flat" cmpd="sng" algn="ctr">
            <a:solidFill>
              <a:srgbClr val="4F81BD">
                <a:shade val="95000"/>
                <a:satMod val="105000"/>
              </a:srgbClr>
            </a:solidFill>
            <a:prstDash val="solid"/>
            <a:tailEnd type="triangle"/>
          </a:ln>
          <a:effectLst/>
        </p:spPr>
      </p:cxnSp>
      <p:cxnSp>
        <p:nvCxnSpPr>
          <p:cNvPr id="48" name="Straight Arrow Connector 47">
            <a:extLst>
              <a:ext uri="{FF2B5EF4-FFF2-40B4-BE49-F238E27FC236}">
                <a16:creationId xmlns:a16="http://schemas.microsoft.com/office/drawing/2014/main" id="{135BB567-B806-4BC2-8879-236BDA6070B6}"/>
              </a:ext>
            </a:extLst>
          </p:cNvPr>
          <p:cNvCxnSpPr>
            <a:cxnSpLocks/>
            <a:stCxn id="30" idx="3"/>
          </p:cNvCxnSpPr>
          <p:nvPr/>
        </p:nvCxnSpPr>
        <p:spPr>
          <a:xfrm flipV="1">
            <a:off x="2514600" y="4076700"/>
            <a:ext cx="877529" cy="1219200"/>
          </a:xfrm>
          <a:prstGeom prst="straightConnector1">
            <a:avLst/>
          </a:prstGeom>
          <a:noFill/>
          <a:ln w="38100" cap="flat" cmpd="sng" algn="ctr">
            <a:solidFill>
              <a:srgbClr val="4F81BD">
                <a:shade val="95000"/>
                <a:satMod val="105000"/>
              </a:srgbClr>
            </a:solidFill>
            <a:prstDash val="solid"/>
            <a:tailEnd type="triangle"/>
          </a:ln>
          <a:effectLst/>
        </p:spPr>
      </p:cxnSp>
      <p:sp>
        <p:nvSpPr>
          <p:cNvPr id="49" name="Slide Number Placeholder 20">
            <a:extLst>
              <a:ext uri="{FF2B5EF4-FFF2-40B4-BE49-F238E27FC236}">
                <a16:creationId xmlns:a16="http://schemas.microsoft.com/office/drawing/2014/main" id="{BFFF3D2F-25CC-4465-91AB-7606B2BE2549}"/>
              </a:ext>
            </a:extLst>
          </p:cNvPr>
          <p:cNvSpPr txBox="1">
            <a:spLocks/>
          </p:cNvSpPr>
          <p:nvPr/>
        </p:nvSpPr>
        <p:spPr>
          <a:xfrm>
            <a:off x="3984625" y="6467475"/>
            <a:ext cx="685800" cy="287338"/>
          </a:xfrm>
          <a:prstGeom prst="rect">
            <a:avLst/>
          </a:prstGeom>
        </p:spPr>
        <p:txBody>
          <a:bodyPr vert="horz" lIns="91411" tIns="45706" rIns="91411" bIns="45706" rtlCol="0" anchor="ctr"/>
          <a:lstStyle>
            <a:defPPr>
              <a:defRPr lang="en-US"/>
            </a:defPPr>
            <a:lvl1pPr marL="0" algn="r" defTabSz="914400" rtl="0" eaLnBrk="1" fontAlgn="base" latinLnBrk="0" hangingPunct="1">
              <a:spcBef>
                <a:spcPct val="0"/>
              </a:spcBef>
              <a:spcAft>
                <a:spcPct val="0"/>
              </a:spcAft>
              <a:defRPr sz="1200" kern="1200">
                <a:solidFill>
                  <a:prstClr val="black">
                    <a:tint val="75000"/>
                  </a:prstClr>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9C2E20-F250-44B9-B926-B8B94A013B34}" type="slidenum">
              <a:rPr kumimoji="0" lang="en-US" sz="1200" b="0" i="0" u="none" strike="noStrike" kern="1200" cap="none" spc="0" normalizeH="0" baseline="0" noProof="0" smtClean="0">
                <a:ln>
                  <a:noFill/>
                </a:ln>
                <a:solidFill>
                  <a:prstClr val="black">
                    <a:tint val="75000"/>
                  </a:prstClr>
                </a:solidFill>
                <a:effectLst/>
                <a:uLnTx/>
                <a:uFillTx/>
                <a:latin typeface="Book Antiqua" panose="0204060205030503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endParaRPr>
          </a:p>
        </p:txBody>
      </p:sp>
      <p:sp>
        <p:nvSpPr>
          <p:cNvPr id="41" name="Rectangle 40">
            <a:extLst>
              <a:ext uri="{FF2B5EF4-FFF2-40B4-BE49-F238E27FC236}">
                <a16:creationId xmlns:a16="http://schemas.microsoft.com/office/drawing/2014/main" id="{0AA9E859-C895-40DE-83F7-116DFBD05A86}"/>
              </a:ext>
            </a:extLst>
          </p:cNvPr>
          <p:cNvSpPr/>
          <p:nvPr/>
        </p:nvSpPr>
        <p:spPr>
          <a:xfrm>
            <a:off x="3238498" y="3657600"/>
            <a:ext cx="2026676" cy="838200"/>
          </a:xfrm>
          <a:prstGeom prst="rect">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Book Antiqua" panose="02040602050305030304" pitchFamily="18" charset="0"/>
              </a:rPr>
              <a:t>Quality Vendor B</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Book Antiqua" panose="02040602050305030304" pitchFamily="18" charset="0"/>
              </a:rPr>
              <a:t>-Data submission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Book Antiqua" panose="02040602050305030304" pitchFamily="18" charset="0"/>
              </a:rPr>
              <a:t>-Analytics/report</a:t>
            </a:r>
          </a:p>
        </p:txBody>
      </p:sp>
    </p:spTree>
    <p:extLst>
      <p:ext uri="{BB962C8B-B14F-4D97-AF65-F5344CB8AC3E}">
        <p14:creationId xmlns:p14="http://schemas.microsoft.com/office/powerpoint/2010/main" val="87547293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35357-E919-4991-9BC3-6E0C32E85EBA}"/>
              </a:ext>
            </a:extLst>
          </p:cNvPr>
          <p:cNvSpPr>
            <a:spLocks noGrp="1"/>
          </p:cNvSpPr>
          <p:nvPr>
            <p:ph type="title"/>
          </p:nvPr>
        </p:nvSpPr>
        <p:spPr/>
        <p:txBody>
          <a:bodyPr/>
          <a:lstStyle/>
          <a:p>
            <a:r>
              <a:rPr lang="en-US" dirty="0"/>
              <a:t>Proposed Future of Quality Reporting</a:t>
            </a:r>
          </a:p>
        </p:txBody>
      </p:sp>
      <p:grpSp>
        <p:nvGrpSpPr>
          <p:cNvPr id="4" name="Group 3">
            <a:extLst>
              <a:ext uri="{FF2B5EF4-FFF2-40B4-BE49-F238E27FC236}">
                <a16:creationId xmlns:a16="http://schemas.microsoft.com/office/drawing/2014/main" id="{7A43C5C0-3166-4EDB-9429-0859CC2F75FB}"/>
              </a:ext>
            </a:extLst>
          </p:cNvPr>
          <p:cNvGrpSpPr/>
          <p:nvPr/>
        </p:nvGrpSpPr>
        <p:grpSpPr>
          <a:xfrm>
            <a:off x="609600" y="2438400"/>
            <a:ext cx="1905000" cy="3276600"/>
            <a:chOff x="381000" y="1600200"/>
            <a:chExt cx="1905000" cy="3276600"/>
          </a:xfrm>
          <a:solidFill>
            <a:srgbClr val="4F81BD">
              <a:lumMod val="75000"/>
            </a:srgbClr>
          </a:solidFill>
        </p:grpSpPr>
        <p:sp>
          <p:nvSpPr>
            <p:cNvPr id="5" name="Rectangle 4">
              <a:extLst>
                <a:ext uri="{FF2B5EF4-FFF2-40B4-BE49-F238E27FC236}">
                  <a16:creationId xmlns:a16="http://schemas.microsoft.com/office/drawing/2014/main" id="{DB7EF320-8555-4C48-A4D9-A4002F467036}"/>
                </a:ext>
              </a:extLst>
            </p:cNvPr>
            <p:cNvSpPr/>
            <p:nvPr/>
          </p:nvSpPr>
          <p:spPr>
            <a:xfrm>
              <a:off x="381000" y="1600200"/>
              <a:ext cx="1905000" cy="838200"/>
            </a:xfrm>
            <a:prstGeom prst="rect">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Book Antiqua" panose="02040602050305030304" pitchFamily="18" charset="0"/>
                </a:rPr>
                <a:t>Provider A</a:t>
              </a:r>
            </a:p>
          </p:txBody>
        </p:sp>
        <p:sp>
          <p:nvSpPr>
            <p:cNvPr id="6" name="Rectangle 5">
              <a:extLst>
                <a:ext uri="{FF2B5EF4-FFF2-40B4-BE49-F238E27FC236}">
                  <a16:creationId xmlns:a16="http://schemas.microsoft.com/office/drawing/2014/main" id="{9BCA31B3-7F44-4C3F-9005-5BB5F53CE4CC}"/>
                </a:ext>
              </a:extLst>
            </p:cNvPr>
            <p:cNvSpPr/>
            <p:nvPr/>
          </p:nvSpPr>
          <p:spPr>
            <a:xfrm>
              <a:off x="381000" y="2819400"/>
              <a:ext cx="1905000" cy="838200"/>
            </a:xfrm>
            <a:prstGeom prst="rect">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Book Antiqua" panose="02040602050305030304" pitchFamily="18" charset="0"/>
                </a:rPr>
                <a:t>Provider B</a:t>
              </a:r>
            </a:p>
          </p:txBody>
        </p:sp>
        <p:sp>
          <p:nvSpPr>
            <p:cNvPr id="7" name="Rectangle 6">
              <a:extLst>
                <a:ext uri="{FF2B5EF4-FFF2-40B4-BE49-F238E27FC236}">
                  <a16:creationId xmlns:a16="http://schemas.microsoft.com/office/drawing/2014/main" id="{EFCF9E7A-D2ED-445D-B38F-0F2C5BF1DBEF}"/>
                </a:ext>
              </a:extLst>
            </p:cNvPr>
            <p:cNvSpPr/>
            <p:nvPr/>
          </p:nvSpPr>
          <p:spPr>
            <a:xfrm>
              <a:off x="381000" y="4038600"/>
              <a:ext cx="1905000" cy="838200"/>
            </a:xfrm>
            <a:prstGeom prst="rect">
              <a:avLst/>
            </a:prstGeom>
            <a:gr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Book Antiqua" panose="02040602050305030304" pitchFamily="18" charset="0"/>
                </a:rPr>
                <a:t>Provider C</a:t>
              </a:r>
            </a:p>
          </p:txBody>
        </p:sp>
      </p:grpSp>
      <p:grpSp>
        <p:nvGrpSpPr>
          <p:cNvPr id="8" name="Group 7">
            <a:extLst>
              <a:ext uri="{FF2B5EF4-FFF2-40B4-BE49-F238E27FC236}">
                <a16:creationId xmlns:a16="http://schemas.microsoft.com/office/drawing/2014/main" id="{CF9A8C25-5F8E-4893-924D-2888FD99BCEF}"/>
              </a:ext>
            </a:extLst>
          </p:cNvPr>
          <p:cNvGrpSpPr/>
          <p:nvPr/>
        </p:nvGrpSpPr>
        <p:grpSpPr>
          <a:xfrm>
            <a:off x="6629401" y="2438400"/>
            <a:ext cx="1905000" cy="3276600"/>
            <a:chOff x="381000" y="1600200"/>
            <a:chExt cx="1905000" cy="3276600"/>
          </a:xfrm>
        </p:grpSpPr>
        <p:sp>
          <p:nvSpPr>
            <p:cNvPr id="9" name="Rectangle 8">
              <a:extLst>
                <a:ext uri="{FF2B5EF4-FFF2-40B4-BE49-F238E27FC236}">
                  <a16:creationId xmlns:a16="http://schemas.microsoft.com/office/drawing/2014/main" id="{1E96C1B6-8993-4323-89F2-1218E60E1B59}"/>
                </a:ext>
              </a:extLst>
            </p:cNvPr>
            <p:cNvSpPr/>
            <p:nvPr/>
          </p:nvSpPr>
          <p:spPr>
            <a:xfrm>
              <a:off x="381000" y="1600200"/>
              <a:ext cx="1905000" cy="838200"/>
            </a:xfrm>
            <a:prstGeom prst="rect">
              <a:avLst/>
            </a:prstGeom>
            <a:solidFill>
              <a:srgbClr val="4F81BD"/>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Book Antiqua" panose="02040602050305030304" pitchFamily="18" charset="0"/>
                </a:rPr>
                <a:t>Payer A</a:t>
              </a:r>
            </a:p>
          </p:txBody>
        </p:sp>
        <p:sp>
          <p:nvSpPr>
            <p:cNvPr id="10" name="Rectangle 9">
              <a:extLst>
                <a:ext uri="{FF2B5EF4-FFF2-40B4-BE49-F238E27FC236}">
                  <a16:creationId xmlns:a16="http://schemas.microsoft.com/office/drawing/2014/main" id="{4912DEA8-507C-432D-93D0-2D87286E8709}"/>
                </a:ext>
              </a:extLst>
            </p:cNvPr>
            <p:cNvSpPr/>
            <p:nvPr/>
          </p:nvSpPr>
          <p:spPr>
            <a:xfrm>
              <a:off x="381000" y="2819400"/>
              <a:ext cx="1905000" cy="838200"/>
            </a:xfrm>
            <a:prstGeom prst="rect">
              <a:avLst/>
            </a:prstGeom>
            <a:solidFill>
              <a:srgbClr val="4F81BD"/>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Book Antiqua" panose="02040602050305030304" pitchFamily="18" charset="0"/>
                </a:rPr>
                <a:t>Payer B</a:t>
              </a:r>
            </a:p>
          </p:txBody>
        </p:sp>
        <p:sp>
          <p:nvSpPr>
            <p:cNvPr id="11" name="Rectangle 10">
              <a:extLst>
                <a:ext uri="{FF2B5EF4-FFF2-40B4-BE49-F238E27FC236}">
                  <a16:creationId xmlns:a16="http://schemas.microsoft.com/office/drawing/2014/main" id="{ED726A49-6F4B-4F66-AB0E-3250471DF82F}"/>
                </a:ext>
              </a:extLst>
            </p:cNvPr>
            <p:cNvSpPr/>
            <p:nvPr/>
          </p:nvSpPr>
          <p:spPr>
            <a:xfrm>
              <a:off x="381000" y="4038600"/>
              <a:ext cx="1905000" cy="838200"/>
            </a:xfrm>
            <a:prstGeom prst="rect">
              <a:avLst/>
            </a:prstGeom>
            <a:solidFill>
              <a:srgbClr val="4F81BD"/>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Book Antiqua" panose="02040602050305030304" pitchFamily="18" charset="0"/>
                </a:rPr>
                <a:t>Payer C</a:t>
              </a:r>
            </a:p>
          </p:txBody>
        </p:sp>
      </p:grpSp>
      <p:sp>
        <p:nvSpPr>
          <p:cNvPr id="12" name="Rectangle 11">
            <a:extLst>
              <a:ext uri="{FF2B5EF4-FFF2-40B4-BE49-F238E27FC236}">
                <a16:creationId xmlns:a16="http://schemas.microsoft.com/office/drawing/2014/main" id="{C4F5B55C-5440-4328-89A7-476F69476C72}"/>
              </a:ext>
            </a:extLst>
          </p:cNvPr>
          <p:cNvSpPr/>
          <p:nvPr/>
        </p:nvSpPr>
        <p:spPr>
          <a:xfrm>
            <a:off x="3060288" y="3086099"/>
            <a:ext cx="1546225" cy="2783759"/>
          </a:xfrm>
          <a:prstGeom prst="rect">
            <a:avLst/>
          </a:prstGeom>
          <a:solidFill>
            <a:srgbClr val="00B0F0"/>
          </a:solidFill>
          <a:ln w="25400" cap="flat" cmpd="sng" algn="ctr">
            <a:solidFill>
              <a:srgbClr val="4F81BD"/>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lang="en-US" u="sng" dirty="0">
                <a:solidFill>
                  <a:schemeClr val="bg1"/>
                </a:solidFill>
                <a:latin typeface="Book Antiqua" panose="02040602050305030304" pitchFamily="18" charset="0"/>
                <a:cs typeface="Calibri" panose="020F0502020204030204" pitchFamily="34" charset="0"/>
              </a:rPr>
              <a:t>Clinical Data Repository</a:t>
            </a:r>
          </a:p>
          <a:p>
            <a:pPr marL="285750" indent="-285750">
              <a:buFont typeface="Arial" panose="020B0604020202020204" pitchFamily="34" charset="0"/>
              <a:buChar char="•"/>
            </a:pPr>
            <a:r>
              <a:rPr lang="en-US" dirty="0">
                <a:solidFill>
                  <a:schemeClr val="bg1"/>
                </a:solidFill>
                <a:latin typeface="Book Antiqua" panose="02040602050305030304" pitchFamily="18" charset="0"/>
                <a:cs typeface="Calibri" panose="020F0502020204030204" pitchFamily="34" charset="0"/>
              </a:rPr>
              <a:t>Secure cloud-based server</a:t>
            </a:r>
          </a:p>
          <a:p>
            <a:pPr marL="285750" indent="-285750">
              <a:buFont typeface="Arial" panose="020B0604020202020204" pitchFamily="34" charset="0"/>
              <a:buChar char="•"/>
            </a:pPr>
            <a:r>
              <a:rPr lang="en-US" dirty="0">
                <a:solidFill>
                  <a:schemeClr val="bg1"/>
                </a:solidFill>
                <a:latin typeface="Book Antiqua" panose="02040602050305030304" pitchFamily="18" charset="0"/>
                <a:cs typeface="Calibri" panose="020F0502020204030204" pitchFamily="34" charset="0"/>
              </a:rPr>
              <a:t>Providers submit</a:t>
            </a:r>
          </a:p>
          <a:p>
            <a:pPr marL="285750" indent="-285750">
              <a:buFont typeface="Arial" panose="020B0604020202020204" pitchFamily="34" charset="0"/>
              <a:buChar char="•"/>
            </a:pPr>
            <a:r>
              <a:rPr lang="en-US" dirty="0">
                <a:solidFill>
                  <a:schemeClr val="bg1"/>
                </a:solidFill>
                <a:latin typeface="Book Antiqua" panose="02040602050305030304" pitchFamily="18" charset="0"/>
                <a:cs typeface="Calibri" panose="020F0502020204030204" pitchFamily="34" charset="0"/>
              </a:rPr>
              <a:t>Holds Data</a:t>
            </a:r>
            <a:endParaRPr kumimoji="0" lang="en-US" sz="1800" b="0" i="0" u="none" strike="noStrike" kern="0" cap="none" spc="0" normalizeH="0" baseline="0" noProof="0" dirty="0">
              <a:ln>
                <a:noFill/>
              </a:ln>
              <a:solidFill>
                <a:schemeClr val="bg1"/>
              </a:solidFill>
              <a:effectLst/>
              <a:uLnTx/>
              <a:uFillTx/>
              <a:latin typeface="Book Antiqua" panose="02040602050305030304" pitchFamily="18" charset="0"/>
              <a:cs typeface="Calibri" panose="020F0502020204030204" pitchFamily="34" charset="0"/>
            </a:endParaRPr>
          </a:p>
        </p:txBody>
      </p:sp>
      <p:sp>
        <p:nvSpPr>
          <p:cNvPr id="13" name="Rectangle 12">
            <a:extLst>
              <a:ext uri="{FF2B5EF4-FFF2-40B4-BE49-F238E27FC236}">
                <a16:creationId xmlns:a16="http://schemas.microsoft.com/office/drawing/2014/main" id="{7E9223F5-FAF3-409E-8E46-57B86E6858AA}"/>
              </a:ext>
            </a:extLst>
          </p:cNvPr>
          <p:cNvSpPr/>
          <p:nvPr/>
        </p:nvSpPr>
        <p:spPr>
          <a:xfrm>
            <a:off x="4610099" y="3086100"/>
            <a:ext cx="1562101" cy="2783758"/>
          </a:xfrm>
          <a:prstGeom prst="rect">
            <a:avLst/>
          </a:prstGeom>
          <a:solidFill>
            <a:srgbClr val="00B050"/>
          </a:solidFill>
          <a:ln w="25400" cap="flat" cmpd="sng" algn="ctr">
            <a:solidFill>
              <a:srgbClr val="00B050"/>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sng" strike="noStrike" kern="0" cap="none" spc="0" normalizeH="0" baseline="0" noProof="0" dirty="0">
                <a:ln>
                  <a:noFill/>
                </a:ln>
                <a:solidFill>
                  <a:prstClr val="white"/>
                </a:solidFill>
                <a:effectLst/>
                <a:uLnTx/>
                <a:uFillTx/>
                <a:latin typeface="Book Antiqua" panose="02040602050305030304" pitchFamily="18" charset="0"/>
              </a:rPr>
              <a:t>Clinical Data Services</a:t>
            </a:r>
          </a:p>
          <a:p>
            <a:pPr marL="285750" lvl="0" indent="-285750">
              <a:buFont typeface="Arial" panose="020B0604020202020204" pitchFamily="34" charset="0"/>
              <a:buChar char="•"/>
              <a:defRPr/>
            </a:pPr>
            <a:r>
              <a:rPr lang="en-US" kern="0" dirty="0">
                <a:solidFill>
                  <a:prstClr val="white"/>
                </a:solidFill>
                <a:latin typeface="Book Antiqua" panose="02040602050305030304" pitchFamily="18" charset="0"/>
              </a:rPr>
              <a:t>Calculates/analyzes Quality measure</a:t>
            </a:r>
          </a:p>
          <a:p>
            <a:pPr marL="285750" lvl="0" indent="-285750">
              <a:buFont typeface="Arial" panose="020B0604020202020204" pitchFamily="34" charset="0"/>
              <a:buChar char="•"/>
              <a:defRPr/>
            </a:pPr>
            <a:r>
              <a:rPr lang="en-US" kern="0" dirty="0">
                <a:solidFill>
                  <a:prstClr val="white"/>
                </a:solidFill>
                <a:latin typeface="Book Antiqua" panose="02040602050305030304" pitchFamily="18" charset="0"/>
              </a:rPr>
              <a:t>Reports QM to payers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prstClr val="white"/>
              </a:solidFill>
              <a:effectLst/>
              <a:uLnTx/>
              <a:uFillTx/>
              <a:latin typeface="Book Antiqua" panose="02040602050305030304" pitchFamily="18" charset="0"/>
            </a:endParaRPr>
          </a:p>
        </p:txBody>
      </p:sp>
      <p:cxnSp>
        <p:nvCxnSpPr>
          <p:cNvPr id="14" name="Straight Arrow Connector 13">
            <a:extLst>
              <a:ext uri="{FF2B5EF4-FFF2-40B4-BE49-F238E27FC236}">
                <a16:creationId xmlns:a16="http://schemas.microsoft.com/office/drawing/2014/main" id="{7DA7E1B7-1A23-472D-82E2-0D628FF44267}"/>
              </a:ext>
            </a:extLst>
          </p:cNvPr>
          <p:cNvCxnSpPr>
            <a:cxnSpLocks/>
            <a:stCxn id="5" idx="3"/>
            <a:endCxn id="12" idx="1"/>
          </p:cNvCxnSpPr>
          <p:nvPr/>
        </p:nvCxnSpPr>
        <p:spPr>
          <a:xfrm>
            <a:off x="2514600" y="2857500"/>
            <a:ext cx="545688" cy="1620479"/>
          </a:xfrm>
          <a:prstGeom prst="straightConnector1">
            <a:avLst/>
          </a:prstGeom>
          <a:noFill/>
          <a:ln w="38100" cap="flat" cmpd="sng" algn="ctr">
            <a:solidFill>
              <a:srgbClr val="4F81BD">
                <a:shade val="95000"/>
                <a:satMod val="105000"/>
              </a:srgbClr>
            </a:solidFill>
            <a:prstDash val="solid"/>
            <a:tailEnd type="triangle"/>
          </a:ln>
          <a:effectLst/>
        </p:spPr>
      </p:cxnSp>
      <p:cxnSp>
        <p:nvCxnSpPr>
          <p:cNvPr id="15" name="Straight Arrow Connector 14">
            <a:extLst>
              <a:ext uri="{FF2B5EF4-FFF2-40B4-BE49-F238E27FC236}">
                <a16:creationId xmlns:a16="http://schemas.microsoft.com/office/drawing/2014/main" id="{78EAFBE5-BB2B-4880-B779-DA1D1423AE31}"/>
              </a:ext>
            </a:extLst>
          </p:cNvPr>
          <p:cNvCxnSpPr>
            <a:cxnSpLocks/>
            <a:stCxn id="7" idx="3"/>
            <a:endCxn id="12" idx="1"/>
          </p:cNvCxnSpPr>
          <p:nvPr/>
        </p:nvCxnSpPr>
        <p:spPr>
          <a:xfrm flipV="1">
            <a:off x="2514600" y="4477979"/>
            <a:ext cx="545688" cy="817921"/>
          </a:xfrm>
          <a:prstGeom prst="straightConnector1">
            <a:avLst/>
          </a:prstGeom>
          <a:noFill/>
          <a:ln w="38100" cap="flat" cmpd="sng" algn="ctr">
            <a:solidFill>
              <a:srgbClr val="4F81BD">
                <a:shade val="95000"/>
                <a:satMod val="105000"/>
              </a:srgbClr>
            </a:solidFill>
            <a:prstDash val="solid"/>
            <a:tailEnd type="triangle"/>
          </a:ln>
          <a:effectLst/>
        </p:spPr>
      </p:cxnSp>
      <p:cxnSp>
        <p:nvCxnSpPr>
          <p:cNvPr id="16" name="Straight Arrow Connector 15">
            <a:extLst>
              <a:ext uri="{FF2B5EF4-FFF2-40B4-BE49-F238E27FC236}">
                <a16:creationId xmlns:a16="http://schemas.microsoft.com/office/drawing/2014/main" id="{0DFC286A-23F6-4EFB-B4F7-4A14831A0574}"/>
              </a:ext>
            </a:extLst>
          </p:cNvPr>
          <p:cNvCxnSpPr>
            <a:cxnSpLocks/>
            <a:stCxn id="6" idx="3"/>
            <a:endCxn id="12" idx="1"/>
          </p:cNvCxnSpPr>
          <p:nvPr/>
        </p:nvCxnSpPr>
        <p:spPr>
          <a:xfrm>
            <a:off x="2514600" y="4076700"/>
            <a:ext cx="545688" cy="401279"/>
          </a:xfrm>
          <a:prstGeom prst="straightConnector1">
            <a:avLst/>
          </a:prstGeom>
          <a:noFill/>
          <a:ln w="38100" cap="flat" cmpd="sng" algn="ctr">
            <a:solidFill>
              <a:srgbClr val="4F81BD">
                <a:shade val="95000"/>
                <a:satMod val="105000"/>
              </a:srgbClr>
            </a:solidFill>
            <a:prstDash val="solid"/>
            <a:tailEnd type="triangle"/>
          </a:ln>
          <a:effectLst/>
        </p:spPr>
      </p:cxnSp>
      <p:cxnSp>
        <p:nvCxnSpPr>
          <p:cNvPr id="17" name="Straight Arrow Connector 16">
            <a:extLst>
              <a:ext uri="{FF2B5EF4-FFF2-40B4-BE49-F238E27FC236}">
                <a16:creationId xmlns:a16="http://schemas.microsoft.com/office/drawing/2014/main" id="{57F57AEA-897C-4E3B-BD95-619FED3F41DC}"/>
              </a:ext>
            </a:extLst>
          </p:cNvPr>
          <p:cNvCxnSpPr>
            <a:cxnSpLocks/>
            <a:stCxn id="13" idx="3"/>
            <a:endCxn id="9" idx="1"/>
          </p:cNvCxnSpPr>
          <p:nvPr/>
        </p:nvCxnSpPr>
        <p:spPr>
          <a:xfrm flipV="1">
            <a:off x="6172200" y="2857500"/>
            <a:ext cx="457201" cy="1620479"/>
          </a:xfrm>
          <a:prstGeom prst="straightConnector1">
            <a:avLst/>
          </a:prstGeom>
          <a:noFill/>
          <a:ln w="38100" cap="flat" cmpd="sng" algn="ctr">
            <a:solidFill>
              <a:srgbClr val="4F81BD">
                <a:lumMod val="40000"/>
                <a:lumOff val="60000"/>
              </a:srgbClr>
            </a:solidFill>
            <a:prstDash val="solid"/>
            <a:tailEnd type="triangle"/>
          </a:ln>
          <a:effectLst/>
        </p:spPr>
      </p:cxnSp>
      <p:cxnSp>
        <p:nvCxnSpPr>
          <p:cNvPr id="18" name="Straight Arrow Connector 17">
            <a:extLst>
              <a:ext uri="{FF2B5EF4-FFF2-40B4-BE49-F238E27FC236}">
                <a16:creationId xmlns:a16="http://schemas.microsoft.com/office/drawing/2014/main" id="{1EE4A2E1-6F34-4827-94D6-27FFEAD5B121}"/>
              </a:ext>
            </a:extLst>
          </p:cNvPr>
          <p:cNvCxnSpPr>
            <a:cxnSpLocks/>
            <a:stCxn id="13" idx="3"/>
            <a:endCxn id="11" idx="1"/>
          </p:cNvCxnSpPr>
          <p:nvPr/>
        </p:nvCxnSpPr>
        <p:spPr>
          <a:xfrm>
            <a:off x="6172200" y="4477979"/>
            <a:ext cx="457201" cy="817921"/>
          </a:xfrm>
          <a:prstGeom prst="straightConnector1">
            <a:avLst/>
          </a:prstGeom>
          <a:noFill/>
          <a:ln w="38100" cap="flat" cmpd="sng" algn="ctr">
            <a:solidFill>
              <a:srgbClr val="4F81BD">
                <a:lumMod val="40000"/>
                <a:lumOff val="60000"/>
              </a:srgbClr>
            </a:solidFill>
            <a:prstDash val="solid"/>
            <a:tailEnd type="triangle"/>
          </a:ln>
          <a:effectLst/>
        </p:spPr>
      </p:cxnSp>
      <p:cxnSp>
        <p:nvCxnSpPr>
          <p:cNvPr id="19" name="Straight Arrow Connector 18">
            <a:extLst>
              <a:ext uri="{FF2B5EF4-FFF2-40B4-BE49-F238E27FC236}">
                <a16:creationId xmlns:a16="http://schemas.microsoft.com/office/drawing/2014/main" id="{5E7A8528-0529-4141-9667-067A172AF19A}"/>
              </a:ext>
            </a:extLst>
          </p:cNvPr>
          <p:cNvCxnSpPr>
            <a:cxnSpLocks/>
            <a:stCxn id="13" idx="3"/>
            <a:endCxn id="10" idx="1"/>
          </p:cNvCxnSpPr>
          <p:nvPr/>
        </p:nvCxnSpPr>
        <p:spPr>
          <a:xfrm flipV="1">
            <a:off x="6172200" y="4076700"/>
            <a:ext cx="457201" cy="401279"/>
          </a:xfrm>
          <a:prstGeom prst="straightConnector1">
            <a:avLst/>
          </a:prstGeom>
          <a:noFill/>
          <a:ln w="38100" cap="flat" cmpd="sng" algn="ctr">
            <a:solidFill>
              <a:srgbClr val="4F81BD">
                <a:lumMod val="40000"/>
                <a:lumOff val="60000"/>
              </a:srgbClr>
            </a:solidFill>
            <a:prstDash val="solid"/>
            <a:tailEnd type="triangle"/>
          </a:ln>
          <a:effectLst/>
        </p:spPr>
      </p:cxnSp>
      <p:grpSp>
        <p:nvGrpSpPr>
          <p:cNvPr id="20" name="Group 19">
            <a:extLst>
              <a:ext uri="{FF2B5EF4-FFF2-40B4-BE49-F238E27FC236}">
                <a16:creationId xmlns:a16="http://schemas.microsoft.com/office/drawing/2014/main" id="{AFCC1012-D399-43C5-A37A-B5D92201895B}"/>
              </a:ext>
            </a:extLst>
          </p:cNvPr>
          <p:cNvGrpSpPr/>
          <p:nvPr/>
        </p:nvGrpSpPr>
        <p:grpSpPr>
          <a:xfrm>
            <a:off x="3060288" y="2438400"/>
            <a:ext cx="3111912" cy="3431458"/>
            <a:chOff x="3124200" y="2209800"/>
            <a:chExt cx="2971798" cy="2641191"/>
          </a:xfrm>
        </p:grpSpPr>
        <p:sp>
          <p:nvSpPr>
            <p:cNvPr id="21" name="Rectangle 20">
              <a:extLst>
                <a:ext uri="{FF2B5EF4-FFF2-40B4-BE49-F238E27FC236}">
                  <a16:creationId xmlns:a16="http://schemas.microsoft.com/office/drawing/2014/main" id="{AD64039F-8DDE-4C25-9751-5AA2107AF014}"/>
                </a:ext>
              </a:extLst>
            </p:cNvPr>
            <p:cNvSpPr/>
            <p:nvPr/>
          </p:nvSpPr>
          <p:spPr>
            <a:xfrm>
              <a:off x="3124200" y="2209800"/>
              <a:ext cx="2971798" cy="498534"/>
            </a:xfrm>
            <a:prstGeom prst="rect">
              <a:avLst/>
            </a:prstGeom>
            <a:solidFill>
              <a:srgbClr val="1F497D"/>
            </a:solidFill>
            <a:ln w="25400" cap="flat" cmpd="sng" algn="ctr">
              <a:solidFill>
                <a:srgbClr val="1F497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Book Antiqua" panose="02040602050305030304" pitchFamily="18" charset="0"/>
                </a:rPr>
                <a:t>State-contracted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Book Antiqua" panose="02040602050305030304" pitchFamily="18" charset="0"/>
                </a:rPr>
                <a:t>Vendor</a:t>
              </a:r>
            </a:p>
          </p:txBody>
        </p:sp>
        <p:sp>
          <p:nvSpPr>
            <p:cNvPr id="22" name="Rectangle 21">
              <a:extLst>
                <a:ext uri="{FF2B5EF4-FFF2-40B4-BE49-F238E27FC236}">
                  <a16:creationId xmlns:a16="http://schemas.microsoft.com/office/drawing/2014/main" id="{9111578F-5A13-4B6A-94BD-1CBE198B2BEF}"/>
                </a:ext>
              </a:extLst>
            </p:cNvPr>
            <p:cNvSpPr/>
            <p:nvPr/>
          </p:nvSpPr>
          <p:spPr>
            <a:xfrm>
              <a:off x="3124200" y="2708334"/>
              <a:ext cx="2971798" cy="2142657"/>
            </a:xfrm>
            <a:prstGeom prst="rect">
              <a:avLst/>
            </a:prstGeom>
            <a:noFill/>
            <a:ln w="25400" cap="flat" cmpd="sng" algn="ctr">
              <a:solidFill>
                <a:srgbClr val="1F497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Book Antiqua" panose="02040602050305030304" pitchFamily="18" charset="0"/>
              </a:endParaRPr>
            </a:p>
          </p:txBody>
        </p:sp>
      </p:grpSp>
      <p:sp>
        <p:nvSpPr>
          <p:cNvPr id="23" name="Rectangle 22">
            <a:extLst>
              <a:ext uri="{FF2B5EF4-FFF2-40B4-BE49-F238E27FC236}">
                <a16:creationId xmlns:a16="http://schemas.microsoft.com/office/drawing/2014/main" id="{11B8713D-B7A1-483C-A393-2B22FD93541A}"/>
              </a:ext>
            </a:extLst>
          </p:cNvPr>
          <p:cNvSpPr/>
          <p:nvPr/>
        </p:nvSpPr>
        <p:spPr>
          <a:xfrm>
            <a:off x="609600" y="1447800"/>
            <a:ext cx="7924801" cy="762000"/>
          </a:xfrm>
          <a:prstGeom prst="rect">
            <a:avLst/>
          </a:prstGeom>
          <a:solidFill>
            <a:srgbClr val="1F497D"/>
          </a:solidFill>
          <a:ln w="25400" cap="flat" cmpd="sng" algn="ctr">
            <a:solidFill>
              <a:srgbClr val="1F497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Book Antiqua" panose="02040602050305030304" pitchFamily="18" charset="0"/>
              </a:rPr>
              <a:t>Reporting simplification can be achieved through the development of a clinical data repository that takes data in from all providers and sends metrics to payers</a:t>
            </a:r>
          </a:p>
        </p:txBody>
      </p:sp>
    </p:spTree>
    <p:extLst>
      <p:ext uri="{BB962C8B-B14F-4D97-AF65-F5344CB8AC3E}">
        <p14:creationId xmlns:p14="http://schemas.microsoft.com/office/powerpoint/2010/main" val="68479039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5F734-2D20-4DAC-A419-881693AE7B3C}"/>
              </a:ext>
            </a:extLst>
          </p:cNvPr>
          <p:cNvSpPr>
            <a:spLocks noGrp="1"/>
          </p:cNvSpPr>
          <p:nvPr>
            <p:ph type="title"/>
          </p:nvPr>
        </p:nvSpPr>
        <p:spPr/>
        <p:txBody>
          <a:bodyPr/>
          <a:lstStyle/>
          <a:p>
            <a:r>
              <a:rPr lang="en-US" dirty="0"/>
              <a:t>Questions on Operationalization of the Clinical Data Repository (CDR)</a:t>
            </a:r>
          </a:p>
        </p:txBody>
      </p:sp>
      <p:sp>
        <p:nvSpPr>
          <p:cNvPr id="3" name="Content Placeholder 2">
            <a:extLst>
              <a:ext uri="{FF2B5EF4-FFF2-40B4-BE49-F238E27FC236}">
                <a16:creationId xmlns:a16="http://schemas.microsoft.com/office/drawing/2014/main" id="{7BFFA2F6-63E8-43D8-B52E-8BD9DE01FFF4}"/>
              </a:ext>
            </a:extLst>
          </p:cNvPr>
          <p:cNvSpPr>
            <a:spLocks noGrp="1"/>
          </p:cNvSpPr>
          <p:nvPr>
            <p:ph sz="half" idx="1"/>
          </p:nvPr>
        </p:nvSpPr>
        <p:spPr>
          <a:xfrm>
            <a:off x="533400" y="1210670"/>
            <a:ext cx="8077200" cy="5401145"/>
          </a:xfrm>
        </p:spPr>
        <p:txBody>
          <a:bodyPr/>
          <a:lstStyle/>
          <a:p>
            <a:pPr>
              <a:spcAft>
                <a:spcPts val="600"/>
              </a:spcAft>
            </a:pPr>
            <a:r>
              <a:rPr lang="en-US" sz="1800" dirty="0"/>
              <a:t>Would the creation of a CDR help streamline the quality metric submission process?</a:t>
            </a:r>
          </a:p>
          <a:p>
            <a:endParaRPr lang="en-US" sz="200" dirty="0"/>
          </a:p>
          <a:p>
            <a:pPr>
              <a:spcAft>
                <a:spcPts val="600"/>
              </a:spcAft>
            </a:pPr>
            <a:r>
              <a:rPr lang="en-US" sz="1800" dirty="0"/>
              <a:t>What would bring most value to providers?</a:t>
            </a:r>
          </a:p>
          <a:p>
            <a:pPr lvl="1">
              <a:spcAft>
                <a:spcPts val="600"/>
              </a:spcAft>
            </a:pPr>
            <a:r>
              <a:rPr lang="en-US" sz="1800" b="0" dirty="0"/>
              <a:t>Creation of uniform data standards for submitting?</a:t>
            </a:r>
          </a:p>
          <a:p>
            <a:pPr lvl="1">
              <a:spcAft>
                <a:spcPts val="600"/>
              </a:spcAft>
            </a:pPr>
            <a:r>
              <a:rPr lang="en-US" sz="1800" b="0" dirty="0"/>
              <a:t>Removing chart pull audits for HEDIS or contractual measures by having data available in the CDR?</a:t>
            </a:r>
          </a:p>
          <a:p>
            <a:pPr lvl="1"/>
            <a:endParaRPr lang="en-US" sz="200" b="0" dirty="0"/>
          </a:p>
          <a:p>
            <a:pPr>
              <a:spcAft>
                <a:spcPts val="600"/>
              </a:spcAft>
            </a:pPr>
            <a:r>
              <a:rPr lang="en-US" sz="1800" dirty="0"/>
              <a:t>What would bring most value to payers?</a:t>
            </a:r>
          </a:p>
          <a:p>
            <a:pPr lvl="1">
              <a:spcAft>
                <a:spcPts val="600"/>
              </a:spcAft>
            </a:pPr>
            <a:r>
              <a:rPr lang="en-US" sz="1800" b="0" dirty="0"/>
              <a:t>A solution for collecting data relative to outcome measures in contracts, HEDIS, or other?</a:t>
            </a:r>
          </a:p>
          <a:p>
            <a:pPr lvl="1">
              <a:spcAft>
                <a:spcPts val="600"/>
              </a:spcAft>
            </a:pPr>
            <a:r>
              <a:rPr lang="en-US" sz="1800" b="0" dirty="0"/>
              <a:t>Having the state vendor help conduct the analyses with auditability of the CDR data?</a:t>
            </a:r>
          </a:p>
          <a:p>
            <a:pPr lvl="1"/>
            <a:endParaRPr lang="en-US" sz="200" b="0" dirty="0"/>
          </a:p>
          <a:p>
            <a:r>
              <a:rPr lang="en-US" sz="1800" dirty="0"/>
              <a:t>Should EOHHS consider a phased approach to clinical data collection (e.g. start with numerators and denominators for certain measures on a sample for each ACO)?  Why or why not?</a:t>
            </a:r>
          </a:p>
        </p:txBody>
      </p:sp>
    </p:spTree>
    <p:extLst>
      <p:ext uri="{BB962C8B-B14F-4D97-AF65-F5344CB8AC3E}">
        <p14:creationId xmlns:p14="http://schemas.microsoft.com/office/powerpoint/2010/main" val="3990789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anim calcmode="lin" valueType="num">
                                      <p:cBhvr>
                                        <p:cTn id="3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1000"/>
                                        <p:tgtEl>
                                          <p:spTgt spid="3">
                                            <p:txEl>
                                              <p:pRg st="10" end="10"/>
                                            </p:txEl>
                                          </p:spTgt>
                                        </p:tgtEl>
                                      </p:cBhvr>
                                    </p:animEffect>
                                    <p:anim calcmode="lin" valueType="num">
                                      <p:cBhvr>
                                        <p:cTn id="4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sz="half" idx="1"/>
          </p:nvPr>
        </p:nvSpPr>
        <p:spPr>
          <a:xfrm>
            <a:off x="533400" y="1508760"/>
            <a:ext cx="8382000" cy="4556234"/>
          </a:xfrm>
        </p:spPr>
        <p:txBody>
          <a:bodyPr/>
          <a:lstStyle/>
          <a:p>
            <a:r>
              <a:rPr lang="en-US" dirty="0"/>
              <a:t>Welcome</a:t>
            </a:r>
          </a:p>
          <a:p>
            <a:r>
              <a:rPr lang="en-US" dirty="0"/>
              <a:t>Recap of 11-19-18 Meeting Decisions &amp; Discussion of Follow-up Items</a:t>
            </a:r>
          </a:p>
          <a:p>
            <a:pPr lvl="1"/>
            <a:r>
              <a:rPr lang="en-US" dirty="0"/>
              <a:t>Revisit Taskforce Mission and Goals</a:t>
            </a:r>
          </a:p>
          <a:p>
            <a:pPr lvl="1"/>
            <a:r>
              <a:rPr lang="en-US" dirty="0"/>
              <a:t>Define Work Process for Developmental Measures and 2019 Objectives</a:t>
            </a:r>
          </a:p>
          <a:p>
            <a:r>
              <a:rPr lang="en-US" dirty="0"/>
              <a:t>Discuss Opportunities for Operationalization of Electronic Clinical Data-Based Measures</a:t>
            </a:r>
          </a:p>
          <a:p>
            <a:r>
              <a:rPr lang="en-US" dirty="0"/>
              <a:t>Discuss a Proposal for Increasing Transparency of Taskforce Work</a:t>
            </a:r>
          </a:p>
          <a:p>
            <a:r>
              <a:rPr lang="en-US" dirty="0"/>
              <a:t>Begin Abbreviated Annual Review of the Aligned Measure Set</a:t>
            </a:r>
          </a:p>
          <a:p>
            <a:r>
              <a:rPr lang="en-US" dirty="0"/>
              <a:t>Next Steps</a:t>
            </a:r>
          </a:p>
        </p:txBody>
      </p:sp>
      <p:sp>
        <p:nvSpPr>
          <p:cNvPr id="4" name="Rectangle 3"/>
          <p:cNvSpPr/>
          <p:nvPr/>
        </p:nvSpPr>
        <p:spPr>
          <a:xfrm>
            <a:off x="0" y="4661711"/>
            <a:ext cx="91440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25220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sz="half" idx="1"/>
          </p:nvPr>
        </p:nvSpPr>
        <p:spPr>
          <a:xfrm>
            <a:off x="533400" y="1508760"/>
            <a:ext cx="8382000" cy="4556234"/>
          </a:xfrm>
        </p:spPr>
        <p:txBody>
          <a:bodyPr/>
          <a:lstStyle/>
          <a:p>
            <a:r>
              <a:rPr lang="en-US" dirty="0"/>
              <a:t>Welcome</a:t>
            </a:r>
          </a:p>
          <a:p>
            <a:r>
              <a:rPr lang="en-US" dirty="0"/>
              <a:t>Recap of 11-19-18 Meeting Decisions &amp; Discussion of Follow-up Items</a:t>
            </a:r>
          </a:p>
          <a:p>
            <a:pPr lvl="1"/>
            <a:r>
              <a:rPr lang="en-US" dirty="0"/>
              <a:t>Revisit Taskforce Mission and Goals</a:t>
            </a:r>
          </a:p>
          <a:p>
            <a:pPr lvl="1"/>
            <a:r>
              <a:rPr lang="en-US" dirty="0"/>
              <a:t>Define Work Process for Developmental Measures and 2019 Objectives</a:t>
            </a:r>
          </a:p>
          <a:p>
            <a:r>
              <a:rPr lang="en-US" dirty="0"/>
              <a:t>Discuss Opportunities for Operationalization of Electronic Clinical Data-Based Measures</a:t>
            </a:r>
          </a:p>
          <a:p>
            <a:r>
              <a:rPr lang="en-US" dirty="0"/>
              <a:t>Discuss a Proposal for Increasing Transparency of Taskforce Work</a:t>
            </a:r>
          </a:p>
          <a:p>
            <a:r>
              <a:rPr lang="en-US" dirty="0"/>
              <a:t>Begin Abbreviated Annual Review of the Aligned Measure Set</a:t>
            </a:r>
          </a:p>
          <a:p>
            <a:r>
              <a:rPr lang="en-US" dirty="0"/>
              <a:t>Next Steps</a:t>
            </a:r>
          </a:p>
        </p:txBody>
      </p:sp>
      <p:sp>
        <p:nvSpPr>
          <p:cNvPr id="4" name="Rectangle 3"/>
          <p:cNvSpPr/>
          <p:nvPr/>
        </p:nvSpPr>
        <p:spPr>
          <a:xfrm>
            <a:off x="0" y="2060751"/>
            <a:ext cx="91440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002233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EA5C2-97D8-496F-BD47-F05985FA2A32}"/>
              </a:ext>
            </a:extLst>
          </p:cNvPr>
          <p:cNvSpPr>
            <a:spLocks noGrp="1"/>
          </p:cNvSpPr>
          <p:nvPr>
            <p:ph type="title"/>
          </p:nvPr>
        </p:nvSpPr>
        <p:spPr/>
        <p:txBody>
          <a:bodyPr/>
          <a:lstStyle/>
          <a:p>
            <a:r>
              <a:rPr lang="en-US"/>
              <a:t>Proposal to Increase Transparency of Taskforce Work </a:t>
            </a:r>
          </a:p>
        </p:txBody>
      </p:sp>
      <p:sp>
        <p:nvSpPr>
          <p:cNvPr id="3" name="Content Placeholder 2">
            <a:extLst>
              <a:ext uri="{FF2B5EF4-FFF2-40B4-BE49-F238E27FC236}">
                <a16:creationId xmlns:a16="http://schemas.microsoft.com/office/drawing/2014/main" id="{D164BD94-43F1-443A-A806-5E3662F80FFD}"/>
              </a:ext>
            </a:extLst>
          </p:cNvPr>
          <p:cNvSpPr>
            <a:spLocks noGrp="1"/>
          </p:cNvSpPr>
          <p:nvPr>
            <p:ph sz="half" idx="1"/>
          </p:nvPr>
        </p:nvSpPr>
        <p:spPr/>
        <p:txBody>
          <a:bodyPr/>
          <a:lstStyle/>
          <a:p>
            <a:r>
              <a:rPr lang="en-US" b="0" dirty="0"/>
              <a:t>During the 10/24 Taskforce meeting, Taskforce staff shared that one respondent to the request for public comment on the Taskforce report recommended that future meetings be open to the public to ensure a greater level of transparency and accountability.</a:t>
            </a:r>
          </a:p>
          <a:p>
            <a:r>
              <a:rPr lang="en-US" b="0" dirty="0"/>
              <a:t>At the time, Taskforce staff committed to considering options for enhancing the transparency of Taskforce work.</a:t>
            </a:r>
          </a:p>
          <a:p>
            <a:r>
              <a:rPr lang="en-US" b="0" dirty="0"/>
              <a:t>Taskforce staff would like recommend that the Taskforce make </a:t>
            </a:r>
            <a:r>
              <a:rPr lang="en-US" b="0"/>
              <a:t>meeting presentations public </a:t>
            </a:r>
            <a:r>
              <a:rPr lang="en-US" b="0" dirty="0"/>
              <a:t>to allow for greater transparency of the Taskforce meetings to the public while preserving the existing meeting structure.</a:t>
            </a:r>
          </a:p>
          <a:p>
            <a:endParaRPr lang="en-US" dirty="0"/>
          </a:p>
        </p:txBody>
      </p:sp>
      <p:sp>
        <p:nvSpPr>
          <p:cNvPr id="5" name="Content Placeholder 3">
            <a:extLst>
              <a:ext uri="{FF2B5EF4-FFF2-40B4-BE49-F238E27FC236}">
                <a16:creationId xmlns:a16="http://schemas.microsoft.com/office/drawing/2014/main" id="{479F4AB7-F48D-4072-9CFC-394AC8B9102B}"/>
              </a:ext>
            </a:extLst>
          </p:cNvPr>
          <p:cNvSpPr txBox="1">
            <a:spLocks/>
          </p:cNvSpPr>
          <p:nvPr/>
        </p:nvSpPr>
        <p:spPr bwMode="auto">
          <a:xfrm>
            <a:off x="533400" y="5002371"/>
            <a:ext cx="8077200" cy="751315"/>
          </a:xfrm>
          <a:prstGeom prst="rect">
            <a:avLst/>
          </a:prstGeom>
          <a:solidFill>
            <a:srgbClr val="FFC000"/>
          </a:solidFill>
          <a:ln w="6350" cmpd="sng">
            <a:solidFill>
              <a:srgbClr val="FFC000"/>
            </a:solid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a:t>Does the Taskforce have any feedback on this proposal to increase transparency of Taskforce work?</a:t>
            </a:r>
            <a:endParaRPr lang="en-US" i="1"/>
          </a:p>
        </p:txBody>
      </p:sp>
    </p:spTree>
    <p:extLst>
      <p:ext uri="{BB962C8B-B14F-4D97-AF65-F5344CB8AC3E}">
        <p14:creationId xmlns:p14="http://schemas.microsoft.com/office/powerpoint/2010/main" val="32368817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ppt_w</p:attrName>
                                        </p:attrNameLst>
                                      </p:cBhvr>
                                      <p:tavLst>
                                        <p:tav tm="0" fmla="#ppt_w*sin(2.5*pi*$)">
                                          <p:val>
                                            <p:fltVal val="0"/>
                                          </p:val>
                                        </p:tav>
                                        <p:tav tm="100000">
                                          <p:val>
                                            <p:fltVal val="1"/>
                                          </p:val>
                                        </p:tav>
                                      </p:tavLst>
                                    </p:anim>
                                    <p:anim calcmode="lin" valueType="num">
                                      <p:cBhvr>
                                        <p:cTn id="9"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sz="half" idx="1"/>
          </p:nvPr>
        </p:nvSpPr>
        <p:spPr>
          <a:xfrm>
            <a:off x="533400" y="1508760"/>
            <a:ext cx="8382000" cy="4556234"/>
          </a:xfrm>
        </p:spPr>
        <p:txBody>
          <a:bodyPr/>
          <a:lstStyle/>
          <a:p>
            <a:r>
              <a:rPr lang="en-US" dirty="0"/>
              <a:t>Welcome</a:t>
            </a:r>
          </a:p>
          <a:p>
            <a:r>
              <a:rPr lang="en-US" dirty="0"/>
              <a:t>Recap of 11-19-18 Meeting Decisions &amp; Discussion of Follow-up Items</a:t>
            </a:r>
          </a:p>
          <a:p>
            <a:pPr lvl="1"/>
            <a:r>
              <a:rPr lang="en-US" dirty="0"/>
              <a:t>Revisit Taskforce Mission and Goals</a:t>
            </a:r>
          </a:p>
          <a:p>
            <a:pPr lvl="1"/>
            <a:r>
              <a:rPr lang="en-US" dirty="0"/>
              <a:t>Define Work Process for Developmental Measures and 2019 Objectives</a:t>
            </a:r>
          </a:p>
          <a:p>
            <a:r>
              <a:rPr lang="en-US" dirty="0"/>
              <a:t>Discuss Opportunities for Operationalization of Electronic Clinical Data-Based Measures</a:t>
            </a:r>
          </a:p>
          <a:p>
            <a:r>
              <a:rPr lang="en-US" dirty="0"/>
              <a:t>Discuss a Proposal for Increasing Transparency of Taskforce Work</a:t>
            </a:r>
          </a:p>
          <a:p>
            <a:r>
              <a:rPr lang="en-US" dirty="0"/>
              <a:t>Begin Abbreviated Annual Review of the Aligned Measure Set</a:t>
            </a:r>
          </a:p>
          <a:p>
            <a:r>
              <a:rPr lang="en-US" dirty="0"/>
              <a:t>Next Steps</a:t>
            </a:r>
          </a:p>
        </p:txBody>
      </p:sp>
      <p:sp>
        <p:nvSpPr>
          <p:cNvPr id="4" name="Rectangle 3"/>
          <p:cNvSpPr/>
          <p:nvPr/>
        </p:nvSpPr>
        <p:spPr>
          <a:xfrm>
            <a:off x="0" y="5134151"/>
            <a:ext cx="91440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814049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B5D0A-CD7A-45BC-BD62-2227BA94BC81}"/>
              </a:ext>
            </a:extLst>
          </p:cNvPr>
          <p:cNvSpPr>
            <a:spLocks noGrp="1"/>
          </p:cNvSpPr>
          <p:nvPr>
            <p:ph type="title"/>
          </p:nvPr>
        </p:nvSpPr>
        <p:spPr/>
        <p:txBody>
          <a:bodyPr/>
          <a:lstStyle/>
          <a:p>
            <a:r>
              <a:rPr lang="en-US"/>
              <a:t>Annual Review Process</a:t>
            </a:r>
          </a:p>
        </p:txBody>
      </p:sp>
      <p:sp>
        <p:nvSpPr>
          <p:cNvPr id="3" name="Content Placeholder 2">
            <a:extLst>
              <a:ext uri="{FF2B5EF4-FFF2-40B4-BE49-F238E27FC236}">
                <a16:creationId xmlns:a16="http://schemas.microsoft.com/office/drawing/2014/main" id="{6E121911-4A45-4E5E-8D8C-E1E267DE464E}"/>
              </a:ext>
            </a:extLst>
          </p:cNvPr>
          <p:cNvSpPr>
            <a:spLocks noGrp="1"/>
          </p:cNvSpPr>
          <p:nvPr>
            <p:ph sz="half" idx="1"/>
          </p:nvPr>
        </p:nvSpPr>
        <p:spPr>
          <a:xfrm>
            <a:off x="533400" y="929148"/>
            <a:ext cx="8244840" cy="5584194"/>
          </a:xfrm>
        </p:spPr>
        <p:txBody>
          <a:bodyPr/>
          <a:lstStyle/>
          <a:p>
            <a:r>
              <a:rPr lang="en-US" b="0" dirty="0"/>
              <a:t>During the annual review process, the Taskforce will review the following topics: </a:t>
            </a:r>
          </a:p>
          <a:p>
            <a:pPr marL="688975" lvl="1" indent="-342900">
              <a:buFont typeface="+mj-lt"/>
              <a:buAutoNum type="arabicPeriod"/>
            </a:pPr>
            <a:r>
              <a:rPr lang="en-US" sz="1800" b="0" dirty="0"/>
              <a:t>Movement of MassHealth measures from reporting to performance</a:t>
            </a:r>
          </a:p>
          <a:p>
            <a:pPr marL="688975" lvl="1" indent="-342900">
              <a:buFont typeface="+mj-lt"/>
              <a:buAutoNum type="arabicPeriod"/>
            </a:pPr>
            <a:r>
              <a:rPr lang="en-US" sz="1800" b="0" dirty="0"/>
              <a:t>Opportunities for improvement</a:t>
            </a:r>
          </a:p>
          <a:p>
            <a:pPr marL="688975" lvl="1" indent="-342900">
              <a:buFont typeface="+mj-lt"/>
              <a:buAutoNum type="arabicPeriod"/>
            </a:pPr>
            <a:r>
              <a:rPr lang="en-US" sz="1800" b="0" dirty="0"/>
              <a:t>The most recent performance of measures in the Monitoring Set</a:t>
            </a:r>
          </a:p>
          <a:p>
            <a:pPr marL="688975" lvl="1" indent="-342900">
              <a:buFont typeface="+mj-lt"/>
              <a:buAutoNum type="arabicPeriod"/>
            </a:pPr>
            <a:r>
              <a:rPr lang="en-US" sz="1800" b="0" dirty="0"/>
              <a:t>CMS-driven changes to the MassHealth ACO measure set and Medicare ACO measure set</a:t>
            </a:r>
          </a:p>
          <a:p>
            <a:pPr marL="688975" lvl="1" indent="-342900">
              <a:spcAft>
                <a:spcPts val="600"/>
              </a:spcAft>
              <a:buFont typeface="+mj-lt"/>
              <a:buAutoNum type="arabicPeriod"/>
            </a:pPr>
            <a:r>
              <a:rPr lang="en-US" sz="1800" b="0" dirty="0"/>
              <a:t>Taskforce recommended changes </a:t>
            </a:r>
          </a:p>
          <a:p>
            <a:pPr marL="688975" lvl="1" indent="-342900">
              <a:buFont typeface="+mj-lt"/>
              <a:buAutoNum type="arabicPeriod"/>
            </a:pPr>
            <a:endParaRPr lang="en-US" sz="100" b="0" dirty="0"/>
          </a:p>
          <a:p>
            <a:r>
              <a:rPr lang="en-US" b="0" dirty="0"/>
              <a:t>During </a:t>
            </a:r>
            <a:r>
              <a:rPr lang="en-US" b="0" i="1" dirty="0"/>
              <a:t>future</a:t>
            </a:r>
            <a:r>
              <a:rPr lang="en-US" b="0" dirty="0"/>
              <a:t> annual reviews, the Taskforce will also consider:</a:t>
            </a:r>
          </a:p>
          <a:p>
            <a:pPr marL="688975" lvl="1" indent="-342900">
              <a:buFont typeface="+mj-lt"/>
              <a:buAutoNum type="arabicPeriod"/>
            </a:pPr>
            <a:r>
              <a:rPr lang="en-US" sz="1800" b="0" dirty="0"/>
              <a:t>HEDIS changes to the measures in the current Aligned Measure Set</a:t>
            </a:r>
          </a:p>
          <a:p>
            <a:pPr marL="688975" lvl="1" indent="-342900">
              <a:buFont typeface="+mj-lt"/>
              <a:buAutoNum type="arabicPeriod"/>
            </a:pPr>
            <a:r>
              <a:rPr lang="en-US" sz="1800" b="0" dirty="0"/>
              <a:t>Adoption of Menu and Innovation measures in insurer/ACO contracts (including which CG-CAHPS questions and/or composites are in use)</a:t>
            </a:r>
          </a:p>
          <a:p>
            <a:pPr marL="688975" lvl="1" indent="-342900">
              <a:buFont typeface="+mj-lt"/>
              <a:buAutoNum type="arabicPeriod"/>
            </a:pPr>
            <a:r>
              <a:rPr lang="en-US" sz="1800" b="0" dirty="0"/>
              <a:t>Alignment of the Aligned Measure Set with statewide health priorities </a:t>
            </a:r>
          </a:p>
          <a:p>
            <a:pPr marL="688975" lvl="1" indent="-342900">
              <a:buFont typeface="+mj-lt"/>
              <a:buAutoNum type="arabicPeriod"/>
            </a:pPr>
            <a:r>
              <a:rPr lang="en-US" sz="1800" b="0" dirty="0"/>
              <a:t>Transition of Developmental Measures into the Core or Menu Set</a:t>
            </a:r>
          </a:p>
          <a:p>
            <a:pPr lvl="1"/>
            <a:endParaRPr lang="en-US" sz="1800" b="0" dirty="0"/>
          </a:p>
          <a:p>
            <a:pPr lvl="1"/>
            <a:endParaRPr lang="en-US" sz="1800" dirty="0"/>
          </a:p>
          <a:p>
            <a:pPr lvl="1"/>
            <a:endParaRPr lang="en-US" sz="1800" b="0" dirty="0"/>
          </a:p>
          <a:p>
            <a:pPr lvl="1"/>
            <a:endParaRPr lang="en-US" sz="1800" b="0" dirty="0"/>
          </a:p>
          <a:p>
            <a:pPr lvl="2"/>
            <a:r>
              <a:rPr lang="en-US" b="0" dirty="0"/>
              <a:t> </a:t>
            </a:r>
          </a:p>
        </p:txBody>
      </p:sp>
    </p:spTree>
    <p:extLst>
      <p:ext uri="{BB962C8B-B14F-4D97-AF65-F5344CB8AC3E}">
        <p14:creationId xmlns:p14="http://schemas.microsoft.com/office/powerpoint/2010/main" val="37494920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0EBDB-D17F-40C3-9165-5656CA295179}"/>
              </a:ext>
            </a:extLst>
          </p:cNvPr>
          <p:cNvSpPr>
            <a:spLocks noGrp="1"/>
          </p:cNvSpPr>
          <p:nvPr>
            <p:ph type="title"/>
          </p:nvPr>
        </p:nvSpPr>
        <p:spPr/>
        <p:txBody>
          <a:bodyPr/>
          <a:lstStyle/>
          <a:p>
            <a:r>
              <a:rPr lang="en-US"/>
              <a:t>Movement of MassHealth </a:t>
            </a:r>
            <a:r>
              <a:rPr lang="en-US" dirty="0"/>
              <a:t>Measures </a:t>
            </a:r>
            <a:r>
              <a:rPr lang="en-US"/>
              <a:t>from </a:t>
            </a:r>
            <a:r>
              <a:rPr lang="en-US" dirty="0"/>
              <a:t>Reporting </a:t>
            </a:r>
            <a:r>
              <a:rPr lang="en-US"/>
              <a:t>to </a:t>
            </a:r>
            <a:r>
              <a:rPr lang="en-US" dirty="0"/>
              <a:t>Performance</a:t>
            </a:r>
            <a:endParaRPr lang="en-US"/>
          </a:p>
        </p:txBody>
      </p:sp>
      <p:sp>
        <p:nvSpPr>
          <p:cNvPr id="3" name="Content Placeholder 2">
            <a:extLst>
              <a:ext uri="{FF2B5EF4-FFF2-40B4-BE49-F238E27FC236}">
                <a16:creationId xmlns:a16="http://schemas.microsoft.com/office/drawing/2014/main" id="{5E14814B-F4D9-4872-AE91-E0B621F72E87}"/>
              </a:ext>
            </a:extLst>
          </p:cNvPr>
          <p:cNvSpPr>
            <a:spLocks noGrp="1"/>
          </p:cNvSpPr>
          <p:nvPr>
            <p:ph sz="half" idx="1"/>
          </p:nvPr>
        </p:nvSpPr>
        <p:spPr/>
        <p:txBody>
          <a:bodyPr/>
          <a:lstStyle/>
          <a:p>
            <a:r>
              <a:rPr lang="en-US" b="0" dirty="0"/>
              <a:t>In 2018, the Taskforce recommended that MassHealth’s adoption of the Aligned Measure Set allow for deviations to meet Medicaid-specific program needs or for which exceptions should be made.  At the time, the Taskforce recommended modifications for MassHealth use of the following measures:</a:t>
            </a:r>
          </a:p>
          <a:p>
            <a:pPr lvl="1"/>
            <a:r>
              <a:rPr lang="en-US" b="0" dirty="0"/>
              <a:t>Prenatal and Postpartum Care – Timeliness of Prenatal Care</a:t>
            </a:r>
          </a:p>
          <a:p>
            <a:pPr lvl="1"/>
            <a:r>
              <a:rPr lang="en-US" b="0" dirty="0"/>
              <a:t>Hospital Readmissions (Adult) </a:t>
            </a:r>
          </a:p>
          <a:p>
            <a:pPr lvl="1"/>
            <a:r>
              <a:rPr lang="en-US" b="0" dirty="0">
                <a:solidFill>
                  <a:srgbClr val="000000"/>
                </a:solidFill>
              </a:rPr>
              <a:t>Acute Unplanned Admissions for Individuals with Diabetes</a:t>
            </a:r>
          </a:p>
          <a:p>
            <a:pPr lvl="1"/>
            <a:r>
              <a:rPr lang="en-US" b="0" dirty="0">
                <a:solidFill>
                  <a:srgbClr val="000000"/>
                </a:solidFill>
              </a:rPr>
              <a:t>Oral Health Evaluation</a:t>
            </a:r>
          </a:p>
          <a:p>
            <a:pPr lvl="1"/>
            <a:r>
              <a:rPr lang="en-US" b="0" dirty="0">
                <a:solidFill>
                  <a:srgbClr val="000000"/>
                </a:solidFill>
              </a:rPr>
              <a:t>Behavioral Health Community Partner Engagement</a:t>
            </a:r>
          </a:p>
          <a:p>
            <a:pPr lvl="1"/>
            <a:r>
              <a:rPr lang="en-US" b="0" dirty="0">
                <a:solidFill>
                  <a:srgbClr val="000000"/>
                </a:solidFill>
              </a:rPr>
              <a:t>Long-Term Services and Supports Community Partner Engagement</a:t>
            </a:r>
          </a:p>
          <a:p>
            <a:pPr lvl="1"/>
            <a:endParaRPr lang="en-US" b="0" dirty="0"/>
          </a:p>
          <a:p>
            <a:pPr lvl="1"/>
            <a:endParaRPr lang="en-US" b="0" dirty="0"/>
          </a:p>
          <a:p>
            <a:pPr marL="346075" lvl="1" indent="0">
              <a:buNone/>
            </a:pPr>
            <a:endParaRPr lang="en-US" b="0" dirty="0">
              <a:solidFill>
                <a:srgbClr val="000000"/>
              </a:solidFill>
            </a:endParaRPr>
          </a:p>
          <a:p>
            <a:pPr lvl="1"/>
            <a:endParaRPr lang="en-US" b="0" dirty="0">
              <a:solidFill>
                <a:srgbClr val="000000"/>
              </a:solidFill>
            </a:endParaRPr>
          </a:p>
          <a:p>
            <a:pPr lvl="1"/>
            <a:endParaRPr lang="en-US" b="0" dirty="0">
              <a:solidFill>
                <a:srgbClr val="000000"/>
              </a:solidFill>
            </a:endParaRPr>
          </a:p>
          <a:p>
            <a:pPr lvl="1"/>
            <a:endParaRPr lang="en-US" b="0" dirty="0">
              <a:solidFill>
                <a:srgbClr val="000000"/>
              </a:solidFill>
            </a:endParaRPr>
          </a:p>
          <a:p>
            <a:pPr lvl="1"/>
            <a:endParaRPr lang="en-US" b="0" dirty="0"/>
          </a:p>
          <a:p>
            <a:pPr lvl="1"/>
            <a:endParaRPr lang="en-US" b="0" dirty="0"/>
          </a:p>
        </p:txBody>
      </p:sp>
    </p:spTree>
    <p:extLst>
      <p:ext uri="{BB962C8B-B14F-4D97-AF65-F5344CB8AC3E}">
        <p14:creationId xmlns:p14="http://schemas.microsoft.com/office/powerpoint/2010/main" val="357543697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0EBDB-D17F-40C3-9165-5656CA295179}"/>
              </a:ext>
            </a:extLst>
          </p:cNvPr>
          <p:cNvSpPr>
            <a:spLocks noGrp="1"/>
          </p:cNvSpPr>
          <p:nvPr>
            <p:ph type="title"/>
          </p:nvPr>
        </p:nvSpPr>
        <p:spPr/>
        <p:txBody>
          <a:bodyPr/>
          <a:lstStyle/>
          <a:p>
            <a:r>
              <a:rPr lang="en-US" dirty="0"/>
              <a:t>Movement of MassHealth Measures from Reporting to Performance</a:t>
            </a:r>
          </a:p>
        </p:txBody>
      </p:sp>
      <p:sp>
        <p:nvSpPr>
          <p:cNvPr id="3" name="Content Placeholder 2">
            <a:extLst>
              <a:ext uri="{FF2B5EF4-FFF2-40B4-BE49-F238E27FC236}">
                <a16:creationId xmlns:a16="http://schemas.microsoft.com/office/drawing/2014/main" id="{5E14814B-F4D9-4872-AE91-E0B621F72E87}"/>
              </a:ext>
            </a:extLst>
          </p:cNvPr>
          <p:cNvSpPr>
            <a:spLocks noGrp="1"/>
          </p:cNvSpPr>
          <p:nvPr>
            <p:ph sz="half" idx="1"/>
          </p:nvPr>
        </p:nvSpPr>
        <p:spPr/>
        <p:txBody>
          <a:bodyPr/>
          <a:lstStyle/>
          <a:p>
            <a:r>
              <a:rPr lang="en-US" b="0" dirty="0"/>
              <a:t>There are a number of MassHealth ACO measures scheduled to move from pay-for-reporting status in 2019 to pay-for-performance status in 2020.  </a:t>
            </a:r>
            <a:endParaRPr lang="en-US" b="0" dirty="0">
              <a:solidFill>
                <a:srgbClr val="000000"/>
              </a:solidFill>
            </a:endParaRPr>
          </a:p>
          <a:p>
            <a:r>
              <a:rPr lang="en-US" b="0">
                <a:solidFill>
                  <a:srgbClr val="000000"/>
                </a:solidFill>
              </a:rPr>
              <a:t>Two </a:t>
            </a:r>
            <a:r>
              <a:rPr lang="en-US" b="0" dirty="0">
                <a:solidFill>
                  <a:srgbClr val="000000"/>
                </a:solidFill>
              </a:rPr>
              <a:t>of these measures are not in the Aligned Measure Set, have not been previously discussed by the Taskforce, and could be considered for inclusion in the Aligned Measure Set.</a:t>
            </a:r>
          </a:p>
          <a:p>
            <a:pPr marL="0" indent="0">
              <a:buNone/>
            </a:pPr>
            <a:endParaRPr lang="en-US" sz="800" b="0" dirty="0">
              <a:solidFill>
                <a:srgbClr val="000000"/>
              </a:solidFill>
            </a:endParaRPr>
          </a:p>
          <a:p>
            <a:pPr marL="457200" indent="-457200">
              <a:buFont typeface="+mj-lt"/>
              <a:buAutoNum type="arabicPeriod"/>
            </a:pPr>
            <a:r>
              <a:rPr lang="en-US" dirty="0">
                <a:solidFill>
                  <a:srgbClr val="000000"/>
                </a:solidFill>
              </a:rPr>
              <a:t>ED Visits for Individuals with Mental Illness, Addiction, or Co-occurring Conditions </a:t>
            </a:r>
          </a:p>
          <a:p>
            <a:pPr marL="644525" lvl="1" indent="-457200"/>
            <a:r>
              <a:rPr lang="en-US" b="0" dirty="0">
                <a:solidFill>
                  <a:srgbClr val="000000"/>
                </a:solidFill>
              </a:rPr>
              <a:t>Taskforce staff recommend against consideration for the Aligned Measure Set.  It is likely that the denominators would be too small for use in commercial contracts. </a:t>
            </a:r>
          </a:p>
          <a:p>
            <a:pPr lvl="1"/>
            <a:endParaRPr lang="en-US" b="0" dirty="0">
              <a:solidFill>
                <a:srgbClr val="000000"/>
              </a:solidFill>
            </a:endParaRPr>
          </a:p>
          <a:p>
            <a:pPr lvl="1"/>
            <a:endParaRPr lang="en-US" b="0" dirty="0">
              <a:solidFill>
                <a:srgbClr val="000000"/>
              </a:solidFill>
            </a:endParaRPr>
          </a:p>
          <a:p>
            <a:pPr lvl="1"/>
            <a:endParaRPr lang="en-US" b="0" dirty="0">
              <a:solidFill>
                <a:srgbClr val="000000"/>
              </a:solidFill>
            </a:endParaRPr>
          </a:p>
          <a:p>
            <a:pPr lvl="1"/>
            <a:endParaRPr lang="en-US" b="0" dirty="0"/>
          </a:p>
          <a:p>
            <a:pPr lvl="1"/>
            <a:endParaRPr lang="en-US" b="0" dirty="0"/>
          </a:p>
        </p:txBody>
      </p:sp>
    </p:spTree>
    <p:extLst>
      <p:ext uri="{BB962C8B-B14F-4D97-AF65-F5344CB8AC3E}">
        <p14:creationId xmlns:p14="http://schemas.microsoft.com/office/powerpoint/2010/main" val="3078527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0EBDB-D17F-40C3-9165-5656CA295179}"/>
              </a:ext>
            </a:extLst>
          </p:cNvPr>
          <p:cNvSpPr>
            <a:spLocks noGrp="1"/>
          </p:cNvSpPr>
          <p:nvPr>
            <p:ph type="title"/>
          </p:nvPr>
        </p:nvSpPr>
        <p:spPr/>
        <p:txBody>
          <a:bodyPr/>
          <a:lstStyle/>
          <a:p>
            <a:r>
              <a:rPr lang="en-US" dirty="0"/>
              <a:t>Movement of MassHealth Measures from Reporting to Performance</a:t>
            </a:r>
          </a:p>
        </p:txBody>
      </p:sp>
      <p:sp>
        <p:nvSpPr>
          <p:cNvPr id="3" name="Content Placeholder 2">
            <a:extLst>
              <a:ext uri="{FF2B5EF4-FFF2-40B4-BE49-F238E27FC236}">
                <a16:creationId xmlns:a16="http://schemas.microsoft.com/office/drawing/2014/main" id="{5E14814B-F4D9-4872-AE91-E0B621F72E87}"/>
              </a:ext>
            </a:extLst>
          </p:cNvPr>
          <p:cNvSpPr>
            <a:spLocks noGrp="1"/>
          </p:cNvSpPr>
          <p:nvPr>
            <p:ph sz="half" idx="1"/>
          </p:nvPr>
        </p:nvSpPr>
        <p:spPr/>
        <p:txBody>
          <a:bodyPr/>
          <a:lstStyle/>
          <a:p>
            <a:pPr marL="457200" indent="-457200">
              <a:buFont typeface="+mj-lt"/>
              <a:buAutoNum type="arabicPeriod" startAt="2"/>
            </a:pPr>
            <a:r>
              <a:rPr lang="en-US" dirty="0">
                <a:solidFill>
                  <a:srgbClr val="000000"/>
                </a:solidFill>
              </a:rPr>
              <a:t>Health-Related Social Needs Screening</a:t>
            </a:r>
          </a:p>
          <a:p>
            <a:pPr marL="644525" lvl="1" indent="-457200"/>
            <a:r>
              <a:rPr lang="en-US" b="0" dirty="0">
                <a:solidFill>
                  <a:srgbClr val="000000"/>
                </a:solidFill>
              </a:rPr>
              <a:t>The Taskforce recommends against consideration for inclusion in the Aligned Measure Set at this time.  While MassHealth must use the measure to meet its commitment to CMS and program/population needs, the measure is still in development and subject to potential modifications.</a:t>
            </a:r>
          </a:p>
          <a:p>
            <a:endParaRPr lang="en-US" b="0" dirty="0">
              <a:solidFill>
                <a:srgbClr val="000000"/>
              </a:solidFill>
            </a:endParaRPr>
          </a:p>
          <a:p>
            <a:pPr marL="346075" lvl="1" indent="0">
              <a:buNone/>
            </a:pPr>
            <a:endParaRPr lang="en-US" b="0" dirty="0">
              <a:solidFill>
                <a:srgbClr val="000000"/>
              </a:solidFill>
            </a:endParaRPr>
          </a:p>
          <a:p>
            <a:pPr lvl="1"/>
            <a:endParaRPr lang="en-US" b="0" dirty="0">
              <a:solidFill>
                <a:srgbClr val="000000"/>
              </a:solidFill>
            </a:endParaRPr>
          </a:p>
          <a:p>
            <a:pPr lvl="1"/>
            <a:endParaRPr lang="en-US" b="0" dirty="0">
              <a:solidFill>
                <a:srgbClr val="000000"/>
              </a:solidFill>
            </a:endParaRPr>
          </a:p>
          <a:p>
            <a:pPr lvl="1"/>
            <a:endParaRPr lang="en-US" b="0" dirty="0">
              <a:solidFill>
                <a:srgbClr val="000000"/>
              </a:solidFill>
            </a:endParaRPr>
          </a:p>
          <a:p>
            <a:pPr lvl="1"/>
            <a:endParaRPr lang="en-US" b="0" dirty="0"/>
          </a:p>
          <a:p>
            <a:pPr lvl="1"/>
            <a:endParaRPr lang="en-US" b="0" dirty="0"/>
          </a:p>
        </p:txBody>
      </p:sp>
      <p:sp>
        <p:nvSpPr>
          <p:cNvPr id="5" name="Content Placeholder 3">
            <a:extLst>
              <a:ext uri="{FF2B5EF4-FFF2-40B4-BE49-F238E27FC236}">
                <a16:creationId xmlns:a16="http://schemas.microsoft.com/office/drawing/2014/main" id="{516D65AF-3F33-4DB9-9D35-D8E240A4E67C}"/>
              </a:ext>
            </a:extLst>
          </p:cNvPr>
          <p:cNvSpPr txBox="1">
            <a:spLocks/>
          </p:cNvSpPr>
          <p:nvPr/>
        </p:nvSpPr>
        <p:spPr bwMode="auto">
          <a:xfrm>
            <a:off x="430942" y="3649717"/>
            <a:ext cx="8282116" cy="704641"/>
          </a:xfrm>
          <a:prstGeom prst="rect">
            <a:avLst/>
          </a:prstGeom>
          <a:solidFill>
            <a:srgbClr val="FFC000"/>
          </a:solidFill>
          <a:ln w="6350" cmpd="sng">
            <a:solidFill>
              <a:srgbClr val="FFC000"/>
            </a:solid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dirty="0"/>
              <a:t>Does the Taskforce agree with these two recommendations of the Taskforce staff?</a:t>
            </a:r>
          </a:p>
        </p:txBody>
      </p:sp>
    </p:spTree>
    <p:extLst>
      <p:ext uri="{BB962C8B-B14F-4D97-AF65-F5344CB8AC3E}">
        <p14:creationId xmlns:p14="http://schemas.microsoft.com/office/powerpoint/2010/main" val="1062214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1D46C-F4DB-475C-A66C-A23121C6F006}"/>
              </a:ext>
            </a:extLst>
          </p:cNvPr>
          <p:cNvSpPr>
            <a:spLocks noGrp="1"/>
          </p:cNvSpPr>
          <p:nvPr>
            <p:ph type="title"/>
          </p:nvPr>
        </p:nvSpPr>
        <p:spPr/>
        <p:txBody>
          <a:bodyPr/>
          <a:lstStyle/>
          <a:p>
            <a:r>
              <a:rPr lang="en-US"/>
              <a:t>Opportunities for Improvement</a:t>
            </a:r>
          </a:p>
        </p:txBody>
      </p:sp>
      <p:sp>
        <p:nvSpPr>
          <p:cNvPr id="3" name="Content Placeholder 2">
            <a:extLst>
              <a:ext uri="{FF2B5EF4-FFF2-40B4-BE49-F238E27FC236}">
                <a16:creationId xmlns:a16="http://schemas.microsoft.com/office/drawing/2014/main" id="{FC3F7FB6-40A2-4437-9087-4972CBF4DE75}"/>
              </a:ext>
            </a:extLst>
          </p:cNvPr>
          <p:cNvSpPr>
            <a:spLocks noGrp="1"/>
          </p:cNvSpPr>
          <p:nvPr>
            <p:ph sz="half" idx="1"/>
          </p:nvPr>
        </p:nvSpPr>
        <p:spPr/>
        <p:txBody>
          <a:bodyPr/>
          <a:lstStyle/>
          <a:p>
            <a:r>
              <a:rPr lang="en-US" b="0" dirty="0"/>
              <a:t>Taskforce Staff reviewed CY 2016 (HEDIS 2017) and CY2017 (HEDIS 2018) performance.</a:t>
            </a:r>
          </a:p>
          <a:p>
            <a:pPr lvl="1"/>
            <a:r>
              <a:rPr lang="en-US" b="0" dirty="0"/>
              <a:t>We compared commercial performance for the three largest plans to national commercial ALOB benchmarks.</a:t>
            </a:r>
          </a:p>
          <a:p>
            <a:pPr lvl="1"/>
            <a:r>
              <a:rPr lang="en-US" b="0" dirty="0"/>
              <a:t>We compared Medicaid performance (MCO and PCC Plan combined) to national Medicaid HMO benchmarks.</a:t>
            </a:r>
          </a:p>
          <a:p>
            <a:r>
              <a:rPr lang="en-US" b="0" dirty="0"/>
              <a:t>The next few slides contains information on room for improvement for Core, Menu, and Monitoring measures. </a:t>
            </a:r>
          </a:p>
        </p:txBody>
      </p:sp>
    </p:spTree>
    <p:extLst>
      <p:ext uri="{BB962C8B-B14F-4D97-AF65-F5344CB8AC3E}">
        <p14:creationId xmlns:p14="http://schemas.microsoft.com/office/powerpoint/2010/main" val="36624187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FE637-5779-4B00-8228-61283B92BDD5}"/>
              </a:ext>
            </a:extLst>
          </p:cNvPr>
          <p:cNvSpPr>
            <a:spLocks noGrp="1"/>
          </p:cNvSpPr>
          <p:nvPr>
            <p:ph type="title"/>
          </p:nvPr>
        </p:nvSpPr>
        <p:spPr/>
        <p:txBody>
          <a:bodyPr/>
          <a:lstStyle/>
          <a:p>
            <a:r>
              <a:rPr lang="en-US" dirty="0"/>
              <a:t>Opportunities for Improvement – </a:t>
            </a:r>
            <a:br>
              <a:rPr lang="en-US" dirty="0"/>
            </a:br>
            <a:r>
              <a:rPr lang="en-US" dirty="0"/>
              <a:t>Core Measures</a:t>
            </a:r>
          </a:p>
        </p:txBody>
      </p:sp>
      <p:sp>
        <p:nvSpPr>
          <p:cNvPr id="7" name="TextBox 6">
            <a:extLst>
              <a:ext uri="{FF2B5EF4-FFF2-40B4-BE49-F238E27FC236}">
                <a16:creationId xmlns:a16="http://schemas.microsoft.com/office/drawing/2014/main" id="{8D8A7741-958C-404B-831D-64B8B580C63F}"/>
              </a:ext>
            </a:extLst>
          </p:cNvPr>
          <p:cNvSpPr txBox="1"/>
          <p:nvPr/>
        </p:nvSpPr>
        <p:spPr>
          <a:xfrm>
            <a:off x="350590" y="4667392"/>
            <a:ext cx="8620617" cy="2062103"/>
          </a:xfrm>
          <a:prstGeom prst="rect">
            <a:avLst/>
          </a:prstGeom>
          <a:noFill/>
        </p:spPr>
        <p:txBody>
          <a:bodyPr wrap="square" rtlCol="0">
            <a:spAutoFit/>
          </a:bodyPr>
          <a:lstStyle/>
          <a:p>
            <a:pPr marL="285750" indent="-285750">
              <a:buFont typeface="Arial" panose="020B0604020202020204" pitchFamily="34" charset="0"/>
              <a:buChar char="•"/>
            </a:pPr>
            <a:r>
              <a:rPr lang="en-US" sz="1600" b="1" dirty="0">
                <a:latin typeface="Book Antiqua" panose="02040602050305030304" pitchFamily="18" charset="0"/>
              </a:rPr>
              <a:t>Absolute performance did not exceed 90% on any of the Core measures.</a:t>
            </a:r>
          </a:p>
          <a:p>
            <a:pPr marL="285750" indent="-285750">
              <a:buFont typeface="Arial" panose="020B0604020202020204" pitchFamily="34" charset="0"/>
              <a:buChar char="•"/>
            </a:pPr>
            <a:r>
              <a:rPr lang="en-US" sz="1600" dirty="0">
                <a:latin typeface="Book Antiqua" panose="02040602050305030304" pitchFamily="18" charset="0"/>
              </a:rPr>
              <a:t>Performance data not available for: CG-CAHPS (MHQP Version), Depression Remission and Response for Adults and Adolescents, Depression Remission at Six or Twelve Months, Depression Response at Six or Twelve Months – Progress Towards Remission, or Depression Screening and Follow-Up for Adolescents and Adults</a:t>
            </a:r>
          </a:p>
          <a:p>
            <a:pPr marL="285750" indent="-285750">
              <a:buFont typeface="Arial" panose="020B0604020202020204" pitchFamily="34" charset="0"/>
              <a:buChar char="•"/>
            </a:pPr>
            <a:r>
              <a:rPr lang="en-US" sz="1600" dirty="0">
                <a:latin typeface="Book Antiqua" panose="02040602050305030304" pitchFamily="18" charset="0"/>
              </a:rPr>
              <a:t>Note: Performance skewed based on one payer’s performance.  Improved performance was attributed to changes in the HEDIS measure and internal quality improvement efforts.  Performance of other payers remains similar to CY2016.</a:t>
            </a:r>
          </a:p>
        </p:txBody>
      </p:sp>
      <p:graphicFrame>
        <p:nvGraphicFramePr>
          <p:cNvPr id="8" name="Table 7">
            <a:extLst>
              <a:ext uri="{FF2B5EF4-FFF2-40B4-BE49-F238E27FC236}">
                <a16:creationId xmlns:a16="http://schemas.microsoft.com/office/drawing/2014/main" id="{52F9CF45-3E10-4D28-931C-7EA6388C8AD3}"/>
              </a:ext>
            </a:extLst>
          </p:cNvPr>
          <p:cNvGraphicFramePr>
            <a:graphicFrameLocks noGrp="1"/>
          </p:cNvGraphicFramePr>
          <p:nvPr>
            <p:extLst>
              <p:ext uri="{D42A27DB-BD31-4B8C-83A1-F6EECF244321}">
                <p14:modId xmlns:p14="http://schemas.microsoft.com/office/powerpoint/2010/main" val="3559531402"/>
              </p:ext>
            </p:extLst>
          </p:nvPr>
        </p:nvGraphicFramePr>
        <p:xfrm>
          <a:off x="350590" y="1003475"/>
          <a:ext cx="8380084" cy="2983230"/>
        </p:xfrm>
        <a:graphic>
          <a:graphicData uri="http://schemas.openxmlformats.org/drawingml/2006/table">
            <a:tbl>
              <a:tblPr/>
              <a:tblGrid>
                <a:gridCol w="2993859">
                  <a:extLst>
                    <a:ext uri="{9D8B030D-6E8A-4147-A177-3AD203B41FA5}">
                      <a16:colId xmlns:a16="http://schemas.microsoft.com/office/drawing/2014/main" val="2560467843"/>
                    </a:ext>
                  </a:extLst>
                </a:gridCol>
                <a:gridCol w="1340285">
                  <a:extLst>
                    <a:ext uri="{9D8B030D-6E8A-4147-A177-3AD203B41FA5}">
                      <a16:colId xmlns:a16="http://schemas.microsoft.com/office/drawing/2014/main" val="1488626732"/>
                    </a:ext>
                  </a:extLst>
                </a:gridCol>
                <a:gridCol w="1327759">
                  <a:extLst>
                    <a:ext uri="{9D8B030D-6E8A-4147-A177-3AD203B41FA5}">
                      <a16:colId xmlns:a16="http://schemas.microsoft.com/office/drawing/2014/main" val="2631642794"/>
                    </a:ext>
                  </a:extLst>
                </a:gridCol>
                <a:gridCol w="1302707">
                  <a:extLst>
                    <a:ext uri="{9D8B030D-6E8A-4147-A177-3AD203B41FA5}">
                      <a16:colId xmlns:a16="http://schemas.microsoft.com/office/drawing/2014/main" val="1844838260"/>
                    </a:ext>
                  </a:extLst>
                </a:gridCol>
                <a:gridCol w="1415474">
                  <a:extLst>
                    <a:ext uri="{9D8B030D-6E8A-4147-A177-3AD203B41FA5}">
                      <a16:colId xmlns:a16="http://schemas.microsoft.com/office/drawing/2014/main" val="2919989208"/>
                    </a:ext>
                  </a:extLst>
                </a:gridCol>
              </a:tblGrid>
              <a:tr h="101716">
                <a:tc>
                  <a:txBody>
                    <a:bodyPr/>
                    <a:lstStyle/>
                    <a:p>
                      <a:pPr algn="l" fontAlgn="b"/>
                      <a:r>
                        <a:rPr lang="en-US" sz="1600" b="1" i="0" u="none" strike="noStrike">
                          <a:solidFill>
                            <a:srgbClr val="000000"/>
                          </a:solidFill>
                          <a:effectLst/>
                          <a:latin typeface="Book Antiqua" panose="02040602050305030304" pitchFamily="18" charset="0"/>
                        </a:rPr>
                        <a:t> </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r>
                        <a:rPr lang="en-US" sz="1600" b="1" i="0" u="none" strike="noStrike">
                          <a:solidFill>
                            <a:srgbClr val="000000"/>
                          </a:solidFill>
                          <a:effectLst/>
                          <a:latin typeface="Book Antiqua" panose="02040602050305030304" pitchFamily="18" charset="0"/>
                        </a:rPr>
                        <a:t>Commercial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hMerge="1">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gridSpan="2">
                  <a:txBody>
                    <a:bodyPr/>
                    <a:lstStyle/>
                    <a:p>
                      <a:pPr algn="ctr" fontAlgn="b"/>
                      <a:r>
                        <a:rPr lang="en-US" sz="1600" b="1" i="0" u="none" strike="noStrike">
                          <a:solidFill>
                            <a:srgbClr val="000000"/>
                          </a:solidFill>
                          <a:effectLst/>
                          <a:latin typeface="Book Antiqua" panose="02040602050305030304" pitchFamily="18" charset="0"/>
                        </a:rPr>
                        <a:t>Medicaid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hMerge="1">
                  <a:txBody>
                    <a:bodyPr/>
                    <a:lstStyle/>
                    <a:p>
                      <a:pPr algn="ctr" fontAlgn="b"/>
                      <a:endParaRPr lang="en-US" sz="1400" b="1" i="0" u="none" strike="noStrike">
                        <a:solidFill>
                          <a:srgbClr val="000000"/>
                        </a:solidFill>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extLst>
                  <a:ext uri="{0D108BD9-81ED-4DB2-BD59-A6C34878D82A}">
                    <a16:rowId xmlns:a16="http://schemas.microsoft.com/office/drawing/2014/main" val="3553998983"/>
                  </a:ext>
                </a:extLst>
              </a:tr>
              <a:tr h="132201">
                <a:tc>
                  <a:txBody>
                    <a:bodyPr/>
                    <a:lstStyle/>
                    <a:p>
                      <a:pPr algn="l" fontAlgn="t"/>
                      <a:r>
                        <a:rPr lang="en-US" sz="1600" b="1" i="0" u="none" strike="noStrike">
                          <a:solidFill>
                            <a:srgbClr val="000000"/>
                          </a:solidFill>
                          <a:effectLst/>
                          <a:latin typeface="Book Antiqua" panose="02040602050305030304" pitchFamily="18" charset="0"/>
                        </a:rPr>
                        <a:t>Measure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600" b="1" i="0" u="none" strike="noStrike">
                          <a:solidFill>
                            <a:srgbClr val="000000"/>
                          </a:solidFill>
                          <a:effectLst/>
                          <a:latin typeface="Book Antiqua" panose="02040602050305030304" pitchFamily="18" charset="0"/>
                        </a:rPr>
                        <a:t>CY2016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600" b="1" i="0" u="none" strike="noStrike">
                          <a:solidFill>
                            <a:srgbClr val="000000"/>
                          </a:solidFill>
                          <a:effectLst/>
                          <a:latin typeface="Book Antiqua" panose="02040602050305030304" pitchFamily="18" charset="0"/>
                        </a:rPr>
                        <a:t>CY2017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600" b="1" i="0" u="none" strike="noStrike">
                          <a:solidFill>
                            <a:srgbClr val="000000"/>
                          </a:solidFill>
                          <a:effectLst/>
                          <a:latin typeface="Book Antiqua" panose="02040602050305030304" pitchFamily="18" charset="0"/>
                        </a:rPr>
                        <a:t>CY2016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600" b="1" i="0" u="none" strike="noStrike">
                          <a:solidFill>
                            <a:srgbClr val="000000"/>
                          </a:solidFill>
                          <a:effectLst/>
                          <a:latin typeface="Book Antiqua" panose="02040602050305030304" pitchFamily="18" charset="0"/>
                        </a:rPr>
                        <a:t>CY2017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466837090"/>
                  </a:ext>
                </a:extLst>
              </a:tr>
              <a:tr h="190500">
                <a:tc>
                  <a:txBody>
                    <a:bodyPr/>
                    <a:lstStyle/>
                    <a:p>
                      <a:pPr algn="l" fontAlgn="b"/>
                      <a:r>
                        <a:rPr lang="en-US" sz="1600" b="0" i="0" u="none" strike="noStrike">
                          <a:solidFill>
                            <a:srgbClr val="000000"/>
                          </a:solidFill>
                          <a:effectLst/>
                          <a:latin typeface="Book Antiqua" panose="02040602050305030304" pitchFamily="18" charset="0"/>
                        </a:rPr>
                        <a:t>Comprehensive Diabetes Care: Hemoglobin A1c (HbA1c) Poor Control (&gt;9.0%)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endParaRPr lang="en-US" sz="16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endParaRPr lang="en-US" sz="16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en-US" sz="16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304751950"/>
                  </a:ext>
                </a:extLst>
              </a:tr>
              <a:tr h="190500">
                <a:tc>
                  <a:txBody>
                    <a:bodyPr/>
                    <a:lstStyle/>
                    <a:p>
                      <a:pPr algn="l" fontAlgn="b"/>
                      <a:r>
                        <a:rPr lang="en-US" sz="1600" b="0" i="0" u="none" strike="noStrike">
                          <a:solidFill>
                            <a:srgbClr val="000000"/>
                          </a:solidFill>
                          <a:effectLst/>
                          <a:latin typeface="Book Antiqua" panose="02040602050305030304" pitchFamily="18" charset="0"/>
                        </a:rPr>
                        <a:t>Controlling High Blood Pressure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endParaRPr lang="en-US" sz="16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en-US" sz="16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en-US" sz="16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7805918"/>
                  </a:ext>
                </a:extLst>
              </a:tr>
              <a:tr h="190500">
                <a:tc>
                  <a:txBody>
                    <a:bodyPr/>
                    <a:lstStyle/>
                    <a:p>
                      <a:pPr algn="l" fontAlgn="b"/>
                      <a:r>
                        <a:rPr lang="en-US" sz="1600" b="0" i="0" u="none" strike="noStrike">
                          <a:solidFill>
                            <a:srgbClr val="000000"/>
                          </a:solidFill>
                          <a:effectLst/>
                          <a:latin typeface="Book Antiqua" panose="02040602050305030304" pitchFamily="18" charset="0"/>
                        </a:rPr>
                        <a:t>Initiation and Engagement of Alcohol and Other Drug Abuse or Dependence Treatment (IET) – Initiation of AOD - Total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600" b="0" i="0" u="none" strike="noStrike" dirty="0">
                          <a:solidFill>
                            <a:srgbClr val="000000"/>
                          </a:solidFill>
                          <a:effectLst/>
                          <a:latin typeface="Book Antiqua" panose="02040602050305030304" pitchFamily="18" charset="0"/>
                        </a:rPr>
                        <a:t>See note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endParaRPr lang="en-US" sz="1600" b="0" i="0" u="none" strike="noStrike" dirty="0">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endParaRPr lang="en-US" sz="16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560847515"/>
                  </a:ext>
                </a:extLst>
              </a:tr>
              <a:tr h="190500">
                <a:tc>
                  <a:txBody>
                    <a:bodyPr/>
                    <a:lstStyle/>
                    <a:p>
                      <a:pPr algn="l" fontAlgn="b"/>
                      <a:r>
                        <a:rPr lang="en-US" sz="1600" b="0" i="0" u="none" strike="noStrike">
                          <a:solidFill>
                            <a:srgbClr val="000000"/>
                          </a:solidFill>
                          <a:effectLst/>
                          <a:latin typeface="Book Antiqua" panose="02040602050305030304" pitchFamily="18" charset="0"/>
                        </a:rPr>
                        <a:t>IET - Engagement of AOD - Total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endParaRPr lang="en-US" sz="16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endParaRPr lang="en-US" sz="16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en-US" sz="1600" b="0" i="0" u="none" strike="noStrike" dirty="0">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43507485"/>
                  </a:ext>
                </a:extLst>
              </a:tr>
            </a:tbl>
          </a:graphicData>
        </a:graphic>
      </p:graphicFrame>
      <p:graphicFrame>
        <p:nvGraphicFramePr>
          <p:cNvPr id="11" name="Table 10">
            <a:extLst>
              <a:ext uri="{FF2B5EF4-FFF2-40B4-BE49-F238E27FC236}">
                <a16:creationId xmlns:a16="http://schemas.microsoft.com/office/drawing/2014/main" id="{BD585C76-F816-4CBF-8E45-50D11D15DE5E}"/>
              </a:ext>
            </a:extLst>
          </p:cNvPr>
          <p:cNvGraphicFramePr>
            <a:graphicFrameLocks noGrp="1"/>
          </p:cNvGraphicFramePr>
          <p:nvPr>
            <p:extLst>
              <p:ext uri="{D42A27DB-BD31-4B8C-83A1-F6EECF244321}">
                <p14:modId xmlns:p14="http://schemas.microsoft.com/office/powerpoint/2010/main" val="741343363"/>
              </p:ext>
            </p:extLst>
          </p:nvPr>
        </p:nvGraphicFramePr>
        <p:xfrm>
          <a:off x="350590" y="4006098"/>
          <a:ext cx="8380083" cy="708660"/>
        </p:xfrm>
        <a:graphic>
          <a:graphicData uri="http://schemas.openxmlformats.org/drawingml/2006/table">
            <a:tbl>
              <a:tblPr/>
              <a:tblGrid>
                <a:gridCol w="1752898">
                  <a:extLst>
                    <a:ext uri="{9D8B030D-6E8A-4147-A177-3AD203B41FA5}">
                      <a16:colId xmlns:a16="http://schemas.microsoft.com/office/drawing/2014/main" val="134989051"/>
                    </a:ext>
                  </a:extLst>
                </a:gridCol>
                <a:gridCol w="1599136">
                  <a:extLst>
                    <a:ext uri="{9D8B030D-6E8A-4147-A177-3AD203B41FA5}">
                      <a16:colId xmlns:a16="http://schemas.microsoft.com/office/drawing/2014/main" val="2196640229"/>
                    </a:ext>
                  </a:extLst>
                </a:gridCol>
                <a:gridCol w="1660640">
                  <a:extLst>
                    <a:ext uri="{9D8B030D-6E8A-4147-A177-3AD203B41FA5}">
                      <a16:colId xmlns:a16="http://schemas.microsoft.com/office/drawing/2014/main" val="149643794"/>
                    </a:ext>
                  </a:extLst>
                </a:gridCol>
                <a:gridCol w="1660640">
                  <a:extLst>
                    <a:ext uri="{9D8B030D-6E8A-4147-A177-3AD203B41FA5}">
                      <a16:colId xmlns:a16="http://schemas.microsoft.com/office/drawing/2014/main" val="3218245264"/>
                    </a:ext>
                  </a:extLst>
                </a:gridCol>
                <a:gridCol w="1706769">
                  <a:extLst>
                    <a:ext uri="{9D8B030D-6E8A-4147-A177-3AD203B41FA5}">
                      <a16:colId xmlns:a16="http://schemas.microsoft.com/office/drawing/2014/main" val="2952743484"/>
                    </a:ext>
                  </a:extLst>
                </a:gridCol>
              </a:tblGrid>
              <a:tr h="190500">
                <a:tc gridSpan="5">
                  <a:txBody>
                    <a:bodyPr/>
                    <a:lstStyle/>
                    <a:p>
                      <a:pPr algn="ctr" fontAlgn="ctr"/>
                      <a:r>
                        <a:rPr lang="en-US" sz="1400" b="1" i="0" u="none" strike="noStrike">
                          <a:solidFill>
                            <a:srgbClr val="000000"/>
                          </a:solidFill>
                          <a:effectLst/>
                          <a:latin typeface="Book Antiqua" panose="02040602050305030304" pitchFamily="18" charset="0"/>
                        </a:rPr>
                        <a:t>Key: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70986089"/>
                  </a:ext>
                </a:extLst>
              </a:tr>
              <a:tr h="485775">
                <a:tc>
                  <a:txBody>
                    <a:bodyPr/>
                    <a:lstStyle/>
                    <a:p>
                      <a:pPr algn="ctr" fontAlgn="ctr"/>
                      <a:r>
                        <a:rPr lang="en-US" sz="1400" b="0" i="0" u="none" strike="noStrike" dirty="0">
                          <a:solidFill>
                            <a:srgbClr val="000000"/>
                          </a:solidFill>
                          <a:effectLst/>
                          <a:latin typeface="Book Antiqua" panose="02040602050305030304" pitchFamily="18" charset="0"/>
                        </a:rPr>
                        <a:t>&lt;25th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791"/>
                    </a:solidFill>
                  </a:tcPr>
                </a:tc>
                <a:tc>
                  <a:txBody>
                    <a:bodyPr/>
                    <a:lstStyle/>
                    <a:p>
                      <a:pPr algn="ctr" fontAlgn="ctr"/>
                      <a:r>
                        <a:rPr lang="en-US" sz="1400" b="0" i="0" u="none" strike="noStrike">
                          <a:solidFill>
                            <a:srgbClr val="000000"/>
                          </a:solidFill>
                          <a:effectLst/>
                          <a:latin typeface="Book Antiqua" panose="02040602050305030304" pitchFamily="18" charset="0"/>
                        </a:rPr>
                        <a:t>Between 25th and 50th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CFCC"/>
                    </a:solidFill>
                  </a:tcPr>
                </a:tc>
                <a:tc>
                  <a:txBody>
                    <a:bodyPr/>
                    <a:lstStyle/>
                    <a:p>
                      <a:pPr algn="ctr" fontAlgn="ctr"/>
                      <a:r>
                        <a:rPr lang="en-US" sz="1400" b="0" i="0" u="none" strike="noStrike">
                          <a:solidFill>
                            <a:srgbClr val="000000"/>
                          </a:solidFill>
                          <a:effectLst/>
                          <a:latin typeface="Book Antiqua" panose="02040602050305030304" pitchFamily="18" charset="0"/>
                        </a:rPr>
                        <a:t>Between 50th and 75th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0" i="0" u="none" strike="noStrike" dirty="0">
                          <a:solidFill>
                            <a:srgbClr val="000000"/>
                          </a:solidFill>
                          <a:effectLst/>
                          <a:latin typeface="Book Antiqua" panose="02040602050305030304" pitchFamily="18" charset="0"/>
                        </a:rPr>
                        <a:t>Between 75th and 90th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0" i="0" u="none" strike="noStrike" dirty="0">
                          <a:solidFill>
                            <a:srgbClr val="000000"/>
                          </a:solidFill>
                          <a:effectLst/>
                          <a:latin typeface="Book Antiqua" panose="02040602050305030304" pitchFamily="18" charset="0"/>
                        </a:rPr>
                        <a:t>≥90th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BB59"/>
                    </a:solidFill>
                  </a:tcPr>
                </a:tc>
                <a:extLst>
                  <a:ext uri="{0D108BD9-81ED-4DB2-BD59-A6C34878D82A}">
                    <a16:rowId xmlns:a16="http://schemas.microsoft.com/office/drawing/2014/main" val="1285428147"/>
                  </a:ext>
                </a:extLst>
              </a:tr>
            </a:tbl>
          </a:graphicData>
        </a:graphic>
      </p:graphicFrame>
    </p:spTree>
    <p:extLst>
      <p:ext uri="{BB962C8B-B14F-4D97-AF65-F5344CB8AC3E}">
        <p14:creationId xmlns:p14="http://schemas.microsoft.com/office/powerpoint/2010/main" val="416620117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FE637-5779-4B00-8228-61283B92BDD5}"/>
              </a:ext>
            </a:extLst>
          </p:cNvPr>
          <p:cNvSpPr>
            <a:spLocks noGrp="1"/>
          </p:cNvSpPr>
          <p:nvPr>
            <p:ph type="title"/>
          </p:nvPr>
        </p:nvSpPr>
        <p:spPr/>
        <p:txBody>
          <a:bodyPr/>
          <a:lstStyle/>
          <a:p>
            <a:r>
              <a:rPr lang="en-US" dirty="0"/>
              <a:t>Opportunities for Improvement – Menu Measures </a:t>
            </a:r>
          </a:p>
        </p:txBody>
      </p:sp>
      <p:graphicFrame>
        <p:nvGraphicFramePr>
          <p:cNvPr id="11" name="Table 10">
            <a:extLst>
              <a:ext uri="{FF2B5EF4-FFF2-40B4-BE49-F238E27FC236}">
                <a16:creationId xmlns:a16="http://schemas.microsoft.com/office/drawing/2014/main" id="{BD585C76-F816-4CBF-8E45-50D11D15DE5E}"/>
              </a:ext>
            </a:extLst>
          </p:cNvPr>
          <p:cNvGraphicFramePr>
            <a:graphicFrameLocks noGrp="1"/>
          </p:cNvGraphicFramePr>
          <p:nvPr>
            <p:extLst>
              <p:ext uri="{D42A27DB-BD31-4B8C-83A1-F6EECF244321}">
                <p14:modId xmlns:p14="http://schemas.microsoft.com/office/powerpoint/2010/main" val="159703148"/>
              </p:ext>
            </p:extLst>
          </p:nvPr>
        </p:nvGraphicFramePr>
        <p:xfrm>
          <a:off x="313727" y="3772280"/>
          <a:ext cx="8516544" cy="708660"/>
        </p:xfrm>
        <a:graphic>
          <a:graphicData uri="http://schemas.openxmlformats.org/drawingml/2006/table">
            <a:tbl>
              <a:tblPr/>
              <a:tblGrid>
                <a:gridCol w="1781441">
                  <a:extLst>
                    <a:ext uri="{9D8B030D-6E8A-4147-A177-3AD203B41FA5}">
                      <a16:colId xmlns:a16="http://schemas.microsoft.com/office/drawing/2014/main" val="134989051"/>
                    </a:ext>
                  </a:extLst>
                </a:gridCol>
                <a:gridCol w="1625177">
                  <a:extLst>
                    <a:ext uri="{9D8B030D-6E8A-4147-A177-3AD203B41FA5}">
                      <a16:colId xmlns:a16="http://schemas.microsoft.com/office/drawing/2014/main" val="2196640229"/>
                    </a:ext>
                  </a:extLst>
                </a:gridCol>
                <a:gridCol w="1687682">
                  <a:extLst>
                    <a:ext uri="{9D8B030D-6E8A-4147-A177-3AD203B41FA5}">
                      <a16:colId xmlns:a16="http://schemas.microsoft.com/office/drawing/2014/main" val="149643794"/>
                    </a:ext>
                  </a:extLst>
                </a:gridCol>
                <a:gridCol w="1687682">
                  <a:extLst>
                    <a:ext uri="{9D8B030D-6E8A-4147-A177-3AD203B41FA5}">
                      <a16:colId xmlns:a16="http://schemas.microsoft.com/office/drawing/2014/main" val="3218245264"/>
                    </a:ext>
                  </a:extLst>
                </a:gridCol>
                <a:gridCol w="1734562">
                  <a:extLst>
                    <a:ext uri="{9D8B030D-6E8A-4147-A177-3AD203B41FA5}">
                      <a16:colId xmlns:a16="http://schemas.microsoft.com/office/drawing/2014/main" val="2952743484"/>
                    </a:ext>
                  </a:extLst>
                </a:gridCol>
              </a:tblGrid>
              <a:tr h="190500">
                <a:tc gridSpan="5">
                  <a:txBody>
                    <a:bodyPr/>
                    <a:lstStyle/>
                    <a:p>
                      <a:pPr algn="ctr" fontAlgn="ctr"/>
                      <a:r>
                        <a:rPr lang="en-US" sz="1400" b="1" i="0" u="none" strike="noStrike">
                          <a:solidFill>
                            <a:srgbClr val="000000"/>
                          </a:solidFill>
                          <a:effectLst/>
                          <a:latin typeface="Book Antiqua" panose="02040602050305030304" pitchFamily="18" charset="0"/>
                        </a:rPr>
                        <a:t>Key: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70986089"/>
                  </a:ext>
                </a:extLst>
              </a:tr>
              <a:tr h="485775">
                <a:tc>
                  <a:txBody>
                    <a:bodyPr/>
                    <a:lstStyle/>
                    <a:p>
                      <a:pPr algn="ctr" fontAlgn="ctr"/>
                      <a:r>
                        <a:rPr lang="en-US" sz="1600" b="0" i="0" u="none" strike="noStrike" dirty="0">
                          <a:solidFill>
                            <a:srgbClr val="000000"/>
                          </a:solidFill>
                          <a:effectLst/>
                          <a:latin typeface="Book Antiqua" panose="02040602050305030304" pitchFamily="18" charset="0"/>
                        </a:rPr>
                        <a:t>&lt;25th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791"/>
                    </a:solidFill>
                  </a:tcPr>
                </a:tc>
                <a:tc>
                  <a:txBody>
                    <a:bodyPr/>
                    <a:lstStyle/>
                    <a:p>
                      <a:pPr algn="ctr" fontAlgn="ctr"/>
                      <a:r>
                        <a:rPr lang="en-US" sz="1400" b="0" i="0" u="none" strike="noStrike">
                          <a:solidFill>
                            <a:srgbClr val="000000"/>
                          </a:solidFill>
                          <a:effectLst/>
                          <a:latin typeface="Book Antiqua" panose="02040602050305030304" pitchFamily="18" charset="0"/>
                        </a:rPr>
                        <a:t>Between 25th and 50th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CFCC"/>
                    </a:solidFill>
                  </a:tcPr>
                </a:tc>
                <a:tc>
                  <a:txBody>
                    <a:bodyPr/>
                    <a:lstStyle/>
                    <a:p>
                      <a:pPr algn="ctr" fontAlgn="ctr"/>
                      <a:r>
                        <a:rPr lang="en-US" sz="1400" b="0" i="0" u="none" strike="noStrike">
                          <a:solidFill>
                            <a:srgbClr val="000000"/>
                          </a:solidFill>
                          <a:effectLst/>
                          <a:latin typeface="Book Antiqua" panose="02040602050305030304" pitchFamily="18" charset="0"/>
                        </a:rPr>
                        <a:t>Between 50th and 75th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0" i="0" u="none" strike="noStrike">
                          <a:solidFill>
                            <a:srgbClr val="000000"/>
                          </a:solidFill>
                          <a:effectLst/>
                          <a:latin typeface="Book Antiqua" panose="02040602050305030304" pitchFamily="18" charset="0"/>
                        </a:rPr>
                        <a:t>Between 75th and 90th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0" i="0" u="none" strike="noStrike" dirty="0">
                          <a:solidFill>
                            <a:srgbClr val="000000"/>
                          </a:solidFill>
                          <a:effectLst/>
                          <a:latin typeface="Book Antiqua" panose="02040602050305030304" pitchFamily="18" charset="0"/>
                        </a:rPr>
                        <a:t>≥90th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BB59"/>
                    </a:solidFill>
                  </a:tcPr>
                </a:tc>
                <a:extLst>
                  <a:ext uri="{0D108BD9-81ED-4DB2-BD59-A6C34878D82A}">
                    <a16:rowId xmlns:a16="http://schemas.microsoft.com/office/drawing/2014/main" val="1285428147"/>
                  </a:ext>
                </a:extLst>
              </a:tr>
            </a:tbl>
          </a:graphicData>
        </a:graphic>
      </p:graphicFrame>
      <p:graphicFrame>
        <p:nvGraphicFramePr>
          <p:cNvPr id="3" name="Table 2">
            <a:extLst>
              <a:ext uri="{FF2B5EF4-FFF2-40B4-BE49-F238E27FC236}">
                <a16:creationId xmlns:a16="http://schemas.microsoft.com/office/drawing/2014/main" id="{C26B4EC8-B10F-42C9-AF9A-E679E978984D}"/>
              </a:ext>
            </a:extLst>
          </p:cNvPr>
          <p:cNvGraphicFramePr>
            <a:graphicFrameLocks noGrp="1"/>
          </p:cNvGraphicFramePr>
          <p:nvPr>
            <p:extLst>
              <p:ext uri="{D42A27DB-BD31-4B8C-83A1-F6EECF244321}">
                <p14:modId xmlns:p14="http://schemas.microsoft.com/office/powerpoint/2010/main" val="2209777233"/>
              </p:ext>
            </p:extLst>
          </p:nvPr>
        </p:nvGraphicFramePr>
        <p:xfrm>
          <a:off x="313724" y="1269882"/>
          <a:ext cx="8516547" cy="2104054"/>
        </p:xfrm>
        <a:graphic>
          <a:graphicData uri="http://schemas.openxmlformats.org/drawingml/2006/table">
            <a:tbl>
              <a:tblPr/>
              <a:tblGrid>
                <a:gridCol w="4505746">
                  <a:extLst>
                    <a:ext uri="{9D8B030D-6E8A-4147-A177-3AD203B41FA5}">
                      <a16:colId xmlns:a16="http://schemas.microsoft.com/office/drawing/2014/main" val="2896922659"/>
                    </a:ext>
                  </a:extLst>
                </a:gridCol>
                <a:gridCol w="1043603">
                  <a:extLst>
                    <a:ext uri="{9D8B030D-6E8A-4147-A177-3AD203B41FA5}">
                      <a16:colId xmlns:a16="http://schemas.microsoft.com/office/drawing/2014/main" val="1379417126"/>
                    </a:ext>
                  </a:extLst>
                </a:gridCol>
                <a:gridCol w="989066">
                  <a:extLst>
                    <a:ext uri="{9D8B030D-6E8A-4147-A177-3AD203B41FA5}">
                      <a16:colId xmlns:a16="http://schemas.microsoft.com/office/drawing/2014/main" val="158345493"/>
                    </a:ext>
                  </a:extLst>
                </a:gridCol>
                <a:gridCol w="989066">
                  <a:extLst>
                    <a:ext uri="{9D8B030D-6E8A-4147-A177-3AD203B41FA5}">
                      <a16:colId xmlns:a16="http://schemas.microsoft.com/office/drawing/2014/main" val="1482672247"/>
                    </a:ext>
                  </a:extLst>
                </a:gridCol>
                <a:gridCol w="989066">
                  <a:extLst>
                    <a:ext uri="{9D8B030D-6E8A-4147-A177-3AD203B41FA5}">
                      <a16:colId xmlns:a16="http://schemas.microsoft.com/office/drawing/2014/main" val="3369286934"/>
                    </a:ext>
                  </a:extLst>
                </a:gridCol>
              </a:tblGrid>
              <a:tr h="347177">
                <a:tc>
                  <a:txBody>
                    <a:bodyPr/>
                    <a:lstStyle/>
                    <a:p>
                      <a:pPr algn="l" fontAlgn="b"/>
                      <a:r>
                        <a:rPr lang="en-US" sz="1800" b="1" i="0" u="none" strike="noStrike">
                          <a:solidFill>
                            <a:srgbClr val="000000"/>
                          </a:solidFill>
                          <a:effectLst/>
                          <a:latin typeface="Book Antiqua" panose="02040602050305030304" pitchFamily="18" charset="0"/>
                        </a:rPr>
                        <a:t> </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r>
                        <a:rPr lang="en-US" sz="1800" b="1" i="0" u="none" strike="noStrike">
                          <a:solidFill>
                            <a:srgbClr val="000000"/>
                          </a:solidFill>
                          <a:effectLst/>
                          <a:latin typeface="Book Antiqua" panose="02040602050305030304" pitchFamily="18" charset="0"/>
                        </a:rPr>
                        <a:t> Commercial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gridSpan="2">
                  <a:txBody>
                    <a:bodyPr/>
                    <a:lstStyle/>
                    <a:p>
                      <a:pPr algn="ctr" fontAlgn="b"/>
                      <a:r>
                        <a:rPr lang="en-US" sz="1800" b="1" i="0" u="none" strike="noStrike">
                          <a:solidFill>
                            <a:srgbClr val="000000"/>
                          </a:solidFill>
                          <a:effectLst/>
                          <a:latin typeface="Book Antiqua" panose="02040602050305030304" pitchFamily="18" charset="0"/>
                        </a:rPr>
                        <a:t>Medicaid</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pPr algn="ctr" fontAlgn="b"/>
                      <a:endParaRPr lang="en-US" sz="1600" b="1" i="0" u="none" strike="noStrike">
                        <a:solidFill>
                          <a:srgbClr val="000000"/>
                        </a:solidFill>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714676423"/>
                  </a:ext>
                </a:extLst>
              </a:tr>
              <a:tr h="347177">
                <a:tc>
                  <a:txBody>
                    <a:bodyPr/>
                    <a:lstStyle/>
                    <a:p>
                      <a:pPr algn="l" fontAlgn="t"/>
                      <a:r>
                        <a:rPr lang="en-US" sz="1800" b="1" i="0" u="none" strike="noStrike">
                          <a:solidFill>
                            <a:srgbClr val="000000"/>
                          </a:solidFill>
                          <a:effectLst/>
                          <a:latin typeface="Book Antiqua" panose="02040602050305030304" pitchFamily="18" charset="0"/>
                        </a:rPr>
                        <a:t>Measure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800" b="1" i="0" u="none" strike="noStrike">
                          <a:solidFill>
                            <a:srgbClr val="000000"/>
                          </a:solidFill>
                          <a:effectLst/>
                          <a:latin typeface="Book Antiqua" panose="02040602050305030304" pitchFamily="18" charset="0"/>
                        </a:rPr>
                        <a:t>CY2016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800" b="1" i="0" u="none" strike="noStrike">
                          <a:solidFill>
                            <a:srgbClr val="000000"/>
                          </a:solidFill>
                          <a:effectLst/>
                          <a:latin typeface="Book Antiqua" panose="02040602050305030304" pitchFamily="18" charset="0"/>
                        </a:rPr>
                        <a:t>CY2017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800" b="1" i="0" u="none" strike="noStrike">
                          <a:solidFill>
                            <a:srgbClr val="000000"/>
                          </a:solidFill>
                          <a:effectLst/>
                          <a:latin typeface="Book Antiqua" panose="02040602050305030304" pitchFamily="18" charset="0"/>
                        </a:rPr>
                        <a:t>CY2016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800" b="1" i="0" u="none" strike="noStrike">
                          <a:solidFill>
                            <a:srgbClr val="000000"/>
                          </a:solidFill>
                          <a:effectLst/>
                          <a:latin typeface="Book Antiqua" panose="02040602050305030304" pitchFamily="18" charset="0"/>
                        </a:rPr>
                        <a:t>CY2017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669725879"/>
                  </a:ext>
                </a:extLst>
              </a:tr>
              <a:tr h="177379">
                <a:tc>
                  <a:txBody>
                    <a:bodyPr/>
                    <a:lstStyle/>
                    <a:p>
                      <a:pPr algn="l" fontAlgn="b"/>
                      <a:r>
                        <a:rPr lang="en-US" sz="1800" b="0" i="0" u="none" strike="noStrike">
                          <a:solidFill>
                            <a:srgbClr val="000000"/>
                          </a:solidFill>
                          <a:effectLst/>
                          <a:latin typeface="Book Antiqua" panose="02040602050305030304" pitchFamily="18" charset="0"/>
                        </a:rPr>
                        <a:t>Use of Imaging Studies for Low Back Pain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97601452"/>
                  </a:ext>
                </a:extLst>
              </a:tr>
              <a:tr h="288104">
                <a:tc>
                  <a:txBody>
                    <a:bodyPr/>
                    <a:lstStyle/>
                    <a:p>
                      <a:pPr algn="l" fontAlgn="b"/>
                      <a:r>
                        <a:rPr lang="en-US" sz="1800" b="0" i="0" u="none" strike="noStrike">
                          <a:solidFill>
                            <a:srgbClr val="000000"/>
                          </a:solidFill>
                          <a:effectLst/>
                          <a:latin typeface="Book Antiqua" panose="02040602050305030304" pitchFamily="18" charset="0"/>
                        </a:rPr>
                        <a:t>Metabolic Monitoring for Children and Adolescents on Antipsychotics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endParaRPr lang="en-US" sz="1800" b="0" i="0" u="none" strike="noStrike">
                        <a:solidFill>
                          <a:srgbClr val="C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177802211"/>
                  </a:ext>
                </a:extLst>
              </a:tr>
              <a:tr h="177379">
                <a:tc>
                  <a:txBody>
                    <a:bodyPr/>
                    <a:lstStyle/>
                    <a:p>
                      <a:pPr algn="l" fontAlgn="b"/>
                      <a:r>
                        <a:rPr lang="en-US" sz="1800" b="0" i="0" u="none" strike="noStrike">
                          <a:solidFill>
                            <a:srgbClr val="000000"/>
                          </a:solidFill>
                          <a:effectLst/>
                          <a:latin typeface="Book Antiqua" panose="02040602050305030304" pitchFamily="18" charset="0"/>
                        </a:rPr>
                        <a:t>Immunizations for Adolescents (Combo 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lang="en-US" sz="1800" b="0" i="0" u="none" strike="noStrike">
                        <a:solidFill>
                          <a:srgbClr val="C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551173822"/>
                  </a:ext>
                </a:extLst>
              </a:tr>
              <a:tr h="177379">
                <a:tc>
                  <a:txBody>
                    <a:bodyPr/>
                    <a:lstStyle/>
                    <a:p>
                      <a:pPr algn="l" fontAlgn="b"/>
                      <a:r>
                        <a:rPr lang="en-US" sz="1800" b="0" i="0" u="none" strike="noStrike">
                          <a:solidFill>
                            <a:srgbClr val="000000"/>
                          </a:solidFill>
                          <a:effectLst/>
                          <a:latin typeface="Book Antiqua" panose="02040602050305030304" pitchFamily="18" charset="0"/>
                        </a:rPr>
                        <a:t>Asthma Medication Ratio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FCC"/>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9791"/>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9791"/>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FCC"/>
                    </a:solidFill>
                  </a:tcPr>
                </a:tc>
                <a:extLst>
                  <a:ext uri="{0D108BD9-81ED-4DB2-BD59-A6C34878D82A}">
                    <a16:rowId xmlns:a16="http://schemas.microsoft.com/office/drawing/2014/main" val="3015064250"/>
                  </a:ext>
                </a:extLst>
              </a:tr>
            </a:tbl>
          </a:graphicData>
        </a:graphic>
      </p:graphicFrame>
      <p:sp>
        <p:nvSpPr>
          <p:cNvPr id="7" name="TextBox 6">
            <a:extLst>
              <a:ext uri="{FF2B5EF4-FFF2-40B4-BE49-F238E27FC236}">
                <a16:creationId xmlns:a16="http://schemas.microsoft.com/office/drawing/2014/main" id="{E2C15114-C9D4-428C-8C81-50E697EA60C7}"/>
              </a:ext>
            </a:extLst>
          </p:cNvPr>
          <p:cNvSpPr txBox="1"/>
          <p:nvPr/>
        </p:nvSpPr>
        <p:spPr>
          <a:xfrm>
            <a:off x="313721" y="4778130"/>
            <a:ext cx="8620617" cy="338554"/>
          </a:xfrm>
          <a:prstGeom prst="rect">
            <a:avLst/>
          </a:prstGeom>
          <a:noFill/>
        </p:spPr>
        <p:txBody>
          <a:bodyPr wrap="square" rtlCol="0">
            <a:spAutoFit/>
          </a:bodyPr>
          <a:lstStyle/>
          <a:p>
            <a:pPr marL="285750" indent="-285750">
              <a:buFont typeface="Arial" panose="020B0604020202020204" pitchFamily="34" charset="0"/>
              <a:buChar char="•"/>
            </a:pPr>
            <a:r>
              <a:rPr lang="en-US" sz="1600" b="1" dirty="0">
                <a:latin typeface="Book Antiqua" panose="02040602050305030304" pitchFamily="18" charset="0"/>
              </a:rPr>
              <a:t>Absolute performance did not exceed 90% on any of the Menu measures.</a:t>
            </a:r>
          </a:p>
        </p:txBody>
      </p:sp>
    </p:spTree>
    <p:extLst>
      <p:ext uri="{BB962C8B-B14F-4D97-AF65-F5344CB8AC3E}">
        <p14:creationId xmlns:p14="http://schemas.microsoft.com/office/powerpoint/2010/main" val="46398720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FE637-5779-4B00-8228-61283B92BDD5}"/>
              </a:ext>
            </a:extLst>
          </p:cNvPr>
          <p:cNvSpPr>
            <a:spLocks noGrp="1"/>
          </p:cNvSpPr>
          <p:nvPr>
            <p:ph type="title"/>
          </p:nvPr>
        </p:nvSpPr>
        <p:spPr/>
        <p:txBody>
          <a:bodyPr/>
          <a:lstStyle/>
          <a:p>
            <a:r>
              <a:rPr lang="en-US" dirty="0"/>
              <a:t>Opportunities for Improvement – Menu Measures (cont’d)</a:t>
            </a:r>
          </a:p>
        </p:txBody>
      </p:sp>
      <p:graphicFrame>
        <p:nvGraphicFramePr>
          <p:cNvPr id="11" name="Table 10">
            <a:extLst>
              <a:ext uri="{FF2B5EF4-FFF2-40B4-BE49-F238E27FC236}">
                <a16:creationId xmlns:a16="http://schemas.microsoft.com/office/drawing/2014/main" id="{BD585C76-F816-4CBF-8E45-50D11D15DE5E}"/>
              </a:ext>
            </a:extLst>
          </p:cNvPr>
          <p:cNvGraphicFramePr>
            <a:graphicFrameLocks noGrp="1"/>
          </p:cNvGraphicFramePr>
          <p:nvPr>
            <p:extLst>
              <p:ext uri="{D42A27DB-BD31-4B8C-83A1-F6EECF244321}">
                <p14:modId xmlns:p14="http://schemas.microsoft.com/office/powerpoint/2010/main" val="1856274564"/>
              </p:ext>
            </p:extLst>
          </p:nvPr>
        </p:nvGraphicFramePr>
        <p:xfrm>
          <a:off x="313723" y="4784618"/>
          <a:ext cx="8620615" cy="720090"/>
        </p:xfrm>
        <a:graphic>
          <a:graphicData uri="http://schemas.openxmlformats.org/drawingml/2006/table">
            <a:tbl>
              <a:tblPr/>
              <a:tblGrid>
                <a:gridCol w="1803210">
                  <a:extLst>
                    <a:ext uri="{9D8B030D-6E8A-4147-A177-3AD203B41FA5}">
                      <a16:colId xmlns:a16="http://schemas.microsoft.com/office/drawing/2014/main" val="134989051"/>
                    </a:ext>
                  </a:extLst>
                </a:gridCol>
                <a:gridCol w="1645037">
                  <a:extLst>
                    <a:ext uri="{9D8B030D-6E8A-4147-A177-3AD203B41FA5}">
                      <a16:colId xmlns:a16="http://schemas.microsoft.com/office/drawing/2014/main" val="2196640229"/>
                    </a:ext>
                  </a:extLst>
                </a:gridCol>
                <a:gridCol w="1708305">
                  <a:extLst>
                    <a:ext uri="{9D8B030D-6E8A-4147-A177-3AD203B41FA5}">
                      <a16:colId xmlns:a16="http://schemas.microsoft.com/office/drawing/2014/main" val="149643794"/>
                    </a:ext>
                  </a:extLst>
                </a:gridCol>
                <a:gridCol w="1708305">
                  <a:extLst>
                    <a:ext uri="{9D8B030D-6E8A-4147-A177-3AD203B41FA5}">
                      <a16:colId xmlns:a16="http://schemas.microsoft.com/office/drawing/2014/main" val="3218245264"/>
                    </a:ext>
                  </a:extLst>
                </a:gridCol>
                <a:gridCol w="1755758">
                  <a:extLst>
                    <a:ext uri="{9D8B030D-6E8A-4147-A177-3AD203B41FA5}">
                      <a16:colId xmlns:a16="http://schemas.microsoft.com/office/drawing/2014/main" val="2952743484"/>
                    </a:ext>
                  </a:extLst>
                </a:gridCol>
              </a:tblGrid>
              <a:tr h="190500">
                <a:tc gridSpan="5">
                  <a:txBody>
                    <a:bodyPr/>
                    <a:lstStyle/>
                    <a:p>
                      <a:pPr algn="ctr" fontAlgn="ctr"/>
                      <a:r>
                        <a:rPr lang="en-US" sz="1400" b="1" i="0" u="none" strike="noStrike">
                          <a:solidFill>
                            <a:srgbClr val="000000"/>
                          </a:solidFill>
                          <a:effectLst/>
                          <a:latin typeface="Book Antiqua" panose="02040602050305030304" pitchFamily="18" charset="0"/>
                        </a:rPr>
                        <a:t>Key: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70986089"/>
                  </a:ext>
                </a:extLst>
              </a:tr>
              <a:tr h="485775">
                <a:tc>
                  <a:txBody>
                    <a:bodyPr/>
                    <a:lstStyle/>
                    <a:p>
                      <a:pPr algn="ctr" fontAlgn="ctr"/>
                      <a:r>
                        <a:rPr lang="en-US" sz="1600" b="0" i="0" u="none" strike="noStrike" dirty="0">
                          <a:solidFill>
                            <a:srgbClr val="000000"/>
                          </a:solidFill>
                          <a:effectLst/>
                          <a:latin typeface="Book Antiqua" panose="02040602050305030304" pitchFamily="18" charset="0"/>
                        </a:rPr>
                        <a:t>&lt;25th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791"/>
                    </a:solidFill>
                  </a:tcPr>
                </a:tc>
                <a:tc>
                  <a:txBody>
                    <a:bodyPr/>
                    <a:lstStyle/>
                    <a:p>
                      <a:pPr algn="ctr" fontAlgn="ctr"/>
                      <a:r>
                        <a:rPr lang="en-US" sz="1600" b="0" i="0" u="none" strike="noStrike">
                          <a:solidFill>
                            <a:srgbClr val="000000"/>
                          </a:solidFill>
                          <a:effectLst/>
                          <a:latin typeface="Book Antiqua" panose="02040602050305030304" pitchFamily="18" charset="0"/>
                        </a:rPr>
                        <a:t>Between 25th and 50th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CFCC"/>
                    </a:solidFill>
                  </a:tcPr>
                </a:tc>
                <a:tc>
                  <a:txBody>
                    <a:bodyPr/>
                    <a:lstStyle/>
                    <a:p>
                      <a:pPr algn="ctr" fontAlgn="ctr"/>
                      <a:r>
                        <a:rPr lang="en-US" sz="1400" b="0" i="0" u="none" strike="noStrike">
                          <a:solidFill>
                            <a:srgbClr val="000000"/>
                          </a:solidFill>
                          <a:effectLst/>
                          <a:latin typeface="Book Antiqua" panose="02040602050305030304" pitchFamily="18" charset="0"/>
                        </a:rPr>
                        <a:t>Between 50th and 75th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0" i="0" u="none" strike="noStrike">
                          <a:solidFill>
                            <a:srgbClr val="000000"/>
                          </a:solidFill>
                          <a:effectLst/>
                          <a:latin typeface="Book Antiqua" panose="02040602050305030304" pitchFamily="18" charset="0"/>
                        </a:rPr>
                        <a:t>Between 75th and 90th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0" i="0" u="none" strike="noStrike" dirty="0">
                          <a:solidFill>
                            <a:srgbClr val="000000"/>
                          </a:solidFill>
                          <a:effectLst/>
                          <a:latin typeface="Book Antiqua" panose="02040602050305030304" pitchFamily="18" charset="0"/>
                        </a:rPr>
                        <a:t>≥90th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BB59"/>
                    </a:solidFill>
                  </a:tcPr>
                </a:tc>
                <a:extLst>
                  <a:ext uri="{0D108BD9-81ED-4DB2-BD59-A6C34878D82A}">
                    <a16:rowId xmlns:a16="http://schemas.microsoft.com/office/drawing/2014/main" val="1285428147"/>
                  </a:ext>
                </a:extLst>
              </a:tr>
            </a:tbl>
          </a:graphicData>
        </a:graphic>
      </p:graphicFrame>
      <p:graphicFrame>
        <p:nvGraphicFramePr>
          <p:cNvPr id="3" name="Table 2">
            <a:extLst>
              <a:ext uri="{FF2B5EF4-FFF2-40B4-BE49-F238E27FC236}">
                <a16:creationId xmlns:a16="http://schemas.microsoft.com/office/drawing/2014/main" id="{C26B4EC8-B10F-42C9-AF9A-E679E978984D}"/>
              </a:ext>
            </a:extLst>
          </p:cNvPr>
          <p:cNvGraphicFramePr>
            <a:graphicFrameLocks noGrp="1"/>
          </p:cNvGraphicFramePr>
          <p:nvPr>
            <p:extLst>
              <p:ext uri="{D42A27DB-BD31-4B8C-83A1-F6EECF244321}">
                <p14:modId xmlns:p14="http://schemas.microsoft.com/office/powerpoint/2010/main" val="3628000182"/>
              </p:ext>
            </p:extLst>
          </p:nvPr>
        </p:nvGraphicFramePr>
        <p:xfrm>
          <a:off x="313724" y="1273107"/>
          <a:ext cx="8620618" cy="3147527"/>
        </p:xfrm>
        <a:graphic>
          <a:graphicData uri="http://schemas.openxmlformats.org/drawingml/2006/table">
            <a:tbl>
              <a:tblPr/>
              <a:tblGrid>
                <a:gridCol w="4560807">
                  <a:extLst>
                    <a:ext uri="{9D8B030D-6E8A-4147-A177-3AD203B41FA5}">
                      <a16:colId xmlns:a16="http://schemas.microsoft.com/office/drawing/2014/main" val="2896922659"/>
                    </a:ext>
                  </a:extLst>
                </a:gridCol>
                <a:gridCol w="1056355">
                  <a:extLst>
                    <a:ext uri="{9D8B030D-6E8A-4147-A177-3AD203B41FA5}">
                      <a16:colId xmlns:a16="http://schemas.microsoft.com/office/drawing/2014/main" val="1379417126"/>
                    </a:ext>
                  </a:extLst>
                </a:gridCol>
                <a:gridCol w="1001152">
                  <a:extLst>
                    <a:ext uri="{9D8B030D-6E8A-4147-A177-3AD203B41FA5}">
                      <a16:colId xmlns:a16="http://schemas.microsoft.com/office/drawing/2014/main" val="158345493"/>
                    </a:ext>
                  </a:extLst>
                </a:gridCol>
                <a:gridCol w="1001152">
                  <a:extLst>
                    <a:ext uri="{9D8B030D-6E8A-4147-A177-3AD203B41FA5}">
                      <a16:colId xmlns:a16="http://schemas.microsoft.com/office/drawing/2014/main" val="656107895"/>
                    </a:ext>
                  </a:extLst>
                </a:gridCol>
                <a:gridCol w="1001152">
                  <a:extLst>
                    <a:ext uri="{9D8B030D-6E8A-4147-A177-3AD203B41FA5}">
                      <a16:colId xmlns:a16="http://schemas.microsoft.com/office/drawing/2014/main" val="4044406925"/>
                    </a:ext>
                  </a:extLst>
                </a:gridCol>
              </a:tblGrid>
              <a:tr h="347177">
                <a:tc>
                  <a:txBody>
                    <a:bodyPr/>
                    <a:lstStyle/>
                    <a:p>
                      <a:pPr algn="l" fontAlgn="b"/>
                      <a:r>
                        <a:rPr lang="en-US" sz="1800" b="1" i="0" u="none" strike="noStrike">
                          <a:solidFill>
                            <a:srgbClr val="000000"/>
                          </a:solidFill>
                          <a:effectLst/>
                          <a:latin typeface="Book Antiqua" panose="02040602050305030304" pitchFamily="18" charset="0"/>
                        </a:rPr>
                        <a:t> </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r>
                        <a:rPr lang="en-US" sz="1800" b="1" i="0" u="none" strike="noStrike">
                          <a:solidFill>
                            <a:srgbClr val="000000"/>
                          </a:solidFill>
                          <a:effectLst/>
                          <a:latin typeface="Book Antiqua" panose="02040602050305030304" pitchFamily="18" charset="0"/>
                        </a:rPr>
                        <a:t> Commercial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gridSpan="2">
                  <a:txBody>
                    <a:bodyPr/>
                    <a:lstStyle/>
                    <a:p>
                      <a:pPr algn="ctr" fontAlgn="b"/>
                      <a:r>
                        <a:rPr lang="en-US" sz="1800" b="1" i="0" u="none" strike="noStrike">
                          <a:solidFill>
                            <a:srgbClr val="000000"/>
                          </a:solidFill>
                          <a:effectLst/>
                          <a:latin typeface="Book Antiqua" panose="02040602050305030304" pitchFamily="18" charset="0"/>
                        </a:rPr>
                        <a:t>Medicaid</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pPr algn="ctr" fontAlgn="b"/>
                      <a:endParaRPr lang="en-US" sz="1600" b="1" i="0" u="none" strike="noStrike">
                        <a:solidFill>
                          <a:srgbClr val="000000"/>
                        </a:solidFill>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714676423"/>
                  </a:ext>
                </a:extLst>
              </a:tr>
              <a:tr h="0">
                <a:tc>
                  <a:txBody>
                    <a:bodyPr/>
                    <a:lstStyle/>
                    <a:p>
                      <a:pPr algn="l" fontAlgn="t"/>
                      <a:r>
                        <a:rPr lang="en-US" sz="1800" b="1" i="0" u="none" strike="noStrike">
                          <a:solidFill>
                            <a:srgbClr val="000000"/>
                          </a:solidFill>
                          <a:effectLst/>
                          <a:latin typeface="Book Antiqua" panose="02040602050305030304" pitchFamily="18" charset="0"/>
                        </a:rPr>
                        <a:t>Measure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800" b="1" i="0" u="none" strike="noStrike">
                          <a:solidFill>
                            <a:srgbClr val="000000"/>
                          </a:solidFill>
                          <a:effectLst/>
                          <a:latin typeface="Book Antiqua" panose="02040602050305030304" pitchFamily="18" charset="0"/>
                        </a:rPr>
                        <a:t>CY2016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800" b="1" i="0" u="none" strike="noStrike">
                          <a:solidFill>
                            <a:srgbClr val="000000"/>
                          </a:solidFill>
                          <a:effectLst/>
                          <a:latin typeface="Book Antiqua" panose="02040602050305030304" pitchFamily="18" charset="0"/>
                        </a:rPr>
                        <a:t>CY2017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800" b="1" i="0" u="none" strike="noStrike">
                          <a:solidFill>
                            <a:srgbClr val="000000"/>
                          </a:solidFill>
                          <a:effectLst/>
                          <a:latin typeface="Book Antiqua" panose="02040602050305030304" pitchFamily="18" charset="0"/>
                        </a:rPr>
                        <a:t>CY2016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800" b="1" i="0" u="none" strike="noStrike">
                          <a:solidFill>
                            <a:srgbClr val="000000"/>
                          </a:solidFill>
                          <a:effectLst/>
                          <a:latin typeface="Book Antiqua" panose="02040602050305030304" pitchFamily="18" charset="0"/>
                        </a:rPr>
                        <a:t>CY2017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669725879"/>
                  </a:ext>
                </a:extLst>
              </a:tr>
              <a:tr h="0">
                <a:tc>
                  <a:txBody>
                    <a:bodyPr/>
                    <a:lstStyle/>
                    <a:p>
                      <a:pPr algn="l" fontAlgn="b"/>
                      <a:r>
                        <a:rPr lang="en-US" sz="1800" b="0" i="0" u="none" strike="noStrike">
                          <a:solidFill>
                            <a:srgbClr val="000000"/>
                          </a:solidFill>
                          <a:effectLst/>
                          <a:latin typeface="Book Antiqua" panose="02040602050305030304" pitchFamily="18" charset="0"/>
                        </a:rPr>
                        <a:t>Comprehensive Diabetes Care: Blood Pressure Control (&lt;140/90 mm Hg)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800" b="0" i="0" u="none" strike="noStrike">
                        <a:solidFill>
                          <a:srgbClr val="C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776478197"/>
                  </a:ext>
                </a:extLst>
              </a:tr>
              <a:tr h="177379">
                <a:tc>
                  <a:txBody>
                    <a:bodyPr/>
                    <a:lstStyle/>
                    <a:p>
                      <a:pPr algn="l" fontAlgn="b"/>
                      <a:r>
                        <a:rPr lang="en-US" sz="1800" b="0" i="0" u="none" strike="noStrike">
                          <a:solidFill>
                            <a:srgbClr val="000000"/>
                          </a:solidFill>
                          <a:effectLst/>
                          <a:latin typeface="Book Antiqua" panose="02040602050305030304" pitchFamily="18" charset="0"/>
                        </a:rPr>
                        <a:t>Comprehensive Diabetes Care: Eye Exam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800" b="0" i="0" u="none" strike="noStrike">
                        <a:solidFill>
                          <a:srgbClr val="C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62334691"/>
                  </a:ext>
                </a:extLst>
              </a:tr>
              <a:tr h="0">
                <a:tc>
                  <a:txBody>
                    <a:bodyPr/>
                    <a:lstStyle/>
                    <a:p>
                      <a:pPr algn="l" fontAlgn="b"/>
                      <a:r>
                        <a:rPr lang="en-US" sz="1800" b="0" i="0" u="none" strike="noStrike">
                          <a:solidFill>
                            <a:srgbClr val="000000"/>
                          </a:solidFill>
                          <a:effectLst/>
                          <a:latin typeface="Book Antiqua" panose="02040602050305030304" pitchFamily="18" charset="0"/>
                        </a:rPr>
                        <a:t>Follow-up After Emergency Department Visit for Mental Illness (7-Day)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Book Antiqua" panose="02040602050305030304" pitchFamily="18" charset="0"/>
                        </a:rPr>
                        <a:t> No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800" b="0" i="0" u="none" strike="noStrike">
                          <a:solidFill>
                            <a:srgbClr val="000000"/>
                          </a:solidFill>
                          <a:effectLst/>
                          <a:latin typeface="Book Antiqua" panose="02040602050305030304" pitchFamily="18" charset="0"/>
                        </a:rPr>
                        <a:t>No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4055439541"/>
                  </a:ext>
                </a:extLst>
              </a:tr>
              <a:tr h="177379">
                <a:tc>
                  <a:txBody>
                    <a:bodyPr/>
                    <a:lstStyle/>
                    <a:p>
                      <a:pPr algn="l" fontAlgn="b"/>
                      <a:r>
                        <a:rPr lang="en-US" sz="1800" b="0" i="0" u="none" strike="noStrike">
                          <a:solidFill>
                            <a:srgbClr val="000000"/>
                          </a:solidFill>
                          <a:effectLst/>
                          <a:latin typeface="Book Antiqua" panose="02040602050305030304" pitchFamily="18" charset="0"/>
                        </a:rPr>
                        <a:t>Follow-Up After Hospitalization for Mental Illness (30-Day)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4284732841"/>
                  </a:ext>
                </a:extLst>
              </a:tr>
              <a:tr h="177379">
                <a:tc>
                  <a:txBody>
                    <a:bodyPr/>
                    <a:lstStyle/>
                    <a:p>
                      <a:pPr algn="l" fontAlgn="b"/>
                      <a:r>
                        <a:rPr lang="en-US" sz="1800" b="0" i="0" u="none" strike="noStrike">
                          <a:solidFill>
                            <a:srgbClr val="000000"/>
                          </a:solidFill>
                          <a:effectLst/>
                          <a:latin typeface="Book Antiqua" panose="02040602050305030304" pitchFamily="18" charset="0"/>
                        </a:rPr>
                        <a:t>Follow-Up After Hospitalization for Mental Illness (7-Day)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53227380"/>
                  </a:ext>
                </a:extLst>
              </a:tr>
            </a:tbl>
          </a:graphicData>
        </a:graphic>
      </p:graphicFrame>
      <p:sp>
        <p:nvSpPr>
          <p:cNvPr id="5" name="TextBox 4">
            <a:extLst>
              <a:ext uri="{FF2B5EF4-FFF2-40B4-BE49-F238E27FC236}">
                <a16:creationId xmlns:a16="http://schemas.microsoft.com/office/drawing/2014/main" id="{DBE3C89E-8F87-4FEC-AAA0-DAF19F9A6CE7}"/>
              </a:ext>
            </a:extLst>
          </p:cNvPr>
          <p:cNvSpPr txBox="1"/>
          <p:nvPr/>
        </p:nvSpPr>
        <p:spPr>
          <a:xfrm>
            <a:off x="313721" y="5608124"/>
            <a:ext cx="8620617" cy="338554"/>
          </a:xfrm>
          <a:prstGeom prst="rect">
            <a:avLst/>
          </a:prstGeom>
          <a:noFill/>
        </p:spPr>
        <p:txBody>
          <a:bodyPr wrap="square" rtlCol="0">
            <a:spAutoFit/>
          </a:bodyPr>
          <a:lstStyle/>
          <a:p>
            <a:pPr marL="285750" indent="-285750">
              <a:buFont typeface="Arial" panose="020B0604020202020204" pitchFamily="34" charset="0"/>
              <a:buChar char="•"/>
            </a:pPr>
            <a:r>
              <a:rPr lang="en-US" sz="1600" b="1" dirty="0">
                <a:latin typeface="Book Antiqua" panose="02040602050305030304" pitchFamily="18" charset="0"/>
              </a:rPr>
              <a:t>Absolute performance did not exceed 90% on any of the Menu measures.</a:t>
            </a:r>
          </a:p>
        </p:txBody>
      </p:sp>
    </p:spTree>
    <p:extLst>
      <p:ext uri="{BB962C8B-B14F-4D97-AF65-F5344CB8AC3E}">
        <p14:creationId xmlns:p14="http://schemas.microsoft.com/office/powerpoint/2010/main" val="148266992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54B66-B7D7-41B1-A765-976F33FB0079}"/>
              </a:ext>
            </a:extLst>
          </p:cNvPr>
          <p:cNvSpPr>
            <a:spLocks noGrp="1"/>
          </p:cNvSpPr>
          <p:nvPr>
            <p:ph type="title"/>
          </p:nvPr>
        </p:nvSpPr>
        <p:spPr/>
        <p:txBody>
          <a:bodyPr/>
          <a:lstStyle/>
          <a:p>
            <a:r>
              <a:rPr lang="en-US"/>
              <a:t>11-19-18 Taskforce Meeting Follow-Up Items</a:t>
            </a:r>
          </a:p>
        </p:txBody>
      </p:sp>
      <p:sp>
        <p:nvSpPr>
          <p:cNvPr id="3" name="Content Placeholder 2">
            <a:extLst>
              <a:ext uri="{FF2B5EF4-FFF2-40B4-BE49-F238E27FC236}">
                <a16:creationId xmlns:a16="http://schemas.microsoft.com/office/drawing/2014/main" id="{79118D46-0822-4ACE-9112-ACE21BFB5CCB}"/>
              </a:ext>
            </a:extLst>
          </p:cNvPr>
          <p:cNvSpPr>
            <a:spLocks noGrp="1"/>
          </p:cNvSpPr>
          <p:nvPr>
            <p:ph sz="half" idx="1"/>
          </p:nvPr>
        </p:nvSpPr>
        <p:spPr/>
        <p:txBody>
          <a:bodyPr/>
          <a:lstStyle/>
          <a:p>
            <a:r>
              <a:rPr lang="en-US" b="0" dirty="0"/>
              <a:t>Taskforce members agreed to connect Taskforce staff with David Bates and the appropriate UMass contacts for an initial discussion on the development of joint replacement PROMs.</a:t>
            </a:r>
          </a:p>
          <a:p>
            <a:pPr lvl="1"/>
            <a:r>
              <a:rPr lang="en-US" b="0" dirty="0"/>
              <a:t>Barbra Rabson and Christian Dankers agreed to connect Taskforce staff with David Bates.</a:t>
            </a:r>
          </a:p>
          <a:p>
            <a:pPr lvl="1"/>
            <a:r>
              <a:rPr lang="en-US" b="0" dirty="0"/>
              <a:t>Arlene Ash agreed to connect </a:t>
            </a:r>
            <a:r>
              <a:rPr lang="en-US" b="0"/>
              <a:t>Taskforce staff with </a:t>
            </a:r>
            <a:r>
              <a:rPr lang="en-US" b="0" dirty="0"/>
              <a:t>the appropriate UMass contacts. </a:t>
            </a:r>
          </a:p>
          <a:p>
            <a:r>
              <a:rPr lang="en-US" b="0" dirty="0"/>
              <a:t>Taskforce staff committed to follow-up with public comment respondents.  </a:t>
            </a:r>
          </a:p>
        </p:txBody>
      </p:sp>
    </p:spTree>
    <p:extLst>
      <p:ext uri="{BB962C8B-B14F-4D97-AF65-F5344CB8AC3E}">
        <p14:creationId xmlns:p14="http://schemas.microsoft.com/office/powerpoint/2010/main" val="101060773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FE637-5779-4B00-8228-61283B92BDD5}"/>
              </a:ext>
            </a:extLst>
          </p:cNvPr>
          <p:cNvSpPr>
            <a:spLocks noGrp="1"/>
          </p:cNvSpPr>
          <p:nvPr>
            <p:ph type="title"/>
          </p:nvPr>
        </p:nvSpPr>
        <p:spPr/>
        <p:txBody>
          <a:bodyPr/>
          <a:lstStyle/>
          <a:p>
            <a:r>
              <a:rPr lang="en-US"/>
              <a:t>Opportunities for improvement – Menu Measures (cont’d)</a:t>
            </a:r>
          </a:p>
        </p:txBody>
      </p:sp>
      <p:graphicFrame>
        <p:nvGraphicFramePr>
          <p:cNvPr id="11" name="Table 10">
            <a:extLst>
              <a:ext uri="{FF2B5EF4-FFF2-40B4-BE49-F238E27FC236}">
                <a16:creationId xmlns:a16="http://schemas.microsoft.com/office/drawing/2014/main" id="{BD585C76-F816-4CBF-8E45-50D11D15DE5E}"/>
              </a:ext>
            </a:extLst>
          </p:cNvPr>
          <p:cNvGraphicFramePr>
            <a:graphicFrameLocks noGrp="1"/>
          </p:cNvGraphicFramePr>
          <p:nvPr>
            <p:extLst>
              <p:ext uri="{D42A27DB-BD31-4B8C-83A1-F6EECF244321}">
                <p14:modId xmlns:p14="http://schemas.microsoft.com/office/powerpoint/2010/main" val="1840478194"/>
              </p:ext>
            </p:extLst>
          </p:nvPr>
        </p:nvGraphicFramePr>
        <p:xfrm>
          <a:off x="313723" y="3547173"/>
          <a:ext cx="8620615" cy="720090"/>
        </p:xfrm>
        <a:graphic>
          <a:graphicData uri="http://schemas.openxmlformats.org/drawingml/2006/table">
            <a:tbl>
              <a:tblPr/>
              <a:tblGrid>
                <a:gridCol w="1803210">
                  <a:extLst>
                    <a:ext uri="{9D8B030D-6E8A-4147-A177-3AD203B41FA5}">
                      <a16:colId xmlns:a16="http://schemas.microsoft.com/office/drawing/2014/main" val="134989051"/>
                    </a:ext>
                  </a:extLst>
                </a:gridCol>
                <a:gridCol w="1645037">
                  <a:extLst>
                    <a:ext uri="{9D8B030D-6E8A-4147-A177-3AD203B41FA5}">
                      <a16:colId xmlns:a16="http://schemas.microsoft.com/office/drawing/2014/main" val="2196640229"/>
                    </a:ext>
                  </a:extLst>
                </a:gridCol>
                <a:gridCol w="1708305">
                  <a:extLst>
                    <a:ext uri="{9D8B030D-6E8A-4147-A177-3AD203B41FA5}">
                      <a16:colId xmlns:a16="http://schemas.microsoft.com/office/drawing/2014/main" val="149643794"/>
                    </a:ext>
                  </a:extLst>
                </a:gridCol>
                <a:gridCol w="1708305">
                  <a:extLst>
                    <a:ext uri="{9D8B030D-6E8A-4147-A177-3AD203B41FA5}">
                      <a16:colId xmlns:a16="http://schemas.microsoft.com/office/drawing/2014/main" val="3218245264"/>
                    </a:ext>
                  </a:extLst>
                </a:gridCol>
                <a:gridCol w="1755758">
                  <a:extLst>
                    <a:ext uri="{9D8B030D-6E8A-4147-A177-3AD203B41FA5}">
                      <a16:colId xmlns:a16="http://schemas.microsoft.com/office/drawing/2014/main" val="2952743484"/>
                    </a:ext>
                  </a:extLst>
                </a:gridCol>
              </a:tblGrid>
              <a:tr h="190500">
                <a:tc gridSpan="5">
                  <a:txBody>
                    <a:bodyPr/>
                    <a:lstStyle/>
                    <a:p>
                      <a:pPr algn="ctr" fontAlgn="ctr"/>
                      <a:r>
                        <a:rPr lang="en-US" sz="1400" b="1" i="0" u="none" strike="noStrike" dirty="0">
                          <a:solidFill>
                            <a:srgbClr val="000000"/>
                          </a:solidFill>
                          <a:effectLst/>
                          <a:latin typeface="Book Antiqua" panose="02040602050305030304" pitchFamily="18" charset="0"/>
                        </a:rPr>
                        <a:t>Key: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70986089"/>
                  </a:ext>
                </a:extLst>
              </a:tr>
              <a:tr h="485775">
                <a:tc>
                  <a:txBody>
                    <a:bodyPr/>
                    <a:lstStyle/>
                    <a:p>
                      <a:pPr algn="ctr" fontAlgn="ctr"/>
                      <a:r>
                        <a:rPr lang="en-US" sz="1600" b="0" i="0" u="none" strike="noStrike">
                          <a:solidFill>
                            <a:srgbClr val="000000"/>
                          </a:solidFill>
                          <a:effectLst/>
                          <a:latin typeface="Book Antiqua" panose="02040602050305030304" pitchFamily="18" charset="0"/>
                        </a:rPr>
                        <a:t>&lt;25th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791"/>
                    </a:solidFill>
                  </a:tcPr>
                </a:tc>
                <a:tc>
                  <a:txBody>
                    <a:bodyPr/>
                    <a:lstStyle/>
                    <a:p>
                      <a:pPr algn="ctr" fontAlgn="ctr"/>
                      <a:r>
                        <a:rPr lang="en-US" sz="1600" b="0" i="0" u="none" strike="noStrike" dirty="0">
                          <a:solidFill>
                            <a:srgbClr val="000000"/>
                          </a:solidFill>
                          <a:effectLst/>
                          <a:latin typeface="Book Antiqua" panose="02040602050305030304" pitchFamily="18" charset="0"/>
                        </a:rPr>
                        <a:t>Between 25th and 50th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CFCC"/>
                    </a:solidFill>
                  </a:tcPr>
                </a:tc>
                <a:tc>
                  <a:txBody>
                    <a:bodyPr/>
                    <a:lstStyle/>
                    <a:p>
                      <a:pPr algn="ctr" fontAlgn="ctr"/>
                      <a:r>
                        <a:rPr lang="en-US" sz="1400" b="0" i="0" u="none" strike="noStrike">
                          <a:solidFill>
                            <a:srgbClr val="000000"/>
                          </a:solidFill>
                          <a:effectLst/>
                          <a:latin typeface="Book Antiqua" panose="02040602050305030304" pitchFamily="18" charset="0"/>
                        </a:rPr>
                        <a:t>Between 50th and 75th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0" i="0" u="none" strike="noStrike">
                          <a:solidFill>
                            <a:srgbClr val="000000"/>
                          </a:solidFill>
                          <a:effectLst/>
                          <a:latin typeface="Book Antiqua" panose="02040602050305030304" pitchFamily="18" charset="0"/>
                        </a:rPr>
                        <a:t>Between 75th and 90th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0" i="0" u="none" strike="noStrike" dirty="0">
                          <a:solidFill>
                            <a:srgbClr val="000000"/>
                          </a:solidFill>
                          <a:effectLst/>
                          <a:latin typeface="Book Antiqua" panose="02040602050305030304" pitchFamily="18" charset="0"/>
                        </a:rPr>
                        <a:t>≥90th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BB59"/>
                    </a:solidFill>
                  </a:tcPr>
                </a:tc>
                <a:extLst>
                  <a:ext uri="{0D108BD9-81ED-4DB2-BD59-A6C34878D82A}">
                    <a16:rowId xmlns:a16="http://schemas.microsoft.com/office/drawing/2014/main" val="1285428147"/>
                  </a:ext>
                </a:extLst>
              </a:tr>
            </a:tbl>
          </a:graphicData>
        </a:graphic>
      </p:graphicFrame>
      <p:graphicFrame>
        <p:nvGraphicFramePr>
          <p:cNvPr id="3" name="Table 2">
            <a:extLst>
              <a:ext uri="{FF2B5EF4-FFF2-40B4-BE49-F238E27FC236}">
                <a16:creationId xmlns:a16="http://schemas.microsoft.com/office/drawing/2014/main" id="{C26B4EC8-B10F-42C9-AF9A-E679E978984D}"/>
              </a:ext>
            </a:extLst>
          </p:cNvPr>
          <p:cNvGraphicFramePr>
            <a:graphicFrameLocks noGrp="1"/>
          </p:cNvGraphicFramePr>
          <p:nvPr>
            <p:extLst>
              <p:ext uri="{D42A27DB-BD31-4B8C-83A1-F6EECF244321}">
                <p14:modId xmlns:p14="http://schemas.microsoft.com/office/powerpoint/2010/main" val="3414849265"/>
              </p:ext>
            </p:extLst>
          </p:nvPr>
        </p:nvGraphicFramePr>
        <p:xfrm>
          <a:off x="313724" y="1260581"/>
          <a:ext cx="8620618" cy="2050247"/>
        </p:xfrm>
        <a:graphic>
          <a:graphicData uri="http://schemas.openxmlformats.org/drawingml/2006/table">
            <a:tbl>
              <a:tblPr/>
              <a:tblGrid>
                <a:gridCol w="4560807">
                  <a:extLst>
                    <a:ext uri="{9D8B030D-6E8A-4147-A177-3AD203B41FA5}">
                      <a16:colId xmlns:a16="http://schemas.microsoft.com/office/drawing/2014/main" val="2896922659"/>
                    </a:ext>
                  </a:extLst>
                </a:gridCol>
                <a:gridCol w="1056355">
                  <a:extLst>
                    <a:ext uri="{9D8B030D-6E8A-4147-A177-3AD203B41FA5}">
                      <a16:colId xmlns:a16="http://schemas.microsoft.com/office/drawing/2014/main" val="1379417126"/>
                    </a:ext>
                  </a:extLst>
                </a:gridCol>
                <a:gridCol w="1001152">
                  <a:extLst>
                    <a:ext uri="{9D8B030D-6E8A-4147-A177-3AD203B41FA5}">
                      <a16:colId xmlns:a16="http://schemas.microsoft.com/office/drawing/2014/main" val="158345493"/>
                    </a:ext>
                  </a:extLst>
                </a:gridCol>
                <a:gridCol w="1001152">
                  <a:extLst>
                    <a:ext uri="{9D8B030D-6E8A-4147-A177-3AD203B41FA5}">
                      <a16:colId xmlns:a16="http://schemas.microsoft.com/office/drawing/2014/main" val="656107895"/>
                    </a:ext>
                  </a:extLst>
                </a:gridCol>
                <a:gridCol w="1001152">
                  <a:extLst>
                    <a:ext uri="{9D8B030D-6E8A-4147-A177-3AD203B41FA5}">
                      <a16:colId xmlns:a16="http://schemas.microsoft.com/office/drawing/2014/main" val="4044406925"/>
                    </a:ext>
                  </a:extLst>
                </a:gridCol>
              </a:tblGrid>
              <a:tr h="347177">
                <a:tc>
                  <a:txBody>
                    <a:bodyPr/>
                    <a:lstStyle/>
                    <a:p>
                      <a:pPr algn="l" fontAlgn="b"/>
                      <a:r>
                        <a:rPr lang="en-US" sz="1800" b="1" i="0" u="none" strike="noStrike">
                          <a:solidFill>
                            <a:srgbClr val="000000"/>
                          </a:solidFill>
                          <a:effectLst/>
                          <a:latin typeface="Book Antiqua" panose="02040602050305030304" pitchFamily="18" charset="0"/>
                        </a:rPr>
                        <a:t> </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r>
                        <a:rPr lang="en-US" sz="1800" b="1" i="0" u="none" strike="noStrike">
                          <a:solidFill>
                            <a:srgbClr val="000000"/>
                          </a:solidFill>
                          <a:effectLst/>
                          <a:latin typeface="Book Antiqua" panose="02040602050305030304" pitchFamily="18" charset="0"/>
                        </a:rPr>
                        <a:t> Commercial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gridSpan="2">
                  <a:txBody>
                    <a:bodyPr/>
                    <a:lstStyle/>
                    <a:p>
                      <a:pPr algn="ctr" fontAlgn="b"/>
                      <a:r>
                        <a:rPr lang="en-US" sz="1800" b="1" i="0" u="none" strike="noStrike">
                          <a:solidFill>
                            <a:srgbClr val="000000"/>
                          </a:solidFill>
                          <a:effectLst/>
                          <a:latin typeface="Book Antiqua" panose="02040602050305030304" pitchFamily="18" charset="0"/>
                        </a:rPr>
                        <a:t>Medicaid</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pPr algn="ctr" fontAlgn="b"/>
                      <a:endParaRPr lang="en-US" sz="1600" b="1" i="0" u="none" strike="noStrike">
                        <a:solidFill>
                          <a:srgbClr val="000000"/>
                        </a:solidFill>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714676423"/>
                  </a:ext>
                </a:extLst>
              </a:tr>
              <a:tr h="0">
                <a:tc>
                  <a:txBody>
                    <a:bodyPr/>
                    <a:lstStyle/>
                    <a:p>
                      <a:pPr algn="l" fontAlgn="t"/>
                      <a:r>
                        <a:rPr lang="en-US" sz="1800" b="1" i="0" u="none" strike="noStrike">
                          <a:solidFill>
                            <a:srgbClr val="000000"/>
                          </a:solidFill>
                          <a:effectLst/>
                          <a:latin typeface="Book Antiqua" panose="02040602050305030304" pitchFamily="18" charset="0"/>
                        </a:rPr>
                        <a:t>Measure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800" b="1" i="0" u="none" strike="noStrike">
                          <a:solidFill>
                            <a:srgbClr val="000000"/>
                          </a:solidFill>
                          <a:effectLst/>
                          <a:latin typeface="Book Antiqua" panose="02040602050305030304" pitchFamily="18" charset="0"/>
                        </a:rPr>
                        <a:t>CY2016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800" b="1" i="0" u="none" strike="noStrike">
                          <a:solidFill>
                            <a:srgbClr val="000000"/>
                          </a:solidFill>
                          <a:effectLst/>
                          <a:latin typeface="Book Antiqua" panose="02040602050305030304" pitchFamily="18" charset="0"/>
                        </a:rPr>
                        <a:t>CY2017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800" b="1" i="0" u="none" strike="noStrike">
                          <a:solidFill>
                            <a:srgbClr val="000000"/>
                          </a:solidFill>
                          <a:effectLst/>
                          <a:latin typeface="Book Antiqua" panose="02040602050305030304" pitchFamily="18" charset="0"/>
                        </a:rPr>
                        <a:t>CY2016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800" b="1" i="0" u="none" strike="noStrike">
                          <a:solidFill>
                            <a:srgbClr val="000000"/>
                          </a:solidFill>
                          <a:effectLst/>
                          <a:latin typeface="Book Antiqua" panose="02040602050305030304" pitchFamily="18" charset="0"/>
                        </a:rPr>
                        <a:t>CY2017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669725879"/>
                  </a:ext>
                </a:extLst>
              </a:tr>
              <a:tr h="177379">
                <a:tc>
                  <a:txBody>
                    <a:bodyPr/>
                    <a:lstStyle/>
                    <a:p>
                      <a:pPr algn="l" fontAlgn="b"/>
                      <a:r>
                        <a:rPr lang="en-US" sz="1800" b="0" i="0" u="none" strike="noStrike">
                          <a:solidFill>
                            <a:srgbClr val="000000"/>
                          </a:solidFill>
                          <a:effectLst/>
                          <a:latin typeface="Book Antiqua" panose="02040602050305030304" pitchFamily="18" charset="0"/>
                        </a:rPr>
                        <a:t>Breast Cancer Screening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1059636758"/>
                  </a:ext>
                </a:extLst>
              </a:tr>
              <a:tr h="177379">
                <a:tc>
                  <a:txBody>
                    <a:bodyPr/>
                    <a:lstStyle/>
                    <a:p>
                      <a:pPr algn="l" fontAlgn="b"/>
                      <a:r>
                        <a:rPr lang="en-US" sz="1800" b="0" i="0" u="none" strike="noStrike">
                          <a:solidFill>
                            <a:srgbClr val="000000"/>
                          </a:solidFill>
                          <a:effectLst/>
                          <a:latin typeface="Book Antiqua" panose="02040602050305030304" pitchFamily="18" charset="0"/>
                        </a:rPr>
                        <a:t>Cervical Cancer Screening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lang="en-US" sz="1800" b="0" i="0" u="none" strike="noStrike">
                        <a:solidFill>
                          <a:srgbClr val="C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263537386"/>
                  </a:ext>
                </a:extLst>
              </a:tr>
              <a:tr h="177379">
                <a:tc>
                  <a:txBody>
                    <a:bodyPr/>
                    <a:lstStyle/>
                    <a:p>
                      <a:pPr algn="l" fontAlgn="b"/>
                      <a:r>
                        <a:rPr lang="en-US" sz="1800" b="0" i="0" u="none" strike="noStrike">
                          <a:solidFill>
                            <a:srgbClr val="000000"/>
                          </a:solidFill>
                          <a:effectLst/>
                          <a:latin typeface="Book Antiqua" panose="02040602050305030304" pitchFamily="18" charset="0"/>
                        </a:rPr>
                        <a:t>Childhood Immunization Status (Combo 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lang="en-US" sz="1800" b="0" i="0" u="none" strike="noStrike">
                        <a:solidFill>
                          <a:srgbClr val="C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2948737072"/>
                  </a:ext>
                </a:extLst>
              </a:tr>
              <a:tr h="177379">
                <a:tc>
                  <a:txBody>
                    <a:bodyPr/>
                    <a:lstStyle/>
                    <a:p>
                      <a:pPr algn="l" fontAlgn="b"/>
                      <a:r>
                        <a:rPr lang="en-US" sz="1800" b="0" i="0" u="none" strike="noStrike" dirty="0">
                          <a:solidFill>
                            <a:srgbClr val="000000"/>
                          </a:solidFill>
                          <a:effectLst/>
                          <a:latin typeface="Book Antiqua" panose="02040602050305030304" pitchFamily="18" charset="0"/>
                        </a:rPr>
                        <a:t>Chlamydia Screening - Ages 16-24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3196487114"/>
                  </a:ext>
                </a:extLst>
              </a:tr>
              <a:tr h="177379">
                <a:tc>
                  <a:txBody>
                    <a:bodyPr/>
                    <a:lstStyle/>
                    <a:p>
                      <a:pPr algn="l" fontAlgn="b"/>
                      <a:r>
                        <a:rPr lang="en-US" sz="1800" b="0" i="0" u="none" strike="noStrike">
                          <a:solidFill>
                            <a:srgbClr val="000000"/>
                          </a:solidFill>
                          <a:effectLst/>
                          <a:latin typeface="Book Antiqua" panose="02040602050305030304" pitchFamily="18" charset="0"/>
                        </a:rPr>
                        <a:t>Colorectal Cancer Screening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a:solidFill>
                            <a:schemeClr val="tx1"/>
                          </a:solidFill>
                          <a:effectLst/>
                          <a:latin typeface="Book Antiqua" panose="02040602050305030304" pitchFamily="18" charset="0"/>
                        </a:rPr>
                        <a:t>SCO only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Book Antiqua" panose="02040602050305030304" pitchFamily="18" charset="0"/>
                        </a:rPr>
                        <a:t>SCO only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6997805"/>
                  </a:ext>
                </a:extLst>
              </a:tr>
            </a:tbl>
          </a:graphicData>
        </a:graphic>
      </p:graphicFrame>
      <p:sp>
        <p:nvSpPr>
          <p:cNvPr id="7" name="TextBox 6">
            <a:extLst>
              <a:ext uri="{FF2B5EF4-FFF2-40B4-BE49-F238E27FC236}">
                <a16:creationId xmlns:a16="http://schemas.microsoft.com/office/drawing/2014/main" id="{E8C51D71-5FD0-45CA-9871-F66EA3A812AD}"/>
              </a:ext>
            </a:extLst>
          </p:cNvPr>
          <p:cNvSpPr txBox="1"/>
          <p:nvPr/>
        </p:nvSpPr>
        <p:spPr>
          <a:xfrm>
            <a:off x="328484" y="4444084"/>
            <a:ext cx="8620617" cy="830997"/>
          </a:xfrm>
          <a:prstGeom prst="rect">
            <a:avLst/>
          </a:prstGeom>
          <a:noFill/>
        </p:spPr>
        <p:txBody>
          <a:bodyPr wrap="square" rtlCol="0">
            <a:spAutoFit/>
          </a:bodyPr>
          <a:lstStyle/>
          <a:p>
            <a:pPr marL="285750" indent="-285750">
              <a:buFont typeface="Arial" panose="020B0604020202020204" pitchFamily="34" charset="0"/>
              <a:buChar char="•"/>
            </a:pPr>
            <a:r>
              <a:rPr lang="en-US" sz="1600" b="1" dirty="0">
                <a:latin typeface="Book Antiqua" panose="02040602050305030304" pitchFamily="18" charset="0"/>
              </a:rPr>
              <a:t>Absolute performance did not exceed 90% on any of the Menu measures.</a:t>
            </a:r>
          </a:p>
          <a:p>
            <a:pPr marL="285750" indent="-285750">
              <a:buFont typeface="Arial" panose="020B0604020202020204" pitchFamily="34" charset="0"/>
              <a:buChar char="•"/>
            </a:pPr>
            <a:r>
              <a:rPr lang="en-US" sz="1600" dirty="0">
                <a:latin typeface="Book Antiqua" panose="02040602050305030304" pitchFamily="18" charset="0"/>
              </a:rPr>
              <a:t>Performance data not available for: Child and Adolescent Major Depressive Disorder: Suicide Risk Assessment, Continuity of Pharmacotherapy for Opioid Use Disorder, Influenza Immunization</a:t>
            </a:r>
          </a:p>
        </p:txBody>
      </p:sp>
      <p:sp>
        <p:nvSpPr>
          <p:cNvPr id="6" name="Content Placeholder 3">
            <a:extLst>
              <a:ext uri="{FF2B5EF4-FFF2-40B4-BE49-F238E27FC236}">
                <a16:creationId xmlns:a16="http://schemas.microsoft.com/office/drawing/2014/main" id="{E4446C21-0D11-4E36-A5BB-F15D007A4FF6}"/>
              </a:ext>
            </a:extLst>
          </p:cNvPr>
          <p:cNvSpPr txBox="1">
            <a:spLocks/>
          </p:cNvSpPr>
          <p:nvPr/>
        </p:nvSpPr>
        <p:spPr bwMode="auto">
          <a:xfrm>
            <a:off x="328484" y="5718957"/>
            <a:ext cx="8605854" cy="704641"/>
          </a:xfrm>
          <a:prstGeom prst="rect">
            <a:avLst/>
          </a:prstGeom>
          <a:solidFill>
            <a:srgbClr val="FFC000"/>
          </a:solidFill>
          <a:ln w="6350" cmpd="sng">
            <a:solidFill>
              <a:srgbClr val="FFC000"/>
            </a:solid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dirty="0"/>
              <a:t>Does the Taskforce recommend moving any Core or Menu measures measures to the Monitoring set?</a:t>
            </a:r>
          </a:p>
        </p:txBody>
      </p:sp>
    </p:spTree>
    <p:extLst>
      <p:ext uri="{BB962C8B-B14F-4D97-AF65-F5344CB8AC3E}">
        <p14:creationId xmlns:p14="http://schemas.microsoft.com/office/powerpoint/2010/main" val="26664796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ppt_w</p:attrName>
                                        </p:attrNameLst>
                                      </p:cBhvr>
                                      <p:tavLst>
                                        <p:tav tm="0" fmla="#ppt_w*sin(2.5*pi*$)">
                                          <p:val>
                                            <p:fltVal val="0"/>
                                          </p:val>
                                        </p:tav>
                                        <p:tav tm="100000">
                                          <p:val>
                                            <p:fltVal val="1"/>
                                          </p:val>
                                        </p:tav>
                                      </p:tavLst>
                                    </p:anim>
                                    <p:anim calcmode="lin" valueType="num">
                                      <p:cBhvr>
                                        <p:cTn id="9"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1E40-003A-4119-97D9-9E9804596D12}"/>
              </a:ext>
            </a:extLst>
          </p:cNvPr>
          <p:cNvSpPr>
            <a:spLocks noGrp="1"/>
          </p:cNvSpPr>
          <p:nvPr>
            <p:ph type="title"/>
          </p:nvPr>
        </p:nvSpPr>
        <p:spPr/>
        <p:txBody>
          <a:bodyPr/>
          <a:lstStyle/>
          <a:p>
            <a:r>
              <a:rPr lang="en-US"/>
              <a:t>Most recent performance of measures in the Monitoring Set</a:t>
            </a:r>
          </a:p>
        </p:txBody>
      </p:sp>
      <p:sp>
        <p:nvSpPr>
          <p:cNvPr id="3" name="Content Placeholder 2">
            <a:extLst>
              <a:ext uri="{FF2B5EF4-FFF2-40B4-BE49-F238E27FC236}">
                <a16:creationId xmlns:a16="http://schemas.microsoft.com/office/drawing/2014/main" id="{B9720002-62D7-4508-B559-3D31AFC50ECF}"/>
              </a:ext>
            </a:extLst>
          </p:cNvPr>
          <p:cNvSpPr>
            <a:spLocks noGrp="1"/>
          </p:cNvSpPr>
          <p:nvPr>
            <p:ph sz="half" idx="1"/>
          </p:nvPr>
        </p:nvSpPr>
        <p:spPr>
          <a:xfrm>
            <a:off x="533400" y="1379728"/>
            <a:ext cx="8077200" cy="4556234"/>
          </a:xfrm>
        </p:spPr>
        <p:txBody>
          <a:bodyPr/>
          <a:lstStyle/>
          <a:p>
            <a:r>
              <a:rPr lang="en-US" b="0" dirty="0"/>
              <a:t>Monitoring measures were identified by the Taskforce as addressing priorities, but due to high performance or lack of available data, they were not endorsed for Core or Menu set use.</a:t>
            </a:r>
          </a:p>
          <a:p>
            <a:r>
              <a:rPr lang="en-US" b="0" dirty="0"/>
              <a:t>Monitoring Set measures are intended to be used for performance tracking to ensure performance does not decline.  </a:t>
            </a:r>
          </a:p>
          <a:p>
            <a:r>
              <a:rPr lang="en-US" b="0" dirty="0"/>
              <a:t>If performance does decline, the Monitoring Set measures may be reconsidered by the Taskforce for inclusion in the Core and Menu Sets. </a:t>
            </a:r>
          </a:p>
          <a:p>
            <a:endParaRPr lang="en-US" b="0" dirty="0"/>
          </a:p>
          <a:p>
            <a:endParaRPr lang="en-US" b="0" dirty="0"/>
          </a:p>
        </p:txBody>
      </p:sp>
    </p:spTree>
    <p:extLst>
      <p:ext uri="{BB962C8B-B14F-4D97-AF65-F5344CB8AC3E}">
        <p14:creationId xmlns:p14="http://schemas.microsoft.com/office/powerpoint/2010/main" val="120468650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C8194-C908-480C-8752-B6FC3014AED4}"/>
              </a:ext>
            </a:extLst>
          </p:cNvPr>
          <p:cNvSpPr>
            <a:spLocks noGrp="1"/>
          </p:cNvSpPr>
          <p:nvPr>
            <p:ph type="title"/>
          </p:nvPr>
        </p:nvSpPr>
        <p:spPr/>
        <p:txBody>
          <a:bodyPr/>
          <a:lstStyle/>
          <a:p>
            <a:r>
              <a:rPr lang="en-US"/>
              <a:t>Performance on Monitoring Measures</a:t>
            </a:r>
          </a:p>
        </p:txBody>
      </p:sp>
      <p:graphicFrame>
        <p:nvGraphicFramePr>
          <p:cNvPr id="4" name="Table 3">
            <a:extLst>
              <a:ext uri="{FF2B5EF4-FFF2-40B4-BE49-F238E27FC236}">
                <a16:creationId xmlns:a16="http://schemas.microsoft.com/office/drawing/2014/main" id="{200DE0C1-D9F3-4D25-802E-601868500232}"/>
              </a:ext>
            </a:extLst>
          </p:cNvPr>
          <p:cNvGraphicFramePr>
            <a:graphicFrameLocks noGrp="1"/>
          </p:cNvGraphicFramePr>
          <p:nvPr>
            <p:extLst>
              <p:ext uri="{D42A27DB-BD31-4B8C-83A1-F6EECF244321}">
                <p14:modId xmlns:p14="http://schemas.microsoft.com/office/powerpoint/2010/main" val="3932090766"/>
              </p:ext>
            </p:extLst>
          </p:nvPr>
        </p:nvGraphicFramePr>
        <p:xfrm>
          <a:off x="244280" y="1283960"/>
          <a:ext cx="8800866" cy="3685174"/>
        </p:xfrm>
        <a:graphic>
          <a:graphicData uri="http://schemas.openxmlformats.org/drawingml/2006/table">
            <a:tbl>
              <a:tblPr/>
              <a:tblGrid>
                <a:gridCol w="4195416">
                  <a:extLst>
                    <a:ext uri="{9D8B030D-6E8A-4147-A177-3AD203B41FA5}">
                      <a16:colId xmlns:a16="http://schemas.microsoft.com/office/drawing/2014/main" val="1247479366"/>
                    </a:ext>
                  </a:extLst>
                </a:gridCol>
                <a:gridCol w="1175184">
                  <a:extLst>
                    <a:ext uri="{9D8B030D-6E8A-4147-A177-3AD203B41FA5}">
                      <a16:colId xmlns:a16="http://schemas.microsoft.com/office/drawing/2014/main" val="439118698"/>
                    </a:ext>
                  </a:extLst>
                </a:gridCol>
                <a:gridCol w="1143422">
                  <a:extLst>
                    <a:ext uri="{9D8B030D-6E8A-4147-A177-3AD203B41FA5}">
                      <a16:colId xmlns:a16="http://schemas.microsoft.com/office/drawing/2014/main" val="3241310746"/>
                    </a:ext>
                  </a:extLst>
                </a:gridCol>
                <a:gridCol w="1040068">
                  <a:extLst>
                    <a:ext uri="{9D8B030D-6E8A-4147-A177-3AD203B41FA5}">
                      <a16:colId xmlns:a16="http://schemas.microsoft.com/office/drawing/2014/main" val="1672343542"/>
                    </a:ext>
                  </a:extLst>
                </a:gridCol>
                <a:gridCol w="1246776">
                  <a:extLst>
                    <a:ext uri="{9D8B030D-6E8A-4147-A177-3AD203B41FA5}">
                      <a16:colId xmlns:a16="http://schemas.microsoft.com/office/drawing/2014/main" val="1556448444"/>
                    </a:ext>
                  </a:extLst>
                </a:gridCol>
              </a:tblGrid>
              <a:tr h="270384">
                <a:tc>
                  <a:txBody>
                    <a:bodyPr/>
                    <a:lstStyle/>
                    <a:p>
                      <a:pPr algn="l" fontAlgn="b"/>
                      <a:endParaRPr lang="en-US" sz="1800" b="1" i="0" u="none" strike="noStrike" dirty="0">
                        <a:solidFill>
                          <a:srgbClr val="000000"/>
                        </a:solidFill>
                        <a:effectLst/>
                        <a:latin typeface="Book Antiqua" panose="02040602050305030304" pitchFamily="18" charset="0"/>
                      </a:endParaRPr>
                    </a:p>
                  </a:txBody>
                  <a:tcPr marL="7722" marR="7722" marT="7722" marB="0"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800" b="1" i="0" u="none" strike="noStrike">
                          <a:solidFill>
                            <a:srgbClr val="000000"/>
                          </a:solidFill>
                          <a:effectLst/>
                          <a:latin typeface="Book Antiqua" panose="02040602050305030304" pitchFamily="18" charset="0"/>
                        </a:rPr>
                        <a:t>Commercial</a:t>
                      </a:r>
                    </a:p>
                  </a:txBody>
                  <a:tcPr marL="7722" marR="7722" marT="77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800" b="1" i="0" u="none" strike="noStrike">
                        <a:solidFill>
                          <a:srgbClr val="000000"/>
                        </a:solidFill>
                        <a:effectLst/>
                        <a:latin typeface="Book Antiqua" panose="02040602050305030304" pitchFamily="18" charset="0"/>
                      </a:endParaRPr>
                    </a:p>
                  </a:txBody>
                  <a:tcPr marL="7722" marR="7722" marT="77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800" b="1" i="0" u="none" strike="noStrike">
                          <a:solidFill>
                            <a:srgbClr val="000000"/>
                          </a:solidFill>
                          <a:effectLst/>
                          <a:latin typeface="Book Antiqua" panose="02040602050305030304" pitchFamily="18" charset="0"/>
                        </a:rPr>
                        <a:t>MassHealth</a:t>
                      </a:r>
                    </a:p>
                  </a:txBody>
                  <a:tcPr marL="7722" marR="7722" marT="77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800" b="1" i="0" u="none" strike="noStrike">
                        <a:solidFill>
                          <a:srgbClr val="000000"/>
                        </a:solidFill>
                        <a:effectLst/>
                        <a:latin typeface="Book Antiqua" panose="02040602050305030304" pitchFamily="18" charset="0"/>
                      </a:endParaRPr>
                    </a:p>
                  </a:txBody>
                  <a:tcPr marL="7722" marR="7722" marT="77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065674"/>
                  </a:ext>
                </a:extLst>
              </a:tr>
              <a:tr h="61227">
                <a:tc>
                  <a:txBody>
                    <a:bodyPr/>
                    <a:lstStyle/>
                    <a:p>
                      <a:pPr algn="l" fontAlgn="b"/>
                      <a:r>
                        <a:rPr lang="en-US" sz="1800" b="1" i="0" u="none" strike="noStrike">
                          <a:solidFill>
                            <a:srgbClr val="000000"/>
                          </a:solidFill>
                          <a:effectLst/>
                          <a:latin typeface="Book Antiqua" panose="02040602050305030304" pitchFamily="18" charset="0"/>
                        </a:rPr>
                        <a:t>Measure</a:t>
                      </a:r>
                    </a:p>
                  </a:txBody>
                  <a:tcPr marL="7722" marR="7722" marT="77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Book Antiqua" panose="02040602050305030304" pitchFamily="18" charset="0"/>
                        </a:rPr>
                        <a:t>CY 2016</a:t>
                      </a:r>
                    </a:p>
                  </a:txBody>
                  <a:tcPr marL="7722" marR="7722" marT="77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Book Antiqua" panose="02040602050305030304" pitchFamily="18" charset="0"/>
                        </a:rPr>
                        <a:t>CY 2017</a:t>
                      </a:r>
                    </a:p>
                  </a:txBody>
                  <a:tcPr marL="7722" marR="7722" marT="77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Book Antiqua" panose="02040602050305030304" pitchFamily="18" charset="0"/>
                        </a:rPr>
                        <a:t>CY2016</a:t>
                      </a:r>
                    </a:p>
                  </a:txBody>
                  <a:tcPr marL="7722" marR="7722" marT="77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Book Antiqua" panose="02040602050305030304" pitchFamily="18" charset="0"/>
                        </a:rPr>
                        <a:t>CY2017</a:t>
                      </a:r>
                    </a:p>
                  </a:txBody>
                  <a:tcPr marL="7722" marR="7722" marT="77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7408992"/>
                  </a:ext>
                </a:extLst>
              </a:tr>
              <a:tr h="339280">
                <a:tc>
                  <a:txBody>
                    <a:bodyPr/>
                    <a:lstStyle/>
                    <a:p>
                      <a:pPr algn="l" fontAlgn="ctr"/>
                      <a:r>
                        <a:rPr lang="en-US" sz="1800" b="0" i="0" u="none" strike="noStrike" dirty="0">
                          <a:solidFill>
                            <a:srgbClr val="000000"/>
                          </a:solidFill>
                          <a:effectLst/>
                          <a:latin typeface="Book Antiqua" panose="02040602050305030304" pitchFamily="18" charset="0"/>
                        </a:rPr>
                        <a:t>Adolescent Well-Care Visits</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a:solidFill>
                          <a:srgbClr val="000000"/>
                        </a:solidFill>
                        <a:effectLst/>
                        <a:latin typeface="Book Antiqua" panose="02040602050305030304" pitchFamily="18" charset="0"/>
                      </a:endParaRP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endParaRPr lang="en-US" sz="1800" b="0" i="0" u="none" strike="noStrike">
                        <a:solidFill>
                          <a:srgbClr val="000000"/>
                        </a:solidFill>
                        <a:effectLst/>
                        <a:latin typeface="Book Antiqua" panose="02040602050305030304" pitchFamily="18" charset="0"/>
                      </a:endParaRP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endParaRPr lang="en-US" sz="1800" b="0" i="0" u="none" strike="noStrike" dirty="0">
                        <a:solidFill>
                          <a:srgbClr val="000000"/>
                        </a:solidFill>
                        <a:effectLst/>
                        <a:latin typeface="Book Antiqua" panose="02040602050305030304" pitchFamily="18" charset="0"/>
                      </a:endParaRP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endParaRPr lang="en-US" sz="1800" b="0" i="0" u="none" strike="noStrike" dirty="0">
                        <a:solidFill>
                          <a:srgbClr val="000000"/>
                        </a:solidFill>
                        <a:effectLst/>
                        <a:latin typeface="Book Antiqua" panose="02040602050305030304" pitchFamily="18" charset="0"/>
                      </a:endParaRP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3264512406"/>
                  </a:ext>
                </a:extLst>
              </a:tr>
              <a:tr h="339280">
                <a:tc>
                  <a:txBody>
                    <a:bodyPr/>
                    <a:lstStyle/>
                    <a:p>
                      <a:pPr algn="l" fontAlgn="ctr"/>
                      <a:r>
                        <a:rPr lang="en-US" sz="1800" b="0" i="0" u="none" strike="noStrike" dirty="0">
                          <a:solidFill>
                            <a:srgbClr val="000000"/>
                          </a:solidFill>
                          <a:effectLst/>
                          <a:latin typeface="Book Antiqua" panose="02040602050305030304" pitchFamily="18" charset="0"/>
                        </a:rPr>
                        <a:t>Comprehensive Diabetes Care: Hemoglobin A1c Testing </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Book Antiqua" panose="02040602050305030304" pitchFamily="18" charset="0"/>
                        </a:rPr>
                        <a:t>*</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800" b="0" i="0" u="none" strike="noStrike" dirty="0">
                          <a:solidFill>
                            <a:srgbClr val="000000"/>
                          </a:solidFill>
                          <a:effectLst/>
                          <a:latin typeface="Book Antiqua" panose="02040602050305030304" pitchFamily="18" charset="0"/>
                        </a:rPr>
                        <a:t>*</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800" b="0" i="0" u="none" strike="noStrike" dirty="0">
                          <a:solidFill>
                            <a:srgbClr val="000000"/>
                          </a:solidFill>
                          <a:effectLst/>
                          <a:latin typeface="Book Antiqua" panose="02040602050305030304" pitchFamily="18" charset="0"/>
                        </a:rPr>
                        <a:t>*</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dirty="0">
                          <a:solidFill>
                            <a:srgbClr val="000000"/>
                          </a:solidFill>
                          <a:effectLst/>
                          <a:latin typeface="Book Antiqua" panose="02040602050305030304" pitchFamily="18" charset="0"/>
                        </a:rPr>
                        <a:t>*</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07742217"/>
                  </a:ext>
                </a:extLst>
              </a:tr>
              <a:tr h="434442">
                <a:tc>
                  <a:txBody>
                    <a:bodyPr/>
                    <a:lstStyle/>
                    <a:p>
                      <a:pPr algn="l" fontAlgn="ctr"/>
                      <a:r>
                        <a:rPr lang="en-US" sz="1800" b="0" i="0" u="none" strike="noStrike" dirty="0">
                          <a:solidFill>
                            <a:srgbClr val="000000"/>
                          </a:solidFill>
                          <a:effectLst/>
                          <a:latin typeface="Book Antiqua" panose="02040602050305030304" pitchFamily="18" charset="0"/>
                        </a:rPr>
                        <a:t>Comprehensive Diabetes Care: Medical Attention for Nephropathy</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Book Antiqua" panose="02040602050305030304" pitchFamily="18" charset="0"/>
                        </a:rPr>
                        <a:t>*</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800" b="0" i="0" u="none" strike="noStrike" dirty="0">
                          <a:solidFill>
                            <a:srgbClr val="000000"/>
                          </a:solidFill>
                          <a:effectLst/>
                          <a:latin typeface="Book Antiqua" panose="02040602050305030304" pitchFamily="18" charset="0"/>
                        </a:rPr>
                        <a:t>*</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800" b="0" i="0" u="none" strike="noStrike" dirty="0">
                          <a:solidFill>
                            <a:schemeClr val="tx1"/>
                          </a:solidFill>
                          <a:effectLst/>
                          <a:latin typeface="Book Antiqua" panose="02040602050305030304" pitchFamily="18" charset="0"/>
                        </a:rPr>
                        <a:t>*</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800" b="0" i="0" u="none" strike="noStrike" dirty="0">
                          <a:solidFill>
                            <a:schemeClr val="tx1"/>
                          </a:solidFill>
                          <a:effectLst/>
                          <a:latin typeface="Book Antiqua" panose="02040602050305030304" pitchFamily="18" charset="0"/>
                        </a:rPr>
                        <a:t>*</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867235540"/>
                  </a:ext>
                </a:extLst>
              </a:tr>
              <a:tr h="339281">
                <a:tc>
                  <a:txBody>
                    <a:bodyPr/>
                    <a:lstStyle/>
                    <a:p>
                      <a:pPr algn="l" fontAlgn="ctr"/>
                      <a:r>
                        <a:rPr lang="en-US" sz="1800" b="0" i="0" u="none" strike="noStrike" dirty="0">
                          <a:solidFill>
                            <a:srgbClr val="000000"/>
                          </a:solidFill>
                          <a:effectLst/>
                          <a:latin typeface="Book Antiqua" panose="02040602050305030304" pitchFamily="18" charset="0"/>
                        </a:rPr>
                        <a:t>Prenatal &amp; Postpartum Care - Timeliness of Prenatal Care**</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Book Antiqua" panose="02040602050305030304" pitchFamily="18" charset="0"/>
                        </a:rPr>
                        <a:t>*</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dirty="0">
                          <a:solidFill>
                            <a:srgbClr val="000000"/>
                          </a:solidFill>
                          <a:effectLst/>
                          <a:latin typeface="Book Antiqua" panose="02040602050305030304" pitchFamily="18" charset="0"/>
                        </a:rPr>
                        <a:t>*</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endParaRPr lang="en-US" sz="1800" b="0" i="0" u="none" strike="noStrike" dirty="0">
                        <a:solidFill>
                          <a:srgbClr val="000000"/>
                        </a:solidFill>
                        <a:effectLst/>
                        <a:latin typeface="Book Antiqua" panose="02040602050305030304" pitchFamily="18" charset="0"/>
                      </a:endParaRP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endParaRPr lang="en-US" sz="1800" b="0" i="0" u="none" strike="noStrike" dirty="0">
                        <a:solidFill>
                          <a:srgbClr val="000000"/>
                        </a:solidFill>
                        <a:effectLst/>
                        <a:latin typeface="Book Antiqua" panose="02040602050305030304" pitchFamily="18" charset="0"/>
                      </a:endParaRP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339582594"/>
                  </a:ext>
                </a:extLst>
              </a:tr>
              <a:tr h="281354">
                <a:tc>
                  <a:txBody>
                    <a:bodyPr/>
                    <a:lstStyle/>
                    <a:p>
                      <a:pPr algn="l" fontAlgn="ctr"/>
                      <a:r>
                        <a:rPr lang="en-US" sz="1800" b="0" i="0" u="none" strike="noStrike" dirty="0">
                          <a:solidFill>
                            <a:srgbClr val="000000"/>
                          </a:solidFill>
                          <a:effectLst/>
                          <a:latin typeface="Book Antiqua" panose="02040602050305030304" pitchFamily="18" charset="0"/>
                        </a:rPr>
                        <a:t>Well-Child Visits in the Third, Fourth, Fifth and Sixth Years of Life</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Book Antiqua" panose="02040602050305030304" pitchFamily="18" charset="0"/>
                        </a:rPr>
                        <a:t> *</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800" b="0" i="0" u="none" strike="noStrike" dirty="0">
                          <a:solidFill>
                            <a:srgbClr val="000000"/>
                          </a:solidFill>
                          <a:effectLst/>
                          <a:latin typeface="Book Antiqua" panose="02040602050305030304" pitchFamily="18" charset="0"/>
                        </a:rPr>
                        <a:t>*</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endParaRPr lang="en-US" sz="1800" b="0" i="0" u="none" strike="noStrike" dirty="0">
                        <a:solidFill>
                          <a:srgbClr val="000000"/>
                        </a:solidFill>
                        <a:effectLst/>
                        <a:latin typeface="Book Antiqua" panose="02040602050305030304" pitchFamily="18" charset="0"/>
                      </a:endParaRP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endParaRPr lang="en-US" sz="1800" b="0" i="0" u="none" strike="noStrike" dirty="0">
                        <a:solidFill>
                          <a:srgbClr val="000000"/>
                        </a:solidFill>
                        <a:effectLst/>
                        <a:latin typeface="Book Antiqua" panose="02040602050305030304" pitchFamily="18" charset="0"/>
                      </a:endParaRP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58380052"/>
                  </a:ext>
                </a:extLst>
              </a:tr>
              <a:tr h="28135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Book Antiqua" panose="02040602050305030304" pitchFamily="18" charset="0"/>
                        </a:rPr>
                        <a:t>Well-Child Visits in the First 15 Months - Six or More Visits</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Book Antiqua" panose="02040602050305030304" pitchFamily="18" charset="0"/>
                        </a:rPr>
                        <a:t>*</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800" b="0" i="0" u="none" strike="noStrike" dirty="0">
                          <a:solidFill>
                            <a:srgbClr val="000000"/>
                          </a:solidFill>
                          <a:effectLst/>
                          <a:latin typeface="Book Antiqua" panose="02040602050305030304" pitchFamily="18" charset="0"/>
                        </a:rPr>
                        <a:t>*</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endParaRPr lang="en-US" sz="1800" b="0" i="0" u="none" strike="noStrike" dirty="0">
                        <a:solidFill>
                          <a:srgbClr val="000000"/>
                        </a:solidFill>
                        <a:effectLst/>
                        <a:latin typeface="Book Antiqua" panose="02040602050305030304" pitchFamily="18" charset="0"/>
                      </a:endParaRP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endParaRPr lang="en-US" sz="1800" b="0" i="0" u="none" strike="noStrike" dirty="0">
                        <a:solidFill>
                          <a:srgbClr val="000000"/>
                        </a:solidFill>
                        <a:effectLst/>
                        <a:latin typeface="Book Antiqua" panose="02040602050305030304" pitchFamily="18" charset="0"/>
                      </a:endParaRP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2516182035"/>
                  </a:ext>
                </a:extLst>
              </a:tr>
            </a:tbl>
          </a:graphicData>
        </a:graphic>
      </p:graphicFrame>
      <p:graphicFrame>
        <p:nvGraphicFramePr>
          <p:cNvPr id="5" name="Table 4">
            <a:extLst>
              <a:ext uri="{FF2B5EF4-FFF2-40B4-BE49-F238E27FC236}">
                <a16:creationId xmlns:a16="http://schemas.microsoft.com/office/drawing/2014/main" id="{0471E114-B7A3-4FB8-8268-E1BD0DA894B2}"/>
              </a:ext>
            </a:extLst>
          </p:cNvPr>
          <p:cNvGraphicFramePr>
            <a:graphicFrameLocks noGrp="1"/>
          </p:cNvGraphicFramePr>
          <p:nvPr>
            <p:extLst>
              <p:ext uri="{D42A27DB-BD31-4B8C-83A1-F6EECF244321}">
                <p14:modId xmlns:p14="http://schemas.microsoft.com/office/powerpoint/2010/main" val="3752697758"/>
              </p:ext>
            </p:extLst>
          </p:nvPr>
        </p:nvGraphicFramePr>
        <p:xfrm>
          <a:off x="244280" y="5002475"/>
          <a:ext cx="8800866" cy="720090"/>
        </p:xfrm>
        <a:graphic>
          <a:graphicData uri="http://schemas.openxmlformats.org/drawingml/2006/table">
            <a:tbl>
              <a:tblPr/>
              <a:tblGrid>
                <a:gridCol w="1840914">
                  <a:extLst>
                    <a:ext uri="{9D8B030D-6E8A-4147-A177-3AD203B41FA5}">
                      <a16:colId xmlns:a16="http://schemas.microsoft.com/office/drawing/2014/main" val="134989051"/>
                    </a:ext>
                  </a:extLst>
                </a:gridCol>
                <a:gridCol w="1679434">
                  <a:extLst>
                    <a:ext uri="{9D8B030D-6E8A-4147-A177-3AD203B41FA5}">
                      <a16:colId xmlns:a16="http://schemas.microsoft.com/office/drawing/2014/main" val="2196640229"/>
                    </a:ext>
                  </a:extLst>
                </a:gridCol>
                <a:gridCol w="1744024">
                  <a:extLst>
                    <a:ext uri="{9D8B030D-6E8A-4147-A177-3AD203B41FA5}">
                      <a16:colId xmlns:a16="http://schemas.microsoft.com/office/drawing/2014/main" val="149643794"/>
                    </a:ext>
                  </a:extLst>
                </a:gridCol>
                <a:gridCol w="1744024">
                  <a:extLst>
                    <a:ext uri="{9D8B030D-6E8A-4147-A177-3AD203B41FA5}">
                      <a16:colId xmlns:a16="http://schemas.microsoft.com/office/drawing/2014/main" val="3218245264"/>
                    </a:ext>
                  </a:extLst>
                </a:gridCol>
                <a:gridCol w="1792470">
                  <a:extLst>
                    <a:ext uri="{9D8B030D-6E8A-4147-A177-3AD203B41FA5}">
                      <a16:colId xmlns:a16="http://schemas.microsoft.com/office/drawing/2014/main" val="2952743484"/>
                    </a:ext>
                  </a:extLst>
                </a:gridCol>
              </a:tblGrid>
              <a:tr h="190500">
                <a:tc gridSpan="5">
                  <a:txBody>
                    <a:bodyPr/>
                    <a:lstStyle/>
                    <a:p>
                      <a:pPr algn="ctr" fontAlgn="ctr"/>
                      <a:r>
                        <a:rPr lang="en-US" sz="1400" b="1" i="0" u="none" strike="noStrike" dirty="0">
                          <a:solidFill>
                            <a:srgbClr val="000000"/>
                          </a:solidFill>
                          <a:effectLst/>
                          <a:latin typeface="Book Antiqua" panose="02040602050305030304" pitchFamily="18" charset="0"/>
                        </a:rPr>
                        <a:t>Key: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70986089"/>
                  </a:ext>
                </a:extLst>
              </a:tr>
              <a:tr h="485775">
                <a:tc>
                  <a:txBody>
                    <a:bodyPr/>
                    <a:lstStyle/>
                    <a:p>
                      <a:pPr algn="ctr" fontAlgn="ctr"/>
                      <a:r>
                        <a:rPr lang="en-US" sz="1600" b="0" i="0" u="none" strike="noStrike" dirty="0">
                          <a:solidFill>
                            <a:srgbClr val="000000"/>
                          </a:solidFill>
                          <a:effectLst/>
                          <a:latin typeface="Book Antiqua" panose="02040602050305030304" pitchFamily="18" charset="0"/>
                        </a:rPr>
                        <a:t>&lt;25th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791"/>
                    </a:solidFill>
                  </a:tcPr>
                </a:tc>
                <a:tc>
                  <a:txBody>
                    <a:bodyPr/>
                    <a:lstStyle/>
                    <a:p>
                      <a:pPr algn="ctr" fontAlgn="ctr"/>
                      <a:r>
                        <a:rPr lang="en-US" sz="1600" b="0" i="0" u="none" strike="noStrike" dirty="0">
                          <a:solidFill>
                            <a:srgbClr val="000000"/>
                          </a:solidFill>
                          <a:effectLst/>
                          <a:latin typeface="Book Antiqua" panose="02040602050305030304" pitchFamily="18" charset="0"/>
                        </a:rPr>
                        <a:t>Between 25th and 50th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CFCC"/>
                    </a:solidFill>
                  </a:tcPr>
                </a:tc>
                <a:tc>
                  <a:txBody>
                    <a:bodyPr/>
                    <a:lstStyle/>
                    <a:p>
                      <a:pPr algn="ctr" fontAlgn="ctr"/>
                      <a:r>
                        <a:rPr lang="en-US" sz="1400" b="0" i="0" u="none" strike="noStrike" dirty="0">
                          <a:solidFill>
                            <a:srgbClr val="000000"/>
                          </a:solidFill>
                          <a:effectLst/>
                          <a:latin typeface="Book Antiqua" panose="02040602050305030304" pitchFamily="18" charset="0"/>
                        </a:rPr>
                        <a:t>Between 50th and 75th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0" i="0" u="none" strike="noStrike">
                          <a:solidFill>
                            <a:srgbClr val="000000"/>
                          </a:solidFill>
                          <a:effectLst/>
                          <a:latin typeface="Book Antiqua" panose="02040602050305030304" pitchFamily="18" charset="0"/>
                        </a:rPr>
                        <a:t>Between 75th and 90th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0" i="0" u="none" strike="noStrike" dirty="0">
                          <a:solidFill>
                            <a:srgbClr val="000000"/>
                          </a:solidFill>
                          <a:effectLst/>
                          <a:latin typeface="Book Antiqua" panose="02040602050305030304" pitchFamily="18" charset="0"/>
                        </a:rPr>
                        <a:t>≥90th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BB59"/>
                    </a:solidFill>
                  </a:tcPr>
                </a:tc>
                <a:extLst>
                  <a:ext uri="{0D108BD9-81ED-4DB2-BD59-A6C34878D82A}">
                    <a16:rowId xmlns:a16="http://schemas.microsoft.com/office/drawing/2014/main" val="1285428147"/>
                  </a:ext>
                </a:extLst>
              </a:tr>
            </a:tbl>
          </a:graphicData>
        </a:graphic>
      </p:graphicFrame>
      <p:sp>
        <p:nvSpPr>
          <p:cNvPr id="6" name="TextBox 5">
            <a:extLst>
              <a:ext uri="{FF2B5EF4-FFF2-40B4-BE49-F238E27FC236}">
                <a16:creationId xmlns:a16="http://schemas.microsoft.com/office/drawing/2014/main" id="{35B7610A-DB41-4A59-92DC-2880339C5900}"/>
              </a:ext>
            </a:extLst>
          </p:cNvPr>
          <p:cNvSpPr txBox="1"/>
          <p:nvPr/>
        </p:nvSpPr>
        <p:spPr>
          <a:xfrm>
            <a:off x="328484" y="5739484"/>
            <a:ext cx="8620617" cy="1323439"/>
          </a:xfrm>
          <a:prstGeom prst="rect">
            <a:avLst/>
          </a:prstGeom>
          <a:noFill/>
        </p:spPr>
        <p:txBody>
          <a:bodyPr wrap="square" rtlCol="0">
            <a:spAutoFit/>
          </a:bodyPr>
          <a:lstStyle/>
          <a:p>
            <a:r>
              <a:rPr lang="en-US" sz="1600" b="1" dirty="0">
                <a:latin typeface="Book Antiqua" panose="02040602050305030304" pitchFamily="18" charset="0"/>
              </a:rPr>
              <a:t>* =Absolute performance exceeded 90%.</a:t>
            </a:r>
          </a:p>
          <a:p>
            <a:r>
              <a:rPr lang="en-US" sz="1600" dirty="0">
                <a:latin typeface="Book Antiqua" panose="02040602050305030304" pitchFamily="18" charset="0"/>
              </a:rPr>
              <a:t>**While the percentiles for ”Prenatal &amp; Postpartum Care - Timeliness of Prenatal Care” vary, absolute performance remains Commercial performance remains around 94% for commercial around 87% for MassHealth.</a:t>
            </a:r>
          </a:p>
          <a:p>
            <a:pPr marL="285750" indent="-285750">
              <a:buFont typeface="Arial" panose="020B0604020202020204" pitchFamily="34" charset="0"/>
              <a:buChar char="•"/>
            </a:pPr>
            <a:endParaRPr lang="en-US" sz="1600" dirty="0">
              <a:latin typeface="Book Antiqua" panose="02040602050305030304" pitchFamily="18" charset="0"/>
            </a:endParaRPr>
          </a:p>
        </p:txBody>
      </p:sp>
    </p:spTree>
    <p:extLst>
      <p:ext uri="{BB962C8B-B14F-4D97-AF65-F5344CB8AC3E}">
        <p14:creationId xmlns:p14="http://schemas.microsoft.com/office/powerpoint/2010/main" val="151168949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1E40-003A-4119-97D9-9E9804596D12}"/>
              </a:ext>
            </a:extLst>
          </p:cNvPr>
          <p:cNvSpPr>
            <a:spLocks noGrp="1"/>
          </p:cNvSpPr>
          <p:nvPr>
            <p:ph type="title"/>
          </p:nvPr>
        </p:nvSpPr>
        <p:spPr/>
        <p:txBody>
          <a:bodyPr/>
          <a:lstStyle/>
          <a:p>
            <a:r>
              <a:rPr lang="en-US" dirty="0"/>
              <a:t>Most recent performance of measures in the Monitoring Set (cont’d)</a:t>
            </a:r>
          </a:p>
        </p:txBody>
      </p:sp>
      <p:sp>
        <p:nvSpPr>
          <p:cNvPr id="3" name="Content Placeholder 2">
            <a:extLst>
              <a:ext uri="{FF2B5EF4-FFF2-40B4-BE49-F238E27FC236}">
                <a16:creationId xmlns:a16="http://schemas.microsoft.com/office/drawing/2014/main" id="{B9720002-62D7-4508-B559-3D31AFC50ECF}"/>
              </a:ext>
            </a:extLst>
          </p:cNvPr>
          <p:cNvSpPr>
            <a:spLocks noGrp="1"/>
          </p:cNvSpPr>
          <p:nvPr>
            <p:ph sz="half" idx="1"/>
          </p:nvPr>
        </p:nvSpPr>
        <p:spPr>
          <a:xfrm>
            <a:off x="568987" y="1343853"/>
            <a:ext cx="8077200" cy="4556234"/>
          </a:xfrm>
        </p:spPr>
        <p:txBody>
          <a:bodyPr/>
          <a:lstStyle/>
          <a:p>
            <a:pPr>
              <a:spcAft>
                <a:spcPts val="600"/>
              </a:spcAft>
            </a:pPr>
            <a:r>
              <a:rPr lang="en-US" b="0" dirty="0"/>
              <a:t>While the following </a:t>
            </a:r>
            <a:r>
              <a:rPr lang="en-US" b="0"/>
              <a:t>measures mostly exceed </a:t>
            </a:r>
            <a:r>
              <a:rPr lang="en-US" b="0" dirty="0"/>
              <a:t>the national 90</a:t>
            </a:r>
            <a:r>
              <a:rPr lang="en-US" b="0" baseline="30000" dirty="0"/>
              <a:t>th</a:t>
            </a:r>
            <a:r>
              <a:rPr lang="en-US" b="0" dirty="0"/>
              <a:t> percentile benchmarks, there may be some room for improvement:</a:t>
            </a:r>
          </a:p>
          <a:p>
            <a:endParaRPr lang="en-US" sz="200" b="0" dirty="0"/>
          </a:p>
          <a:p>
            <a:pPr marL="457200" indent="-457200">
              <a:buFont typeface="+mj-lt"/>
              <a:buAutoNum type="arabicPeriod"/>
            </a:pPr>
            <a:r>
              <a:rPr lang="en-US" b="0" dirty="0"/>
              <a:t>“Adolescent Well-Care Visits” commercial performance remains around 78% and Medicaid performance remains around 68%. </a:t>
            </a:r>
          </a:p>
          <a:p>
            <a:pPr marL="457200" indent="-457200">
              <a:buFont typeface="+mj-lt"/>
              <a:buAutoNum type="arabicPeriod"/>
            </a:pPr>
            <a:r>
              <a:rPr lang="en-US" b="0" dirty="0"/>
              <a:t>“Well-Child Visits in the First 15 Months - Six or More Visits” remains around 82% for Medicaid.</a:t>
            </a:r>
          </a:p>
          <a:p>
            <a:pPr marL="457200" indent="-457200">
              <a:buFont typeface="+mj-lt"/>
              <a:buAutoNum type="arabicPeriod"/>
            </a:pPr>
            <a:r>
              <a:rPr lang="en-US" b="0" dirty="0"/>
              <a:t>“Well-Child Visits in the Third, Fourth, Fifth and Sixth Years of Life” performance declined for Medicaid from 87% to 83% and declined for commercial from 93% to 87%.</a:t>
            </a:r>
          </a:p>
          <a:p>
            <a:endParaRPr lang="en-US" sz="1600" b="0" dirty="0"/>
          </a:p>
          <a:p>
            <a:endParaRPr lang="en-US" b="0" dirty="0"/>
          </a:p>
        </p:txBody>
      </p:sp>
    </p:spTree>
    <p:extLst>
      <p:ext uri="{BB962C8B-B14F-4D97-AF65-F5344CB8AC3E}">
        <p14:creationId xmlns:p14="http://schemas.microsoft.com/office/powerpoint/2010/main" val="19123243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1E40-003A-4119-97D9-9E9804596D12}"/>
              </a:ext>
            </a:extLst>
          </p:cNvPr>
          <p:cNvSpPr>
            <a:spLocks noGrp="1"/>
          </p:cNvSpPr>
          <p:nvPr>
            <p:ph type="title"/>
          </p:nvPr>
        </p:nvSpPr>
        <p:spPr/>
        <p:txBody>
          <a:bodyPr/>
          <a:lstStyle/>
          <a:p>
            <a:r>
              <a:rPr lang="en-US" dirty="0"/>
              <a:t>Most recent performance of measures in the Monitoring Set (cont’d)</a:t>
            </a:r>
          </a:p>
        </p:txBody>
      </p:sp>
      <p:sp>
        <p:nvSpPr>
          <p:cNvPr id="3" name="Content Placeholder 2">
            <a:extLst>
              <a:ext uri="{FF2B5EF4-FFF2-40B4-BE49-F238E27FC236}">
                <a16:creationId xmlns:a16="http://schemas.microsoft.com/office/drawing/2014/main" id="{B9720002-62D7-4508-B559-3D31AFC50ECF}"/>
              </a:ext>
            </a:extLst>
          </p:cNvPr>
          <p:cNvSpPr>
            <a:spLocks noGrp="1"/>
          </p:cNvSpPr>
          <p:nvPr>
            <p:ph sz="half" idx="1"/>
          </p:nvPr>
        </p:nvSpPr>
        <p:spPr>
          <a:xfrm>
            <a:off x="568987" y="1343853"/>
            <a:ext cx="8077200" cy="4556234"/>
          </a:xfrm>
        </p:spPr>
        <p:txBody>
          <a:bodyPr/>
          <a:lstStyle/>
          <a:p>
            <a:pPr marL="457200" indent="-457200">
              <a:buFont typeface="+mj-lt"/>
              <a:buAutoNum type="arabicPeriod" startAt="4"/>
            </a:pPr>
            <a:r>
              <a:rPr lang="en-US" b="0" dirty="0"/>
              <a:t>“Incidence of Episiotomy” had a range of performance.  Of the MA hospitals reporting to Leapfrog (2017/2018 data*):</a:t>
            </a:r>
          </a:p>
          <a:p>
            <a:pPr marL="644525" lvl="1" indent="-457200"/>
            <a:r>
              <a:rPr lang="en-US" b="0" dirty="0"/>
              <a:t>24 had a rate of &lt;5% (Leapfrog’s target) (69%)</a:t>
            </a:r>
          </a:p>
          <a:p>
            <a:pPr marL="644525" lvl="1" indent="-457200"/>
            <a:r>
              <a:rPr lang="en-US" b="0" dirty="0"/>
              <a:t>10 had a rate of &lt;10% (29%)</a:t>
            </a:r>
          </a:p>
          <a:p>
            <a:pPr marL="644525" lvl="1" indent="-457200"/>
            <a:r>
              <a:rPr lang="en-US" b="0" dirty="0"/>
              <a:t>1 had a rate of &gt;10  (3%)</a:t>
            </a:r>
          </a:p>
          <a:p>
            <a:pPr marL="644525" lvl="1" indent="-457200"/>
            <a:r>
              <a:rPr lang="en-US" b="0" dirty="0"/>
              <a:t>Nationally, the average rate of rate of episiotomies was 7.8% for reporting hospitals in 2017.**</a:t>
            </a:r>
          </a:p>
          <a:p>
            <a:endParaRPr lang="en-US" sz="1600" b="0" dirty="0"/>
          </a:p>
          <a:p>
            <a:endParaRPr lang="en-US" b="0" dirty="0"/>
          </a:p>
        </p:txBody>
      </p:sp>
      <p:sp>
        <p:nvSpPr>
          <p:cNvPr id="5" name="TextBox 4">
            <a:extLst>
              <a:ext uri="{FF2B5EF4-FFF2-40B4-BE49-F238E27FC236}">
                <a16:creationId xmlns:a16="http://schemas.microsoft.com/office/drawing/2014/main" id="{D4E52525-8D07-409B-A74F-DFEAA608A6B8}"/>
              </a:ext>
            </a:extLst>
          </p:cNvPr>
          <p:cNvSpPr txBox="1"/>
          <p:nvPr/>
        </p:nvSpPr>
        <p:spPr>
          <a:xfrm>
            <a:off x="262025" y="5668113"/>
            <a:ext cx="8619950" cy="954107"/>
          </a:xfrm>
          <a:prstGeom prst="rect">
            <a:avLst/>
          </a:prstGeom>
          <a:noFill/>
        </p:spPr>
        <p:txBody>
          <a:bodyPr wrap="square" rtlCol="0">
            <a:spAutoFit/>
          </a:bodyPr>
          <a:lstStyle/>
          <a:p>
            <a:r>
              <a:rPr lang="en-US" sz="1400" dirty="0">
                <a:latin typeface="Book Antiqua" panose="02040602050305030304" pitchFamily="18" charset="0"/>
              </a:rPr>
              <a:t>*Data are for the 12 months ending 12/31/2017 if the hospital submitted the Survey prior to 9/1, or it is for the 12 months ending 6/30/2018 if the hospital submitted the Survey after 9/1. </a:t>
            </a:r>
          </a:p>
          <a:p>
            <a:r>
              <a:rPr lang="en-US" sz="1400" dirty="0">
                <a:latin typeface="Book Antiqua" panose="02040602050305030304" pitchFamily="18" charset="0"/>
              </a:rPr>
              <a:t>**Source: Leapfrog (2018).  </a:t>
            </a:r>
            <a:r>
              <a:rPr lang="en-US" sz="1400" dirty="0" err="1">
                <a:latin typeface="Book Antiqua" panose="02040602050305030304" pitchFamily="18" charset="0"/>
              </a:rPr>
              <a:t>Castlight</a:t>
            </a:r>
            <a:r>
              <a:rPr lang="en-US" sz="1400" dirty="0">
                <a:latin typeface="Book Antiqua" panose="02040602050305030304" pitchFamily="18" charset="0"/>
              </a:rPr>
              <a:t> on Maternity Care. </a:t>
            </a:r>
            <a:r>
              <a:rPr lang="en-US" sz="1400" dirty="0">
                <a:solidFill>
                  <a:srgbClr val="003399"/>
                </a:solidFill>
                <a:latin typeface="Book Antiqua" panose="02040602050305030304" pitchFamily="18" charset="0"/>
                <a:hlinkClick r:id="rId3">
                  <a:extLst>
                    <a:ext uri="{A12FA001-AC4F-418D-AE19-62706E023703}">
                      <ahyp:hlinkClr xmlns="" xmlns:ahyp="http://schemas.microsoft.com/office/drawing/2018/hyperlinkcolor" val="tx"/>
                    </a:ext>
                  </a:extLst>
                </a:hlinkClick>
              </a:rPr>
              <a:t>www.leapfroggroup.org/sites/default/files/Files/leapfrog_castlight_maternity_care_FINAL.pdf</a:t>
            </a:r>
            <a:r>
              <a:rPr lang="en-US" sz="1400" dirty="0">
                <a:solidFill>
                  <a:srgbClr val="003399"/>
                </a:solidFill>
                <a:latin typeface="Book Antiqua" panose="02040602050305030304" pitchFamily="18" charset="0"/>
              </a:rPr>
              <a:t> </a:t>
            </a:r>
          </a:p>
        </p:txBody>
      </p:sp>
    </p:spTree>
    <p:extLst>
      <p:ext uri="{BB962C8B-B14F-4D97-AF65-F5344CB8AC3E}">
        <p14:creationId xmlns:p14="http://schemas.microsoft.com/office/powerpoint/2010/main" val="305526622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1E40-003A-4119-97D9-9E9804596D12}"/>
              </a:ext>
            </a:extLst>
          </p:cNvPr>
          <p:cNvSpPr>
            <a:spLocks noGrp="1"/>
          </p:cNvSpPr>
          <p:nvPr>
            <p:ph type="title"/>
          </p:nvPr>
        </p:nvSpPr>
        <p:spPr/>
        <p:txBody>
          <a:bodyPr/>
          <a:lstStyle/>
          <a:p>
            <a:r>
              <a:rPr lang="en-US"/>
              <a:t>Most recent performance of measures in the Monitoring Set (cont’d)</a:t>
            </a:r>
          </a:p>
        </p:txBody>
      </p:sp>
      <p:sp>
        <p:nvSpPr>
          <p:cNvPr id="3" name="Content Placeholder 2">
            <a:extLst>
              <a:ext uri="{FF2B5EF4-FFF2-40B4-BE49-F238E27FC236}">
                <a16:creationId xmlns:a16="http://schemas.microsoft.com/office/drawing/2014/main" id="{B9720002-62D7-4508-B559-3D31AFC50ECF}"/>
              </a:ext>
            </a:extLst>
          </p:cNvPr>
          <p:cNvSpPr>
            <a:spLocks noGrp="1"/>
          </p:cNvSpPr>
          <p:nvPr>
            <p:ph sz="half" idx="1"/>
          </p:nvPr>
        </p:nvSpPr>
        <p:spPr>
          <a:xfrm>
            <a:off x="533400" y="1107879"/>
            <a:ext cx="8077200" cy="2593966"/>
          </a:xfrm>
        </p:spPr>
        <p:txBody>
          <a:bodyPr/>
          <a:lstStyle/>
          <a:p>
            <a:pPr marL="457200" indent="-457200">
              <a:buFont typeface="+mj-lt"/>
              <a:buAutoNum type="arabicPeriod" startAt="5"/>
            </a:pPr>
            <a:r>
              <a:rPr lang="en-US" b="0" dirty="0"/>
              <a:t>“Contraceptive Care – Postpartum” 2016 and 2017 rates are available for MassHealth.  Performance modestly improved.</a:t>
            </a:r>
          </a:p>
          <a:p>
            <a:endParaRPr lang="en-US" sz="1000" b="0" dirty="0"/>
          </a:p>
          <a:p>
            <a:endParaRPr lang="en-US" sz="1600" b="0" dirty="0"/>
          </a:p>
          <a:p>
            <a:endParaRPr lang="en-US" b="0" dirty="0"/>
          </a:p>
        </p:txBody>
      </p:sp>
      <p:sp>
        <p:nvSpPr>
          <p:cNvPr id="8" name="Content Placeholder 3">
            <a:extLst>
              <a:ext uri="{FF2B5EF4-FFF2-40B4-BE49-F238E27FC236}">
                <a16:creationId xmlns:a16="http://schemas.microsoft.com/office/drawing/2014/main" id="{48C48E65-3452-436D-822F-1196737E4D61}"/>
              </a:ext>
            </a:extLst>
          </p:cNvPr>
          <p:cNvSpPr txBox="1">
            <a:spLocks/>
          </p:cNvSpPr>
          <p:nvPr/>
        </p:nvSpPr>
        <p:spPr bwMode="auto">
          <a:xfrm>
            <a:off x="533400" y="5521302"/>
            <a:ext cx="8282116" cy="704641"/>
          </a:xfrm>
          <a:prstGeom prst="rect">
            <a:avLst/>
          </a:prstGeom>
          <a:solidFill>
            <a:srgbClr val="FFC000"/>
          </a:solidFill>
          <a:ln w="6350" cmpd="sng">
            <a:solidFill>
              <a:srgbClr val="FFC000"/>
            </a:solid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dirty="0"/>
              <a:t>Does the Taskforce recommend moving any Monitoring measures to the Core or Menu sets?</a:t>
            </a:r>
          </a:p>
        </p:txBody>
      </p:sp>
      <p:sp>
        <p:nvSpPr>
          <p:cNvPr id="9" name="TextBox 8">
            <a:extLst>
              <a:ext uri="{FF2B5EF4-FFF2-40B4-BE49-F238E27FC236}">
                <a16:creationId xmlns:a16="http://schemas.microsoft.com/office/drawing/2014/main" id="{F4552A0E-9B69-4D35-83B2-BA1CFB24FD0C}"/>
              </a:ext>
            </a:extLst>
          </p:cNvPr>
          <p:cNvSpPr txBox="1"/>
          <p:nvPr/>
        </p:nvSpPr>
        <p:spPr>
          <a:xfrm>
            <a:off x="635858" y="3687096"/>
            <a:ext cx="8077200" cy="1569660"/>
          </a:xfrm>
          <a:prstGeom prst="rect">
            <a:avLst/>
          </a:prstGeom>
          <a:noFill/>
        </p:spPr>
        <p:txBody>
          <a:bodyPr wrap="square" rtlCol="0">
            <a:spAutoFit/>
          </a:bodyPr>
          <a:lstStyle/>
          <a:p>
            <a:r>
              <a:rPr lang="en-US" sz="1600" dirty="0">
                <a:latin typeface="Book Antiqua" panose="02040602050305030304" pitchFamily="18" charset="0"/>
              </a:rPr>
              <a:t>“Contraceptive Care – Postpartum” measures the percentage of woman ages 15 through 44 who had a live birth that:</a:t>
            </a:r>
          </a:p>
          <a:p>
            <a:pPr marL="342900" indent="-342900">
              <a:buAutoNum type="arabicPeriod"/>
            </a:pPr>
            <a:r>
              <a:rPr lang="en-US" sz="1600" dirty="0">
                <a:latin typeface="Book Antiqua" panose="02040602050305030304" pitchFamily="18" charset="0"/>
              </a:rPr>
              <a:t>Were provided the most effective or moderately effective (“Most/Mod”) FDA-approved methods of contraception within 3 and 60 days of delivery </a:t>
            </a:r>
          </a:p>
          <a:p>
            <a:pPr marL="342900" indent="-342900">
              <a:buAutoNum type="arabicPeriod"/>
            </a:pPr>
            <a:r>
              <a:rPr lang="en-US" sz="1600" dirty="0">
                <a:latin typeface="Book Antiqua" panose="02040602050305030304" pitchFamily="18" charset="0"/>
              </a:rPr>
              <a:t>Were provided a long-acting reversible method of contraception (LARC) within three and 60 days of delivery.</a:t>
            </a:r>
          </a:p>
        </p:txBody>
      </p:sp>
      <p:graphicFrame>
        <p:nvGraphicFramePr>
          <p:cNvPr id="11" name="Table 10">
            <a:extLst>
              <a:ext uri="{FF2B5EF4-FFF2-40B4-BE49-F238E27FC236}">
                <a16:creationId xmlns:a16="http://schemas.microsoft.com/office/drawing/2014/main" id="{C9173B8F-FC6C-41DD-A255-6956E4F7097B}"/>
              </a:ext>
            </a:extLst>
          </p:cNvPr>
          <p:cNvGraphicFramePr>
            <a:graphicFrameLocks noGrp="1"/>
          </p:cNvGraphicFramePr>
          <p:nvPr>
            <p:extLst>
              <p:ext uri="{D42A27DB-BD31-4B8C-83A1-F6EECF244321}">
                <p14:modId xmlns:p14="http://schemas.microsoft.com/office/powerpoint/2010/main" val="634055960"/>
              </p:ext>
            </p:extLst>
          </p:nvPr>
        </p:nvGraphicFramePr>
        <p:xfrm>
          <a:off x="754625" y="2027065"/>
          <a:ext cx="7634750" cy="1584960"/>
        </p:xfrm>
        <a:graphic>
          <a:graphicData uri="http://schemas.openxmlformats.org/drawingml/2006/table">
            <a:tbl>
              <a:tblPr firstRow="1" bandRow="1">
                <a:tableStyleId>{5C22544A-7EE6-4342-B048-85BDC9FD1C3A}</a:tableStyleId>
              </a:tblPr>
              <a:tblGrid>
                <a:gridCol w="1526950">
                  <a:extLst>
                    <a:ext uri="{9D8B030D-6E8A-4147-A177-3AD203B41FA5}">
                      <a16:colId xmlns:a16="http://schemas.microsoft.com/office/drawing/2014/main" val="915024573"/>
                    </a:ext>
                  </a:extLst>
                </a:gridCol>
                <a:gridCol w="1526950">
                  <a:extLst>
                    <a:ext uri="{9D8B030D-6E8A-4147-A177-3AD203B41FA5}">
                      <a16:colId xmlns:a16="http://schemas.microsoft.com/office/drawing/2014/main" val="3315672127"/>
                    </a:ext>
                  </a:extLst>
                </a:gridCol>
                <a:gridCol w="1526950">
                  <a:extLst>
                    <a:ext uri="{9D8B030D-6E8A-4147-A177-3AD203B41FA5}">
                      <a16:colId xmlns:a16="http://schemas.microsoft.com/office/drawing/2014/main" val="548016728"/>
                    </a:ext>
                  </a:extLst>
                </a:gridCol>
                <a:gridCol w="1526950">
                  <a:extLst>
                    <a:ext uri="{9D8B030D-6E8A-4147-A177-3AD203B41FA5}">
                      <a16:colId xmlns:a16="http://schemas.microsoft.com/office/drawing/2014/main" val="3038591761"/>
                    </a:ext>
                  </a:extLst>
                </a:gridCol>
                <a:gridCol w="1526950">
                  <a:extLst>
                    <a:ext uri="{9D8B030D-6E8A-4147-A177-3AD203B41FA5}">
                      <a16:colId xmlns:a16="http://schemas.microsoft.com/office/drawing/2014/main" val="1471793021"/>
                    </a:ext>
                  </a:extLst>
                </a:gridCol>
              </a:tblGrid>
              <a:tr h="370840">
                <a:tc>
                  <a:txBody>
                    <a:bodyPr/>
                    <a:lstStyle/>
                    <a:p>
                      <a:endParaRPr lang="en-US" sz="2000">
                        <a:latin typeface="Book Antiqua" panose="0204060205030503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2000">
                          <a:latin typeface="Book Antiqua" panose="02040602050305030304" pitchFamily="18" charset="0"/>
                        </a:rPr>
                        <a:t>Most/Mod (Ages 15-44)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2000">
                          <a:latin typeface="Book Antiqua" panose="02040602050305030304" pitchFamily="18" charset="0"/>
                        </a:rPr>
                        <a:t>LARC (Ages 15-44)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5216423"/>
                  </a:ext>
                </a:extLst>
              </a:tr>
              <a:tr h="370840">
                <a:tc>
                  <a:txBody>
                    <a:bodyPr/>
                    <a:lstStyle/>
                    <a:p>
                      <a:endParaRPr lang="en-US" sz="2000">
                        <a:latin typeface="Book Antiqua" panose="0204060205030503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a:latin typeface="Book Antiqua" panose="02040602050305030304" pitchFamily="18" charset="0"/>
                        </a:rPr>
                        <a:t>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a:latin typeface="Book Antiqua" panose="02040602050305030304" pitchFamily="18" charset="0"/>
                        </a:rPr>
                        <a:t>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a:latin typeface="Book Antiqua" panose="02040602050305030304" pitchFamily="18" charset="0"/>
                        </a:rPr>
                        <a:t>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1">
                          <a:latin typeface="Book Antiqua" panose="02040602050305030304" pitchFamily="18" charset="0"/>
                        </a:rPr>
                        <a:t>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51015194"/>
                  </a:ext>
                </a:extLst>
              </a:tr>
              <a:tr h="370840">
                <a:tc>
                  <a:txBody>
                    <a:bodyPr/>
                    <a:lstStyle/>
                    <a:p>
                      <a:r>
                        <a:rPr lang="en-US" sz="2000">
                          <a:latin typeface="Book Antiqua" panose="02040602050305030304" pitchFamily="18" charset="0"/>
                        </a:rPr>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a:latin typeface="Book Antiqua" panose="02040602050305030304" pitchFamily="18" charset="0"/>
                        </a:rPr>
                        <a:t>79,420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rgbClr val="000000"/>
                          </a:solidFill>
                          <a:effectLst/>
                          <a:latin typeface="Book Antiqua" panose="02040602050305030304" pitchFamily="18" charset="0"/>
                          <a:ea typeface="Calibri" panose="020F0502020204030204" pitchFamily="34" charset="0"/>
                        </a:rPr>
                        <a:t>73,076</a:t>
                      </a:r>
                      <a:endParaRPr lang="en-US" sz="2000">
                        <a:effectLst/>
                        <a:latin typeface="Book Antiqua" panose="02040602050305030304" pitchFamily="18"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a:latin typeface="Book Antiqua" panose="02040602050305030304" pitchFamily="18" charset="0"/>
                        </a:rPr>
                        <a:t>18,938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rgbClr val="000000"/>
                          </a:solidFill>
                          <a:effectLst/>
                          <a:latin typeface="Book Antiqua" panose="02040602050305030304" pitchFamily="18" charset="0"/>
                          <a:ea typeface="Calibri" panose="020F0502020204030204" pitchFamily="34" charset="0"/>
                        </a:rPr>
                        <a:t>18,969</a:t>
                      </a:r>
                      <a:endParaRPr lang="en-US" sz="2000">
                        <a:effectLst/>
                        <a:latin typeface="Book Antiqua" panose="02040602050305030304" pitchFamily="18"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86424970"/>
                  </a:ext>
                </a:extLst>
              </a:tr>
              <a:tr h="370840">
                <a:tc>
                  <a:txBody>
                    <a:bodyPr/>
                    <a:lstStyle/>
                    <a:p>
                      <a:r>
                        <a:rPr lang="en-US" sz="2000">
                          <a:latin typeface="Book Antiqua" panose="02040602050305030304" pitchFamily="18" charset="0"/>
                        </a:rPr>
                        <a:t>Percentage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rgbClr val="000000"/>
                          </a:solidFill>
                          <a:effectLst/>
                          <a:latin typeface="Book Antiqua" panose="02040602050305030304" pitchFamily="18" charset="0"/>
                          <a:ea typeface="Calibri" panose="020F0502020204030204" pitchFamily="34" charset="0"/>
                        </a:rPr>
                        <a:t>30.9%</a:t>
                      </a:r>
                      <a:endParaRPr lang="en-US" sz="2000">
                        <a:effectLst/>
                        <a:latin typeface="Book Antiqua" panose="02040602050305030304" pitchFamily="18"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rgbClr val="000000"/>
                          </a:solidFill>
                          <a:effectLst/>
                          <a:latin typeface="Book Antiqua" panose="02040602050305030304" pitchFamily="18" charset="0"/>
                          <a:ea typeface="Calibri" panose="020F0502020204030204" pitchFamily="34" charset="0"/>
                        </a:rPr>
                        <a:t>31.2%</a:t>
                      </a:r>
                      <a:endParaRPr lang="en-US" sz="2000">
                        <a:effectLst/>
                        <a:latin typeface="Book Antiqua" panose="02040602050305030304" pitchFamily="18"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rgbClr val="000000"/>
                          </a:solidFill>
                          <a:effectLst/>
                          <a:latin typeface="Book Antiqua" panose="02040602050305030304" pitchFamily="18" charset="0"/>
                          <a:ea typeface="Calibri" panose="020F0502020204030204" pitchFamily="34" charset="0"/>
                        </a:rPr>
                        <a:t>7.4%</a:t>
                      </a:r>
                      <a:endParaRPr lang="en-US" sz="2000">
                        <a:effectLst/>
                        <a:latin typeface="Book Antiqua" panose="02040602050305030304" pitchFamily="18"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rgbClr val="000000"/>
                          </a:solidFill>
                          <a:effectLst/>
                          <a:latin typeface="Book Antiqua" panose="02040602050305030304" pitchFamily="18" charset="0"/>
                          <a:ea typeface="Calibri" panose="020F0502020204030204" pitchFamily="34" charset="0"/>
                        </a:rPr>
                        <a:t>8.1%</a:t>
                      </a:r>
                      <a:endParaRPr lang="en-US" sz="2000">
                        <a:effectLst/>
                        <a:latin typeface="Book Antiqua" panose="02040602050305030304" pitchFamily="18"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69462242"/>
                  </a:ext>
                </a:extLst>
              </a:tr>
            </a:tbl>
          </a:graphicData>
        </a:graphic>
      </p:graphicFrame>
    </p:spTree>
    <p:extLst>
      <p:ext uri="{BB962C8B-B14F-4D97-AF65-F5344CB8AC3E}">
        <p14:creationId xmlns:p14="http://schemas.microsoft.com/office/powerpoint/2010/main" val="8692437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ppt_w</p:attrName>
                                        </p:attrNameLst>
                                      </p:cBhvr>
                                      <p:tavLst>
                                        <p:tav tm="0" fmla="#ppt_w*sin(2.5*pi*$)">
                                          <p:val>
                                            <p:fltVal val="0"/>
                                          </p:val>
                                        </p:tav>
                                        <p:tav tm="100000">
                                          <p:val>
                                            <p:fltVal val="1"/>
                                          </p:val>
                                        </p:tav>
                                      </p:tavLst>
                                    </p:anim>
                                    <p:anim calcmode="lin" valueType="num">
                                      <p:cBhvr>
                                        <p:cTn id="9" dur="1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F217D-9DF2-4D46-BA82-B52EF1890E06}"/>
              </a:ext>
            </a:extLst>
          </p:cNvPr>
          <p:cNvSpPr>
            <a:spLocks noGrp="1"/>
          </p:cNvSpPr>
          <p:nvPr>
            <p:ph type="title"/>
          </p:nvPr>
        </p:nvSpPr>
        <p:spPr/>
        <p:txBody>
          <a:bodyPr/>
          <a:lstStyle/>
          <a:p>
            <a:r>
              <a:rPr lang="en-US"/>
              <a:t>CMS-Driven Changes to MassHealth ACO and Medicare ACO Measure Sets</a:t>
            </a:r>
          </a:p>
        </p:txBody>
      </p:sp>
      <p:sp>
        <p:nvSpPr>
          <p:cNvPr id="3" name="Content Placeholder 2">
            <a:extLst>
              <a:ext uri="{FF2B5EF4-FFF2-40B4-BE49-F238E27FC236}">
                <a16:creationId xmlns:a16="http://schemas.microsoft.com/office/drawing/2014/main" id="{926E2EC1-A086-4DA3-AFCE-3738F01F1368}"/>
              </a:ext>
            </a:extLst>
          </p:cNvPr>
          <p:cNvSpPr>
            <a:spLocks noGrp="1"/>
          </p:cNvSpPr>
          <p:nvPr>
            <p:ph sz="half" idx="1"/>
          </p:nvPr>
        </p:nvSpPr>
        <p:spPr>
          <a:xfrm>
            <a:off x="533400" y="1371600"/>
            <a:ext cx="8282116" cy="4556234"/>
          </a:xfrm>
        </p:spPr>
        <p:txBody>
          <a:bodyPr/>
          <a:lstStyle/>
          <a:p>
            <a:r>
              <a:rPr lang="en-US" b="0" dirty="0"/>
              <a:t>There are no major CMS-driven changes to the MassHealth ACO measure set that the Taskforce should consider at this time.</a:t>
            </a:r>
          </a:p>
          <a:p>
            <a:r>
              <a:rPr lang="en-US" b="0" dirty="0"/>
              <a:t>CMS is retiring nine measures from the Medicare Shared Savings Program measure set for 2019 with the goal of reducing the number of process measures and  administrative burden.  Two of the retired measures are in the Massachusetts Aligned Measure Set:</a:t>
            </a:r>
          </a:p>
          <a:p>
            <a:pPr lvl="1">
              <a:spcAft>
                <a:spcPts val="0"/>
              </a:spcAft>
            </a:pPr>
            <a:r>
              <a:rPr lang="en-US" dirty="0"/>
              <a:t>Comprehensive Diabetes Care: Eye Exam (Menu</a:t>
            </a:r>
            <a:r>
              <a:rPr lang="en-US" b="0" dirty="0"/>
              <a:t>) - </a:t>
            </a:r>
            <a:r>
              <a:rPr lang="en-US" b="0" dirty="0">
                <a:solidFill>
                  <a:schemeClr val="tx1"/>
                </a:solidFill>
                <a:latin typeface="Book Antiqua" panose="02040602050305030304" pitchFamily="18" charset="0"/>
              </a:rPr>
              <a:t>removed to align reporting for QPP and ACOs (83 FR 59452).</a:t>
            </a:r>
            <a:endParaRPr lang="en-US" b="0" dirty="0">
              <a:latin typeface="Book Antiqua" panose="02040602050305030304" pitchFamily="18" charset="0"/>
            </a:endParaRPr>
          </a:p>
          <a:p>
            <a:pPr lvl="1">
              <a:spcAft>
                <a:spcPts val="0"/>
              </a:spcAft>
            </a:pPr>
            <a:r>
              <a:rPr lang="en-US" dirty="0"/>
              <a:t>Use of Imaging Studies for Low Back Pain (Menu) </a:t>
            </a:r>
            <a:r>
              <a:rPr lang="en-US" b="0" dirty="0"/>
              <a:t>- </a:t>
            </a:r>
            <a:r>
              <a:rPr lang="en-US" b="0" dirty="0">
                <a:solidFill>
                  <a:schemeClr val="tx1"/>
                </a:solidFill>
                <a:latin typeface="Book Antiqua" panose="02040602050305030304" pitchFamily="18" charset="0"/>
              </a:rPr>
              <a:t>removed due to the small number of beneficiaries affected by this measure (the measure is restricted to individuals 18-50 years of age) (83 FR 59452). </a:t>
            </a:r>
            <a:r>
              <a:rPr lang="en-US" dirty="0">
                <a:latin typeface="Book Antiqua" panose="02040602050305030304" pitchFamily="18" charset="0"/>
              </a:rPr>
              <a:t>	</a:t>
            </a:r>
            <a:r>
              <a:rPr lang="en-US" b="0" dirty="0">
                <a:solidFill>
                  <a:schemeClr val="tx1"/>
                </a:solidFill>
                <a:latin typeface="Book Antiqua" panose="02040602050305030304" pitchFamily="18" charset="0"/>
              </a:rPr>
              <a:t>	</a:t>
            </a:r>
          </a:p>
        </p:txBody>
      </p:sp>
      <p:sp>
        <p:nvSpPr>
          <p:cNvPr id="4" name="Content Placeholder 3">
            <a:extLst>
              <a:ext uri="{FF2B5EF4-FFF2-40B4-BE49-F238E27FC236}">
                <a16:creationId xmlns:a16="http://schemas.microsoft.com/office/drawing/2014/main" id="{38A1CBD5-6D8A-45E7-B136-6EF359167BAB}"/>
              </a:ext>
            </a:extLst>
          </p:cNvPr>
          <p:cNvSpPr txBox="1">
            <a:spLocks/>
          </p:cNvSpPr>
          <p:nvPr/>
        </p:nvSpPr>
        <p:spPr bwMode="auto">
          <a:xfrm>
            <a:off x="430942" y="5723255"/>
            <a:ext cx="8282116" cy="704641"/>
          </a:xfrm>
          <a:prstGeom prst="rect">
            <a:avLst/>
          </a:prstGeom>
          <a:solidFill>
            <a:srgbClr val="FFC000"/>
          </a:solidFill>
          <a:ln w="6350" cmpd="sng">
            <a:solidFill>
              <a:srgbClr val="FFC000"/>
            </a:solid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dirty="0"/>
              <a:t>Does the Taskforce wish to consider removing either of these measures from the Massachusetts Aligned Measure Set?</a:t>
            </a:r>
          </a:p>
        </p:txBody>
      </p:sp>
    </p:spTree>
    <p:extLst>
      <p:ext uri="{BB962C8B-B14F-4D97-AF65-F5344CB8AC3E}">
        <p14:creationId xmlns:p14="http://schemas.microsoft.com/office/powerpoint/2010/main" val="3860469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C3E59-DF66-47F9-B88F-D34EF7CC7F86}"/>
              </a:ext>
            </a:extLst>
          </p:cNvPr>
          <p:cNvSpPr>
            <a:spLocks noGrp="1"/>
          </p:cNvSpPr>
          <p:nvPr>
            <p:ph type="title"/>
          </p:nvPr>
        </p:nvSpPr>
        <p:spPr/>
        <p:txBody>
          <a:bodyPr/>
          <a:lstStyle/>
          <a:p>
            <a:r>
              <a:rPr lang="en-US"/>
              <a:t>Taskforce Recommended Changes </a:t>
            </a:r>
          </a:p>
        </p:txBody>
      </p:sp>
      <p:sp>
        <p:nvSpPr>
          <p:cNvPr id="4" name="Content Placeholder 3">
            <a:extLst>
              <a:ext uri="{FF2B5EF4-FFF2-40B4-BE49-F238E27FC236}">
                <a16:creationId xmlns:a16="http://schemas.microsoft.com/office/drawing/2014/main" id="{53AF562B-B0C8-4BFF-806E-8827AD686D0F}"/>
              </a:ext>
            </a:extLst>
          </p:cNvPr>
          <p:cNvSpPr txBox="1">
            <a:spLocks/>
          </p:cNvSpPr>
          <p:nvPr/>
        </p:nvSpPr>
        <p:spPr bwMode="auto">
          <a:xfrm>
            <a:off x="438150" y="1490671"/>
            <a:ext cx="8267700" cy="762000"/>
          </a:xfrm>
          <a:prstGeom prst="rect">
            <a:avLst/>
          </a:prstGeom>
          <a:solidFill>
            <a:srgbClr val="FFC000"/>
          </a:solidFill>
          <a:ln w="6350" cmpd="sng">
            <a:solidFill>
              <a:srgbClr val="FFC000"/>
            </a:solid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dirty="0"/>
              <a:t>Does the Taskforce recommend any additional changes to the Aligned Measure Set for implementation in 2020?</a:t>
            </a:r>
          </a:p>
        </p:txBody>
      </p:sp>
    </p:spTree>
    <p:extLst>
      <p:ext uri="{BB962C8B-B14F-4D97-AF65-F5344CB8AC3E}">
        <p14:creationId xmlns:p14="http://schemas.microsoft.com/office/powerpoint/2010/main" val="42061445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B81E3-ABBE-472C-9A4E-E3402AB5E27D}"/>
              </a:ext>
            </a:extLst>
          </p:cNvPr>
          <p:cNvSpPr>
            <a:spLocks noGrp="1"/>
          </p:cNvSpPr>
          <p:nvPr>
            <p:ph type="title"/>
          </p:nvPr>
        </p:nvSpPr>
        <p:spPr/>
        <p:txBody>
          <a:bodyPr/>
          <a:lstStyle/>
          <a:p>
            <a:r>
              <a:rPr lang="en-US" dirty="0"/>
              <a:t>Follow-up items from earlier 2018 work</a:t>
            </a:r>
          </a:p>
        </p:txBody>
      </p:sp>
      <p:sp>
        <p:nvSpPr>
          <p:cNvPr id="3" name="Content Placeholder 2">
            <a:extLst>
              <a:ext uri="{FF2B5EF4-FFF2-40B4-BE49-F238E27FC236}">
                <a16:creationId xmlns:a16="http://schemas.microsoft.com/office/drawing/2014/main" id="{D3B3EC7E-4560-445F-A56A-9B4A17F77BB5}"/>
              </a:ext>
            </a:extLst>
          </p:cNvPr>
          <p:cNvSpPr>
            <a:spLocks noGrp="1"/>
          </p:cNvSpPr>
          <p:nvPr>
            <p:ph sz="half" idx="1"/>
          </p:nvPr>
        </p:nvSpPr>
        <p:spPr>
          <a:xfrm>
            <a:off x="533400" y="1371600"/>
            <a:ext cx="8077200" cy="4556234"/>
          </a:xfrm>
        </p:spPr>
        <p:txBody>
          <a:bodyPr/>
          <a:lstStyle/>
          <a:p>
            <a:r>
              <a:rPr lang="en-US"/>
              <a:t>HPC and CHIA will oversee implementation of the Massachusetts Aligned Measure Set into ACO contracts</a:t>
            </a:r>
          </a:p>
          <a:p>
            <a:pPr lvl="1"/>
            <a:r>
              <a:rPr lang="en-US" b="0"/>
              <a:t>Develop a process to “register” or track Innovation measures and hold a Taskforce-convened meeting to discuss the measures</a:t>
            </a:r>
          </a:p>
          <a:p>
            <a:pPr lvl="0"/>
            <a:r>
              <a:rPr lang="en-US"/>
              <a:t>Revisit the idea of using multi-payer case-mix data to generate adequate denominator sizes for at least select measures that would otherwise be problematic when generated on an individual payer basis</a:t>
            </a:r>
          </a:p>
          <a:p>
            <a:pPr lvl="1"/>
            <a:r>
              <a:rPr lang="en-US" b="0"/>
              <a:t>If feasible, possibly reconsider measures in additional performance measure domains that could otherwise run into small denominator issues (e.g., some behavioral health measures)</a:t>
            </a:r>
          </a:p>
          <a:p>
            <a:r>
              <a:rPr lang="en-US"/>
              <a:t>These topics will be further discussed at a future Taskforce meeting.</a:t>
            </a:r>
          </a:p>
          <a:p>
            <a:endParaRPr lang="en-US" b="0"/>
          </a:p>
          <a:p>
            <a:endParaRPr lang="en-US"/>
          </a:p>
        </p:txBody>
      </p:sp>
    </p:spTree>
    <p:extLst>
      <p:ext uri="{BB962C8B-B14F-4D97-AF65-F5344CB8AC3E}">
        <p14:creationId xmlns:p14="http://schemas.microsoft.com/office/powerpoint/2010/main" val="269161395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sz="half" idx="1"/>
          </p:nvPr>
        </p:nvSpPr>
        <p:spPr>
          <a:xfrm>
            <a:off x="533400" y="1508760"/>
            <a:ext cx="8382000" cy="4556234"/>
          </a:xfrm>
        </p:spPr>
        <p:txBody>
          <a:bodyPr/>
          <a:lstStyle/>
          <a:p>
            <a:r>
              <a:rPr lang="en-US" dirty="0"/>
              <a:t>Welcome</a:t>
            </a:r>
          </a:p>
          <a:p>
            <a:r>
              <a:rPr lang="en-US" dirty="0"/>
              <a:t>Recap of 11-19-18 Meeting Decisions &amp; Discussion of Follow-up Items</a:t>
            </a:r>
          </a:p>
          <a:p>
            <a:pPr lvl="1"/>
            <a:r>
              <a:rPr lang="en-US" dirty="0"/>
              <a:t>Revisit Taskforce Mission and Goals</a:t>
            </a:r>
          </a:p>
          <a:p>
            <a:pPr lvl="1"/>
            <a:r>
              <a:rPr lang="en-US" dirty="0"/>
              <a:t>Define Work Process for Developmental Measures and 2019 Objectives</a:t>
            </a:r>
          </a:p>
          <a:p>
            <a:r>
              <a:rPr lang="en-US" dirty="0"/>
              <a:t>Discuss Opportunities for Operationalization of Electronic Clinical Data-Based Measures</a:t>
            </a:r>
          </a:p>
          <a:p>
            <a:r>
              <a:rPr lang="en-US" dirty="0"/>
              <a:t>Discuss a Proposal for Increasing Transparency of Taskforce Work</a:t>
            </a:r>
          </a:p>
          <a:p>
            <a:r>
              <a:rPr lang="en-US" dirty="0"/>
              <a:t>Begin Abbreviated Annual Review of the Aligned Measure Set</a:t>
            </a:r>
          </a:p>
          <a:p>
            <a:r>
              <a:rPr lang="en-US" dirty="0"/>
              <a:t>Next Steps</a:t>
            </a:r>
          </a:p>
        </p:txBody>
      </p:sp>
      <p:sp>
        <p:nvSpPr>
          <p:cNvPr id="4" name="Rectangle 3"/>
          <p:cNvSpPr/>
          <p:nvPr/>
        </p:nvSpPr>
        <p:spPr>
          <a:xfrm>
            <a:off x="0" y="5591351"/>
            <a:ext cx="91440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226652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54B66-B7D7-41B1-A765-976F33FB0079}"/>
              </a:ext>
            </a:extLst>
          </p:cNvPr>
          <p:cNvSpPr>
            <a:spLocks noGrp="1"/>
          </p:cNvSpPr>
          <p:nvPr>
            <p:ph type="title"/>
          </p:nvPr>
        </p:nvSpPr>
        <p:spPr/>
        <p:txBody>
          <a:bodyPr/>
          <a:lstStyle/>
          <a:p>
            <a:r>
              <a:rPr lang="en-US"/>
              <a:t>11-19-18 Taskforce Meeting Follow-Up Items (cont’d)</a:t>
            </a:r>
          </a:p>
        </p:txBody>
      </p:sp>
      <p:sp>
        <p:nvSpPr>
          <p:cNvPr id="3" name="Content Placeholder 2">
            <a:extLst>
              <a:ext uri="{FF2B5EF4-FFF2-40B4-BE49-F238E27FC236}">
                <a16:creationId xmlns:a16="http://schemas.microsoft.com/office/drawing/2014/main" id="{79118D46-0822-4ACE-9112-ACE21BFB5CCB}"/>
              </a:ext>
            </a:extLst>
          </p:cNvPr>
          <p:cNvSpPr>
            <a:spLocks noGrp="1"/>
          </p:cNvSpPr>
          <p:nvPr>
            <p:ph sz="half" idx="1"/>
          </p:nvPr>
        </p:nvSpPr>
        <p:spPr>
          <a:xfrm>
            <a:off x="533400" y="1371599"/>
            <a:ext cx="8077200" cy="5029201"/>
          </a:xfrm>
        </p:spPr>
        <p:txBody>
          <a:bodyPr/>
          <a:lstStyle/>
          <a:p>
            <a:r>
              <a:rPr lang="en-US" b="0" dirty="0"/>
              <a:t>Taskforce members were to review the Taskforce Recommendation Summary and 2019 Developmental Measure Activity and provide feedback by 11/30.  Feedback was received from three organizations some changes were incorporated.  Since then...</a:t>
            </a:r>
          </a:p>
          <a:p>
            <a:pPr lvl="1"/>
            <a:r>
              <a:rPr lang="en-US" b="0" dirty="0"/>
              <a:t>An updated “Taskforce Recommendations Summary” was sent to insurers on 12/11 and will be distributed to provider organizations soon.</a:t>
            </a:r>
          </a:p>
          <a:p>
            <a:pPr lvl="1"/>
            <a:r>
              <a:rPr lang="en-US" b="0" dirty="0"/>
              <a:t>Staff modified the “Taskforce Recommendations Summary” to create the “2020 Measures and Implementation Parameters” document included with meeting materials.</a:t>
            </a:r>
          </a:p>
          <a:p>
            <a:pPr lvl="1"/>
            <a:r>
              <a:rPr lang="en-US" b="0" dirty="0"/>
              <a:t>Taskforce staff scheduled a webinar on 1/10 to describe the Aligned Measure Set to payer and provider organizations. </a:t>
            </a:r>
          </a:p>
          <a:p>
            <a:r>
              <a:rPr lang="en-US" b="0" dirty="0"/>
              <a:t>We’ll discuss the 2019 Developmental Measure Activity document in a few minutes.</a:t>
            </a:r>
          </a:p>
          <a:p>
            <a:pPr marL="346075" lvl="1" indent="0">
              <a:buNone/>
            </a:pPr>
            <a:endParaRPr lang="en-US" b="0" dirty="0"/>
          </a:p>
          <a:p>
            <a:pPr marL="346075" lvl="1" indent="0">
              <a:buNone/>
            </a:pPr>
            <a:endParaRPr lang="en-US" b="0" dirty="0"/>
          </a:p>
        </p:txBody>
      </p:sp>
    </p:spTree>
    <p:extLst>
      <p:ext uri="{BB962C8B-B14F-4D97-AF65-F5344CB8AC3E}">
        <p14:creationId xmlns:p14="http://schemas.microsoft.com/office/powerpoint/2010/main" val="9942599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Next Steps: Meeting Schedule</a:t>
            </a:r>
          </a:p>
        </p:txBody>
      </p:sp>
      <p:sp>
        <p:nvSpPr>
          <p:cNvPr id="5" name="Content Placeholder 2">
            <a:extLst>
              <a:ext uri="{FF2B5EF4-FFF2-40B4-BE49-F238E27FC236}">
                <a16:creationId xmlns:a16="http://schemas.microsoft.com/office/drawing/2014/main" id="{9A11860A-0F48-4660-A65F-97FCD93D7D33}"/>
              </a:ext>
            </a:extLst>
          </p:cNvPr>
          <p:cNvSpPr>
            <a:spLocks noGrp="1"/>
          </p:cNvSpPr>
          <p:nvPr>
            <p:ph idx="1"/>
          </p:nvPr>
        </p:nvSpPr>
        <p:spPr>
          <a:xfrm>
            <a:off x="533400" y="1371600"/>
            <a:ext cx="6740142" cy="4556234"/>
          </a:xfrm>
        </p:spPr>
        <p:txBody>
          <a:bodyPr/>
          <a:lstStyle/>
          <a:p>
            <a:pPr lvl="1">
              <a:spcAft>
                <a:spcPts val="300"/>
              </a:spcAft>
            </a:pPr>
            <a:endParaRPr lang="en-US" dirty="0"/>
          </a:p>
          <a:p>
            <a:pPr lvl="1">
              <a:spcAft>
                <a:spcPts val="300"/>
              </a:spcAft>
            </a:pPr>
            <a:r>
              <a:rPr lang="en-US" dirty="0"/>
              <a:t>Meeting #24</a:t>
            </a:r>
          </a:p>
          <a:p>
            <a:pPr marL="914400" lvl="2">
              <a:spcBef>
                <a:spcPts val="0"/>
              </a:spcBef>
              <a:spcAft>
                <a:spcPts val="300"/>
              </a:spcAft>
              <a:buFont typeface="Book Antiqua" panose="02040602050305030304" pitchFamily="18" charset="0"/>
              <a:buChar char="−"/>
            </a:pPr>
            <a:r>
              <a:rPr lang="en-US" sz="2000" kern="1200" dirty="0">
                <a:latin typeface="Book Antiqua" panose="02040602050305030304" pitchFamily="18" charset="0"/>
              </a:rPr>
              <a:t>Complete abbreviated annual review of the Aligned Measure Set</a:t>
            </a:r>
          </a:p>
          <a:p>
            <a:pPr marL="914400" lvl="2">
              <a:spcBef>
                <a:spcPts val="0"/>
              </a:spcBef>
              <a:spcAft>
                <a:spcPts val="300"/>
              </a:spcAft>
              <a:buFont typeface="Book Antiqua" panose="02040602050305030304" pitchFamily="18" charset="0"/>
              <a:buChar char="−"/>
            </a:pPr>
            <a:r>
              <a:rPr lang="en-US" sz="2000" kern="1200" dirty="0">
                <a:latin typeface="Book Antiqua" panose="02040602050305030304" pitchFamily="18" charset="0"/>
              </a:rPr>
              <a:t>Discuss the meaning of Innovation measures in the context of Partners </a:t>
            </a:r>
            <a:r>
              <a:rPr lang="en-US" sz="2000" kern="1200" dirty="0" err="1">
                <a:latin typeface="Book Antiqua" panose="02040602050305030304" pitchFamily="18" charset="0"/>
              </a:rPr>
              <a:t>eCare</a:t>
            </a:r>
            <a:r>
              <a:rPr lang="en-US" sz="2000" kern="1200" dirty="0">
                <a:latin typeface="Book Antiqua" panose="02040602050305030304" pitchFamily="18" charset="0"/>
              </a:rPr>
              <a:t> measures</a:t>
            </a:r>
          </a:p>
          <a:p>
            <a:pPr marL="914400" lvl="2">
              <a:spcBef>
                <a:spcPts val="0"/>
              </a:spcBef>
              <a:spcAft>
                <a:spcPts val="300"/>
              </a:spcAft>
              <a:buFont typeface="Book Antiqua" panose="02040602050305030304" pitchFamily="18" charset="0"/>
              <a:buChar char="−"/>
            </a:pPr>
            <a:r>
              <a:rPr lang="en-US" sz="2000" kern="1200" dirty="0">
                <a:latin typeface="Book Antiqua" panose="02040602050305030304" pitchFamily="18" charset="0"/>
              </a:rPr>
              <a:t>Receive an update on Oregon’s Kindergarten Readiness measure development activity</a:t>
            </a:r>
          </a:p>
          <a:p>
            <a:pPr marL="914400" lvl="2">
              <a:spcBef>
                <a:spcPts val="0"/>
              </a:spcBef>
              <a:spcAft>
                <a:spcPts val="300"/>
              </a:spcAft>
              <a:buFont typeface="Book Antiqua" panose="02040602050305030304" pitchFamily="18" charset="0"/>
              <a:buChar char="−"/>
            </a:pPr>
            <a:r>
              <a:rPr lang="en-US" sz="2000" kern="1200" dirty="0">
                <a:latin typeface="Book Antiqua" panose="02040602050305030304" pitchFamily="18" charset="0"/>
              </a:rPr>
              <a:t>Review a draft HPC plan for monitoring adoption of the Aligned Measure Set</a:t>
            </a:r>
          </a:p>
          <a:p>
            <a:pPr marL="914400" lvl="2">
              <a:spcBef>
                <a:spcPts val="0"/>
              </a:spcBef>
              <a:spcAft>
                <a:spcPts val="300"/>
              </a:spcAft>
              <a:buFont typeface="Book Antiqua" panose="02040602050305030304" pitchFamily="18" charset="0"/>
              <a:buChar char="−"/>
            </a:pPr>
            <a:r>
              <a:rPr lang="en-US" sz="2000" kern="1200" dirty="0">
                <a:latin typeface="Book Antiqua" panose="02040602050305030304" pitchFamily="18" charset="0"/>
              </a:rPr>
              <a:t>Review an updated Roadmap and prioritize next steps for work to be completed in 2019</a:t>
            </a:r>
          </a:p>
          <a:p>
            <a:pPr marL="914400" lvl="2">
              <a:spcBef>
                <a:spcPts val="0"/>
              </a:spcBef>
              <a:spcAft>
                <a:spcPts val="300"/>
              </a:spcAft>
              <a:buFont typeface="Book Antiqua" panose="02040602050305030304" pitchFamily="18" charset="0"/>
              <a:buChar char="−"/>
            </a:pPr>
            <a:endParaRPr lang="en-US" sz="2000" kern="1200" dirty="0">
              <a:latin typeface="Book Antiqua" panose="02040602050305030304" pitchFamily="18" charset="0"/>
            </a:endParaRPr>
          </a:p>
          <a:p>
            <a:pPr marL="571500" lvl="2" indent="0">
              <a:spcBef>
                <a:spcPts val="0"/>
              </a:spcBef>
              <a:spcAft>
                <a:spcPts val="300"/>
              </a:spcAft>
            </a:pPr>
            <a:endParaRPr lang="en-US" sz="2000" kern="1200" dirty="0">
              <a:latin typeface="Book Antiqua" panose="02040602050305030304" pitchFamily="18" charset="0"/>
            </a:endParaRPr>
          </a:p>
        </p:txBody>
      </p:sp>
      <p:grpSp>
        <p:nvGrpSpPr>
          <p:cNvPr id="19" name="Group 18">
            <a:extLst>
              <a:ext uri="{FF2B5EF4-FFF2-40B4-BE49-F238E27FC236}">
                <a16:creationId xmlns:a16="http://schemas.microsoft.com/office/drawing/2014/main" id="{DB32F54D-393C-4822-A93B-7CBE983767B0}"/>
              </a:ext>
            </a:extLst>
          </p:cNvPr>
          <p:cNvGrpSpPr/>
          <p:nvPr/>
        </p:nvGrpSpPr>
        <p:grpSpPr>
          <a:xfrm>
            <a:off x="7391399" y="1905000"/>
            <a:ext cx="914400" cy="914400"/>
            <a:chOff x="8064544" y="2057400"/>
            <a:chExt cx="822960" cy="822960"/>
          </a:xfrm>
        </p:grpSpPr>
        <p:grpSp>
          <p:nvGrpSpPr>
            <p:cNvPr id="20" name="Group 19">
              <a:extLst>
                <a:ext uri="{FF2B5EF4-FFF2-40B4-BE49-F238E27FC236}">
                  <a16:creationId xmlns:a16="http://schemas.microsoft.com/office/drawing/2014/main" id="{144097F6-4679-444D-BFFB-AF54C3407AC2}"/>
                </a:ext>
              </a:extLst>
            </p:cNvPr>
            <p:cNvGrpSpPr>
              <a:grpSpLocks noChangeAspect="1"/>
            </p:cNvGrpSpPr>
            <p:nvPr/>
          </p:nvGrpSpPr>
          <p:grpSpPr>
            <a:xfrm>
              <a:off x="8064544" y="2057400"/>
              <a:ext cx="822960" cy="822960"/>
              <a:chOff x="7758770" y="3246120"/>
              <a:chExt cx="1097280" cy="1097280"/>
            </a:xfrm>
          </p:grpSpPr>
          <p:grpSp>
            <p:nvGrpSpPr>
              <p:cNvPr id="37" name="Group 36">
                <a:extLst>
                  <a:ext uri="{FF2B5EF4-FFF2-40B4-BE49-F238E27FC236}">
                    <a16:creationId xmlns:a16="http://schemas.microsoft.com/office/drawing/2014/main" id="{8713E557-26E2-4F01-867F-5BD4902F996A}"/>
                  </a:ext>
                </a:extLst>
              </p:cNvPr>
              <p:cNvGrpSpPr/>
              <p:nvPr/>
            </p:nvGrpSpPr>
            <p:grpSpPr>
              <a:xfrm>
                <a:off x="7758770" y="3246120"/>
                <a:ext cx="1097280" cy="1097280"/>
                <a:chOff x="7085012" y="4648200"/>
                <a:chExt cx="679061" cy="679061"/>
              </a:xfrm>
            </p:grpSpPr>
            <p:sp>
              <p:nvSpPr>
                <p:cNvPr id="46" name="Oval 45">
                  <a:extLst>
                    <a:ext uri="{FF2B5EF4-FFF2-40B4-BE49-F238E27FC236}">
                      <a16:creationId xmlns:a16="http://schemas.microsoft.com/office/drawing/2014/main" id="{EBADF3C1-E849-4464-AA9D-213771C3FAE2}"/>
                    </a:ext>
                  </a:extLst>
                </p:cNvPr>
                <p:cNvSpPr/>
                <p:nvPr/>
              </p:nvSpPr>
              <p:spPr>
                <a:xfrm>
                  <a:off x="7085012" y="4648200"/>
                  <a:ext cx="679061" cy="679061"/>
                </a:xfrm>
                <a:prstGeom prst="ellipse">
                  <a:avLst/>
                </a:prstGeom>
                <a:solidFill>
                  <a:schemeClr val="accent2">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a:p>
              </p:txBody>
            </p:sp>
            <p:sp>
              <p:nvSpPr>
                <p:cNvPr id="47" name="Oval 46">
                  <a:extLst>
                    <a:ext uri="{FF2B5EF4-FFF2-40B4-BE49-F238E27FC236}">
                      <a16:creationId xmlns:a16="http://schemas.microsoft.com/office/drawing/2014/main" id="{5AF220C4-CB0E-4795-B9F8-88F036636ABD}"/>
                    </a:ext>
                  </a:extLst>
                </p:cNvPr>
                <p:cNvSpPr/>
                <p:nvPr/>
              </p:nvSpPr>
              <p:spPr>
                <a:xfrm>
                  <a:off x="7085012" y="4648200"/>
                  <a:ext cx="679061" cy="679061"/>
                </a:xfrm>
                <a:prstGeom prst="ellipse">
                  <a:avLst/>
                </a:prstGeom>
                <a:solidFill>
                  <a:schemeClr val="accent6">
                    <a:lumMod val="75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a:p>
              </p:txBody>
            </p:sp>
            <p:sp>
              <p:nvSpPr>
                <p:cNvPr id="48" name="Oval 47">
                  <a:extLst>
                    <a:ext uri="{FF2B5EF4-FFF2-40B4-BE49-F238E27FC236}">
                      <a16:creationId xmlns:a16="http://schemas.microsoft.com/office/drawing/2014/main" id="{82DC2BF9-C482-43C6-A073-4B4B83F5F4B7}"/>
                    </a:ext>
                  </a:extLst>
                </p:cNvPr>
                <p:cNvSpPr/>
                <p:nvPr/>
              </p:nvSpPr>
              <p:spPr>
                <a:xfrm>
                  <a:off x="7085012" y="4648200"/>
                  <a:ext cx="679061" cy="679061"/>
                </a:xfrm>
                <a:prstGeom prst="ellipse">
                  <a:avLst/>
                </a:prstGeom>
                <a:solidFill>
                  <a:schemeClr val="tx2">
                    <a:alpha val="89804"/>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a:p>
              </p:txBody>
            </p:sp>
          </p:grpSp>
          <p:sp>
            <p:nvSpPr>
              <p:cNvPr id="38" name="Freeform 24">
                <a:extLst>
                  <a:ext uri="{FF2B5EF4-FFF2-40B4-BE49-F238E27FC236}">
                    <a16:creationId xmlns:a16="http://schemas.microsoft.com/office/drawing/2014/main" id="{1DA0D954-015E-4F33-BE76-A01F61B0EDC2}"/>
                  </a:ext>
                </a:extLst>
              </p:cNvPr>
              <p:cNvSpPr>
                <a:spLocks/>
              </p:cNvSpPr>
              <p:nvPr/>
            </p:nvSpPr>
            <p:spPr bwMode="auto">
              <a:xfrm>
                <a:off x="8510650" y="3981186"/>
                <a:ext cx="131537" cy="137471"/>
              </a:xfrm>
              <a:custGeom>
                <a:avLst/>
                <a:gdLst/>
                <a:ahLst/>
                <a:cxnLst>
                  <a:cxn ang="0">
                    <a:pos x="0" y="0"/>
                  </a:cxn>
                  <a:cxn ang="0">
                    <a:pos x="133" y="0"/>
                  </a:cxn>
                  <a:cxn ang="0">
                    <a:pos x="133" y="5"/>
                  </a:cxn>
                  <a:cxn ang="0">
                    <a:pos x="0" y="139"/>
                  </a:cxn>
                  <a:cxn ang="0">
                    <a:pos x="0" y="0"/>
                  </a:cxn>
                </a:cxnLst>
                <a:rect l="0" t="0" r="r" b="b"/>
                <a:pathLst>
                  <a:path w="133" h="139">
                    <a:moveTo>
                      <a:pt x="0" y="0"/>
                    </a:moveTo>
                    <a:lnTo>
                      <a:pt x="133" y="0"/>
                    </a:lnTo>
                    <a:lnTo>
                      <a:pt x="133" y="5"/>
                    </a:lnTo>
                    <a:lnTo>
                      <a:pt x="0" y="139"/>
                    </a:lnTo>
                    <a:lnTo>
                      <a:pt x="0" y="0"/>
                    </a:lnTo>
                    <a:close/>
                  </a:path>
                </a:pathLst>
              </a:custGeom>
              <a:solidFill>
                <a:schemeClr val="bg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a:p>
            </p:txBody>
          </p:sp>
          <p:sp>
            <p:nvSpPr>
              <p:cNvPr id="39" name="Freeform 25">
                <a:extLst>
                  <a:ext uri="{FF2B5EF4-FFF2-40B4-BE49-F238E27FC236}">
                    <a16:creationId xmlns:a16="http://schemas.microsoft.com/office/drawing/2014/main" id="{8D93D8EB-F2A1-44A3-A6DE-B96D565063FA}"/>
                  </a:ext>
                </a:extLst>
              </p:cNvPr>
              <p:cNvSpPr>
                <a:spLocks/>
              </p:cNvSpPr>
              <p:nvPr/>
            </p:nvSpPr>
            <p:spPr bwMode="auto">
              <a:xfrm>
                <a:off x="8378123" y="3986131"/>
                <a:ext cx="132526" cy="132526"/>
              </a:xfrm>
              <a:custGeom>
                <a:avLst/>
                <a:gdLst/>
                <a:ahLst/>
                <a:cxnLst>
                  <a:cxn ang="0">
                    <a:pos x="134" y="0"/>
                  </a:cxn>
                  <a:cxn ang="0">
                    <a:pos x="134" y="134"/>
                  </a:cxn>
                  <a:cxn ang="0">
                    <a:pos x="133" y="131"/>
                  </a:cxn>
                  <a:cxn ang="0">
                    <a:pos x="0" y="131"/>
                  </a:cxn>
                  <a:cxn ang="0">
                    <a:pos x="134" y="0"/>
                  </a:cxn>
                </a:cxnLst>
                <a:rect l="0" t="0" r="r" b="b"/>
                <a:pathLst>
                  <a:path w="134" h="134">
                    <a:moveTo>
                      <a:pt x="134" y="0"/>
                    </a:moveTo>
                    <a:lnTo>
                      <a:pt x="134" y="134"/>
                    </a:lnTo>
                    <a:lnTo>
                      <a:pt x="133" y="131"/>
                    </a:lnTo>
                    <a:lnTo>
                      <a:pt x="0" y="131"/>
                    </a:lnTo>
                    <a:lnTo>
                      <a:pt x="134"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a:p>
            </p:txBody>
          </p:sp>
          <p:sp>
            <p:nvSpPr>
              <p:cNvPr id="40" name="Freeform 26">
                <a:extLst>
                  <a:ext uri="{FF2B5EF4-FFF2-40B4-BE49-F238E27FC236}">
                    <a16:creationId xmlns:a16="http://schemas.microsoft.com/office/drawing/2014/main" id="{919C3648-F967-4BA8-866D-A1B244EBBA38}"/>
                  </a:ext>
                </a:extLst>
              </p:cNvPr>
              <p:cNvSpPr>
                <a:spLocks/>
              </p:cNvSpPr>
              <p:nvPr/>
            </p:nvSpPr>
            <p:spPr bwMode="auto">
              <a:xfrm>
                <a:off x="7972633" y="3640971"/>
                <a:ext cx="669554" cy="474719"/>
              </a:xfrm>
              <a:custGeom>
                <a:avLst/>
                <a:gdLst/>
                <a:ahLst/>
                <a:cxnLst>
                  <a:cxn ang="0">
                    <a:pos x="0" y="0"/>
                  </a:cxn>
                  <a:cxn ang="0">
                    <a:pos x="677" y="0"/>
                  </a:cxn>
                  <a:cxn ang="0">
                    <a:pos x="677" y="344"/>
                  </a:cxn>
                  <a:cxn ang="0">
                    <a:pos x="543" y="344"/>
                  </a:cxn>
                  <a:cxn ang="0">
                    <a:pos x="410" y="480"/>
                  </a:cxn>
                  <a:cxn ang="0">
                    <a:pos x="45" y="480"/>
                  </a:cxn>
                  <a:cxn ang="0">
                    <a:pos x="32" y="478"/>
                  </a:cxn>
                  <a:cxn ang="0">
                    <a:pos x="20" y="473"/>
                  </a:cxn>
                  <a:cxn ang="0">
                    <a:pos x="10" y="464"/>
                  </a:cxn>
                  <a:cxn ang="0">
                    <a:pos x="3" y="454"/>
                  </a:cxn>
                  <a:cxn ang="0">
                    <a:pos x="0" y="441"/>
                  </a:cxn>
                  <a:cxn ang="0">
                    <a:pos x="0" y="0"/>
                  </a:cxn>
                </a:cxnLst>
                <a:rect l="0" t="0" r="r" b="b"/>
                <a:pathLst>
                  <a:path w="677" h="480">
                    <a:moveTo>
                      <a:pt x="0" y="0"/>
                    </a:moveTo>
                    <a:lnTo>
                      <a:pt x="677" y="0"/>
                    </a:lnTo>
                    <a:lnTo>
                      <a:pt x="677" y="344"/>
                    </a:lnTo>
                    <a:lnTo>
                      <a:pt x="543" y="344"/>
                    </a:lnTo>
                    <a:lnTo>
                      <a:pt x="410" y="480"/>
                    </a:lnTo>
                    <a:lnTo>
                      <a:pt x="45" y="480"/>
                    </a:lnTo>
                    <a:lnTo>
                      <a:pt x="32" y="478"/>
                    </a:lnTo>
                    <a:lnTo>
                      <a:pt x="20" y="473"/>
                    </a:lnTo>
                    <a:lnTo>
                      <a:pt x="10" y="464"/>
                    </a:lnTo>
                    <a:lnTo>
                      <a:pt x="3" y="454"/>
                    </a:lnTo>
                    <a:lnTo>
                      <a:pt x="0" y="441"/>
                    </a:lnTo>
                    <a:lnTo>
                      <a:pt x="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a:p>
            </p:txBody>
          </p:sp>
          <p:sp>
            <p:nvSpPr>
              <p:cNvPr id="41" name="Freeform 27">
                <a:extLst>
                  <a:ext uri="{FF2B5EF4-FFF2-40B4-BE49-F238E27FC236}">
                    <a16:creationId xmlns:a16="http://schemas.microsoft.com/office/drawing/2014/main" id="{61FB4D8A-E220-404B-A0B0-300DD2A2DCC4}"/>
                  </a:ext>
                </a:extLst>
              </p:cNvPr>
              <p:cNvSpPr>
                <a:spLocks/>
              </p:cNvSpPr>
              <p:nvPr/>
            </p:nvSpPr>
            <p:spPr bwMode="auto">
              <a:xfrm>
                <a:off x="7972633" y="3539104"/>
                <a:ext cx="669554" cy="116702"/>
              </a:xfrm>
              <a:custGeom>
                <a:avLst/>
                <a:gdLst/>
                <a:ahLst/>
                <a:cxnLst>
                  <a:cxn ang="0">
                    <a:pos x="45" y="0"/>
                  </a:cxn>
                  <a:cxn ang="0">
                    <a:pos x="630" y="0"/>
                  </a:cxn>
                  <a:cxn ang="0">
                    <a:pos x="643" y="1"/>
                  </a:cxn>
                  <a:cxn ang="0">
                    <a:pos x="657" y="6"/>
                  </a:cxn>
                  <a:cxn ang="0">
                    <a:pos x="667" y="15"/>
                  </a:cxn>
                  <a:cxn ang="0">
                    <a:pos x="674" y="24"/>
                  </a:cxn>
                  <a:cxn ang="0">
                    <a:pos x="677" y="37"/>
                  </a:cxn>
                  <a:cxn ang="0">
                    <a:pos x="677" y="118"/>
                  </a:cxn>
                  <a:cxn ang="0">
                    <a:pos x="0" y="118"/>
                  </a:cxn>
                  <a:cxn ang="0">
                    <a:pos x="0" y="37"/>
                  </a:cxn>
                  <a:cxn ang="0">
                    <a:pos x="3" y="24"/>
                  </a:cxn>
                  <a:cxn ang="0">
                    <a:pos x="10" y="15"/>
                  </a:cxn>
                  <a:cxn ang="0">
                    <a:pos x="20" y="6"/>
                  </a:cxn>
                  <a:cxn ang="0">
                    <a:pos x="32" y="1"/>
                  </a:cxn>
                  <a:cxn ang="0">
                    <a:pos x="45" y="0"/>
                  </a:cxn>
                </a:cxnLst>
                <a:rect l="0" t="0" r="r" b="b"/>
                <a:pathLst>
                  <a:path w="677" h="118">
                    <a:moveTo>
                      <a:pt x="45" y="0"/>
                    </a:moveTo>
                    <a:lnTo>
                      <a:pt x="630" y="0"/>
                    </a:lnTo>
                    <a:lnTo>
                      <a:pt x="643" y="1"/>
                    </a:lnTo>
                    <a:lnTo>
                      <a:pt x="657" y="6"/>
                    </a:lnTo>
                    <a:lnTo>
                      <a:pt x="667" y="15"/>
                    </a:lnTo>
                    <a:lnTo>
                      <a:pt x="674" y="24"/>
                    </a:lnTo>
                    <a:lnTo>
                      <a:pt x="677" y="37"/>
                    </a:lnTo>
                    <a:lnTo>
                      <a:pt x="677" y="118"/>
                    </a:lnTo>
                    <a:lnTo>
                      <a:pt x="0" y="118"/>
                    </a:lnTo>
                    <a:lnTo>
                      <a:pt x="0" y="37"/>
                    </a:lnTo>
                    <a:lnTo>
                      <a:pt x="3" y="24"/>
                    </a:lnTo>
                    <a:lnTo>
                      <a:pt x="10" y="15"/>
                    </a:lnTo>
                    <a:lnTo>
                      <a:pt x="20" y="6"/>
                    </a:lnTo>
                    <a:lnTo>
                      <a:pt x="32" y="1"/>
                    </a:lnTo>
                    <a:lnTo>
                      <a:pt x="45"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a:solidFill>
                    <a:schemeClr val="tx1">
                      <a:lumMod val="75000"/>
                      <a:lumOff val="25000"/>
                    </a:schemeClr>
                  </a:solidFill>
                </a:endParaRPr>
              </a:p>
            </p:txBody>
          </p:sp>
          <p:sp>
            <p:nvSpPr>
              <p:cNvPr id="42" name="Freeform 28">
                <a:extLst>
                  <a:ext uri="{FF2B5EF4-FFF2-40B4-BE49-F238E27FC236}">
                    <a16:creationId xmlns:a16="http://schemas.microsoft.com/office/drawing/2014/main" id="{70A1D513-CA86-49E9-8930-C64ECCF35B11}"/>
                  </a:ext>
                </a:extLst>
              </p:cNvPr>
              <p:cNvSpPr>
                <a:spLocks/>
              </p:cNvSpPr>
              <p:nvPr/>
            </p:nvSpPr>
            <p:spPr bwMode="auto">
              <a:xfrm>
                <a:off x="8094280" y="3562840"/>
                <a:ext cx="77142" cy="78131"/>
              </a:xfrm>
              <a:custGeom>
                <a:avLst/>
                <a:gdLst/>
                <a:ahLst/>
                <a:cxnLst>
                  <a:cxn ang="0">
                    <a:pos x="39" y="0"/>
                  </a:cxn>
                  <a:cxn ang="0">
                    <a:pos x="55" y="3"/>
                  </a:cxn>
                  <a:cxn ang="0">
                    <a:pos x="67" y="11"/>
                  </a:cxn>
                  <a:cxn ang="0">
                    <a:pos x="76" y="24"/>
                  </a:cxn>
                  <a:cxn ang="0">
                    <a:pos x="78" y="40"/>
                  </a:cxn>
                  <a:cxn ang="0">
                    <a:pos x="76" y="56"/>
                  </a:cxn>
                  <a:cxn ang="0">
                    <a:pos x="67" y="68"/>
                  </a:cxn>
                  <a:cxn ang="0">
                    <a:pos x="55" y="77"/>
                  </a:cxn>
                  <a:cxn ang="0">
                    <a:pos x="39" y="79"/>
                  </a:cxn>
                  <a:cxn ang="0">
                    <a:pos x="23" y="77"/>
                  </a:cxn>
                  <a:cxn ang="0">
                    <a:pos x="11" y="68"/>
                  </a:cxn>
                  <a:cxn ang="0">
                    <a:pos x="2" y="56"/>
                  </a:cxn>
                  <a:cxn ang="0">
                    <a:pos x="0" y="40"/>
                  </a:cxn>
                  <a:cxn ang="0">
                    <a:pos x="2" y="24"/>
                  </a:cxn>
                  <a:cxn ang="0">
                    <a:pos x="11" y="11"/>
                  </a:cxn>
                  <a:cxn ang="0">
                    <a:pos x="23" y="3"/>
                  </a:cxn>
                  <a:cxn ang="0">
                    <a:pos x="39" y="0"/>
                  </a:cxn>
                </a:cxnLst>
                <a:rect l="0" t="0" r="r" b="b"/>
                <a:pathLst>
                  <a:path w="78" h="79">
                    <a:moveTo>
                      <a:pt x="39" y="0"/>
                    </a:moveTo>
                    <a:lnTo>
                      <a:pt x="55" y="3"/>
                    </a:lnTo>
                    <a:lnTo>
                      <a:pt x="67" y="11"/>
                    </a:lnTo>
                    <a:lnTo>
                      <a:pt x="76" y="24"/>
                    </a:lnTo>
                    <a:lnTo>
                      <a:pt x="78" y="40"/>
                    </a:lnTo>
                    <a:lnTo>
                      <a:pt x="76" y="56"/>
                    </a:lnTo>
                    <a:lnTo>
                      <a:pt x="67" y="68"/>
                    </a:lnTo>
                    <a:lnTo>
                      <a:pt x="55" y="77"/>
                    </a:lnTo>
                    <a:lnTo>
                      <a:pt x="39" y="79"/>
                    </a:lnTo>
                    <a:lnTo>
                      <a:pt x="23" y="77"/>
                    </a:lnTo>
                    <a:lnTo>
                      <a:pt x="11" y="68"/>
                    </a:lnTo>
                    <a:lnTo>
                      <a:pt x="2" y="56"/>
                    </a:lnTo>
                    <a:lnTo>
                      <a:pt x="0" y="40"/>
                    </a:lnTo>
                    <a:lnTo>
                      <a:pt x="2" y="24"/>
                    </a:lnTo>
                    <a:lnTo>
                      <a:pt x="11" y="11"/>
                    </a:lnTo>
                    <a:lnTo>
                      <a:pt x="23" y="3"/>
                    </a:lnTo>
                    <a:lnTo>
                      <a:pt x="3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a:p>
            </p:txBody>
          </p:sp>
          <p:sp>
            <p:nvSpPr>
              <p:cNvPr id="43" name="Freeform 29">
                <a:extLst>
                  <a:ext uri="{FF2B5EF4-FFF2-40B4-BE49-F238E27FC236}">
                    <a16:creationId xmlns:a16="http://schemas.microsoft.com/office/drawing/2014/main" id="{1FF0E2FB-9D11-44BF-B984-BC30D2DE360A}"/>
                  </a:ext>
                </a:extLst>
              </p:cNvPr>
              <p:cNvSpPr>
                <a:spLocks/>
              </p:cNvSpPr>
              <p:nvPr/>
            </p:nvSpPr>
            <p:spPr bwMode="auto">
              <a:xfrm>
                <a:off x="8424606" y="3562840"/>
                <a:ext cx="76153" cy="78131"/>
              </a:xfrm>
              <a:custGeom>
                <a:avLst/>
                <a:gdLst/>
                <a:ahLst/>
                <a:cxnLst>
                  <a:cxn ang="0">
                    <a:pos x="38" y="0"/>
                  </a:cxn>
                  <a:cxn ang="0">
                    <a:pos x="39" y="0"/>
                  </a:cxn>
                  <a:cxn ang="0">
                    <a:pos x="54" y="3"/>
                  </a:cxn>
                  <a:cxn ang="0">
                    <a:pos x="66" y="11"/>
                  </a:cxn>
                  <a:cxn ang="0">
                    <a:pos x="75" y="24"/>
                  </a:cxn>
                  <a:cxn ang="0">
                    <a:pos x="77" y="40"/>
                  </a:cxn>
                  <a:cxn ang="0">
                    <a:pos x="75" y="56"/>
                  </a:cxn>
                  <a:cxn ang="0">
                    <a:pos x="66" y="68"/>
                  </a:cxn>
                  <a:cxn ang="0">
                    <a:pos x="54" y="77"/>
                  </a:cxn>
                  <a:cxn ang="0">
                    <a:pos x="39" y="79"/>
                  </a:cxn>
                  <a:cxn ang="0">
                    <a:pos x="38" y="79"/>
                  </a:cxn>
                  <a:cxn ang="0">
                    <a:pos x="23" y="77"/>
                  </a:cxn>
                  <a:cxn ang="0">
                    <a:pos x="11" y="68"/>
                  </a:cxn>
                  <a:cxn ang="0">
                    <a:pos x="2" y="56"/>
                  </a:cxn>
                  <a:cxn ang="0">
                    <a:pos x="0" y="40"/>
                  </a:cxn>
                  <a:cxn ang="0">
                    <a:pos x="2" y="24"/>
                  </a:cxn>
                  <a:cxn ang="0">
                    <a:pos x="11" y="11"/>
                  </a:cxn>
                  <a:cxn ang="0">
                    <a:pos x="23" y="3"/>
                  </a:cxn>
                  <a:cxn ang="0">
                    <a:pos x="38" y="0"/>
                  </a:cxn>
                </a:cxnLst>
                <a:rect l="0" t="0" r="r" b="b"/>
                <a:pathLst>
                  <a:path w="77" h="79">
                    <a:moveTo>
                      <a:pt x="38" y="0"/>
                    </a:moveTo>
                    <a:lnTo>
                      <a:pt x="39" y="0"/>
                    </a:lnTo>
                    <a:lnTo>
                      <a:pt x="54" y="3"/>
                    </a:lnTo>
                    <a:lnTo>
                      <a:pt x="66" y="11"/>
                    </a:lnTo>
                    <a:lnTo>
                      <a:pt x="75" y="24"/>
                    </a:lnTo>
                    <a:lnTo>
                      <a:pt x="77" y="40"/>
                    </a:lnTo>
                    <a:lnTo>
                      <a:pt x="75" y="56"/>
                    </a:lnTo>
                    <a:lnTo>
                      <a:pt x="66" y="68"/>
                    </a:lnTo>
                    <a:lnTo>
                      <a:pt x="54" y="77"/>
                    </a:lnTo>
                    <a:lnTo>
                      <a:pt x="39" y="79"/>
                    </a:lnTo>
                    <a:lnTo>
                      <a:pt x="38" y="79"/>
                    </a:lnTo>
                    <a:lnTo>
                      <a:pt x="23" y="77"/>
                    </a:lnTo>
                    <a:lnTo>
                      <a:pt x="11" y="68"/>
                    </a:lnTo>
                    <a:lnTo>
                      <a:pt x="2" y="56"/>
                    </a:lnTo>
                    <a:lnTo>
                      <a:pt x="0" y="40"/>
                    </a:lnTo>
                    <a:lnTo>
                      <a:pt x="2" y="24"/>
                    </a:lnTo>
                    <a:lnTo>
                      <a:pt x="11" y="11"/>
                    </a:lnTo>
                    <a:lnTo>
                      <a:pt x="23" y="3"/>
                    </a:lnTo>
                    <a:lnTo>
                      <a:pt x="3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a:p>
            </p:txBody>
          </p:sp>
          <p:sp>
            <p:nvSpPr>
              <p:cNvPr id="44" name="Freeform 30">
                <a:extLst>
                  <a:ext uri="{FF2B5EF4-FFF2-40B4-BE49-F238E27FC236}">
                    <a16:creationId xmlns:a16="http://schemas.microsoft.com/office/drawing/2014/main" id="{8D3169FE-81FC-48F7-BAE4-26E46CEA10C2}"/>
                  </a:ext>
                </a:extLst>
              </p:cNvPr>
              <p:cNvSpPr>
                <a:spLocks/>
              </p:cNvSpPr>
              <p:nvPr/>
            </p:nvSpPr>
            <p:spPr bwMode="auto">
              <a:xfrm>
                <a:off x="8099225" y="3470863"/>
                <a:ext cx="58351" cy="155273"/>
              </a:xfrm>
              <a:custGeom>
                <a:avLst/>
                <a:gdLst/>
                <a:ahLst/>
                <a:cxnLst>
                  <a:cxn ang="0">
                    <a:pos x="29" y="0"/>
                  </a:cxn>
                  <a:cxn ang="0">
                    <a:pos x="40" y="3"/>
                  </a:cxn>
                  <a:cxn ang="0">
                    <a:pos x="50" y="9"/>
                  </a:cxn>
                  <a:cxn ang="0">
                    <a:pos x="56" y="18"/>
                  </a:cxn>
                  <a:cxn ang="0">
                    <a:pos x="59" y="30"/>
                  </a:cxn>
                  <a:cxn ang="0">
                    <a:pos x="59" y="128"/>
                  </a:cxn>
                  <a:cxn ang="0">
                    <a:pos x="56" y="139"/>
                  </a:cxn>
                  <a:cxn ang="0">
                    <a:pos x="50" y="149"/>
                  </a:cxn>
                  <a:cxn ang="0">
                    <a:pos x="40" y="155"/>
                  </a:cxn>
                  <a:cxn ang="0">
                    <a:pos x="29" y="157"/>
                  </a:cxn>
                  <a:cxn ang="0">
                    <a:pos x="18" y="155"/>
                  </a:cxn>
                  <a:cxn ang="0">
                    <a:pos x="8" y="149"/>
                  </a:cxn>
                  <a:cxn ang="0">
                    <a:pos x="2" y="139"/>
                  </a:cxn>
                  <a:cxn ang="0">
                    <a:pos x="0" y="128"/>
                  </a:cxn>
                  <a:cxn ang="0">
                    <a:pos x="0" y="30"/>
                  </a:cxn>
                  <a:cxn ang="0">
                    <a:pos x="2" y="18"/>
                  </a:cxn>
                  <a:cxn ang="0">
                    <a:pos x="8" y="9"/>
                  </a:cxn>
                  <a:cxn ang="0">
                    <a:pos x="18" y="3"/>
                  </a:cxn>
                  <a:cxn ang="0">
                    <a:pos x="29" y="0"/>
                  </a:cxn>
                </a:cxnLst>
                <a:rect l="0" t="0" r="r" b="b"/>
                <a:pathLst>
                  <a:path w="59" h="157">
                    <a:moveTo>
                      <a:pt x="29" y="0"/>
                    </a:moveTo>
                    <a:lnTo>
                      <a:pt x="40" y="3"/>
                    </a:lnTo>
                    <a:lnTo>
                      <a:pt x="50" y="9"/>
                    </a:lnTo>
                    <a:lnTo>
                      <a:pt x="56" y="18"/>
                    </a:lnTo>
                    <a:lnTo>
                      <a:pt x="59" y="30"/>
                    </a:lnTo>
                    <a:lnTo>
                      <a:pt x="59" y="128"/>
                    </a:lnTo>
                    <a:lnTo>
                      <a:pt x="56" y="139"/>
                    </a:lnTo>
                    <a:lnTo>
                      <a:pt x="50" y="149"/>
                    </a:lnTo>
                    <a:lnTo>
                      <a:pt x="40" y="155"/>
                    </a:lnTo>
                    <a:lnTo>
                      <a:pt x="29" y="157"/>
                    </a:lnTo>
                    <a:lnTo>
                      <a:pt x="18" y="155"/>
                    </a:lnTo>
                    <a:lnTo>
                      <a:pt x="8" y="149"/>
                    </a:lnTo>
                    <a:lnTo>
                      <a:pt x="2" y="139"/>
                    </a:lnTo>
                    <a:lnTo>
                      <a:pt x="0" y="128"/>
                    </a:lnTo>
                    <a:lnTo>
                      <a:pt x="0" y="30"/>
                    </a:lnTo>
                    <a:lnTo>
                      <a:pt x="2" y="18"/>
                    </a:lnTo>
                    <a:lnTo>
                      <a:pt x="8" y="9"/>
                    </a:lnTo>
                    <a:lnTo>
                      <a:pt x="18" y="3"/>
                    </a:lnTo>
                    <a:lnTo>
                      <a:pt x="2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a:p>
            </p:txBody>
          </p:sp>
          <p:sp>
            <p:nvSpPr>
              <p:cNvPr id="45" name="Freeform 31">
                <a:extLst>
                  <a:ext uri="{FF2B5EF4-FFF2-40B4-BE49-F238E27FC236}">
                    <a16:creationId xmlns:a16="http://schemas.microsoft.com/office/drawing/2014/main" id="{6D9078CC-5B15-45CB-9E85-D9682BFB5814}"/>
                  </a:ext>
                </a:extLst>
              </p:cNvPr>
              <p:cNvSpPr>
                <a:spLocks/>
              </p:cNvSpPr>
              <p:nvPr/>
            </p:nvSpPr>
            <p:spPr bwMode="auto">
              <a:xfrm>
                <a:off x="8434496" y="3470863"/>
                <a:ext cx="56373" cy="155273"/>
              </a:xfrm>
              <a:custGeom>
                <a:avLst/>
                <a:gdLst/>
                <a:ahLst/>
                <a:cxnLst>
                  <a:cxn ang="0">
                    <a:pos x="28" y="0"/>
                  </a:cxn>
                  <a:cxn ang="0">
                    <a:pos x="40" y="3"/>
                  </a:cxn>
                  <a:cxn ang="0">
                    <a:pos x="49" y="9"/>
                  </a:cxn>
                  <a:cxn ang="0">
                    <a:pos x="55" y="18"/>
                  </a:cxn>
                  <a:cxn ang="0">
                    <a:pos x="57" y="30"/>
                  </a:cxn>
                  <a:cxn ang="0">
                    <a:pos x="57" y="128"/>
                  </a:cxn>
                  <a:cxn ang="0">
                    <a:pos x="55" y="139"/>
                  </a:cxn>
                  <a:cxn ang="0">
                    <a:pos x="49" y="149"/>
                  </a:cxn>
                  <a:cxn ang="0">
                    <a:pos x="40" y="155"/>
                  </a:cxn>
                  <a:cxn ang="0">
                    <a:pos x="28" y="157"/>
                  </a:cxn>
                  <a:cxn ang="0">
                    <a:pos x="17" y="155"/>
                  </a:cxn>
                  <a:cxn ang="0">
                    <a:pos x="8" y="149"/>
                  </a:cxn>
                  <a:cxn ang="0">
                    <a:pos x="2" y="139"/>
                  </a:cxn>
                  <a:cxn ang="0">
                    <a:pos x="0" y="128"/>
                  </a:cxn>
                  <a:cxn ang="0">
                    <a:pos x="0" y="30"/>
                  </a:cxn>
                  <a:cxn ang="0">
                    <a:pos x="2" y="18"/>
                  </a:cxn>
                  <a:cxn ang="0">
                    <a:pos x="8" y="9"/>
                  </a:cxn>
                  <a:cxn ang="0">
                    <a:pos x="17" y="3"/>
                  </a:cxn>
                  <a:cxn ang="0">
                    <a:pos x="28" y="0"/>
                  </a:cxn>
                </a:cxnLst>
                <a:rect l="0" t="0" r="r" b="b"/>
                <a:pathLst>
                  <a:path w="57" h="157">
                    <a:moveTo>
                      <a:pt x="28" y="0"/>
                    </a:moveTo>
                    <a:lnTo>
                      <a:pt x="40" y="3"/>
                    </a:lnTo>
                    <a:lnTo>
                      <a:pt x="49" y="9"/>
                    </a:lnTo>
                    <a:lnTo>
                      <a:pt x="55" y="18"/>
                    </a:lnTo>
                    <a:lnTo>
                      <a:pt x="57" y="30"/>
                    </a:lnTo>
                    <a:lnTo>
                      <a:pt x="57" y="128"/>
                    </a:lnTo>
                    <a:lnTo>
                      <a:pt x="55" y="139"/>
                    </a:lnTo>
                    <a:lnTo>
                      <a:pt x="49" y="149"/>
                    </a:lnTo>
                    <a:lnTo>
                      <a:pt x="40" y="155"/>
                    </a:lnTo>
                    <a:lnTo>
                      <a:pt x="28" y="157"/>
                    </a:lnTo>
                    <a:lnTo>
                      <a:pt x="17" y="155"/>
                    </a:lnTo>
                    <a:lnTo>
                      <a:pt x="8" y="149"/>
                    </a:lnTo>
                    <a:lnTo>
                      <a:pt x="2" y="139"/>
                    </a:lnTo>
                    <a:lnTo>
                      <a:pt x="0" y="128"/>
                    </a:lnTo>
                    <a:lnTo>
                      <a:pt x="0" y="30"/>
                    </a:lnTo>
                    <a:lnTo>
                      <a:pt x="2" y="18"/>
                    </a:lnTo>
                    <a:lnTo>
                      <a:pt x="8" y="9"/>
                    </a:lnTo>
                    <a:lnTo>
                      <a:pt x="17" y="3"/>
                    </a:lnTo>
                    <a:lnTo>
                      <a:pt x="2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a:p>
            </p:txBody>
          </p:sp>
        </p:grpSp>
        <p:sp>
          <p:nvSpPr>
            <p:cNvPr id="21" name="TextBox 48">
              <a:extLst>
                <a:ext uri="{FF2B5EF4-FFF2-40B4-BE49-F238E27FC236}">
                  <a16:creationId xmlns:a16="http://schemas.microsoft.com/office/drawing/2014/main" id="{549A4FF5-80EA-4855-97F0-18F77A4E9190}"/>
                </a:ext>
              </a:extLst>
            </p:cNvPr>
            <p:cNvSpPr txBox="1"/>
            <p:nvPr/>
          </p:nvSpPr>
          <p:spPr>
            <a:xfrm>
              <a:off x="8064544" y="2364270"/>
              <a:ext cx="822959" cy="332399"/>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a:r>
                <a:rPr lang="en-US" sz="1800" b="1" dirty="0"/>
                <a:t>1/23</a:t>
              </a:r>
            </a:p>
          </p:txBody>
        </p:sp>
      </p:grpSp>
    </p:spTree>
    <p:extLst>
      <p:ext uri="{BB962C8B-B14F-4D97-AF65-F5344CB8AC3E}">
        <p14:creationId xmlns:p14="http://schemas.microsoft.com/office/powerpoint/2010/main" val="407360995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sz="half" idx="1"/>
          </p:nvPr>
        </p:nvSpPr>
        <p:spPr>
          <a:xfrm>
            <a:off x="533400" y="1508760"/>
            <a:ext cx="8382000" cy="4556234"/>
          </a:xfrm>
        </p:spPr>
        <p:txBody>
          <a:bodyPr/>
          <a:lstStyle/>
          <a:p>
            <a:r>
              <a:rPr lang="en-US" dirty="0"/>
              <a:t>Welcome</a:t>
            </a:r>
          </a:p>
          <a:p>
            <a:r>
              <a:rPr lang="en-US" dirty="0"/>
              <a:t>Recap of 11-19-18 Meeting Decisions &amp; Discussion of Follow-up Items</a:t>
            </a:r>
          </a:p>
          <a:p>
            <a:pPr lvl="1"/>
            <a:r>
              <a:rPr lang="en-US" dirty="0"/>
              <a:t>Revisit Taskforce Mission and Goals</a:t>
            </a:r>
          </a:p>
          <a:p>
            <a:pPr lvl="1"/>
            <a:r>
              <a:rPr lang="en-US" dirty="0"/>
              <a:t>Define Work Process for Developmental Measures and 2019 Objectives</a:t>
            </a:r>
          </a:p>
          <a:p>
            <a:r>
              <a:rPr lang="en-US" dirty="0"/>
              <a:t>Discuss Opportunities for Operationalization of Electronic Clinical Data-Based Measures</a:t>
            </a:r>
          </a:p>
          <a:p>
            <a:r>
              <a:rPr lang="en-US" dirty="0"/>
              <a:t>Discuss a Proposal for Increasing Transparency of Taskforce Work</a:t>
            </a:r>
          </a:p>
          <a:p>
            <a:r>
              <a:rPr lang="en-US" dirty="0"/>
              <a:t>Begin Abbreviated Annual Review of the Aligned Measure Set</a:t>
            </a:r>
          </a:p>
          <a:p>
            <a:r>
              <a:rPr lang="en-US" dirty="0"/>
              <a:t>Next Steps</a:t>
            </a:r>
          </a:p>
        </p:txBody>
      </p:sp>
      <p:sp>
        <p:nvSpPr>
          <p:cNvPr id="4" name="Rectangle 3"/>
          <p:cNvSpPr/>
          <p:nvPr/>
        </p:nvSpPr>
        <p:spPr>
          <a:xfrm>
            <a:off x="0" y="2645299"/>
            <a:ext cx="91440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455766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CF62A-96E3-4E97-8C77-8316E3FF0AE3}"/>
              </a:ext>
            </a:extLst>
          </p:cNvPr>
          <p:cNvSpPr>
            <a:spLocks noGrp="1"/>
          </p:cNvSpPr>
          <p:nvPr>
            <p:ph type="title"/>
          </p:nvPr>
        </p:nvSpPr>
        <p:spPr/>
        <p:txBody>
          <a:bodyPr/>
          <a:lstStyle/>
          <a:p>
            <a:r>
              <a:rPr lang="en-US"/>
              <a:t>Taskforce Mission and Goals </a:t>
            </a:r>
          </a:p>
        </p:txBody>
      </p:sp>
      <p:sp>
        <p:nvSpPr>
          <p:cNvPr id="3" name="Content Placeholder 2">
            <a:extLst>
              <a:ext uri="{FF2B5EF4-FFF2-40B4-BE49-F238E27FC236}">
                <a16:creationId xmlns:a16="http://schemas.microsoft.com/office/drawing/2014/main" id="{8B0CD486-BE74-4BDC-BF1E-24B8DB862789}"/>
              </a:ext>
            </a:extLst>
          </p:cNvPr>
          <p:cNvSpPr>
            <a:spLocks noGrp="1"/>
          </p:cNvSpPr>
          <p:nvPr>
            <p:ph sz="half" idx="1"/>
          </p:nvPr>
        </p:nvSpPr>
        <p:spPr/>
        <p:txBody>
          <a:bodyPr/>
          <a:lstStyle/>
          <a:p>
            <a:r>
              <a:rPr lang="en-US" b="0" dirty="0"/>
              <a:t>During the 10/24 meeting, Taskforce members recommended holding a strategic discussion about the Taskforce’s future direction and how to measure success.</a:t>
            </a:r>
          </a:p>
          <a:p>
            <a:r>
              <a:rPr lang="en-US" b="0" dirty="0"/>
              <a:t>On 11/19 Taskforce members reacted to proposed revisions to the Taskforce mission statement and 2019 goals. </a:t>
            </a:r>
          </a:p>
          <a:p>
            <a:r>
              <a:rPr lang="en-US" b="0" dirty="0"/>
              <a:t>Taskforce staff have since further revised the mission statement and 2019 goals to reflect the 11/19 discussion.</a:t>
            </a:r>
          </a:p>
        </p:txBody>
      </p:sp>
    </p:spTree>
    <p:extLst>
      <p:ext uri="{BB962C8B-B14F-4D97-AF65-F5344CB8AC3E}">
        <p14:creationId xmlns:p14="http://schemas.microsoft.com/office/powerpoint/2010/main" val="343468503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1F340-C61D-441D-9417-94D9F8F652FA}"/>
              </a:ext>
            </a:extLst>
          </p:cNvPr>
          <p:cNvSpPr>
            <a:spLocks noGrp="1"/>
          </p:cNvSpPr>
          <p:nvPr>
            <p:ph type="title"/>
          </p:nvPr>
        </p:nvSpPr>
        <p:spPr/>
        <p:txBody>
          <a:bodyPr/>
          <a:lstStyle/>
          <a:p>
            <a:r>
              <a:rPr lang="en-US" dirty="0"/>
              <a:t>Proposed Second Revision to the </a:t>
            </a:r>
            <a:br>
              <a:rPr lang="en-US" dirty="0"/>
            </a:br>
            <a:r>
              <a:rPr lang="en-US" dirty="0"/>
              <a:t>Taskforce Mission Statement </a:t>
            </a:r>
          </a:p>
        </p:txBody>
      </p:sp>
      <p:sp>
        <p:nvSpPr>
          <p:cNvPr id="3" name="Content Placeholder 2">
            <a:extLst>
              <a:ext uri="{FF2B5EF4-FFF2-40B4-BE49-F238E27FC236}">
                <a16:creationId xmlns:a16="http://schemas.microsoft.com/office/drawing/2014/main" id="{B6924557-89C4-484E-9A8A-08DE632C731F}"/>
              </a:ext>
            </a:extLst>
          </p:cNvPr>
          <p:cNvSpPr>
            <a:spLocks noGrp="1"/>
          </p:cNvSpPr>
          <p:nvPr>
            <p:ph sz="half" idx="1"/>
          </p:nvPr>
        </p:nvSpPr>
        <p:spPr>
          <a:xfrm>
            <a:off x="506438" y="1148861"/>
            <a:ext cx="7877907" cy="5360450"/>
          </a:xfrm>
        </p:spPr>
        <p:txBody>
          <a:bodyPr/>
          <a:lstStyle/>
          <a:p>
            <a:r>
              <a:rPr lang="en-US" b="0" dirty="0"/>
              <a:t>The Quality Alignment Taskforce shall advise EOHHS on the definition and maintenance of an aligned measure set for use in global budget-based risk contracts, which are inclusive of MassHealth ACO and commercial ACO contracts.  </a:t>
            </a:r>
          </a:p>
          <a:p>
            <a:r>
              <a:rPr lang="en-US" b="0" dirty="0"/>
              <a:t>The Taskforce shall also:</a:t>
            </a:r>
          </a:p>
          <a:p>
            <a:pPr lvl="1"/>
            <a:r>
              <a:rPr lang="en-US" b="0" dirty="0"/>
              <a:t>identify prioritized developmental measures and measure concepts for multi-payer and provider implementation, and either track or sponsor their development and testing, as appropriate, and</a:t>
            </a:r>
          </a:p>
          <a:p>
            <a:pPr lvl="1"/>
            <a:r>
              <a:rPr lang="en-US" b="0" dirty="0"/>
              <a:t>advocate for and support systemized means for EHR-based measure reporting for use in value-based contracts. </a:t>
            </a:r>
          </a:p>
          <a:p>
            <a:pPr>
              <a:spcAft>
                <a:spcPts val="600"/>
              </a:spcAft>
            </a:pPr>
            <a:r>
              <a:rPr lang="en-US" b="0" dirty="0"/>
              <a:t>By so doing, the Taskforce strives to a</a:t>
            </a:r>
            <a:r>
              <a:rPr lang="en-US" sz="2000" b="0" dirty="0">
                <a:latin typeface="Book Antiqua" panose="02040602050305030304" pitchFamily="18" charset="0"/>
              </a:rPr>
              <a:t>dvance progress on state health priorities and reduce use of measures that don’t add value.</a:t>
            </a:r>
          </a:p>
        </p:txBody>
      </p:sp>
      <p:sp>
        <p:nvSpPr>
          <p:cNvPr id="4" name="Content Placeholder 3">
            <a:extLst>
              <a:ext uri="{FF2B5EF4-FFF2-40B4-BE49-F238E27FC236}">
                <a16:creationId xmlns:a16="http://schemas.microsoft.com/office/drawing/2014/main" id="{7B3D650A-437A-4F90-96A7-485CFE31836C}"/>
              </a:ext>
            </a:extLst>
          </p:cNvPr>
          <p:cNvSpPr txBox="1">
            <a:spLocks/>
          </p:cNvSpPr>
          <p:nvPr/>
        </p:nvSpPr>
        <p:spPr bwMode="auto">
          <a:xfrm>
            <a:off x="533400" y="6174177"/>
            <a:ext cx="8077200" cy="401441"/>
          </a:xfrm>
          <a:prstGeom prst="rect">
            <a:avLst/>
          </a:prstGeom>
          <a:solidFill>
            <a:srgbClr val="FFC000"/>
          </a:solid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kern="0" dirty="0"/>
              <a:t>Does this updated mission statement resonate for the Taskforce?</a:t>
            </a:r>
          </a:p>
        </p:txBody>
      </p:sp>
    </p:spTree>
    <p:extLst>
      <p:ext uri="{BB962C8B-B14F-4D97-AF65-F5344CB8AC3E}">
        <p14:creationId xmlns:p14="http://schemas.microsoft.com/office/powerpoint/2010/main" val="161526256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B84-A571-4483-8F96-D789A9F0E949}"/>
              </a:ext>
            </a:extLst>
          </p:cNvPr>
          <p:cNvSpPr>
            <a:spLocks noGrp="1"/>
          </p:cNvSpPr>
          <p:nvPr>
            <p:ph type="title"/>
          </p:nvPr>
        </p:nvSpPr>
        <p:spPr/>
        <p:txBody>
          <a:bodyPr/>
          <a:lstStyle/>
          <a:p>
            <a:r>
              <a:rPr lang="en-US" dirty="0"/>
              <a:t>Proposed 2019 Taskforce Goals</a:t>
            </a:r>
          </a:p>
        </p:txBody>
      </p:sp>
      <p:graphicFrame>
        <p:nvGraphicFramePr>
          <p:cNvPr id="6" name="Table 5">
            <a:extLst>
              <a:ext uri="{FF2B5EF4-FFF2-40B4-BE49-F238E27FC236}">
                <a16:creationId xmlns:a16="http://schemas.microsoft.com/office/drawing/2014/main" id="{F4644FDF-4792-4CA1-A1F4-58F3DCDEC69D}"/>
              </a:ext>
            </a:extLst>
          </p:cNvPr>
          <p:cNvGraphicFramePr>
            <a:graphicFrameLocks noGrp="1"/>
          </p:cNvGraphicFramePr>
          <p:nvPr>
            <p:extLst>
              <p:ext uri="{D42A27DB-BD31-4B8C-83A1-F6EECF244321}">
                <p14:modId xmlns:p14="http://schemas.microsoft.com/office/powerpoint/2010/main" val="1363840380"/>
              </p:ext>
            </p:extLst>
          </p:nvPr>
        </p:nvGraphicFramePr>
        <p:xfrm>
          <a:off x="462622" y="1411325"/>
          <a:ext cx="8371889" cy="4575947"/>
        </p:xfrm>
        <a:graphic>
          <a:graphicData uri="http://schemas.openxmlformats.org/drawingml/2006/table">
            <a:tbl>
              <a:tblPr firstRow="1" firstCol="1" bandRow="1"/>
              <a:tblGrid>
                <a:gridCol w="2906383">
                  <a:extLst>
                    <a:ext uri="{9D8B030D-6E8A-4147-A177-3AD203B41FA5}">
                      <a16:colId xmlns:a16="http://schemas.microsoft.com/office/drawing/2014/main" val="1808899012"/>
                    </a:ext>
                  </a:extLst>
                </a:gridCol>
                <a:gridCol w="5465506">
                  <a:extLst>
                    <a:ext uri="{9D8B030D-6E8A-4147-A177-3AD203B41FA5}">
                      <a16:colId xmlns:a16="http://schemas.microsoft.com/office/drawing/2014/main" val="1378234193"/>
                    </a:ext>
                  </a:extLst>
                </a:gridCol>
              </a:tblGrid>
              <a:tr h="345116">
                <a:tc>
                  <a:txBody>
                    <a:bodyPr/>
                    <a:lstStyle/>
                    <a:p>
                      <a:pPr marL="0" marR="0">
                        <a:spcBef>
                          <a:spcPts val="0"/>
                        </a:spcBef>
                        <a:spcAft>
                          <a:spcPts val="0"/>
                        </a:spcAft>
                        <a:tabLst>
                          <a:tab pos="5486400" algn="l"/>
                        </a:tabLst>
                      </a:pPr>
                      <a:r>
                        <a:rPr lang="en-US" sz="1700" b="1"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rPr>
                        <a:t>Goals</a:t>
                      </a:r>
                      <a:endParaRPr lang="en-US" sz="1700"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467"/>
                    </a:solidFill>
                  </a:tcPr>
                </a:tc>
                <a:tc>
                  <a:txBody>
                    <a:bodyPr/>
                    <a:lstStyle/>
                    <a:p>
                      <a:pPr marL="0" marR="0">
                        <a:spcBef>
                          <a:spcPts val="0"/>
                        </a:spcBef>
                        <a:spcAft>
                          <a:spcPts val="0"/>
                        </a:spcAft>
                        <a:tabLst>
                          <a:tab pos="5486400" algn="l"/>
                        </a:tabLst>
                      </a:pPr>
                      <a:r>
                        <a:rPr lang="en-US" sz="1700" b="1"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rPr>
                        <a:t>Measures of Success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467"/>
                    </a:solidFill>
                  </a:tcPr>
                </a:tc>
                <a:extLst>
                  <a:ext uri="{0D108BD9-81ED-4DB2-BD59-A6C34878D82A}">
                    <a16:rowId xmlns:a16="http://schemas.microsoft.com/office/drawing/2014/main" val="3444909339"/>
                  </a:ext>
                </a:extLst>
              </a:tr>
              <a:tr h="1430728">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486400" algn="l"/>
                        </a:tabLst>
                        <a:defRPr/>
                      </a:pPr>
                      <a:r>
                        <a:rPr lang="en-US" sz="1700" b="0" dirty="0">
                          <a:solidFill>
                            <a:schemeClr val="tx1"/>
                          </a:solidFill>
                          <a:latin typeface="Book Antiqua" panose="02040602050305030304" pitchFamily="18" charset="0"/>
                        </a:rPr>
                        <a:t>1. Support adoption of the Aligned Measure Set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5486400" algn="l"/>
                        </a:tabLst>
                      </a:pPr>
                      <a:r>
                        <a:rPr lang="en-US" sz="17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By January 1, 2020, for the top six commercial payers (as reported by CHIA enrollment data): </a:t>
                      </a:r>
                    </a:p>
                    <a:p>
                      <a:pPr marL="342900" marR="0" indent="-342900">
                        <a:spcBef>
                          <a:spcPts val="0"/>
                        </a:spcBef>
                        <a:spcAft>
                          <a:spcPts val="0"/>
                        </a:spcAft>
                        <a:buFont typeface="+mj-lt"/>
                        <a:buAutoNum type="arabicPeriod"/>
                        <a:tabLst>
                          <a:tab pos="5486400" algn="l"/>
                        </a:tabLst>
                      </a:pPr>
                      <a:r>
                        <a:rPr lang="en-US" sz="17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Percentage of payers voluntarily adopting the complete aligned measure set in their global budget contracts.</a:t>
                      </a:r>
                    </a:p>
                    <a:p>
                      <a:pPr marL="342900" marR="0" indent="-342900">
                        <a:spcBef>
                          <a:spcPts val="0"/>
                        </a:spcBef>
                        <a:spcAft>
                          <a:spcPts val="0"/>
                        </a:spcAft>
                        <a:buFont typeface="+mj-lt"/>
                        <a:buAutoNum type="arabicPeriod"/>
                        <a:tabLst>
                          <a:tab pos="5486400" algn="l"/>
                        </a:tabLst>
                      </a:pPr>
                      <a:r>
                        <a:rPr lang="en-US" sz="17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Percentage of global budget contracts using the complete aligned measure set.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7770817"/>
                  </a:ext>
                </a:extLst>
              </a:tr>
              <a:tr h="426741">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486400" algn="l"/>
                        </a:tabLst>
                        <a:defRPr/>
                      </a:pPr>
                      <a:r>
                        <a:rPr lang="en-US" sz="1700" b="0" dirty="0">
                          <a:solidFill>
                            <a:schemeClr val="tx1"/>
                          </a:solidFill>
                          <a:latin typeface="Book Antiqua" panose="02040602050305030304" pitchFamily="18" charset="0"/>
                        </a:rPr>
                        <a:t>2. Review and maintain the Aligned Measure Set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marL="0" marR="0">
                        <a:spcBef>
                          <a:spcPts val="0"/>
                        </a:spcBef>
                        <a:spcAft>
                          <a:spcPts val="0"/>
                        </a:spcAft>
                        <a:tabLst>
                          <a:tab pos="5486400" algn="l"/>
                        </a:tabLst>
                      </a:pPr>
                      <a:r>
                        <a:rPr lang="en-US" sz="17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Completion of the 2019 annual review process by March 31, 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1636716"/>
                  </a:ext>
                </a:extLst>
              </a:tr>
              <a:tr h="8534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dirty="0">
                          <a:solidFill>
                            <a:schemeClr val="tx1"/>
                          </a:solidFill>
                          <a:latin typeface="Book Antiqua" panose="02040602050305030304" pitchFamily="18" charset="0"/>
                        </a:rPr>
                        <a:t>3. Track or sponsor four prioritized developmental measures for testing and implementation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Completion of the 2019 objectives for each of the developmental measures/measure concepts by December 31, 2019. </a:t>
                      </a:r>
                    </a:p>
                    <a:p>
                      <a:pPr marL="0" marR="0">
                        <a:spcBef>
                          <a:spcPts val="0"/>
                        </a:spcBef>
                        <a:spcAft>
                          <a:spcPts val="0"/>
                        </a:spcAft>
                      </a:pPr>
                      <a:r>
                        <a:rPr lang="en-US" sz="1700" i="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2019 objectives to be finalized by the end of 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4823276"/>
                  </a:ext>
                </a:extLst>
              </a:tr>
              <a:tr h="8627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dirty="0">
                          <a:solidFill>
                            <a:schemeClr val="tx1"/>
                          </a:solidFill>
                          <a:latin typeface="Book Antiqua" panose="02040602050305030304" pitchFamily="18" charset="0"/>
                        </a:rPr>
                        <a:t>4. Advocate and support systemized means for EHR-based measure reporting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marL="0" marR="0">
                        <a:spcBef>
                          <a:spcPts val="0"/>
                        </a:spcBef>
                        <a:spcAft>
                          <a:spcPts val="0"/>
                        </a:spcAft>
                      </a:pPr>
                      <a:r>
                        <a:rPr lang="en-US" sz="17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Identification of and advocacy for EHR-based measures for inclusion in the Commonwealth’s plan for EHR-based measure reporting.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3474308174"/>
                  </a:ext>
                </a:extLst>
              </a:tr>
            </a:tbl>
          </a:graphicData>
        </a:graphic>
      </p:graphicFrame>
      <p:sp>
        <p:nvSpPr>
          <p:cNvPr id="5" name="Content Placeholder 3">
            <a:extLst>
              <a:ext uri="{FF2B5EF4-FFF2-40B4-BE49-F238E27FC236}">
                <a16:creationId xmlns:a16="http://schemas.microsoft.com/office/drawing/2014/main" id="{E4DF1307-E924-4B29-B146-FA248C6D9CF7}"/>
              </a:ext>
            </a:extLst>
          </p:cNvPr>
          <p:cNvSpPr txBox="1">
            <a:spLocks/>
          </p:cNvSpPr>
          <p:nvPr/>
        </p:nvSpPr>
        <p:spPr bwMode="auto">
          <a:xfrm>
            <a:off x="462621" y="6195958"/>
            <a:ext cx="8371889" cy="401441"/>
          </a:xfrm>
          <a:prstGeom prst="rect">
            <a:avLst/>
          </a:prstGeom>
          <a:solidFill>
            <a:srgbClr val="FFC000"/>
          </a:solid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kern="0" dirty="0"/>
              <a:t>Do these updated goals resonate for the Taskforce?</a:t>
            </a:r>
          </a:p>
        </p:txBody>
      </p:sp>
    </p:spTree>
    <p:extLst>
      <p:ext uri="{BB962C8B-B14F-4D97-AF65-F5344CB8AC3E}">
        <p14:creationId xmlns:p14="http://schemas.microsoft.com/office/powerpoint/2010/main" val="216661202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3F76-00AD-40A6-A566-C620908A3AFE}"/>
              </a:ext>
            </a:extLst>
          </p:cNvPr>
          <p:cNvSpPr>
            <a:spLocks noGrp="1"/>
          </p:cNvSpPr>
          <p:nvPr>
            <p:ph type="title"/>
          </p:nvPr>
        </p:nvSpPr>
        <p:spPr/>
        <p:txBody>
          <a:bodyPr/>
          <a:lstStyle/>
          <a:p>
            <a:r>
              <a:rPr lang="en-US"/>
              <a:t>Proposed 2021+ Goals</a:t>
            </a:r>
          </a:p>
        </p:txBody>
      </p:sp>
      <p:sp>
        <p:nvSpPr>
          <p:cNvPr id="6" name="Content Placeholder 3">
            <a:extLst>
              <a:ext uri="{FF2B5EF4-FFF2-40B4-BE49-F238E27FC236}">
                <a16:creationId xmlns:a16="http://schemas.microsoft.com/office/drawing/2014/main" id="{ADCD6DF3-1B35-4DE2-9DF0-401A40DA7B33}"/>
              </a:ext>
            </a:extLst>
          </p:cNvPr>
          <p:cNvSpPr txBox="1">
            <a:spLocks/>
          </p:cNvSpPr>
          <p:nvPr/>
        </p:nvSpPr>
        <p:spPr bwMode="auto">
          <a:xfrm>
            <a:off x="323557" y="5373449"/>
            <a:ext cx="8532055" cy="858540"/>
          </a:xfrm>
          <a:prstGeom prst="rect">
            <a:avLst/>
          </a:prstGeom>
          <a:solidFill>
            <a:srgbClr val="FFC000"/>
          </a:solidFill>
          <a:ln w="6350" cmpd="sng">
            <a:solidFill>
              <a:srgbClr val="FFC000"/>
            </a:solid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a:t>Does the Taskforce have any feedback on these 2021+ draft goals?</a:t>
            </a:r>
          </a:p>
          <a:p>
            <a:r>
              <a:rPr lang="en-US"/>
              <a:t>Are there any additional measures of success to consider?</a:t>
            </a:r>
          </a:p>
        </p:txBody>
      </p:sp>
      <p:graphicFrame>
        <p:nvGraphicFramePr>
          <p:cNvPr id="7" name="Table 6">
            <a:extLst>
              <a:ext uri="{FF2B5EF4-FFF2-40B4-BE49-F238E27FC236}">
                <a16:creationId xmlns:a16="http://schemas.microsoft.com/office/drawing/2014/main" id="{8D018F3D-7D94-496D-8BCB-0ED12EFAC0DD}"/>
              </a:ext>
            </a:extLst>
          </p:cNvPr>
          <p:cNvGraphicFramePr>
            <a:graphicFrameLocks noGrp="1"/>
          </p:cNvGraphicFramePr>
          <p:nvPr>
            <p:extLst>
              <p:ext uri="{D42A27DB-BD31-4B8C-83A1-F6EECF244321}">
                <p14:modId xmlns:p14="http://schemas.microsoft.com/office/powerpoint/2010/main" val="2029279767"/>
              </p:ext>
            </p:extLst>
          </p:nvPr>
        </p:nvGraphicFramePr>
        <p:xfrm>
          <a:off x="323557" y="1438473"/>
          <a:ext cx="8532055" cy="3108960"/>
        </p:xfrm>
        <a:graphic>
          <a:graphicData uri="http://schemas.openxmlformats.org/drawingml/2006/table">
            <a:tbl>
              <a:tblPr firstRow="1" firstCol="1" bandRow="1"/>
              <a:tblGrid>
                <a:gridCol w="3682386">
                  <a:extLst>
                    <a:ext uri="{9D8B030D-6E8A-4147-A177-3AD203B41FA5}">
                      <a16:colId xmlns:a16="http://schemas.microsoft.com/office/drawing/2014/main" val="1808899012"/>
                    </a:ext>
                  </a:extLst>
                </a:gridCol>
                <a:gridCol w="4849669">
                  <a:extLst>
                    <a:ext uri="{9D8B030D-6E8A-4147-A177-3AD203B41FA5}">
                      <a16:colId xmlns:a16="http://schemas.microsoft.com/office/drawing/2014/main" val="1378234193"/>
                    </a:ext>
                  </a:extLst>
                </a:gridCol>
              </a:tblGrid>
              <a:tr h="239593">
                <a:tc>
                  <a:txBody>
                    <a:bodyPr/>
                    <a:lstStyle/>
                    <a:p>
                      <a:pPr marL="0" marR="0">
                        <a:spcBef>
                          <a:spcPts val="0"/>
                        </a:spcBef>
                        <a:spcAft>
                          <a:spcPts val="0"/>
                        </a:spcAft>
                        <a:tabLst>
                          <a:tab pos="5486400" algn="l"/>
                        </a:tabLst>
                      </a:pPr>
                      <a:r>
                        <a:rPr lang="en-US" sz="1700" b="1">
                          <a:solidFill>
                            <a:schemeClr val="bg1"/>
                          </a:solidFill>
                          <a:effectLst/>
                          <a:latin typeface="Book Antiqua" panose="02040602050305030304" pitchFamily="18" charset="0"/>
                          <a:ea typeface="Calibri" panose="020F0502020204030204" pitchFamily="34" charset="0"/>
                          <a:cs typeface="Times New Roman" panose="02020603050405020304" pitchFamily="18" charset="0"/>
                        </a:rPr>
                        <a:t>Goals</a:t>
                      </a:r>
                      <a:endParaRPr lang="en-US" sz="170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467"/>
                    </a:solidFill>
                  </a:tcPr>
                </a:tc>
                <a:tc>
                  <a:txBody>
                    <a:bodyPr/>
                    <a:lstStyle/>
                    <a:p>
                      <a:pPr marL="0" marR="0">
                        <a:spcBef>
                          <a:spcPts val="0"/>
                        </a:spcBef>
                        <a:spcAft>
                          <a:spcPts val="0"/>
                        </a:spcAft>
                        <a:tabLst>
                          <a:tab pos="5486400" algn="l"/>
                        </a:tabLst>
                      </a:pPr>
                      <a:r>
                        <a:rPr lang="en-US" sz="1700" b="1">
                          <a:solidFill>
                            <a:schemeClr val="bg1"/>
                          </a:solidFill>
                          <a:effectLst/>
                          <a:latin typeface="Book Antiqua" panose="02040602050305030304" pitchFamily="18" charset="0"/>
                          <a:ea typeface="Calibri" panose="020F0502020204030204" pitchFamily="34" charset="0"/>
                          <a:cs typeface="Times New Roman" panose="02020603050405020304" pitchFamily="18" charset="0"/>
                        </a:rPr>
                        <a:t>Measures of Success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467"/>
                    </a:solidFill>
                  </a:tcPr>
                </a:tc>
                <a:extLst>
                  <a:ext uri="{0D108BD9-81ED-4DB2-BD59-A6C34878D82A}">
                    <a16:rowId xmlns:a16="http://schemas.microsoft.com/office/drawing/2014/main" val="3444909339"/>
                  </a:ext>
                </a:extLst>
              </a:tr>
              <a:tr h="143756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486400" algn="l"/>
                        </a:tabLst>
                        <a:defRPr/>
                      </a:pPr>
                      <a:r>
                        <a:rPr lang="en-US" sz="1700" b="0">
                          <a:latin typeface="Book Antiqua" panose="02040602050305030304" pitchFamily="18" charset="0"/>
                        </a:rPr>
                        <a:t>1. Advance quality progress on state health priorities  </a:t>
                      </a:r>
                      <a:endParaRPr lang="en-US" sz="1700" b="0" dirty="0">
                        <a:latin typeface="Book Antiqua" panose="0204060205030503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marL="0" marR="0">
                        <a:spcBef>
                          <a:spcPts val="0"/>
                        </a:spcBef>
                        <a:spcAft>
                          <a:spcPts val="0"/>
                        </a:spcAft>
                        <a:tabLst>
                          <a:tab pos="5486400" algn="l"/>
                        </a:tabLst>
                      </a:pPr>
                      <a:r>
                        <a:rPr lang="en-US" sz="1700">
                          <a:effectLst/>
                          <a:latin typeface="Book Antiqua" panose="02040602050305030304" pitchFamily="18" charset="0"/>
                          <a:ea typeface="Calibri" panose="020F0502020204030204" pitchFamily="34" charset="0"/>
                          <a:cs typeface="Times New Roman" panose="02020603050405020304" pitchFamily="18" charset="0"/>
                        </a:rPr>
                        <a:t>Improved Massachusetts performance on the Core measures in commercial and MassHealth populations.</a:t>
                      </a:r>
                    </a:p>
                    <a:p>
                      <a:pPr marL="0" marR="0">
                        <a:spcBef>
                          <a:spcPts val="0"/>
                        </a:spcBef>
                        <a:spcAft>
                          <a:spcPts val="0"/>
                        </a:spcAft>
                        <a:tabLst>
                          <a:tab pos="5486400" algn="l"/>
                        </a:tabLst>
                      </a:pPr>
                      <a:endParaRPr lang="en-US" sz="1700">
                        <a:effectLst/>
                        <a:latin typeface="Book Antiqua" panose="0204060205030503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5486400" algn="l"/>
                        </a:tabLst>
                      </a:pPr>
                      <a:r>
                        <a:rPr lang="en-US" sz="1700" i="1">
                          <a:effectLst/>
                          <a:latin typeface="Book Antiqua" panose="02040602050305030304" pitchFamily="18" charset="0"/>
                          <a:ea typeface="Calibri" panose="020F0502020204030204" pitchFamily="34" charset="0"/>
                          <a:cs typeface="Times New Roman" panose="02020603050405020304" pitchFamily="18" charset="0"/>
                        </a:rPr>
                        <a:t>Taskforce staff propose that the Taskforce define “improved performance” in the future.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1636716"/>
                  </a:ext>
                </a:extLst>
              </a:tr>
              <a:tr h="958373">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486400" algn="l"/>
                        </a:tabLst>
                        <a:defRPr/>
                      </a:pPr>
                      <a:r>
                        <a:rPr lang="en-US" sz="1700" b="0">
                          <a:latin typeface="Book Antiqua" panose="02040602050305030304" pitchFamily="18" charset="0"/>
                        </a:rPr>
                        <a:t>2. Reduce use of measures that don’t add value</a:t>
                      </a:r>
                      <a:endParaRPr lang="en-US" sz="1700" b="0" dirty="0">
                        <a:latin typeface="Book Antiqua" panose="0204060205030503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tabLst>
                          <a:tab pos="5486400" algn="l"/>
                        </a:tabLst>
                      </a:pPr>
                      <a:r>
                        <a:rPr lang="en-US" sz="1700">
                          <a:effectLst/>
                          <a:latin typeface="Book Antiqua" panose="02040602050305030304" pitchFamily="18" charset="0"/>
                          <a:ea typeface="Calibri" panose="020F0502020204030204" pitchFamily="34" charset="0"/>
                          <a:cs typeface="Times New Roman" panose="02020603050405020304" pitchFamily="18" charset="0"/>
                        </a:rPr>
                        <a:t>Relative to prior years, quality measures used in value-based contracts are more meaningful.</a:t>
                      </a:r>
                    </a:p>
                    <a:p>
                      <a:pPr marL="0" marR="0">
                        <a:spcBef>
                          <a:spcPts val="0"/>
                        </a:spcBef>
                        <a:spcAft>
                          <a:spcPts val="0"/>
                        </a:spcAft>
                        <a:tabLst>
                          <a:tab pos="5486400" algn="l"/>
                        </a:tabLst>
                      </a:pPr>
                      <a:endParaRPr lang="en-US" sz="1700">
                        <a:effectLst/>
                        <a:latin typeface="Book Antiqua" panose="0204060205030503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5486400" algn="l"/>
                        </a:tabLst>
                      </a:pPr>
                      <a:r>
                        <a:rPr lang="en-US" sz="1700" i="1">
                          <a:effectLst/>
                          <a:latin typeface="Book Antiqua" panose="02040602050305030304" pitchFamily="18" charset="0"/>
                          <a:ea typeface="Calibri" panose="020F0502020204030204" pitchFamily="34" charset="0"/>
                          <a:cs typeface="Times New Roman" panose="02020603050405020304" pitchFamily="18" charset="0"/>
                        </a:rPr>
                        <a:t>This could be measured through provider reporting to CHIA, HPC, or another source TBD.</a:t>
                      </a:r>
                      <a:endParaRPr lang="en-US" sz="1700" i="1"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4964351"/>
                  </a:ext>
                </a:extLst>
              </a:tr>
            </a:tbl>
          </a:graphicData>
        </a:graphic>
      </p:graphicFrame>
    </p:spTree>
    <p:extLst>
      <p:ext uri="{BB962C8B-B14F-4D97-AF65-F5344CB8AC3E}">
        <p14:creationId xmlns:p14="http://schemas.microsoft.com/office/powerpoint/2010/main" val="22132542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ppt_w</p:attrName>
                                        </p:attrNameLst>
                                      </p:cBhvr>
                                      <p:tavLst>
                                        <p:tav tm="0" fmla="#ppt_w*sin(2.5*pi*$)">
                                          <p:val>
                                            <p:fltVal val="0"/>
                                          </p:val>
                                        </p:tav>
                                        <p:tav tm="100000">
                                          <p:val>
                                            <p:fltVal val="1"/>
                                          </p:val>
                                        </p:tav>
                                      </p:tavLst>
                                    </p:anim>
                                    <p:anim calcmode="lin" valueType="num">
                                      <p:cBhvr>
                                        <p:cTn id="9"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3.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heme/theme1.xml><?xml version="1.0" encoding="utf-8"?>
<a:theme xmlns:a="http://schemas.openxmlformats.org/drawingml/2006/main" name="EOHH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29a8555-db37-4257-91ea-e6d336cdedf2">
      <UserInfo>
        <DisplayName>Michael Bailit</DisplayName>
        <AccountId>22</AccountId>
        <AccountType/>
      </UserInfo>
      <UserInfo>
        <DisplayName>Deepti Kanneganti</DisplayName>
        <AccountId>15</AccountId>
        <AccountType/>
      </UserInfo>
      <UserInfo>
        <DisplayName>Justine Zayhowski</DisplayName>
        <AccountId>2633</AccountId>
        <AccountType/>
      </UserInfo>
      <UserInfo>
        <DisplayName>Lisa.Ahlgren@state.ma.us</DisplayName>
        <AccountId>3175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F9B95F2EE52B4E9FB130DEE3F78C09" ma:contentTypeVersion="4" ma:contentTypeDescription="Create a new document." ma:contentTypeScope="" ma:versionID="bbea1032490aa0461f96750d679ca1ce">
  <xsd:schema xmlns:xsd="http://www.w3.org/2001/XMLSchema" xmlns:xs="http://www.w3.org/2001/XMLSchema" xmlns:p="http://schemas.microsoft.com/office/2006/metadata/properties" xmlns:ns2="d29a8555-db37-4257-91ea-e6d336cdedf2" xmlns:ns3="34dc536f-1af3-405a-935d-0fb3b6674883" targetNamespace="http://schemas.microsoft.com/office/2006/metadata/properties" ma:root="true" ma:fieldsID="60fe8ce23685696432a4a438cad5c38f" ns2:_="" ns3:_="">
    <xsd:import namespace="d29a8555-db37-4257-91ea-e6d336cdedf2"/>
    <xsd:import namespace="34dc536f-1af3-405a-935d-0fb3b66748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dc536f-1af3-405a-935d-0fb3b66748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D51BB9-DEB6-4460-8125-E187CA6439EC}">
  <ds:schemaRefs>
    <ds:schemaRef ds:uri="http://purl.org/dc/terms/"/>
    <ds:schemaRef ds:uri="http://schemas.openxmlformats.org/package/2006/metadata/core-properties"/>
    <ds:schemaRef ds:uri="http://purl.org/dc/dcmitype/"/>
    <ds:schemaRef ds:uri="http://schemas.microsoft.com/office/infopath/2007/PartnerControls"/>
    <ds:schemaRef ds:uri="d29a8555-db37-4257-91ea-e6d336cdedf2"/>
    <ds:schemaRef ds:uri="http://purl.org/dc/elements/1.1/"/>
    <ds:schemaRef ds:uri="http://schemas.microsoft.com/office/2006/metadata/properties"/>
    <ds:schemaRef ds:uri="http://schemas.microsoft.com/office/2006/documentManagement/types"/>
    <ds:schemaRef ds:uri="34dc536f-1af3-405a-935d-0fb3b6674883"/>
    <ds:schemaRef ds:uri="http://www.w3.org/XML/1998/namespace"/>
  </ds:schemaRefs>
</ds:datastoreItem>
</file>

<file path=customXml/itemProps2.xml><?xml version="1.0" encoding="utf-8"?>
<ds:datastoreItem xmlns:ds="http://schemas.openxmlformats.org/officeDocument/2006/customXml" ds:itemID="{B5AE12FF-37E4-4B41-A827-130FFC6827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9a8555-db37-4257-91ea-e6d336cdedf2"/>
    <ds:schemaRef ds:uri="34dc536f-1af3-405a-935d-0fb3b66748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62C3C6-3E64-4F66-8292-8DAEACA6EE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Quality Measurement Taskforce Meeting 19</Template>
  <TotalTime>593</TotalTime>
  <Words>3832</Words>
  <Application>Microsoft Office PowerPoint</Application>
  <PresentationFormat>On-screen Show (4:3)</PresentationFormat>
  <Paragraphs>460</Paragraphs>
  <Slides>40</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ＭＳ Ｐゴシック</vt:lpstr>
      <vt:lpstr>Arial</vt:lpstr>
      <vt:lpstr>Book Antiqua</vt:lpstr>
      <vt:lpstr>Calibri</vt:lpstr>
      <vt:lpstr>Symbol</vt:lpstr>
      <vt:lpstr>Times New Roman</vt:lpstr>
      <vt:lpstr>Wingdings</vt:lpstr>
      <vt:lpstr>Wingdings 2</vt:lpstr>
      <vt:lpstr>EOHHS</vt:lpstr>
      <vt:lpstr>PowerPoint Presentation</vt:lpstr>
      <vt:lpstr>Agenda</vt:lpstr>
      <vt:lpstr>11-19-18 Taskforce Meeting Follow-Up Items</vt:lpstr>
      <vt:lpstr>11-19-18 Taskforce Meeting Follow-Up Items (cont’d)</vt:lpstr>
      <vt:lpstr>Agenda</vt:lpstr>
      <vt:lpstr>Taskforce Mission and Goals </vt:lpstr>
      <vt:lpstr>Proposed Second Revision to the  Taskforce Mission Statement </vt:lpstr>
      <vt:lpstr>Proposed 2019 Taskforce Goals</vt:lpstr>
      <vt:lpstr>Proposed 2021+ Goals</vt:lpstr>
      <vt:lpstr>Agenda</vt:lpstr>
      <vt:lpstr>Work Process for Developmental Measures </vt:lpstr>
      <vt:lpstr>2019 Developmental Measure Work Objectives</vt:lpstr>
      <vt:lpstr>2019 Development Objectives (cont’d)</vt:lpstr>
      <vt:lpstr>Agenda</vt:lpstr>
      <vt:lpstr>Proposal for Building a Clinical Data Repository in Massachusetts</vt:lpstr>
      <vt:lpstr>Current Quality Reporting</vt:lpstr>
      <vt:lpstr>Proposed Future of Quality Reporting</vt:lpstr>
      <vt:lpstr>Questions on Operationalization of the Clinical Data Repository (CDR)</vt:lpstr>
      <vt:lpstr>Agenda</vt:lpstr>
      <vt:lpstr>Proposal to Increase Transparency of Taskforce Work </vt:lpstr>
      <vt:lpstr>Agenda</vt:lpstr>
      <vt:lpstr>Annual Review Process</vt:lpstr>
      <vt:lpstr>Movement of MassHealth Measures from Reporting to Performance</vt:lpstr>
      <vt:lpstr>Movement of MassHealth Measures from Reporting to Performance</vt:lpstr>
      <vt:lpstr>Movement of MassHealth Measures from Reporting to Performance</vt:lpstr>
      <vt:lpstr>Opportunities for Improvement</vt:lpstr>
      <vt:lpstr>Opportunities for Improvement –  Core Measures</vt:lpstr>
      <vt:lpstr>Opportunities for Improvement – Menu Measures </vt:lpstr>
      <vt:lpstr>Opportunities for Improvement – Menu Measures (cont’d)</vt:lpstr>
      <vt:lpstr>Opportunities for improvement – Menu Measures (cont’d)</vt:lpstr>
      <vt:lpstr>Most recent performance of measures in the Monitoring Set</vt:lpstr>
      <vt:lpstr>Performance on Monitoring Measures</vt:lpstr>
      <vt:lpstr>Most recent performance of measures in the Monitoring Set (cont’d)</vt:lpstr>
      <vt:lpstr>Most recent performance of measures in the Monitoring Set (cont’d)</vt:lpstr>
      <vt:lpstr>Most recent performance of measures in the Monitoring Set (cont’d)</vt:lpstr>
      <vt:lpstr>CMS-Driven Changes to MassHealth ACO and Medicare ACO Measure Sets</vt:lpstr>
      <vt:lpstr>Taskforce Recommended Changes </vt:lpstr>
      <vt:lpstr>Follow-up items from earlier 2018 work</vt:lpstr>
      <vt:lpstr>Agenda</vt:lpstr>
      <vt:lpstr>Next Steps: Meeting Schedule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Deepti Kanneganti</dc:creator>
  <cp:lastModifiedBy>Justine Zayhowski</cp:lastModifiedBy>
  <cp:revision>4</cp:revision>
  <cp:lastPrinted>2018-09-25T13:48:10Z</cp:lastPrinted>
  <dcterms:created xsi:type="dcterms:W3CDTF">2018-07-16T19:03:48Z</dcterms:created>
  <dcterms:modified xsi:type="dcterms:W3CDTF">2018-12-17T18:34:15Z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0x010100F3F9B95F2EE52B4E9FB130DEE3F78C09</vt:lpwstr>
  </property>
</Properties>
</file>