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43"/>
  </p:notesMasterIdLst>
  <p:handoutMasterIdLst>
    <p:handoutMasterId r:id="rId44"/>
  </p:handoutMasterIdLst>
  <p:sldIdLst>
    <p:sldId id="483" r:id="rId5"/>
    <p:sldId id="1091" r:id="rId6"/>
    <p:sldId id="1087" r:id="rId7"/>
    <p:sldId id="1052" r:id="rId8"/>
    <p:sldId id="1088" r:id="rId9"/>
    <p:sldId id="1089" r:id="rId10"/>
    <p:sldId id="1069" r:id="rId11"/>
    <p:sldId id="1035" r:id="rId12"/>
    <p:sldId id="1092" r:id="rId13"/>
    <p:sldId id="1017" r:id="rId14"/>
    <p:sldId id="1050" r:id="rId15"/>
    <p:sldId id="1060" r:id="rId16"/>
    <p:sldId id="1100" r:id="rId17"/>
    <p:sldId id="1101" r:id="rId18"/>
    <p:sldId id="1099" r:id="rId19"/>
    <p:sldId id="1055" r:id="rId20"/>
    <p:sldId id="1023" r:id="rId21"/>
    <p:sldId id="1042" r:id="rId22"/>
    <p:sldId id="1056" r:id="rId23"/>
    <p:sldId id="1041" r:id="rId24"/>
    <p:sldId id="1024" r:id="rId25"/>
    <p:sldId id="1025" r:id="rId26"/>
    <p:sldId id="1057" r:id="rId27"/>
    <p:sldId id="1064" r:id="rId28"/>
    <p:sldId id="1058" r:id="rId29"/>
    <p:sldId id="1020" r:id="rId30"/>
    <p:sldId id="1027" r:id="rId31"/>
    <p:sldId id="1094" r:id="rId32"/>
    <p:sldId id="1075" r:id="rId33"/>
    <p:sldId id="1080" r:id="rId34"/>
    <p:sldId id="1097" r:id="rId35"/>
    <p:sldId id="1098" r:id="rId36"/>
    <p:sldId id="1081" r:id="rId37"/>
    <p:sldId id="1077" r:id="rId38"/>
    <p:sldId id="1095" r:id="rId39"/>
    <p:sldId id="1082" r:id="rId40"/>
    <p:sldId id="1096" r:id="rId41"/>
    <p:sldId id="916" r:id="rId42"/>
  </p:sldIdLst>
  <p:sldSz cx="9144000" cy="6858000" type="screen4x3"/>
  <p:notesSz cx="7010400" cy="92964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ow, Yvonne (HPC)" initials="YC" lastIdx="2" clrIdx="0"/>
  <p:cmAuthor id="7" name="KSB" initials="KSB" lastIdx="5" clrIdx="7"/>
  <p:cmAuthor id="1" name="user" initials="u" lastIdx="2" clrIdx="1"/>
  <p:cmAuthor id="8" name="lshaughnessy" initials="ls" lastIdx="3" clrIdx="8"/>
  <p:cmAuthor id="2" name="Michael Bailit" initials="MB" lastIdx="291" clrIdx="2">
    <p:extLst/>
  </p:cmAuthor>
  <p:cmAuthor id="9" name="Justine Zayhowski" initials="JZ" lastIdx="19" clrIdx="9">
    <p:extLst>
      <p:ext uri="{19B8F6BF-5375-455C-9EA6-DF929625EA0E}">
        <p15:presenceInfo xmlns:p15="http://schemas.microsoft.com/office/powerpoint/2012/main" userId="S-1-12-1-595055507-1315351311-468546182-131382510" providerId="AD"/>
      </p:ext>
    </p:extLst>
  </p:cmAuthor>
  <p:cmAuthor id="3" name="Cristi Carman" initials="CC" lastIdx="0" clrIdx="3"/>
  <p:cmAuthor id="4" name="Deepti Kanneganti" initials="DK" lastIdx="316" clrIdx="4">
    <p:extLst/>
  </p:cmAuthor>
  <p:cmAuthor id="5" name="Deepti Kanneganti" initials="DK [2]" lastIdx="1" clrIdx="5">
    <p:extLst/>
  </p:cmAuthor>
  <p:cmAuthor id="6" name="Vivian Haime" initials="VH" lastIdx="1"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6F1"/>
    <a:srgbClr val="003399"/>
    <a:srgbClr val="9BBB59"/>
    <a:srgbClr val="E6B885"/>
    <a:srgbClr val="F4CFCC"/>
    <a:srgbClr val="D8E4BC"/>
    <a:srgbClr val="013366"/>
    <a:srgbClr val="000000"/>
    <a:srgbClr val="023467"/>
    <a:srgbClr val="E797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29C0CD-116F-4952-8BD4-C9DBC9732563}" v="172" dt="2019-01-24T15:05:00.3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170" y="66"/>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e Zayhowski" userId="2377d393-ab0f-4e66-8672-ed1beebcd407" providerId="ADAL" clId="{4900E3EA-322D-4CA7-AC12-6E70774DBB4E}"/>
    <pc:docChg chg="undo custSel addSld delSld modSld sldOrd">
      <pc:chgData name="Justine Zayhowski" userId="2377d393-ab0f-4e66-8672-ed1beebcd407" providerId="ADAL" clId="{4900E3EA-322D-4CA7-AC12-6E70774DBB4E}" dt="2018-12-21T20:28:30.314" v="5296" actId="20577"/>
      <pc:docMkLst>
        <pc:docMk/>
      </pc:docMkLst>
      <pc:sldChg chg="modSp">
        <pc:chgData name="Justine Zayhowski" userId="2377d393-ab0f-4e66-8672-ed1beebcd407" providerId="ADAL" clId="{4900E3EA-322D-4CA7-AC12-6E70774DBB4E}" dt="2018-12-21T18:21:01.725" v="24" actId="20577"/>
        <pc:sldMkLst>
          <pc:docMk/>
          <pc:sldMk cId="1210250860" sldId="483"/>
        </pc:sldMkLst>
        <pc:spChg chg="mod">
          <ac:chgData name="Justine Zayhowski" userId="2377d393-ab0f-4e66-8672-ed1beebcd407" providerId="ADAL" clId="{4900E3EA-322D-4CA7-AC12-6E70774DBB4E}" dt="2018-12-21T18:21:01.725" v="24" actId="20577"/>
          <ac:spMkLst>
            <pc:docMk/>
            <pc:sldMk cId="1210250860" sldId="483"/>
            <ac:spMk id="3" creationId="{00000000-0000-0000-0000-000000000000}"/>
          </ac:spMkLst>
        </pc:spChg>
      </pc:sldChg>
      <pc:sldChg chg="addSp modSp">
        <pc:chgData name="Justine Zayhowski" userId="2377d393-ab0f-4e66-8672-ed1beebcd407" providerId="ADAL" clId="{4900E3EA-322D-4CA7-AC12-6E70774DBB4E}" dt="2018-12-21T20:28:30.314" v="5296" actId="20577"/>
        <pc:sldMkLst>
          <pc:docMk/>
          <pc:sldMk cId="4073609957" sldId="916"/>
        </pc:sldMkLst>
        <pc:spChg chg="mod">
          <ac:chgData name="Justine Zayhowski" userId="2377d393-ab0f-4e66-8672-ed1beebcd407" providerId="ADAL" clId="{4900E3EA-322D-4CA7-AC12-6E70774DBB4E}" dt="2018-12-21T20:28:30.314" v="5296" actId="20577"/>
          <ac:spMkLst>
            <pc:docMk/>
            <pc:sldMk cId="4073609957" sldId="916"/>
            <ac:spMk id="5" creationId="{9A11860A-0F48-4660-A65F-97FCD93D7D33}"/>
          </ac:spMkLst>
        </pc:spChg>
        <pc:spChg chg="mod">
          <ac:chgData name="Justine Zayhowski" userId="2377d393-ab0f-4e66-8672-ed1beebcd407" providerId="ADAL" clId="{4900E3EA-322D-4CA7-AC12-6E70774DBB4E}" dt="2018-12-21T18:25:14.214" v="306" actId="20577"/>
          <ac:spMkLst>
            <pc:docMk/>
            <pc:sldMk cId="4073609957" sldId="916"/>
            <ac:spMk id="21" creationId="{549A4FF5-80EA-4855-97F0-18F77A4E9190}"/>
          </ac:spMkLst>
        </pc:spChg>
        <pc:spChg chg="add mod">
          <ac:chgData name="Justine Zayhowski" userId="2377d393-ab0f-4e66-8672-ed1beebcd407" providerId="ADAL" clId="{4900E3EA-322D-4CA7-AC12-6E70774DBB4E}" dt="2018-12-21T20:03:46.518" v="5034" actId="20577"/>
          <ac:spMkLst>
            <pc:docMk/>
            <pc:sldMk cId="4073609957" sldId="916"/>
            <ac:spMk id="22" creationId="{4C299F3E-4E0D-49BA-860C-52B444292D78}"/>
          </ac:spMkLst>
        </pc:spChg>
      </pc:sldChg>
      <pc:sldChg chg="modSp modAnim">
        <pc:chgData name="Justine Zayhowski" userId="2377d393-ab0f-4e66-8672-ed1beebcd407" providerId="ADAL" clId="{4900E3EA-322D-4CA7-AC12-6E70774DBB4E}" dt="2018-12-21T18:24:06.695" v="253" actId="255"/>
        <pc:sldMkLst>
          <pc:docMk/>
          <pc:sldMk cId="3749492067" sldId="1017"/>
        </pc:sldMkLst>
        <pc:spChg chg="mod">
          <ac:chgData name="Justine Zayhowski" userId="2377d393-ab0f-4e66-8672-ed1beebcd407" providerId="ADAL" clId="{4900E3EA-322D-4CA7-AC12-6E70774DBB4E}" dt="2018-12-21T18:24:06.695" v="253" actId="255"/>
          <ac:spMkLst>
            <pc:docMk/>
            <pc:sldMk cId="3749492067" sldId="1017"/>
            <ac:spMk id="3" creationId="{6E121911-4A45-4E5E-8D8C-E1E267DE464E}"/>
          </ac:spMkLst>
        </pc:spChg>
      </pc:sldChg>
      <pc:sldChg chg="modSp modAnim">
        <pc:chgData name="Justine Zayhowski" userId="2377d393-ab0f-4e66-8672-ed1beebcd407" providerId="ADAL" clId="{4900E3EA-322D-4CA7-AC12-6E70774DBB4E}" dt="2018-12-21T19:50:06.218" v="3932" actId="20577"/>
        <pc:sldMkLst>
          <pc:docMk/>
          <pc:sldMk cId="994259984" sldId="1052"/>
        </pc:sldMkLst>
        <pc:spChg chg="mod">
          <ac:chgData name="Justine Zayhowski" userId="2377d393-ab0f-4e66-8672-ed1beebcd407" providerId="ADAL" clId="{4900E3EA-322D-4CA7-AC12-6E70774DBB4E}" dt="2018-12-21T18:22:42.430" v="87" actId="20577"/>
          <ac:spMkLst>
            <pc:docMk/>
            <pc:sldMk cId="994259984" sldId="1052"/>
            <ac:spMk id="2" creationId="{60C54B66-B7D7-41B1-A765-976F33FB0079}"/>
          </ac:spMkLst>
        </pc:spChg>
        <pc:spChg chg="mod">
          <ac:chgData name="Justine Zayhowski" userId="2377d393-ab0f-4e66-8672-ed1beebcd407" providerId="ADAL" clId="{4900E3EA-322D-4CA7-AC12-6E70774DBB4E}" dt="2018-12-21T19:50:06.218" v="3932" actId="20577"/>
          <ac:spMkLst>
            <pc:docMk/>
            <pc:sldMk cId="994259984" sldId="1052"/>
            <ac:spMk id="3" creationId="{79118D46-0822-4ACE-9112-ACE21BFB5CCB}"/>
          </ac:spMkLst>
        </pc:spChg>
      </pc:sldChg>
      <pc:sldChg chg="modSp add">
        <pc:chgData name="Justine Zayhowski" userId="2377d393-ab0f-4e66-8672-ed1beebcd407" providerId="ADAL" clId="{4900E3EA-322D-4CA7-AC12-6E70774DBB4E}" dt="2018-12-21T20:22:11.900" v="5278" actId="20577"/>
        <pc:sldMkLst>
          <pc:docMk/>
          <pc:sldMk cId="1828888099" sldId="1069"/>
        </pc:sldMkLst>
        <pc:spChg chg="mod">
          <ac:chgData name="Justine Zayhowski" userId="2377d393-ab0f-4e66-8672-ed1beebcd407" providerId="ADAL" clId="{4900E3EA-322D-4CA7-AC12-6E70774DBB4E}" dt="2018-12-21T20:22:11.900" v="5278" actId="20577"/>
          <ac:spMkLst>
            <pc:docMk/>
            <pc:sldMk cId="1828888099" sldId="1069"/>
            <ac:spMk id="3" creationId="{00000000-0000-0000-0000-000000000000}"/>
          </ac:spMkLst>
        </pc:spChg>
        <pc:spChg chg="mod">
          <ac:chgData name="Justine Zayhowski" userId="2377d393-ab0f-4e66-8672-ed1beebcd407" providerId="ADAL" clId="{4900E3EA-322D-4CA7-AC12-6E70774DBB4E}" dt="2018-12-21T18:23:07.394" v="155" actId="1036"/>
          <ac:spMkLst>
            <pc:docMk/>
            <pc:sldMk cId="1828888099" sldId="1069"/>
            <ac:spMk id="4" creationId="{00000000-0000-0000-0000-000000000000}"/>
          </ac:spMkLst>
        </pc:spChg>
      </pc:sldChg>
      <pc:sldChg chg="addSp delSp modSp add">
        <pc:chgData name="Justine Zayhowski" userId="2377d393-ab0f-4e66-8672-ed1beebcd407" providerId="ADAL" clId="{4900E3EA-322D-4CA7-AC12-6E70774DBB4E}" dt="2018-12-21T18:45:00.440" v="2208" actId="20577"/>
        <pc:sldMkLst>
          <pc:docMk/>
          <pc:sldMk cId="2673884161" sldId="1075"/>
        </pc:sldMkLst>
        <pc:spChg chg="mod">
          <ac:chgData name="Justine Zayhowski" userId="2377d393-ab0f-4e66-8672-ed1beebcd407" providerId="ADAL" clId="{4900E3EA-322D-4CA7-AC12-6E70774DBB4E}" dt="2018-12-21T18:27:56.670" v="430" actId="20577"/>
          <ac:spMkLst>
            <pc:docMk/>
            <pc:sldMk cId="2673884161" sldId="1075"/>
            <ac:spMk id="2" creationId="{CFE345C3-F143-421F-A35F-DCD46F0E32D5}"/>
          </ac:spMkLst>
        </pc:spChg>
        <pc:spChg chg="mod">
          <ac:chgData name="Justine Zayhowski" userId="2377d393-ab0f-4e66-8672-ed1beebcd407" providerId="ADAL" clId="{4900E3EA-322D-4CA7-AC12-6E70774DBB4E}" dt="2018-12-21T18:45:00.440" v="2208" actId="20577"/>
          <ac:spMkLst>
            <pc:docMk/>
            <pc:sldMk cId="2673884161" sldId="1075"/>
            <ac:spMk id="3" creationId="{9156C024-5AD0-41F2-95C3-4569678E51E7}"/>
          </ac:spMkLst>
        </pc:spChg>
        <pc:spChg chg="add del mod">
          <ac:chgData name="Justine Zayhowski" userId="2377d393-ab0f-4e66-8672-ed1beebcd407" providerId="ADAL" clId="{4900E3EA-322D-4CA7-AC12-6E70774DBB4E}" dt="2018-12-21T18:41:37.136" v="1853" actId="478"/>
          <ac:spMkLst>
            <pc:docMk/>
            <pc:sldMk cId="2673884161" sldId="1075"/>
            <ac:spMk id="4" creationId="{176DFC11-CC92-4D50-8327-CE99207D9EFB}"/>
          </ac:spMkLst>
        </pc:spChg>
      </pc:sldChg>
      <pc:sldChg chg="addSp modSp add ord">
        <pc:chgData name="Justine Zayhowski" userId="2377d393-ab0f-4e66-8672-ed1beebcd407" providerId="ADAL" clId="{4900E3EA-322D-4CA7-AC12-6E70774DBB4E}" dt="2018-12-21T18:37:54.480" v="1385" actId="20577"/>
        <pc:sldMkLst>
          <pc:docMk/>
          <pc:sldMk cId="1227813108" sldId="1077"/>
        </pc:sldMkLst>
        <pc:spChg chg="mod">
          <ac:chgData name="Justine Zayhowski" userId="2377d393-ab0f-4e66-8672-ed1beebcd407" providerId="ADAL" clId="{4900E3EA-322D-4CA7-AC12-6E70774DBB4E}" dt="2018-12-21T18:37:26.601" v="1384" actId="20577"/>
          <ac:spMkLst>
            <pc:docMk/>
            <pc:sldMk cId="1227813108" sldId="1077"/>
            <ac:spMk id="2" creationId="{CFE345C3-F143-421F-A35F-DCD46F0E32D5}"/>
          </ac:spMkLst>
        </pc:spChg>
        <pc:picChg chg="add mod">
          <ac:chgData name="Justine Zayhowski" userId="2377d393-ab0f-4e66-8672-ed1beebcd407" providerId="ADAL" clId="{4900E3EA-322D-4CA7-AC12-6E70774DBB4E}" dt="2018-12-21T18:37:17.846" v="1347" actId="1037"/>
          <ac:picMkLst>
            <pc:docMk/>
            <pc:sldMk cId="1227813108" sldId="1077"/>
            <ac:picMk id="4" creationId="{C3057CE8-AB69-4BC6-B21F-C60447F7BC7F}"/>
          </ac:picMkLst>
        </pc:picChg>
      </pc:sldChg>
      <pc:sldChg chg="delSp modSp add">
        <pc:chgData name="Justine Zayhowski" userId="2377d393-ab0f-4e66-8672-ed1beebcd407" providerId="ADAL" clId="{4900E3EA-322D-4CA7-AC12-6E70774DBB4E}" dt="2018-12-21T18:45:30.201" v="2239" actId="20577"/>
        <pc:sldMkLst>
          <pc:docMk/>
          <pc:sldMk cId="2067078322" sldId="1080"/>
        </pc:sldMkLst>
        <pc:spChg chg="mod">
          <ac:chgData name="Justine Zayhowski" userId="2377d393-ab0f-4e66-8672-ed1beebcd407" providerId="ADAL" clId="{4900E3EA-322D-4CA7-AC12-6E70774DBB4E}" dt="2018-12-21T18:43:45.817" v="2170" actId="20577"/>
          <ac:spMkLst>
            <pc:docMk/>
            <pc:sldMk cId="2067078322" sldId="1080"/>
            <ac:spMk id="2" creationId="{CFE345C3-F143-421F-A35F-DCD46F0E32D5}"/>
          </ac:spMkLst>
        </pc:spChg>
        <pc:spChg chg="mod">
          <ac:chgData name="Justine Zayhowski" userId="2377d393-ab0f-4e66-8672-ed1beebcd407" providerId="ADAL" clId="{4900E3EA-322D-4CA7-AC12-6E70774DBB4E}" dt="2018-12-21T18:45:30.201" v="2239" actId="20577"/>
          <ac:spMkLst>
            <pc:docMk/>
            <pc:sldMk cId="2067078322" sldId="1080"/>
            <ac:spMk id="3" creationId="{9156C024-5AD0-41F2-95C3-4569678E51E7}"/>
          </ac:spMkLst>
        </pc:spChg>
        <pc:spChg chg="del">
          <ac:chgData name="Justine Zayhowski" userId="2377d393-ab0f-4e66-8672-ed1beebcd407" providerId="ADAL" clId="{4900E3EA-322D-4CA7-AC12-6E70774DBB4E}" dt="2018-12-21T18:43:49.188" v="2172" actId="478"/>
          <ac:spMkLst>
            <pc:docMk/>
            <pc:sldMk cId="2067078322" sldId="1080"/>
            <ac:spMk id="4" creationId="{176DFC11-CC92-4D50-8327-CE99207D9EFB}"/>
          </ac:spMkLst>
        </pc:spChg>
      </pc:sldChg>
      <pc:sldChg chg="addSp delSp modSp add">
        <pc:chgData name="Justine Zayhowski" userId="2377d393-ab0f-4e66-8672-ed1beebcd407" providerId="ADAL" clId="{4900E3EA-322D-4CA7-AC12-6E70774DBB4E}" dt="2018-12-21T18:44:36.709" v="2204" actId="20577"/>
        <pc:sldMkLst>
          <pc:docMk/>
          <pc:sldMk cId="3861366942" sldId="1081"/>
        </pc:sldMkLst>
        <pc:spChg chg="mod">
          <ac:chgData name="Justine Zayhowski" userId="2377d393-ab0f-4e66-8672-ed1beebcd407" providerId="ADAL" clId="{4900E3EA-322D-4CA7-AC12-6E70774DBB4E}" dt="2018-12-21T18:43:56.344" v="2191" actId="20577"/>
          <ac:spMkLst>
            <pc:docMk/>
            <pc:sldMk cId="3861366942" sldId="1081"/>
            <ac:spMk id="2" creationId="{1F23093B-D827-4A7D-A168-5DF8E65CC871}"/>
          </ac:spMkLst>
        </pc:spChg>
        <pc:spChg chg="del">
          <ac:chgData name="Justine Zayhowski" userId="2377d393-ab0f-4e66-8672-ed1beebcd407" providerId="ADAL" clId="{4900E3EA-322D-4CA7-AC12-6E70774DBB4E}" dt="2018-12-21T18:44:01.311" v="2192" actId="478"/>
          <ac:spMkLst>
            <pc:docMk/>
            <pc:sldMk cId="3861366942" sldId="1081"/>
            <ac:spMk id="3" creationId="{918F28A6-78A2-4D5A-8BC1-1EE81AC9394D}"/>
          </ac:spMkLst>
        </pc:spChg>
        <pc:graphicFrameChg chg="add">
          <ac:chgData name="Justine Zayhowski" userId="2377d393-ab0f-4e66-8672-ed1beebcd407" providerId="ADAL" clId="{4900E3EA-322D-4CA7-AC12-6E70774DBB4E}" dt="2018-12-21T18:44:01.735" v="2193" actId="20577"/>
          <ac:graphicFrameMkLst>
            <pc:docMk/>
            <pc:sldMk cId="3861366942" sldId="1081"/>
            <ac:graphicFrameMk id="4" creationId="{DA93A91D-0FA3-4209-91E2-33463F35C800}"/>
          </ac:graphicFrameMkLst>
        </pc:graphicFrameChg>
        <pc:graphicFrameChg chg="add mod">
          <ac:chgData name="Justine Zayhowski" userId="2377d393-ab0f-4e66-8672-ed1beebcd407" providerId="ADAL" clId="{4900E3EA-322D-4CA7-AC12-6E70774DBB4E}" dt="2018-12-21T18:44:36.709" v="2204" actId="20577"/>
          <ac:graphicFrameMkLst>
            <pc:docMk/>
            <pc:sldMk cId="3861366942" sldId="1081"/>
            <ac:graphicFrameMk id="5" creationId="{DA93A91D-0FA3-4209-91E2-33463F35C800}"/>
          </ac:graphicFrameMkLst>
        </pc:graphicFrameChg>
      </pc:sldChg>
      <pc:sldChg chg="addSp modSp add">
        <pc:chgData name="Justine Zayhowski" userId="2377d393-ab0f-4e66-8672-ed1beebcd407" providerId="ADAL" clId="{4900E3EA-322D-4CA7-AC12-6E70774DBB4E}" dt="2018-12-21T19:28:10.726" v="3619" actId="20577"/>
        <pc:sldMkLst>
          <pc:docMk/>
          <pc:sldMk cId="2888839805" sldId="1082"/>
        </pc:sldMkLst>
        <pc:spChg chg="mod">
          <ac:chgData name="Justine Zayhowski" userId="2377d393-ab0f-4e66-8672-ed1beebcd407" providerId="ADAL" clId="{4900E3EA-322D-4CA7-AC12-6E70774DBB4E}" dt="2018-12-21T18:46:06.652" v="2290" actId="20577"/>
          <ac:spMkLst>
            <pc:docMk/>
            <pc:sldMk cId="2888839805" sldId="1082"/>
            <ac:spMk id="2" creationId="{49103652-9421-4FDB-85FE-F62154C79A2E}"/>
          </ac:spMkLst>
        </pc:spChg>
        <pc:spChg chg="mod">
          <ac:chgData name="Justine Zayhowski" userId="2377d393-ab0f-4e66-8672-ed1beebcd407" providerId="ADAL" clId="{4900E3EA-322D-4CA7-AC12-6E70774DBB4E}" dt="2018-12-21T19:28:10.726" v="3619" actId="20577"/>
          <ac:spMkLst>
            <pc:docMk/>
            <pc:sldMk cId="2888839805" sldId="1082"/>
            <ac:spMk id="3" creationId="{847A3347-092E-4692-8FFC-094A00429FC2}"/>
          </ac:spMkLst>
        </pc:spChg>
        <pc:spChg chg="add mod">
          <ac:chgData name="Justine Zayhowski" userId="2377d393-ab0f-4e66-8672-ed1beebcd407" providerId="ADAL" clId="{4900E3EA-322D-4CA7-AC12-6E70774DBB4E}" dt="2018-12-21T18:48:12.588" v="2531" actId="1076"/>
          <ac:spMkLst>
            <pc:docMk/>
            <pc:sldMk cId="2888839805" sldId="1082"/>
            <ac:spMk id="4" creationId="{A6D8E646-9F28-4831-BF65-FA874960081D}"/>
          </ac:spMkLst>
        </pc:spChg>
      </pc:sldChg>
      <pc:sldChg chg="modSp add modAnim">
        <pc:chgData name="Justine Zayhowski" userId="2377d393-ab0f-4e66-8672-ed1beebcd407" providerId="ADAL" clId="{4900E3EA-322D-4CA7-AC12-6E70774DBB4E}" dt="2018-12-21T19:46:52.053" v="3762" actId="20577"/>
        <pc:sldMkLst>
          <pc:docMk/>
          <pc:sldMk cId="2511178066" sldId="1087"/>
        </pc:sldMkLst>
        <pc:spChg chg="mod">
          <ac:chgData name="Justine Zayhowski" userId="2377d393-ab0f-4e66-8672-ed1beebcd407" providerId="ADAL" clId="{4900E3EA-322D-4CA7-AC12-6E70774DBB4E}" dt="2018-12-21T19:45:39.492" v="3629" actId="20577"/>
          <ac:spMkLst>
            <pc:docMk/>
            <pc:sldMk cId="2511178066" sldId="1087"/>
            <ac:spMk id="2" creationId="{60C54B66-B7D7-41B1-A765-976F33FB0079}"/>
          </ac:spMkLst>
        </pc:spChg>
        <pc:spChg chg="mod">
          <ac:chgData name="Justine Zayhowski" userId="2377d393-ab0f-4e66-8672-ed1beebcd407" providerId="ADAL" clId="{4900E3EA-322D-4CA7-AC12-6E70774DBB4E}" dt="2018-12-21T19:46:52.053" v="3762" actId="20577"/>
          <ac:spMkLst>
            <pc:docMk/>
            <pc:sldMk cId="2511178066" sldId="1087"/>
            <ac:spMk id="3" creationId="{79118D46-0822-4ACE-9112-ACE21BFB5CCB}"/>
          </ac:spMkLst>
        </pc:spChg>
      </pc:sldChg>
      <pc:sldChg chg="addSp modSp add">
        <pc:chgData name="Justine Zayhowski" userId="2377d393-ab0f-4e66-8672-ed1beebcd407" providerId="ADAL" clId="{4900E3EA-322D-4CA7-AC12-6E70774DBB4E}" dt="2018-12-21T19:58:01.206" v="4416" actId="20577"/>
        <pc:sldMkLst>
          <pc:docMk/>
          <pc:sldMk cId="3642100016" sldId="1088"/>
        </pc:sldMkLst>
        <pc:spChg chg="mod">
          <ac:chgData name="Justine Zayhowski" userId="2377d393-ab0f-4e66-8672-ed1beebcd407" providerId="ADAL" clId="{4900E3EA-322D-4CA7-AC12-6E70774DBB4E}" dt="2018-12-21T19:50:43.932" v="3969" actId="313"/>
          <ac:spMkLst>
            <pc:docMk/>
            <pc:sldMk cId="3642100016" sldId="1088"/>
            <ac:spMk id="2" creationId="{FDC497B7-20EF-4026-A506-B49488C112D4}"/>
          </ac:spMkLst>
        </pc:spChg>
        <pc:spChg chg="mod">
          <ac:chgData name="Justine Zayhowski" userId="2377d393-ab0f-4e66-8672-ed1beebcd407" providerId="ADAL" clId="{4900E3EA-322D-4CA7-AC12-6E70774DBB4E}" dt="2018-12-21T19:56:29.104" v="4315" actId="1035"/>
          <ac:spMkLst>
            <pc:docMk/>
            <pc:sldMk cId="3642100016" sldId="1088"/>
            <ac:spMk id="3" creationId="{AC8AA7A2-B8EA-46F0-B8F3-B2E04D6F58B8}"/>
          </ac:spMkLst>
        </pc:spChg>
        <pc:spChg chg="add mod">
          <ac:chgData name="Justine Zayhowski" userId="2377d393-ab0f-4e66-8672-ed1beebcd407" providerId="ADAL" clId="{4900E3EA-322D-4CA7-AC12-6E70774DBB4E}" dt="2018-12-21T19:58:01.206" v="4416" actId="20577"/>
          <ac:spMkLst>
            <pc:docMk/>
            <pc:sldMk cId="3642100016" sldId="1088"/>
            <ac:spMk id="4" creationId="{CD0D6B1A-ED47-4271-943E-32E5A5331C21}"/>
          </ac:spMkLst>
        </pc:spChg>
      </pc:sldChg>
      <pc:sldChg chg="addSp delSp modSp add">
        <pc:chgData name="Justine Zayhowski" userId="2377d393-ab0f-4e66-8672-ed1beebcd407" providerId="ADAL" clId="{4900E3EA-322D-4CA7-AC12-6E70774DBB4E}" dt="2018-12-21T19:57:52.789" v="4404" actId="20577"/>
        <pc:sldMkLst>
          <pc:docMk/>
          <pc:sldMk cId="378209264" sldId="1089"/>
        </pc:sldMkLst>
        <pc:spChg chg="mod">
          <ac:chgData name="Justine Zayhowski" userId="2377d393-ab0f-4e66-8672-ed1beebcd407" providerId="ADAL" clId="{4900E3EA-322D-4CA7-AC12-6E70774DBB4E}" dt="2018-12-21T19:52:47.460" v="4129" actId="20577"/>
          <ac:spMkLst>
            <pc:docMk/>
            <pc:sldMk cId="378209264" sldId="1089"/>
            <ac:spMk id="2" creationId="{FDC497B7-20EF-4026-A506-B49488C112D4}"/>
          </ac:spMkLst>
        </pc:spChg>
        <pc:spChg chg="mod">
          <ac:chgData name="Justine Zayhowski" userId="2377d393-ab0f-4e66-8672-ed1beebcd407" providerId="ADAL" clId="{4900E3EA-322D-4CA7-AC12-6E70774DBB4E}" dt="2018-12-21T19:57:37.941" v="4396" actId="1038"/>
          <ac:spMkLst>
            <pc:docMk/>
            <pc:sldMk cId="378209264" sldId="1089"/>
            <ac:spMk id="3" creationId="{AC8AA7A2-B8EA-46F0-B8F3-B2E04D6F58B8}"/>
          </ac:spMkLst>
        </pc:spChg>
        <pc:spChg chg="add mod">
          <ac:chgData name="Justine Zayhowski" userId="2377d393-ab0f-4e66-8672-ed1beebcd407" providerId="ADAL" clId="{4900E3EA-322D-4CA7-AC12-6E70774DBB4E}" dt="2018-12-21T19:57:52.789" v="4404" actId="20577"/>
          <ac:spMkLst>
            <pc:docMk/>
            <pc:sldMk cId="378209264" sldId="1089"/>
            <ac:spMk id="6" creationId="{8B3C4CFB-F4F8-485D-A73C-BB7F5270FA73}"/>
          </ac:spMkLst>
        </pc:spChg>
        <pc:graphicFrameChg chg="add del">
          <ac:chgData name="Justine Zayhowski" userId="2377d393-ab0f-4e66-8672-ed1beebcd407" providerId="ADAL" clId="{4900E3EA-322D-4CA7-AC12-6E70774DBB4E}" dt="2018-12-21T19:53:08.325" v="4147" actId="20577"/>
          <ac:graphicFrameMkLst>
            <pc:docMk/>
            <pc:sldMk cId="378209264" sldId="1089"/>
            <ac:graphicFrameMk id="4" creationId="{2FF3172B-1D37-4772-A853-C28B11C01B45}"/>
          </ac:graphicFrameMkLst>
        </pc:graphicFrameChg>
        <pc:graphicFrameChg chg="add mod modGraphic">
          <ac:chgData name="Justine Zayhowski" userId="2377d393-ab0f-4e66-8672-ed1beebcd407" providerId="ADAL" clId="{4900E3EA-322D-4CA7-AC12-6E70774DBB4E}" dt="2018-12-21T19:57:02.823" v="4360" actId="14734"/>
          <ac:graphicFrameMkLst>
            <pc:docMk/>
            <pc:sldMk cId="378209264" sldId="1089"/>
            <ac:graphicFrameMk id="5" creationId="{BAF05120-C8EA-4E3A-B9E6-F5A4EA9B400C}"/>
          </ac:graphicFrameMkLst>
        </pc:graphicFrameChg>
      </pc:sldChg>
    </pc:docChg>
  </pc:docChgLst>
  <pc:docChgLst>
    <pc:chgData name="Justine Zayhowski" userId="2377d393-ab0f-4e66-8672-ed1beebcd407" providerId="ADAL" clId="{4429C0CD-116F-4952-8BD4-C9DBC9732563}"/>
    <pc:docChg chg="undo custSel addSld delSld modSld sldOrd">
      <pc:chgData name="Justine Zayhowski" userId="2377d393-ab0f-4e66-8672-ed1beebcd407" providerId="ADAL" clId="{4429C0CD-116F-4952-8BD4-C9DBC9732563}" dt="2019-01-24T15:05:00.395" v="2036" actId="20577"/>
      <pc:docMkLst>
        <pc:docMk/>
      </pc:docMkLst>
      <pc:sldChg chg="delSp modSp">
        <pc:chgData name="Justine Zayhowski" userId="2377d393-ab0f-4e66-8672-ed1beebcd407" providerId="ADAL" clId="{4429C0CD-116F-4952-8BD4-C9DBC9732563}" dt="2019-01-04T13:05:59.837" v="632" actId="20577"/>
        <pc:sldMkLst>
          <pc:docMk/>
          <pc:sldMk cId="4073609957" sldId="916"/>
        </pc:sldMkLst>
        <pc:spChg chg="mod">
          <ac:chgData name="Justine Zayhowski" userId="2377d393-ab0f-4e66-8672-ed1beebcd407" providerId="ADAL" clId="{4429C0CD-116F-4952-8BD4-C9DBC9732563}" dt="2019-01-04T13:05:08.782" v="582" actId="20577"/>
          <ac:spMkLst>
            <pc:docMk/>
            <pc:sldMk cId="4073609957" sldId="916"/>
            <ac:spMk id="2" creationId="{00000000-0000-0000-0000-000000000000}"/>
          </ac:spMkLst>
        </pc:spChg>
        <pc:spChg chg="mod">
          <ac:chgData name="Justine Zayhowski" userId="2377d393-ab0f-4e66-8672-ed1beebcd407" providerId="ADAL" clId="{4429C0CD-116F-4952-8BD4-C9DBC9732563}" dt="2019-01-04T13:05:59.837" v="632" actId="20577"/>
          <ac:spMkLst>
            <pc:docMk/>
            <pc:sldMk cId="4073609957" sldId="916"/>
            <ac:spMk id="5" creationId="{9A11860A-0F48-4660-A65F-97FCD93D7D33}"/>
          </ac:spMkLst>
        </pc:spChg>
        <pc:spChg chg="del mod">
          <ac:chgData name="Justine Zayhowski" userId="2377d393-ab0f-4e66-8672-ed1beebcd407" providerId="ADAL" clId="{4429C0CD-116F-4952-8BD4-C9DBC9732563}" dt="2019-01-04T13:05:56.973" v="631" actId="478"/>
          <ac:spMkLst>
            <pc:docMk/>
            <pc:sldMk cId="4073609957" sldId="916"/>
            <ac:spMk id="22" creationId="{4C299F3E-4E0D-49BA-860C-52B444292D78}"/>
          </ac:spMkLst>
        </pc:spChg>
        <pc:grpChg chg="del">
          <ac:chgData name="Justine Zayhowski" userId="2377d393-ab0f-4e66-8672-ed1beebcd407" providerId="ADAL" clId="{4429C0CD-116F-4952-8BD4-C9DBC9732563}" dt="2019-01-04T13:05:53.900" v="629" actId="478"/>
          <ac:grpSpMkLst>
            <pc:docMk/>
            <pc:sldMk cId="4073609957" sldId="916"/>
            <ac:grpSpMk id="19" creationId="{DB32F54D-393C-4822-A93B-7CBE983767B0}"/>
          </ac:grpSpMkLst>
        </pc:grpChg>
      </pc:sldChg>
      <pc:sldChg chg="addCm">
        <pc:chgData name="Justine Zayhowski" userId="2377d393-ab0f-4e66-8672-ed1beebcd407" providerId="ADAL" clId="{4429C0CD-116F-4952-8BD4-C9DBC9732563}" dt="2019-01-03T13:09:37.087" v="37" actId="1076"/>
        <pc:sldMkLst>
          <pc:docMk/>
          <pc:sldMk cId="4166201173" sldId="1023"/>
        </pc:sldMkLst>
      </pc:sldChg>
      <pc:sldChg chg="modSp addCm delCm">
        <pc:chgData name="Justine Zayhowski" userId="2377d393-ab0f-4e66-8672-ed1beebcd407" providerId="ADAL" clId="{4429C0CD-116F-4952-8BD4-C9DBC9732563}" dt="2019-01-18T22:35:07.310" v="1860" actId="20577"/>
        <pc:sldMkLst>
          <pc:docMk/>
          <pc:sldMk cId="1511689493" sldId="1025"/>
        </pc:sldMkLst>
        <pc:spChg chg="mod">
          <ac:chgData name="Justine Zayhowski" userId="2377d393-ab0f-4e66-8672-ed1beebcd407" providerId="ADAL" clId="{4429C0CD-116F-4952-8BD4-C9DBC9732563}" dt="2019-01-18T22:35:07.310" v="1860" actId="20577"/>
          <ac:spMkLst>
            <pc:docMk/>
            <pc:sldMk cId="1511689493" sldId="1025"/>
            <ac:spMk id="6" creationId="{35B7610A-DB41-4A59-92DC-2880339C5900}"/>
          </ac:spMkLst>
        </pc:spChg>
        <pc:graphicFrameChg chg="mod modGraphic">
          <ac:chgData name="Justine Zayhowski" userId="2377d393-ab0f-4e66-8672-ed1beebcd407" providerId="ADAL" clId="{4429C0CD-116F-4952-8BD4-C9DBC9732563}" dt="2019-01-03T19:45:08.373" v="167" actId="20577"/>
          <ac:graphicFrameMkLst>
            <pc:docMk/>
            <pc:sldMk cId="1511689493" sldId="1025"/>
            <ac:graphicFrameMk id="4" creationId="{200DE0C1-D9F3-4D25-802E-601868500232}"/>
          </ac:graphicFrameMkLst>
        </pc:graphicFrameChg>
      </pc:sldChg>
      <pc:sldChg chg="delSp modSp delAnim addCm modCm">
        <pc:chgData name="Justine Zayhowski" userId="2377d393-ab0f-4e66-8672-ed1beebcd407" providerId="ADAL" clId="{4429C0CD-116F-4952-8BD4-C9DBC9732563}" dt="2019-01-11T18:46:15.333" v="1845" actId="20577"/>
        <pc:sldMkLst>
          <pc:docMk/>
          <pc:sldMk cId="3236881722" sldId="1035"/>
        </pc:sldMkLst>
        <pc:spChg chg="mod">
          <ac:chgData name="Justine Zayhowski" userId="2377d393-ab0f-4e66-8672-ed1beebcd407" providerId="ADAL" clId="{4429C0CD-116F-4952-8BD4-C9DBC9732563}" dt="2019-01-10T21:22:23.546" v="1089" actId="20577"/>
          <ac:spMkLst>
            <pc:docMk/>
            <pc:sldMk cId="3236881722" sldId="1035"/>
            <ac:spMk id="2" creationId="{5E0EA5C2-97D8-496F-BD47-F05985FA2A32}"/>
          </ac:spMkLst>
        </pc:spChg>
        <pc:spChg chg="mod">
          <ac:chgData name="Justine Zayhowski" userId="2377d393-ab0f-4e66-8672-ed1beebcd407" providerId="ADAL" clId="{4429C0CD-116F-4952-8BD4-C9DBC9732563}" dt="2019-01-11T18:46:15.333" v="1845" actId="20577"/>
          <ac:spMkLst>
            <pc:docMk/>
            <pc:sldMk cId="3236881722" sldId="1035"/>
            <ac:spMk id="3" creationId="{D164BD94-43F1-443A-A806-5E3662F80FFD}"/>
          </ac:spMkLst>
        </pc:spChg>
        <pc:spChg chg="del mod">
          <ac:chgData name="Justine Zayhowski" userId="2377d393-ab0f-4e66-8672-ed1beebcd407" providerId="ADAL" clId="{4429C0CD-116F-4952-8BD4-C9DBC9732563}" dt="2019-01-10T21:26:24.712" v="1359" actId="478"/>
          <ac:spMkLst>
            <pc:docMk/>
            <pc:sldMk cId="3236881722" sldId="1035"/>
            <ac:spMk id="5" creationId="{479F4AB7-F48D-4072-9CFC-394AC8B9102B}"/>
          </ac:spMkLst>
        </pc:spChg>
      </pc:sldChg>
      <pc:sldChg chg="delCm">
        <pc:chgData name="Justine Zayhowski" userId="2377d393-ab0f-4e66-8672-ed1beebcd407" providerId="ADAL" clId="{4429C0CD-116F-4952-8BD4-C9DBC9732563}" dt="2019-01-04T13:14:59.399" v="633" actId="207"/>
        <pc:sldMkLst>
          <pc:docMk/>
          <pc:sldMk cId="994259984" sldId="1052"/>
        </pc:sldMkLst>
      </pc:sldChg>
      <pc:sldChg chg="modSp">
        <pc:chgData name="Justine Zayhowski" userId="2377d393-ab0f-4e66-8672-ed1beebcd407" providerId="ADAL" clId="{4429C0CD-116F-4952-8BD4-C9DBC9732563}" dt="2019-01-10T20:28:23.883" v="927" actId="20577"/>
        <pc:sldMkLst>
          <pc:docMk/>
          <pc:sldMk cId="366241877" sldId="1055"/>
        </pc:sldMkLst>
        <pc:spChg chg="mod">
          <ac:chgData name="Justine Zayhowski" userId="2377d393-ab0f-4e66-8672-ed1beebcd407" providerId="ADAL" clId="{4429C0CD-116F-4952-8BD4-C9DBC9732563}" dt="2019-01-10T20:28:23.883" v="927" actId="20577"/>
          <ac:spMkLst>
            <pc:docMk/>
            <pc:sldMk cId="366241877" sldId="1055"/>
            <ac:spMk id="3" creationId="{FC3F7FB6-40A2-4437-9087-4972CBF4DE75}"/>
          </ac:spMkLst>
        </pc:spChg>
      </pc:sldChg>
      <pc:sldChg chg="addCm delCm modNotesTx">
        <pc:chgData name="Justine Zayhowski" userId="2377d393-ab0f-4e66-8672-ed1beebcd407" providerId="ADAL" clId="{4429C0CD-116F-4952-8BD4-C9DBC9732563}" dt="2019-01-03T13:14:03.862" v="78" actId="1076"/>
        <pc:sldMkLst>
          <pc:docMk/>
          <pc:sldMk cId="869243702" sldId="1058"/>
        </pc:sldMkLst>
      </pc:sldChg>
      <pc:sldChg chg="addSp delSp modSp delAnim modAnim">
        <pc:chgData name="Justine Zayhowski" userId="2377d393-ab0f-4e66-8672-ed1beebcd407" providerId="ADAL" clId="{4429C0CD-116F-4952-8BD4-C9DBC9732563}" dt="2019-01-22T13:28:11.904" v="1892" actId="478"/>
        <pc:sldMkLst>
          <pc:docMk/>
          <pc:sldMk cId="3078527847" sldId="1060"/>
        </pc:sldMkLst>
        <pc:spChg chg="mod">
          <ac:chgData name="Justine Zayhowski" userId="2377d393-ab0f-4e66-8672-ed1beebcd407" providerId="ADAL" clId="{4429C0CD-116F-4952-8BD4-C9DBC9732563}" dt="2019-01-10T20:29:49.280" v="942" actId="5793"/>
          <ac:spMkLst>
            <pc:docMk/>
            <pc:sldMk cId="3078527847" sldId="1060"/>
            <ac:spMk id="3" creationId="{5E14814B-F4D9-4872-AE91-E0B621F72E87}"/>
          </ac:spMkLst>
        </pc:spChg>
        <pc:spChg chg="add del mod">
          <ac:chgData name="Justine Zayhowski" userId="2377d393-ab0f-4e66-8672-ed1beebcd407" providerId="ADAL" clId="{4429C0CD-116F-4952-8BD4-C9DBC9732563}" dt="2019-01-10T22:04:07.034" v="1399" actId="478"/>
          <ac:spMkLst>
            <pc:docMk/>
            <pc:sldMk cId="3078527847" sldId="1060"/>
            <ac:spMk id="4" creationId="{7295774A-B29D-4A61-B4FF-4735B9633C1F}"/>
          </ac:spMkLst>
        </pc:spChg>
        <pc:spChg chg="add del mod">
          <ac:chgData name="Justine Zayhowski" userId="2377d393-ab0f-4e66-8672-ed1beebcd407" providerId="ADAL" clId="{4429C0CD-116F-4952-8BD4-C9DBC9732563}" dt="2019-01-22T13:28:11.904" v="1892" actId="478"/>
          <ac:spMkLst>
            <pc:docMk/>
            <pc:sldMk cId="3078527847" sldId="1060"/>
            <ac:spMk id="5" creationId="{A515E0F4-8572-4155-934E-053D6C903573}"/>
          </ac:spMkLst>
        </pc:spChg>
      </pc:sldChg>
      <pc:sldChg chg="modSp">
        <pc:chgData name="Justine Zayhowski" userId="2377d393-ab0f-4e66-8672-ed1beebcd407" providerId="ADAL" clId="{4429C0CD-116F-4952-8BD4-C9DBC9732563}" dt="2019-01-10T22:26:13.053" v="1799" actId="1035"/>
        <pc:sldMkLst>
          <pc:docMk/>
          <pc:sldMk cId="1828888099" sldId="1069"/>
        </pc:sldMkLst>
        <pc:spChg chg="mod">
          <ac:chgData name="Justine Zayhowski" userId="2377d393-ab0f-4e66-8672-ed1beebcd407" providerId="ADAL" clId="{4429C0CD-116F-4952-8BD4-C9DBC9732563}" dt="2019-01-10T22:26:07.375" v="1768" actId="20577"/>
          <ac:spMkLst>
            <pc:docMk/>
            <pc:sldMk cId="1828888099" sldId="1069"/>
            <ac:spMk id="3" creationId="{00000000-0000-0000-0000-000000000000}"/>
          </ac:spMkLst>
        </pc:spChg>
        <pc:spChg chg="mod">
          <ac:chgData name="Justine Zayhowski" userId="2377d393-ab0f-4e66-8672-ed1beebcd407" providerId="ADAL" clId="{4429C0CD-116F-4952-8BD4-C9DBC9732563}" dt="2019-01-10T22:26:13.053" v="1799" actId="1035"/>
          <ac:spMkLst>
            <pc:docMk/>
            <pc:sldMk cId="1828888099" sldId="1069"/>
            <ac:spMk id="4" creationId="{00000000-0000-0000-0000-000000000000}"/>
          </ac:spMkLst>
        </pc:spChg>
      </pc:sldChg>
      <pc:sldChg chg="modSp">
        <pc:chgData name="Justine Zayhowski" userId="2377d393-ab0f-4e66-8672-ed1beebcd407" providerId="ADAL" clId="{4429C0CD-116F-4952-8BD4-C9DBC9732563}" dt="2019-01-10T22:06:19.491" v="1401" actId="5793"/>
        <pc:sldMkLst>
          <pc:docMk/>
          <pc:sldMk cId="2673884161" sldId="1075"/>
        </pc:sldMkLst>
        <pc:spChg chg="mod">
          <ac:chgData name="Justine Zayhowski" userId="2377d393-ab0f-4e66-8672-ed1beebcd407" providerId="ADAL" clId="{4429C0CD-116F-4952-8BD4-C9DBC9732563}" dt="2019-01-10T22:06:19.491" v="1401" actId="5793"/>
          <ac:spMkLst>
            <pc:docMk/>
            <pc:sldMk cId="2673884161" sldId="1075"/>
            <ac:spMk id="3" creationId="{9156C024-5AD0-41F2-95C3-4569678E51E7}"/>
          </ac:spMkLst>
        </pc:spChg>
      </pc:sldChg>
      <pc:sldChg chg="addSp delSp modSp">
        <pc:chgData name="Justine Zayhowski" userId="2377d393-ab0f-4e66-8672-ed1beebcd407" providerId="ADAL" clId="{4429C0CD-116F-4952-8BD4-C9DBC9732563}" dt="2019-01-04T13:04:27.288" v="576" actId="14100"/>
        <pc:sldMkLst>
          <pc:docMk/>
          <pc:sldMk cId="1227813108" sldId="1077"/>
        </pc:sldMkLst>
        <pc:picChg chg="del">
          <ac:chgData name="Justine Zayhowski" userId="2377d393-ab0f-4e66-8672-ed1beebcd407" providerId="ADAL" clId="{4429C0CD-116F-4952-8BD4-C9DBC9732563}" dt="2019-01-04T13:04:11.775" v="571" actId="478"/>
          <ac:picMkLst>
            <pc:docMk/>
            <pc:sldMk cId="1227813108" sldId="1077"/>
            <ac:picMk id="4" creationId="{C3057CE8-AB69-4BC6-B21F-C60447F7BC7F}"/>
          </ac:picMkLst>
        </pc:picChg>
        <pc:picChg chg="add mod modCrop">
          <ac:chgData name="Justine Zayhowski" userId="2377d393-ab0f-4e66-8672-ed1beebcd407" providerId="ADAL" clId="{4429C0CD-116F-4952-8BD4-C9DBC9732563}" dt="2019-01-04T13:04:27.288" v="576" actId="14100"/>
          <ac:picMkLst>
            <pc:docMk/>
            <pc:sldMk cId="1227813108" sldId="1077"/>
            <ac:picMk id="5" creationId="{AF7D556A-EE3B-47A5-80CD-545A5B458BAD}"/>
          </ac:picMkLst>
        </pc:picChg>
      </pc:sldChg>
      <pc:sldChg chg="ord">
        <pc:chgData name="Justine Zayhowski" userId="2377d393-ab0f-4e66-8672-ed1beebcd407" providerId="ADAL" clId="{4429C0CD-116F-4952-8BD4-C9DBC9732563}" dt="2019-01-10T22:08:12.770" v="1431" actId="20577"/>
        <pc:sldMkLst>
          <pc:docMk/>
          <pc:sldMk cId="2067078322" sldId="1080"/>
        </pc:sldMkLst>
      </pc:sldChg>
      <pc:sldChg chg="addSp delSp modSp delCm">
        <pc:chgData name="Justine Zayhowski" userId="2377d393-ab0f-4e66-8672-ed1beebcd407" providerId="ADAL" clId="{4429C0CD-116F-4952-8BD4-C9DBC9732563}" dt="2019-01-04T13:04:45.169" v="581" actId="207"/>
        <pc:sldMkLst>
          <pc:docMk/>
          <pc:sldMk cId="3861366942" sldId="1081"/>
        </pc:sldMkLst>
        <pc:graphicFrameChg chg="del">
          <ac:chgData name="Justine Zayhowski" userId="2377d393-ab0f-4e66-8672-ed1beebcd407" providerId="ADAL" clId="{4429C0CD-116F-4952-8BD4-C9DBC9732563}" dt="2019-01-04T13:03:14.133" v="569" actId="478"/>
          <ac:graphicFrameMkLst>
            <pc:docMk/>
            <pc:sldMk cId="3861366942" sldId="1081"/>
            <ac:graphicFrameMk id="5" creationId="{DA93A91D-0FA3-4209-91E2-33463F35C800}"/>
          </ac:graphicFrameMkLst>
        </pc:graphicFrameChg>
        <pc:picChg chg="add mod modCrop">
          <ac:chgData name="Justine Zayhowski" userId="2377d393-ab0f-4e66-8672-ed1beebcd407" providerId="ADAL" clId="{4429C0CD-116F-4952-8BD4-C9DBC9732563}" dt="2019-01-04T13:04:40.976" v="580" actId="14100"/>
          <ac:picMkLst>
            <pc:docMk/>
            <pc:sldMk cId="3861366942" sldId="1081"/>
            <ac:picMk id="3" creationId="{C561569A-C731-46F6-AE66-9100213EEC25}"/>
          </ac:picMkLst>
        </pc:picChg>
      </pc:sldChg>
      <pc:sldChg chg="addSp delSp modSp modAnim addCm">
        <pc:chgData name="Justine Zayhowski" userId="2377d393-ab0f-4e66-8672-ed1beebcd407" providerId="ADAL" clId="{4429C0CD-116F-4952-8BD4-C9DBC9732563}" dt="2019-01-18T22:35:24.174" v="1866" actId="20577"/>
        <pc:sldMkLst>
          <pc:docMk/>
          <pc:sldMk cId="2888839805" sldId="1082"/>
        </pc:sldMkLst>
        <pc:spChg chg="mod">
          <ac:chgData name="Justine Zayhowski" userId="2377d393-ab0f-4e66-8672-ed1beebcd407" providerId="ADAL" clId="{4429C0CD-116F-4952-8BD4-C9DBC9732563}" dt="2019-01-18T22:35:24.174" v="1866" actId="20577"/>
          <ac:spMkLst>
            <pc:docMk/>
            <pc:sldMk cId="2888839805" sldId="1082"/>
            <ac:spMk id="3" creationId="{847A3347-092E-4692-8FFC-094A00429FC2}"/>
          </ac:spMkLst>
        </pc:spChg>
        <pc:spChg chg="del mod">
          <ac:chgData name="Justine Zayhowski" userId="2377d393-ab0f-4e66-8672-ed1beebcd407" providerId="ADAL" clId="{4429C0CD-116F-4952-8BD4-C9DBC9732563}" dt="2019-01-04T13:17:02.812" v="656" actId="478"/>
          <ac:spMkLst>
            <pc:docMk/>
            <pc:sldMk cId="2888839805" sldId="1082"/>
            <ac:spMk id="4" creationId="{A6D8E646-9F28-4831-BF65-FA874960081D}"/>
          </ac:spMkLst>
        </pc:spChg>
        <pc:spChg chg="add mod">
          <ac:chgData name="Justine Zayhowski" userId="2377d393-ab0f-4e66-8672-ed1beebcd407" providerId="ADAL" clId="{4429C0CD-116F-4952-8BD4-C9DBC9732563}" dt="2019-01-10T22:26:53.900" v="1819" actId="1036"/>
          <ac:spMkLst>
            <pc:docMk/>
            <pc:sldMk cId="2888839805" sldId="1082"/>
            <ac:spMk id="5" creationId="{74A125EB-C090-4004-8031-AE7C00A29BD3}"/>
          </ac:spMkLst>
        </pc:spChg>
      </pc:sldChg>
      <pc:sldChg chg="modSp">
        <pc:chgData name="Justine Zayhowski" userId="2377d393-ab0f-4e66-8672-ed1beebcd407" providerId="ADAL" clId="{4429C0CD-116F-4952-8BD4-C9DBC9732563}" dt="2019-01-10T22:25:55.137" v="1766" actId="20577"/>
        <pc:sldMkLst>
          <pc:docMk/>
          <pc:sldMk cId="1711759123" sldId="1091"/>
        </pc:sldMkLst>
        <pc:spChg chg="mod">
          <ac:chgData name="Justine Zayhowski" userId="2377d393-ab0f-4e66-8672-ed1beebcd407" providerId="ADAL" clId="{4429C0CD-116F-4952-8BD4-C9DBC9732563}" dt="2019-01-10T22:25:55.137" v="1766" actId="20577"/>
          <ac:spMkLst>
            <pc:docMk/>
            <pc:sldMk cId="1711759123" sldId="1091"/>
            <ac:spMk id="3" creationId="{00000000-0000-0000-0000-000000000000}"/>
          </ac:spMkLst>
        </pc:spChg>
        <pc:spChg chg="mod">
          <ac:chgData name="Justine Zayhowski" userId="2377d393-ab0f-4e66-8672-ed1beebcd407" providerId="ADAL" clId="{4429C0CD-116F-4952-8BD4-C9DBC9732563}" dt="2019-01-03T13:16:20.564" v="80" actId="14100"/>
          <ac:spMkLst>
            <pc:docMk/>
            <pc:sldMk cId="1711759123" sldId="1091"/>
            <ac:spMk id="4" creationId="{00000000-0000-0000-0000-000000000000}"/>
          </ac:spMkLst>
        </pc:spChg>
      </pc:sldChg>
      <pc:sldChg chg="modSp">
        <pc:chgData name="Justine Zayhowski" userId="2377d393-ab0f-4e66-8672-ed1beebcd407" providerId="ADAL" clId="{4429C0CD-116F-4952-8BD4-C9DBC9732563}" dt="2019-01-10T22:26:19.507" v="1800" actId="20577"/>
        <pc:sldMkLst>
          <pc:docMk/>
          <pc:sldMk cId="3446405" sldId="1092"/>
        </pc:sldMkLst>
        <pc:spChg chg="mod">
          <ac:chgData name="Justine Zayhowski" userId="2377d393-ab0f-4e66-8672-ed1beebcd407" providerId="ADAL" clId="{4429C0CD-116F-4952-8BD4-C9DBC9732563}" dt="2019-01-10T22:26:19.507" v="1800" actId="20577"/>
          <ac:spMkLst>
            <pc:docMk/>
            <pc:sldMk cId="3446405" sldId="1092"/>
            <ac:spMk id="3" creationId="{00000000-0000-0000-0000-000000000000}"/>
          </ac:spMkLst>
        </pc:spChg>
        <pc:spChg chg="mod">
          <ac:chgData name="Justine Zayhowski" userId="2377d393-ab0f-4e66-8672-ed1beebcd407" providerId="ADAL" clId="{4429C0CD-116F-4952-8BD4-C9DBC9732563}" dt="2019-01-03T13:16:37.779" v="82" actId="14100"/>
          <ac:spMkLst>
            <pc:docMk/>
            <pc:sldMk cId="3446405" sldId="1092"/>
            <ac:spMk id="4" creationId="{00000000-0000-0000-0000-000000000000}"/>
          </ac:spMkLst>
        </pc:spChg>
      </pc:sldChg>
      <pc:sldChg chg="modSp">
        <pc:chgData name="Justine Zayhowski" userId="2377d393-ab0f-4e66-8672-ed1beebcd407" providerId="ADAL" clId="{4429C0CD-116F-4952-8BD4-C9DBC9732563}" dt="2019-01-10T22:26:33.520" v="1801" actId="20577"/>
        <pc:sldMkLst>
          <pc:docMk/>
          <pc:sldMk cId="2946700976" sldId="1094"/>
        </pc:sldMkLst>
        <pc:spChg chg="mod">
          <ac:chgData name="Justine Zayhowski" userId="2377d393-ab0f-4e66-8672-ed1beebcd407" providerId="ADAL" clId="{4429C0CD-116F-4952-8BD4-C9DBC9732563}" dt="2019-01-10T22:26:33.520" v="1801" actId="20577"/>
          <ac:spMkLst>
            <pc:docMk/>
            <pc:sldMk cId="2946700976" sldId="1094"/>
            <ac:spMk id="3" creationId="{00000000-0000-0000-0000-000000000000}"/>
          </ac:spMkLst>
        </pc:spChg>
        <pc:spChg chg="mod">
          <ac:chgData name="Justine Zayhowski" userId="2377d393-ab0f-4e66-8672-ed1beebcd407" providerId="ADAL" clId="{4429C0CD-116F-4952-8BD4-C9DBC9732563}" dt="2019-01-10T20:24:55.148" v="790" actId="1035"/>
          <ac:spMkLst>
            <pc:docMk/>
            <pc:sldMk cId="2946700976" sldId="1094"/>
            <ac:spMk id="4" creationId="{00000000-0000-0000-0000-000000000000}"/>
          </ac:spMkLst>
        </pc:spChg>
      </pc:sldChg>
      <pc:sldChg chg="modSp">
        <pc:chgData name="Justine Zayhowski" userId="2377d393-ab0f-4e66-8672-ed1beebcd407" providerId="ADAL" clId="{4429C0CD-116F-4952-8BD4-C9DBC9732563}" dt="2019-01-10T22:26:40.658" v="1802" actId="20577"/>
        <pc:sldMkLst>
          <pc:docMk/>
          <pc:sldMk cId="2501851189" sldId="1095"/>
        </pc:sldMkLst>
        <pc:spChg chg="mod">
          <ac:chgData name="Justine Zayhowski" userId="2377d393-ab0f-4e66-8672-ed1beebcd407" providerId="ADAL" clId="{4429C0CD-116F-4952-8BD4-C9DBC9732563}" dt="2019-01-10T22:26:40.658" v="1802" actId="20577"/>
          <ac:spMkLst>
            <pc:docMk/>
            <pc:sldMk cId="2501851189" sldId="1095"/>
            <ac:spMk id="3" creationId="{00000000-0000-0000-0000-000000000000}"/>
          </ac:spMkLst>
        </pc:spChg>
        <pc:spChg chg="mod">
          <ac:chgData name="Justine Zayhowski" userId="2377d393-ab0f-4e66-8672-ed1beebcd407" providerId="ADAL" clId="{4429C0CD-116F-4952-8BD4-C9DBC9732563}" dt="2019-01-10T20:25:12.150" v="823" actId="14100"/>
          <ac:spMkLst>
            <pc:docMk/>
            <pc:sldMk cId="2501851189" sldId="1095"/>
            <ac:spMk id="4" creationId="{00000000-0000-0000-0000-000000000000}"/>
          </ac:spMkLst>
        </pc:spChg>
      </pc:sldChg>
      <pc:sldChg chg="modSp">
        <pc:chgData name="Justine Zayhowski" userId="2377d393-ab0f-4e66-8672-ed1beebcd407" providerId="ADAL" clId="{4429C0CD-116F-4952-8BD4-C9DBC9732563}" dt="2019-01-10T22:26:58.036" v="1820" actId="20577"/>
        <pc:sldMkLst>
          <pc:docMk/>
          <pc:sldMk cId="18672087" sldId="1096"/>
        </pc:sldMkLst>
        <pc:spChg chg="mod">
          <ac:chgData name="Justine Zayhowski" userId="2377d393-ab0f-4e66-8672-ed1beebcd407" providerId="ADAL" clId="{4429C0CD-116F-4952-8BD4-C9DBC9732563}" dt="2019-01-10T22:26:58.036" v="1820" actId="20577"/>
          <ac:spMkLst>
            <pc:docMk/>
            <pc:sldMk cId="18672087" sldId="1096"/>
            <ac:spMk id="3" creationId="{00000000-0000-0000-0000-000000000000}"/>
          </ac:spMkLst>
        </pc:spChg>
        <pc:spChg chg="mod">
          <ac:chgData name="Justine Zayhowski" userId="2377d393-ab0f-4e66-8672-ed1beebcd407" providerId="ADAL" clId="{4429C0CD-116F-4952-8BD4-C9DBC9732563}" dt="2019-01-10T20:25:23.941" v="849" actId="1035"/>
          <ac:spMkLst>
            <pc:docMk/>
            <pc:sldMk cId="18672087" sldId="1096"/>
            <ac:spMk id="4" creationId="{00000000-0000-0000-0000-000000000000}"/>
          </ac:spMkLst>
        </pc:spChg>
      </pc:sldChg>
      <pc:sldChg chg="addSp delSp modSp add">
        <pc:chgData name="Justine Zayhowski" userId="2377d393-ab0f-4e66-8672-ed1beebcd407" providerId="ADAL" clId="{4429C0CD-116F-4952-8BD4-C9DBC9732563}" dt="2019-01-10T22:21:23.337" v="1765" actId="478"/>
        <pc:sldMkLst>
          <pc:docMk/>
          <pc:sldMk cId="4184828903" sldId="1097"/>
        </pc:sldMkLst>
        <pc:spChg chg="mod">
          <ac:chgData name="Justine Zayhowski" userId="2377d393-ab0f-4e66-8672-ed1beebcd407" providerId="ADAL" clId="{4429C0CD-116F-4952-8BD4-C9DBC9732563}" dt="2019-01-10T22:06:49.507" v="1428" actId="20577"/>
          <ac:spMkLst>
            <pc:docMk/>
            <pc:sldMk cId="4184828903" sldId="1097"/>
            <ac:spMk id="2" creationId="{D9D6DFC1-923B-4821-96A4-F289A5204AF5}"/>
          </ac:spMkLst>
        </pc:spChg>
        <pc:spChg chg="del">
          <ac:chgData name="Justine Zayhowski" userId="2377d393-ab0f-4e66-8672-ed1beebcd407" providerId="ADAL" clId="{4429C0CD-116F-4952-8BD4-C9DBC9732563}" dt="2019-01-10T22:08:05.874" v="1429" actId="478"/>
          <ac:spMkLst>
            <pc:docMk/>
            <pc:sldMk cId="4184828903" sldId="1097"/>
            <ac:spMk id="3" creationId="{63D81A7C-A383-4CCD-9EAB-B5C8B24CBFB9}"/>
          </ac:spMkLst>
        </pc:spChg>
        <pc:spChg chg="add del mod">
          <ac:chgData name="Justine Zayhowski" userId="2377d393-ab0f-4e66-8672-ed1beebcd407" providerId="ADAL" clId="{4429C0CD-116F-4952-8BD4-C9DBC9732563}" dt="2019-01-10T22:21:23.337" v="1765" actId="478"/>
          <ac:spMkLst>
            <pc:docMk/>
            <pc:sldMk cId="4184828903" sldId="1097"/>
            <ac:spMk id="5" creationId="{392774A8-254A-4BCA-B7BF-E372634EE65D}"/>
          </ac:spMkLst>
        </pc:spChg>
        <pc:picChg chg="add mod">
          <ac:chgData name="Justine Zayhowski" userId="2377d393-ab0f-4e66-8672-ed1beebcd407" providerId="ADAL" clId="{4429C0CD-116F-4952-8BD4-C9DBC9732563}" dt="2019-01-10T22:08:26.894" v="1445" actId="1037"/>
          <ac:picMkLst>
            <pc:docMk/>
            <pc:sldMk cId="4184828903" sldId="1097"/>
            <ac:picMk id="4" creationId="{1535F4F9-236A-4FF9-BEC3-C37DAE681FD3}"/>
          </ac:picMkLst>
        </pc:picChg>
      </pc:sldChg>
      <pc:sldChg chg="addSp delSp modSp add">
        <pc:chgData name="Justine Zayhowski" userId="2377d393-ab0f-4e66-8672-ed1beebcd407" providerId="ADAL" clId="{4429C0CD-116F-4952-8BD4-C9DBC9732563}" dt="2019-01-10T22:12:31.425" v="1764" actId="1037"/>
        <pc:sldMkLst>
          <pc:docMk/>
          <pc:sldMk cId="136579172" sldId="1098"/>
        </pc:sldMkLst>
        <pc:spChg chg="mod">
          <ac:chgData name="Justine Zayhowski" userId="2377d393-ab0f-4e66-8672-ed1beebcd407" providerId="ADAL" clId="{4429C0CD-116F-4952-8BD4-C9DBC9732563}" dt="2019-01-10T22:11:53.168" v="1748" actId="14100"/>
          <ac:spMkLst>
            <pc:docMk/>
            <pc:sldMk cId="136579172" sldId="1098"/>
            <ac:spMk id="2" creationId="{D9D6DFC1-923B-4821-96A4-F289A5204AF5}"/>
          </ac:spMkLst>
        </pc:spChg>
        <pc:spChg chg="del">
          <ac:chgData name="Justine Zayhowski" userId="2377d393-ab0f-4e66-8672-ed1beebcd407" providerId="ADAL" clId="{4429C0CD-116F-4952-8BD4-C9DBC9732563}" dt="2019-01-10T22:11:55.319" v="1749" actId="478"/>
          <ac:spMkLst>
            <pc:docMk/>
            <pc:sldMk cId="136579172" sldId="1098"/>
            <ac:spMk id="5" creationId="{392774A8-254A-4BCA-B7BF-E372634EE65D}"/>
          </ac:spMkLst>
        </pc:spChg>
        <pc:picChg chg="del">
          <ac:chgData name="Justine Zayhowski" userId="2377d393-ab0f-4e66-8672-ed1beebcd407" providerId="ADAL" clId="{4429C0CD-116F-4952-8BD4-C9DBC9732563}" dt="2019-01-10T22:11:55.866" v="1750" actId="478"/>
          <ac:picMkLst>
            <pc:docMk/>
            <pc:sldMk cId="136579172" sldId="1098"/>
            <ac:picMk id="4" creationId="{1535F4F9-236A-4FF9-BEC3-C37DAE681FD3}"/>
          </ac:picMkLst>
        </pc:picChg>
        <pc:picChg chg="add mod modCrop">
          <ac:chgData name="Justine Zayhowski" userId="2377d393-ab0f-4e66-8672-ed1beebcd407" providerId="ADAL" clId="{4429C0CD-116F-4952-8BD4-C9DBC9732563}" dt="2019-01-10T22:12:31.425" v="1764" actId="1037"/>
          <ac:picMkLst>
            <pc:docMk/>
            <pc:sldMk cId="136579172" sldId="1098"/>
            <ac:picMk id="6" creationId="{CAFF4E0E-0BA2-42D2-BB44-8EFD6FB6E361}"/>
          </ac:picMkLst>
        </pc:picChg>
      </pc:sldChg>
      <pc:sldChg chg="addSp delSp modSp add delAnim">
        <pc:chgData name="Justine Zayhowski" userId="2377d393-ab0f-4e66-8672-ed1beebcd407" providerId="ADAL" clId="{4429C0CD-116F-4952-8BD4-C9DBC9732563}" dt="2019-01-22T13:28:07.710" v="1891" actId="14100"/>
        <pc:sldMkLst>
          <pc:docMk/>
          <pc:sldMk cId="900776112" sldId="1099"/>
        </pc:sldMkLst>
        <pc:spChg chg="del">
          <ac:chgData name="Justine Zayhowski" userId="2377d393-ab0f-4e66-8672-ed1beebcd407" providerId="ADAL" clId="{4429C0CD-116F-4952-8BD4-C9DBC9732563}" dt="2019-01-22T13:28:00.627" v="1888" actId="478"/>
          <ac:spMkLst>
            <pc:docMk/>
            <pc:sldMk cId="900776112" sldId="1099"/>
            <ac:spMk id="3" creationId="{5E14814B-F4D9-4872-AE91-E0B621F72E87}"/>
          </ac:spMkLst>
        </pc:spChg>
        <pc:spChg chg="mod">
          <ac:chgData name="Justine Zayhowski" userId="2377d393-ab0f-4e66-8672-ed1beebcd407" providerId="ADAL" clId="{4429C0CD-116F-4952-8BD4-C9DBC9732563}" dt="2019-01-22T13:28:07.710" v="1891" actId="14100"/>
          <ac:spMkLst>
            <pc:docMk/>
            <pc:sldMk cId="900776112" sldId="1099"/>
            <ac:spMk id="5" creationId="{A515E0F4-8572-4155-934E-053D6C903573}"/>
          </ac:spMkLst>
        </pc:spChg>
        <pc:spChg chg="add del mod">
          <ac:chgData name="Justine Zayhowski" userId="2377d393-ab0f-4e66-8672-ed1beebcd407" providerId="ADAL" clId="{4429C0CD-116F-4952-8BD4-C9DBC9732563}" dt="2019-01-22T13:28:02.134" v="1889" actId="478"/>
          <ac:spMkLst>
            <pc:docMk/>
            <pc:sldMk cId="900776112" sldId="1099"/>
            <ac:spMk id="6" creationId="{4B276589-20DE-4DC5-9B8B-FBB30C866A60}"/>
          </ac:spMkLst>
        </pc:spChg>
      </pc:sldChg>
      <pc:sldChg chg="addSp modSp add">
        <pc:chgData name="Justine Zayhowski" userId="2377d393-ab0f-4e66-8672-ed1beebcd407" providerId="ADAL" clId="{4429C0CD-116F-4952-8BD4-C9DBC9732563}" dt="2019-01-22T17:52:40.864" v="2023" actId="1035"/>
        <pc:sldMkLst>
          <pc:docMk/>
          <pc:sldMk cId="2270372946" sldId="1100"/>
        </pc:sldMkLst>
        <pc:spChg chg="mod">
          <ac:chgData name="Justine Zayhowski" userId="2377d393-ab0f-4e66-8672-ed1beebcd407" providerId="ADAL" clId="{4429C0CD-116F-4952-8BD4-C9DBC9732563}" dt="2019-01-22T13:28:24.136" v="1894"/>
          <ac:spMkLst>
            <pc:docMk/>
            <pc:sldMk cId="2270372946" sldId="1100"/>
            <ac:spMk id="2" creationId="{F7501544-10BE-4A80-B0D0-500EF427173A}"/>
          </ac:spMkLst>
        </pc:spChg>
        <pc:spChg chg="mod">
          <ac:chgData name="Justine Zayhowski" userId="2377d393-ab0f-4e66-8672-ed1beebcd407" providerId="ADAL" clId="{4429C0CD-116F-4952-8BD4-C9DBC9732563}" dt="2019-01-22T13:30:33.557" v="1946" actId="115"/>
          <ac:spMkLst>
            <pc:docMk/>
            <pc:sldMk cId="2270372946" sldId="1100"/>
            <ac:spMk id="3" creationId="{D2580F2E-595E-499D-B096-74943CA9BD64}"/>
          </ac:spMkLst>
        </pc:spChg>
        <pc:spChg chg="add mod ord">
          <ac:chgData name="Justine Zayhowski" userId="2377d393-ab0f-4e66-8672-ed1beebcd407" providerId="ADAL" clId="{4429C0CD-116F-4952-8BD4-C9DBC9732563}" dt="2019-01-22T17:52:40.864" v="2023" actId="1035"/>
          <ac:spMkLst>
            <pc:docMk/>
            <pc:sldMk cId="2270372946" sldId="1100"/>
            <ac:spMk id="4" creationId="{CB4998C3-E64D-48AA-A671-5055FE2813C2}"/>
          </ac:spMkLst>
        </pc:spChg>
      </pc:sldChg>
      <pc:sldChg chg="addSp modSp add">
        <pc:chgData name="Justine Zayhowski" userId="2377d393-ab0f-4e66-8672-ed1beebcd407" providerId="ADAL" clId="{4429C0CD-116F-4952-8BD4-C9DBC9732563}" dt="2019-01-24T15:05:00.395" v="2036" actId="20577"/>
        <pc:sldMkLst>
          <pc:docMk/>
          <pc:sldMk cId="3453402945" sldId="1101"/>
        </pc:sldMkLst>
        <pc:spChg chg="mod">
          <ac:chgData name="Justine Zayhowski" userId="2377d393-ab0f-4e66-8672-ed1beebcd407" providerId="ADAL" clId="{4429C0CD-116F-4952-8BD4-C9DBC9732563}" dt="2019-01-22T13:31:33.519" v="1973"/>
          <ac:spMkLst>
            <pc:docMk/>
            <pc:sldMk cId="3453402945" sldId="1101"/>
            <ac:spMk id="2" creationId="{6777DE53-18EA-475C-8311-F820A9993790}"/>
          </ac:spMkLst>
        </pc:spChg>
        <pc:spChg chg="mod">
          <ac:chgData name="Justine Zayhowski" userId="2377d393-ab0f-4e66-8672-ed1beebcd407" providerId="ADAL" clId="{4429C0CD-116F-4952-8BD4-C9DBC9732563}" dt="2019-01-24T15:05:00.395" v="2036" actId="20577"/>
          <ac:spMkLst>
            <pc:docMk/>
            <pc:sldMk cId="3453402945" sldId="1101"/>
            <ac:spMk id="3" creationId="{821D666A-EAD9-483A-80CB-65A708E65FAF}"/>
          </ac:spMkLst>
        </pc:spChg>
        <pc:spChg chg="add mod ord">
          <ac:chgData name="Justine Zayhowski" userId="2377d393-ab0f-4e66-8672-ed1beebcd407" providerId="ADAL" clId="{4429C0CD-116F-4952-8BD4-C9DBC9732563}" dt="2019-01-22T17:52:44.904" v="2030" actId="1035"/>
          <ac:spMkLst>
            <pc:docMk/>
            <pc:sldMk cId="3453402945" sldId="1101"/>
            <ac:spMk id="4" creationId="{030D1B7C-1530-4FA7-938F-DA6FA1A9E093}"/>
          </ac:spMkLst>
        </pc:spChg>
      </pc:sldChg>
    </pc:docChg>
  </pc:docChgLst>
  <pc:docChgLst>
    <pc:chgData name="Michael Bailit" userId="6e5c4604-85bf-41ef-8e97-4724b7d56589" providerId="ADAL" clId="{42AB1496-D220-46AD-B4D1-F4C37253A53D}"/>
    <pc:docChg chg="undo custSel addSld delSld modSld">
      <pc:chgData name="Michael Bailit" userId="6e5c4604-85bf-41ef-8e97-4724b7d56589" providerId="ADAL" clId="{42AB1496-D220-46AD-B4D1-F4C37253A53D}" dt="2019-01-22T17:46:03.583" v="2465" actId="14100"/>
      <pc:docMkLst>
        <pc:docMk/>
      </pc:docMkLst>
      <pc:sldChg chg="modSp">
        <pc:chgData name="Michael Bailit" userId="6e5c4604-85bf-41ef-8e97-4724b7d56589" providerId="ADAL" clId="{42AB1496-D220-46AD-B4D1-F4C37253A53D}" dt="2019-01-04T20:59:25.399" v="2324" actId="20577"/>
        <pc:sldMkLst>
          <pc:docMk/>
          <pc:sldMk cId="4073609957" sldId="916"/>
        </pc:sldMkLst>
        <pc:spChg chg="mod">
          <ac:chgData name="Michael Bailit" userId="6e5c4604-85bf-41ef-8e97-4724b7d56589" providerId="ADAL" clId="{42AB1496-D220-46AD-B4D1-F4C37253A53D}" dt="2019-01-04T20:59:25.399" v="2324" actId="20577"/>
          <ac:spMkLst>
            <pc:docMk/>
            <pc:sldMk cId="4073609957" sldId="916"/>
            <ac:spMk id="2" creationId="{00000000-0000-0000-0000-000000000000}"/>
          </ac:spMkLst>
        </pc:spChg>
        <pc:spChg chg="mod">
          <ac:chgData name="Michael Bailit" userId="6e5c4604-85bf-41ef-8e97-4724b7d56589" providerId="ADAL" clId="{42AB1496-D220-46AD-B4D1-F4C37253A53D}" dt="2019-01-02T22:16:05.820" v="2119" actId="20577"/>
          <ac:spMkLst>
            <pc:docMk/>
            <pc:sldMk cId="4073609957" sldId="916"/>
            <ac:spMk id="22" creationId="{4C299F3E-4E0D-49BA-860C-52B444292D78}"/>
          </ac:spMkLst>
        </pc:spChg>
      </pc:sldChg>
      <pc:sldChg chg="modSp">
        <pc:chgData name="Michael Bailit" userId="6e5c4604-85bf-41ef-8e97-4724b7d56589" providerId="ADAL" clId="{42AB1496-D220-46AD-B4D1-F4C37253A53D}" dt="2019-01-02T21:34:59.286" v="608" actId="20577"/>
        <pc:sldMkLst>
          <pc:docMk/>
          <pc:sldMk cId="3860469221" sldId="1020"/>
        </pc:sldMkLst>
        <pc:spChg chg="mod">
          <ac:chgData name="Michael Bailit" userId="6e5c4604-85bf-41ef-8e97-4724b7d56589" providerId="ADAL" clId="{42AB1496-D220-46AD-B4D1-F4C37253A53D}" dt="2019-01-02T21:29:18.736" v="598" actId="14100"/>
          <ac:spMkLst>
            <pc:docMk/>
            <pc:sldMk cId="3860469221" sldId="1020"/>
            <ac:spMk id="3" creationId="{926E2EC1-A086-4DA3-AFCE-3738F01F1368}"/>
          </ac:spMkLst>
        </pc:spChg>
        <pc:spChg chg="mod">
          <ac:chgData name="Michael Bailit" userId="6e5c4604-85bf-41ef-8e97-4724b7d56589" providerId="ADAL" clId="{42AB1496-D220-46AD-B4D1-F4C37253A53D}" dt="2019-01-02T21:34:59.286" v="608" actId="20577"/>
          <ac:spMkLst>
            <pc:docMk/>
            <pc:sldMk cId="3860469221" sldId="1020"/>
            <ac:spMk id="4" creationId="{38A1CBD5-6D8A-45E7-B136-6EF359167BAB}"/>
          </ac:spMkLst>
        </pc:spChg>
      </pc:sldChg>
      <pc:sldChg chg="addSp delSp modSp addCm delCm modCm">
        <pc:chgData name="Michael Bailit" userId="6e5c4604-85bf-41ef-8e97-4724b7d56589" providerId="ADAL" clId="{42AB1496-D220-46AD-B4D1-F4C37253A53D}" dt="2019-01-04T20:55:03.562" v="2255" actId="20577"/>
        <pc:sldMkLst>
          <pc:docMk/>
          <pc:sldMk cId="4166201173" sldId="1023"/>
        </pc:sldMkLst>
        <pc:spChg chg="add del">
          <ac:chgData name="Michael Bailit" userId="6e5c4604-85bf-41ef-8e97-4724b7d56589" providerId="ADAL" clId="{42AB1496-D220-46AD-B4D1-F4C37253A53D}" dt="2019-01-02T21:11:00.233" v="485" actId="115"/>
          <ac:spMkLst>
            <pc:docMk/>
            <pc:sldMk cId="4166201173" sldId="1023"/>
            <ac:spMk id="3" creationId="{9B2B467D-3077-497C-9D0F-5793CB9E79A0}"/>
          </ac:spMkLst>
        </pc:spChg>
        <pc:spChg chg="mod">
          <ac:chgData name="Michael Bailit" userId="6e5c4604-85bf-41ef-8e97-4724b7d56589" providerId="ADAL" clId="{42AB1496-D220-46AD-B4D1-F4C37253A53D}" dt="2019-01-02T21:11:47.178" v="487" actId="115"/>
          <ac:spMkLst>
            <pc:docMk/>
            <pc:sldMk cId="4166201173" sldId="1023"/>
            <ac:spMk id="7" creationId="{8D8A7741-958C-404B-831D-64B8B580C63F}"/>
          </ac:spMkLst>
        </pc:spChg>
      </pc:sldChg>
      <pc:sldChg chg="modSp addCm delCm modCm modNotesTx">
        <pc:chgData name="Michael Bailit" userId="6e5c4604-85bf-41ef-8e97-4724b7d56589" providerId="ADAL" clId="{42AB1496-D220-46AD-B4D1-F4C37253A53D}" dt="2019-01-02T21:35:57.992" v="637" actId="20577"/>
        <pc:sldMkLst>
          <pc:docMk/>
          <pc:sldMk cId="1204686503" sldId="1024"/>
        </pc:sldMkLst>
        <pc:spChg chg="mod">
          <ac:chgData name="Michael Bailit" userId="6e5c4604-85bf-41ef-8e97-4724b7d56589" providerId="ADAL" clId="{42AB1496-D220-46AD-B4D1-F4C37253A53D}" dt="2019-01-02T21:35:57.992" v="637" actId="20577"/>
          <ac:spMkLst>
            <pc:docMk/>
            <pc:sldMk cId="1204686503" sldId="1024"/>
            <ac:spMk id="2" creationId="{1B401E40-003A-4119-97D9-9E9804596D12}"/>
          </ac:spMkLst>
        </pc:spChg>
        <pc:spChg chg="mod">
          <ac:chgData name="Michael Bailit" userId="6e5c4604-85bf-41ef-8e97-4724b7d56589" providerId="ADAL" clId="{42AB1496-D220-46AD-B4D1-F4C37253A53D}" dt="2019-01-02T21:15:14.011" v="513" actId="20577"/>
          <ac:spMkLst>
            <pc:docMk/>
            <pc:sldMk cId="1204686503" sldId="1024"/>
            <ac:spMk id="3" creationId="{B9720002-62D7-4508-B559-3D31AFC50ECF}"/>
          </ac:spMkLst>
        </pc:spChg>
      </pc:sldChg>
      <pc:sldChg chg="addCm modCm">
        <pc:chgData name="Michael Bailit" userId="6e5c4604-85bf-41ef-8e97-4724b7d56589" providerId="ADAL" clId="{42AB1496-D220-46AD-B4D1-F4C37253A53D}" dt="2019-01-02T21:25:16.158" v="519" actId="20577"/>
        <pc:sldMkLst>
          <pc:docMk/>
          <pc:sldMk cId="1511689493" sldId="1025"/>
        </pc:sldMkLst>
      </pc:sldChg>
      <pc:sldChg chg="modSp addCm delCm modCm">
        <pc:chgData name="Michael Bailit" userId="6e5c4604-85bf-41ef-8e97-4724b7d56589" providerId="ADAL" clId="{42AB1496-D220-46AD-B4D1-F4C37253A53D}" dt="2019-01-22T17:41:33.346" v="2432" actId="20577"/>
        <pc:sldMkLst>
          <pc:docMk/>
          <pc:sldMk cId="3236881722" sldId="1035"/>
        </pc:sldMkLst>
        <pc:spChg chg="mod">
          <ac:chgData name="Michael Bailit" userId="6e5c4604-85bf-41ef-8e97-4724b7d56589" providerId="ADAL" clId="{42AB1496-D220-46AD-B4D1-F4C37253A53D}" dt="2019-01-11T01:02:29.062" v="2356" actId="20577"/>
          <ac:spMkLst>
            <pc:docMk/>
            <pc:sldMk cId="3236881722" sldId="1035"/>
            <ac:spMk id="2" creationId="{5E0EA5C2-97D8-496F-BD47-F05985FA2A32}"/>
          </ac:spMkLst>
        </pc:spChg>
        <pc:spChg chg="mod">
          <ac:chgData name="Michael Bailit" userId="6e5c4604-85bf-41ef-8e97-4724b7d56589" providerId="ADAL" clId="{42AB1496-D220-46AD-B4D1-F4C37253A53D}" dt="2019-01-22T17:41:33.346" v="2432" actId="20577"/>
          <ac:spMkLst>
            <pc:docMk/>
            <pc:sldMk cId="3236881722" sldId="1035"/>
            <ac:spMk id="3" creationId="{D164BD94-43F1-443A-A806-5E3662F80FFD}"/>
          </ac:spMkLst>
        </pc:spChg>
        <pc:spChg chg="mod">
          <ac:chgData name="Michael Bailit" userId="6e5c4604-85bf-41ef-8e97-4724b7d56589" providerId="ADAL" clId="{42AB1496-D220-46AD-B4D1-F4C37253A53D}" dt="2019-01-02T20:58:09.240" v="311" actId="1076"/>
          <ac:spMkLst>
            <pc:docMk/>
            <pc:sldMk cId="3236881722" sldId="1035"/>
            <ac:spMk id="5" creationId="{479F4AB7-F48D-4072-9CFC-394AC8B9102B}"/>
          </ac:spMkLst>
        </pc:spChg>
      </pc:sldChg>
      <pc:sldChg chg="modSp">
        <pc:chgData name="Michael Bailit" userId="6e5c4604-85bf-41ef-8e97-4724b7d56589" providerId="ADAL" clId="{42AB1496-D220-46AD-B4D1-F4C37253A53D}" dt="2019-01-02T21:13:06.035" v="488" actId="1076"/>
        <pc:sldMkLst>
          <pc:docMk/>
          <pc:sldMk cId="463987209" sldId="1042"/>
        </pc:sldMkLst>
        <pc:spChg chg="mod">
          <ac:chgData name="Michael Bailit" userId="6e5c4604-85bf-41ef-8e97-4724b7d56589" providerId="ADAL" clId="{42AB1496-D220-46AD-B4D1-F4C37253A53D}" dt="2019-01-02T21:13:06.035" v="488" actId="1076"/>
          <ac:spMkLst>
            <pc:docMk/>
            <pc:sldMk cId="463987209" sldId="1042"/>
            <ac:spMk id="7" creationId="{E2C15114-C9D4-428C-8C81-50E697EA60C7}"/>
          </ac:spMkLst>
        </pc:spChg>
      </pc:sldChg>
      <pc:sldChg chg="modSp">
        <pc:chgData name="Michael Bailit" userId="6e5c4604-85bf-41ef-8e97-4724b7d56589" providerId="ADAL" clId="{42AB1496-D220-46AD-B4D1-F4C37253A53D}" dt="2019-01-02T20:59:42.108" v="347" actId="14100"/>
        <pc:sldMkLst>
          <pc:docMk/>
          <pc:sldMk cId="3575436972" sldId="1050"/>
        </pc:sldMkLst>
        <pc:spChg chg="mod">
          <ac:chgData name="Michael Bailit" userId="6e5c4604-85bf-41ef-8e97-4724b7d56589" providerId="ADAL" clId="{42AB1496-D220-46AD-B4D1-F4C37253A53D}" dt="2019-01-02T20:59:42.108" v="347" actId="14100"/>
          <ac:spMkLst>
            <pc:docMk/>
            <pc:sldMk cId="3575436972" sldId="1050"/>
            <ac:spMk id="3" creationId="{5E14814B-F4D9-4872-AE91-E0B621F72E87}"/>
          </ac:spMkLst>
        </pc:spChg>
      </pc:sldChg>
      <pc:sldChg chg="modSp modAnim addCm modCm">
        <pc:chgData name="Michael Bailit" userId="6e5c4604-85bf-41ef-8e97-4724b7d56589" providerId="ADAL" clId="{42AB1496-D220-46AD-B4D1-F4C37253A53D}" dt="2019-01-04T20:52:33.934" v="2251" actId="1076"/>
        <pc:sldMkLst>
          <pc:docMk/>
          <pc:sldMk cId="994259984" sldId="1052"/>
        </pc:sldMkLst>
        <pc:spChg chg="mod">
          <ac:chgData name="Michael Bailit" userId="6e5c4604-85bf-41ef-8e97-4724b7d56589" providerId="ADAL" clId="{42AB1496-D220-46AD-B4D1-F4C37253A53D}" dt="2019-01-02T20:43:00.665" v="31" actId="20577"/>
          <ac:spMkLst>
            <pc:docMk/>
            <pc:sldMk cId="994259984" sldId="1052"/>
            <ac:spMk id="2" creationId="{60C54B66-B7D7-41B1-A765-976F33FB0079}"/>
          </ac:spMkLst>
        </pc:spChg>
        <pc:spChg chg="mod">
          <ac:chgData name="Michael Bailit" userId="6e5c4604-85bf-41ef-8e97-4724b7d56589" providerId="ADAL" clId="{42AB1496-D220-46AD-B4D1-F4C37253A53D}" dt="2019-01-04T20:52:33.934" v="2251" actId="1076"/>
          <ac:spMkLst>
            <pc:docMk/>
            <pc:sldMk cId="994259984" sldId="1052"/>
            <ac:spMk id="3" creationId="{79118D46-0822-4ACE-9112-ACE21BFB5CCB}"/>
          </ac:spMkLst>
        </pc:spChg>
      </pc:sldChg>
      <pc:sldChg chg="modSp">
        <pc:chgData name="Michael Bailit" userId="6e5c4604-85bf-41ef-8e97-4724b7d56589" providerId="ADAL" clId="{42AB1496-D220-46AD-B4D1-F4C37253A53D}" dt="2019-01-11T01:08:03.611" v="2395" actId="20577"/>
        <pc:sldMkLst>
          <pc:docMk/>
          <pc:sldMk cId="366241877" sldId="1055"/>
        </pc:sldMkLst>
        <pc:spChg chg="mod">
          <ac:chgData name="Michael Bailit" userId="6e5c4604-85bf-41ef-8e97-4724b7d56589" providerId="ADAL" clId="{42AB1496-D220-46AD-B4D1-F4C37253A53D}" dt="2019-01-11T01:08:03.611" v="2395" actId="20577"/>
          <ac:spMkLst>
            <pc:docMk/>
            <pc:sldMk cId="366241877" sldId="1055"/>
            <ac:spMk id="3" creationId="{FC3F7FB6-40A2-4437-9087-4972CBF4DE75}"/>
          </ac:spMkLst>
        </pc:spChg>
      </pc:sldChg>
      <pc:sldChg chg="modSp">
        <pc:chgData name="Michael Bailit" userId="6e5c4604-85bf-41ef-8e97-4724b7d56589" providerId="ADAL" clId="{42AB1496-D220-46AD-B4D1-F4C37253A53D}" dt="2019-01-02T21:36:16.667" v="641" actId="20577"/>
        <pc:sldMkLst>
          <pc:docMk/>
          <pc:sldMk cId="1912324318" sldId="1057"/>
        </pc:sldMkLst>
        <pc:spChg chg="mod">
          <ac:chgData name="Michael Bailit" userId="6e5c4604-85bf-41ef-8e97-4724b7d56589" providerId="ADAL" clId="{42AB1496-D220-46AD-B4D1-F4C37253A53D}" dt="2019-01-02T21:36:16.667" v="641" actId="20577"/>
          <ac:spMkLst>
            <pc:docMk/>
            <pc:sldMk cId="1912324318" sldId="1057"/>
            <ac:spMk id="2" creationId="{1B401E40-003A-4119-97D9-9E9804596D12}"/>
          </ac:spMkLst>
        </pc:spChg>
        <pc:spChg chg="mod">
          <ac:chgData name="Michael Bailit" userId="6e5c4604-85bf-41ef-8e97-4724b7d56589" providerId="ADAL" clId="{42AB1496-D220-46AD-B4D1-F4C37253A53D}" dt="2019-01-02T21:26:31.079" v="568" actId="20577"/>
          <ac:spMkLst>
            <pc:docMk/>
            <pc:sldMk cId="1912324318" sldId="1057"/>
            <ac:spMk id="3" creationId="{B9720002-62D7-4508-B559-3D31AFC50ECF}"/>
          </ac:spMkLst>
        </pc:spChg>
      </pc:sldChg>
      <pc:sldChg chg="modSp addCm modCm">
        <pc:chgData name="Michael Bailit" userId="6e5c4604-85bf-41ef-8e97-4724b7d56589" providerId="ADAL" clId="{42AB1496-D220-46AD-B4D1-F4C37253A53D}" dt="2019-01-02T21:36:33.241" v="653" actId="6549"/>
        <pc:sldMkLst>
          <pc:docMk/>
          <pc:sldMk cId="869243702" sldId="1058"/>
        </pc:sldMkLst>
        <pc:spChg chg="mod">
          <ac:chgData name="Michael Bailit" userId="6e5c4604-85bf-41ef-8e97-4724b7d56589" providerId="ADAL" clId="{42AB1496-D220-46AD-B4D1-F4C37253A53D}" dt="2019-01-02T21:36:33.241" v="653" actId="6549"/>
          <ac:spMkLst>
            <pc:docMk/>
            <pc:sldMk cId="869243702" sldId="1058"/>
            <ac:spMk id="2" creationId="{1B401E40-003A-4119-97D9-9E9804596D12}"/>
          </ac:spMkLst>
        </pc:spChg>
        <pc:spChg chg="mod">
          <ac:chgData name="Michael Bailit" userId="6e5c4604-85bf-41ef-8e97-4724b7d56589" providerId="ADAL" clId="{42AB1496-D220-46AD-B4D1-F4C37253A53D}" dt="2019-01-02T21:28:23.878" v="575" actId="255"/>
          <ac:spMkLst>
            <pc:docMk/>
            <pc:sldMk cId="869243702" sldId="1058"/>
            <ac:spMk id="9" creationId="{F4552A0E-9B69-4D35-83B2-BA1CFB24FD0C}"/>
          </ac:spMkLst>
        </pc:spChg>
      </pc:sldChg>
      <pc:sldChg chg="modSp">
        <pc:chgData name="Michael Bailit" userId="6e5c4604-85bf-41ef-8e97-4724b7d56589" providerId="ADAL" clId="{42AB1496-D220-46AD-B4D1-F4C37253A53D}" dt="2019-01-11T01:07:44.596" v="2382" actId="1076"/>
        <pc:sldMkLst>
          <pc:docMk/>
          <pc:sldMk cId="3078527847" sldId="1060"/>
        </pc:sldMkLst>
        <pc:spChg chg="mod">
          <ac:chgData name="Michael Bailit" userId="6e5c4604-85bf-41ef-8e97-4724b7d56589" providerId="ADAL" clId="{42AB1496-D220-46AD-B4D1-F4C37253A53D}" dt="2019-01-11T01:07:40.136" v="2381" actId="14100"/>
          <ac:spMkLst>
            <pc:docMk/>
            <pc:sldMk cId="3078527847" sldId="1060"/>
            <ac:spMk id="3" creationId="{5E14814B-F4D9-4872-AE91-E0B621F72E87}"/>
          </ac:spMkLst>
        </pc:spChg>
        <pc:spChg chg="mod">
          <ac:chgData name="Michael Bailit" userId="6e5c4604-85bf-41ef-8e97-4724b7d56589" providerId="ADAL" clId="{42AB1496-D220-46AD-B4D1-F4C37253A53D}" dt="2019-01-11T01:07:44.596" v="2382" actId="1076"/>
          <ac:spMkLst>
            <pc:docMk/>
            <pc:sldMk cId="3078527847" sldId="1060"/>
            <ac:spMk id="5" creationId="{A515E0F4-8572-4155-934E-053D6C903573}"/>
          </ac:spMkLst>
        </pc:spChg>
      </pc:sldChg>
      <pc:sldChg chg="modSp modNotesTx">
        <pc:chgData name="Michael Bailit" userId="6e5c4604-85bf-41ef-8e97-4724b7d56589" providerId="ADAL" clId="{42AB1496-D220-46AD-B4D1-F4C37253A53D}" dt="2019-01-04T20:56:05.513" v="2264" actId="14100"/>
        <pc:sldMkLst>
          <pc:docMk/>
          <pc:sldMk cId="3055266223" sldId="1064"/>
        </pc:sldMkLst>
        <pc:spChg chg="mod">
          <ac:chgData name="Michael Bailit" userId="6e5c4604-85bf-41ef-8e97-4724b7d56589" providerId="ADAL" clId="{42AB1496-D220-46AD-B4D1-F4C37253A53D}" dt="2019-01-02T21:36:23.962" v="647" actId="6549"/>
          <ac:spMkLst>
            <pc:docMk/>
            <pc:sldMk cId="3055266223" sldId="1064"/>
            <ac:spMk id="2" creationId="{1B401E40-003A-4119-97D9-9E9804596D12}"/>
          </ac:spMkLst>
        </pc:spChg>
        <pc:spChg chg="mod">
          <ac:chgData name="Michael Bailit" userId="6e5c4604-85bf-41ef-8e97-4724b7d56589" providerId="ADAL" clId="{42AB1496-D220-46AD-B4D1-F4C37253A53D}" dt="2019-01-04T20:56:05.513" v="2264" actId="14100"/>
          <ac:spMkLst>
            <pc:docMk/>
            <pc:sldMk cId="3055266223" sldId="1064"/>
            <ac:spMk id="3" creationId="{B9720002-62D7-4508-B559-3D31AFC50ECF}"/>
          </ac:spMkLst>
        </pc:spChg>
      </pc:sldChg>
      <pc:sldChg chg="modSp">
        <pc:chgData name="Michael Bailit" userId="6e5c4604-85bf-41ef-8e97-4724b7d56589" providerId="ADAL" clId="{42AB1496-D220-46AD-B4D1-F4C37253A53D}" dt="2019-01-11T01:02:03.542" v="2325" actId="14100"/>
        <pc:sldMkLst>
          <pc:docMk/>
          <pc:sldMk cId="1828888099" sldId="1069"/>
        </pc:sldMkLst>
        <pc:spChg chg="mod">
          <ac:chgData name="Michael Bailit" userId="6e5c4604-85bf-41ef-8e97-4724b7d56589" providerId="ADAL" clId="{42AB1496-D220-46AD-B4D1-F4C37253A53D}" dt="2019-01-02T20:50:28.291" v="93" actId="20577"/>
          <ac:spMkLst>
            <pc:docMk/>
            <pc:sldMk cId="1828888099" sldId="1069"/>
            <ac:spMk id="3" creationId="{00000000-0000-0000-0000-000000000000}"/>
          </ac:spMkLst>
        </pc:spChg>
        <pc:spChg chg="mod">
          <ac:chgData name="Michael Bailit" userId="6e5c4604-85bf-41ef-8e97-4724b7d56589" providerId="ADAL" clId="{42AB1496-D220-46AD-B4D1-F4C37253A53D}" dt="2019-01-11T01:02:03.542" v="2325" actId="14100"/>
          <ac:spMkLst>
            <pc:docMk/>
            <pc:sldMk cId="1828888099" sldId="1069"/>
            <ac:spMk id="4" creationId="{00000000-0000-0000-0000-000000000000}"/>
          </ac:spMkLst>
        </pc:spChg>
      </pc:sldChg>
      <pc:sldChg chg="modSp">
        <pc:chgData name="Michael Bailit" userId="6e5c4604-85bf-41ef-8e97-4724b7d56589" providerId="ADAL" clId="{42AB1496-D220-46AD-B4D1-F4C37253A53D}" dt="2019-01-02T21:49:32.560" v="1320" actId="114"/>
        <pc:sldMkLst>
          <pc:docMk/>
          <pc:sldMk cId="2673884161" sldId="1075"/>
        </pc:sldMkLst>
        <pc:spChg chg="mod">
          <ac:chgData name="Michael Bailit" userId="6e5c4604-85bf-41ef-8e97-4724b7d56589" providerId="ADAL" clId="{42AB1496-D220-46AD-B4D1-F4C37253A53D}" dt="2019-01-02T21:49:32.560" v="1320" actId="114"/>
          <ac:spMkLst>
            <pc:docMk/>
            <pc:sldMk cId="2673884161" sldId="1075"/>
            <ac:spMk id="3" creationId="{9156C024-5AD0-41F2-95C3-4569678E51E7}"/>
          </ac:spMkLst>
        </pc:spChg>
      </pc:sldChg>
      <pc:sldChg chg="modSp">
        <pc:chgData name="Michael Bailit" userId="6e5c4604-85bf-41ef-8e97-4724b7d56589" providerId="ADAL" clId="{42AB1496-D220-46AD-B4D1-F4C37253A53D}" dt="2019-01-02T21:50:06.045" v="1340" actId="255"/>
        <pc:sldMkLst>
          <pc:docMk/>
          <pc:sldMk cId="2067078322" sldId="1080"/>
        </pc:sldMkLst>
        <pc:spChg chg="mod">
          <ac:chgData name="Michael Bailit" userId="6e5c4604-85bf-41ef-8e97-4724b7d56589" providerId="ADAL" clId="{42AB1496-D220-46AD-B4D1-F4C37253A53D}" dt="2019-01-02T21:50:06.045" v="1340" actId="255"/>
          <ac:spMkLst>
            <pc:docMk/>
            <pc:sldMk cId="2067078322" sldId="1080"/>
            <ac:spMk id="3" creationId="{9156C024-5AD0-41F2-95C3-4569678E51E7}"/>
          </ac:spMkLst>
        </pc:spChg>
      </pc:sldChg>
      <pc:sldChg chg="addSp delSp modSp addCm modCm">
        <pc:chgData name="Michael Bailit" userId="6e5c4604-85bf-41ef-8e97-4724b7d56589" providerId="ADAL" clId="{42AB1496-D220-46AD-B4D1-F4C37253A53D}" dt="2019-01-04T20:57:27.056" v="2281" actId="20577"/>
        <pc:sldMkLst>
          <pc:docMk/>
          <pc:sldMk cId="3861366942" sldId="1081"/>
        </pc:sldMkLst>
        <pc:spChg chg="mod">
          <ac:chgData name="Michael Bailit" userId="6e5c4604-85bf-41ef-8e97-4724b7d56589" providerId="ADAL" clId="{42AB1496-D220-46AD-B4D1-F4C37253A53D}" dt="2019-01-04T20:57:27.056" v="2281" actId="20577"/>
          <ac:spMkLst>
            <pc:docMk/>
            <pc:sldMk cId="3861366942" sldId="1081"/>
            <ac:spMk id="2" creationId="{1F23093B-D827-4A7D-A168-5DF8E65CC871}"/>
          </ac:spMkLst>
        </pc:spChg>
        <pc:spChg chg="add del">
          <ac:chgData name="Michael Bailit" userId="6e5c4604-85bf-41ef-8e97-4724b7d56589" providerId="ADAL" clId="{42AB1496-D220-46AD-B4D1-F4C37253A53D}" dt="2019-01-02T22:03:30.537" v="1386" actId="20577"/>
          <ac:spMkLst>
            <pc:docMk/>
            <pc:sldMk cId="3861366942" sldId="1081"/>
            <ac:spMk id="3" creationId="{9D1F184F-A8DF-4E4B-8462-7AF32877881A}"/>
          </ac:spMkLst>
        </pc:spChg>
        <pc:spChg chg="add del">
          <ac:chgData name="Michael Bailit" userId="6e5c4604-85bf-41ef-8e97-4724b7d56589" providerId="ADAL" clId="{42AB1496-D220-46AD-B4D1-F4C37253A53D}" dt="2019-01-02T22:03:29.866" v="1385" actId="20577"/>
          <ac:spMkLst>
            <pc:docMk/>
            <pc:sldMk cId="3861366942" sldId="1081"/>
            <ac:spMk id="4" creationId="{AB558A38-321E-4A4C-8CFB-D8EBFBE2677F}"/>
          </ac:spMkLst>
        </pc:spChg>
        <pc:spChg chg="add del">
          <ac:chgData name="Michael Bailit" userId="6e5c4604-85bf-41ef-8e97-4724b7d56589" providerId="ADAL" clId="{42AB1496-D220-46AD-B4D1-F4C37253A53D}" dt="2019-01-02T22:03:58.842" v="1390" actId="20577"/>
          <ac:spMkLst>
            <pc:docMk/>
            <pc:sldMk cId="3861366942" sldId="1081"/>
            <ac:spMk id="6" creationId="{60A6EA05-E91C-463D-82A5-A8C74DBB0436}"/>
          </ac:spMkLst>
        </pc:spChg>
        <pc:graphicFrameChg chg="mod">
          <ac:chgData name="Michael Bailit" userId="6e5c4604-85bf-41ef-8e97-4724b7d56589" providerId="ADAL" clId="{42AB1496-D220-46AD-B4D1-F4C37253A53D}" dt="2019-01-02T21:50:39.310" v="1379" actId="20577"/>
          <ac:graphicFrameMkLst>
            <pc:docMk/>
            <pc:sldMk cId="3861366942" sldId="1081"/>
            <ac:graphicFrameMk id="5" creationId="{DA93A91D-0FA3-4209-91E2-33463F35C800}"/>
          </ac:graphicFrameMkLst>
        </pc:graphicFrameChg>
      </pc:sldChg>
      <pc:sldChg chg="modSp addCm delCm modCm">
        <pc:chgData name="Michael Bailit" userId="6e5c4604-85bf-41ef-8e97-4724b7d56589" providerId="ADAL" clId="{42AB1496-D220-46AD-B4D1-F4C37253A53D}" dt="2019-01-22T17:46:03.583" v="2465" actId="14100"/>
        <pc:sldMkLst>
          <pc:docMk/>
          <pc:sldMk cId="2888839805" sldId="1082"/>
        </pc:sldMkLst>
        <pc:spChg chg="mod">
          <ac:chgData name="Michael Bailit" userId="6e5c4604-85bf-41ef-8e97-4724b7d56589" providerId="ADAL" clId="{42AB1496-D220-46AD-B4D1-F4C37253A53D}" dt="2019-01-22T17:45:42.682" v="2464" actId="14100"/>
          <ac:spMkLst>
            <pc:docMk/>
            <pc:sldMk cId="2888839805" sldId="1082"/>
            <ac:spMk id="3" creationId="{847A3347-092E-4692-8FFC-094A00429FC2}"/>
          </ac:spMkLst>
        </pc:spChg>
        <pc:spChg chg="mod">
          <ac:chgData name="Michael Bailit" userId="6e5c4604-85bf-41ef-8e97-4724b7d56589" providerId="ADAL" clId="{42AB1496-D220-46AD-B4D1-F4C37253A53D}" dt="2019-01-02T22:10:59.869" v="1740" actId="20577"/>
          <ac:spMkLst>
            <pc:docMk/>
            <pc:sldMk cId="2888839805" sldId="1082"/>
            <ac:spMk id="4" creationId="{A6D8E646-9F28-4831-BF65-FA874960081D}"/>
          </ac:spMkLst>
        </pc:spChg>
        <pc:spChg chg="mod">
          <ac:chgData name="Michael Bailit" userId="6e5c4604-85bf-41ef-8e97-4724b7d56589" providerId="ADAL" clId="{42AB1496-D220-46AD-B4D1-F4C37253A53D}" dt="2019-01-22T17:46:03.583" v="2465" actId="14100"/>
          <ac:spMkLst>
            <pc:docMk/>
            <pc:sldMk cId="2888839805" sldId="1082"/>
            <ac:spMk id="5" creationId="{74A125EB-C090-4004-8031-AE7C00A29BD3}"/>
          </ac:spMkLst>
        </pc:spChg>
      </pc:sldChg>
      <pc:sldChg chg="modSp">
        <pc:chgData name="Michael Bailit" userId="6e5c4604-85bf-41ef-8e97-4724b7d56589" providerId="ADAL" clId="{42AB1496-D220-46AD-B4D1-F4C37253A53D}" dt="2019-01-02T20:42:33.220" v="30" actId="6549"/>
        <pc:sldMkLst>
          <pc:docMk/>
          <pc:sldMk cId="2511178066" sldId="1087"/>
        </pc:sldMkLst>
        <pc:spChg chg="mod">
          <ac:chgData name="Michael Bailit" userId="6e5c4604-85bf-41ef-8e97-4724b7d56589" providerId="ADAL" clId="{42AB1496-D220-46AD-B4D1-F4C37253A53D}" dt="2019-01-02T20:42:33.220" v="30" actId="6549"/>
          <ac:spMkLst>
            <pc:docMk/>
            <pc:sldMk cId="2511178066" sldId="1087"/>
            <ac:spMk id="3" creationId="{79118D46-0822-4ACE-9112-ACE21BFB5CCB}"/>
          </ac:spMkLst>
        </pc:spChg>
      </pc:sldChg>
      <pc:sldChg chg="modSp">
        <pc:chgData name="Michael Bailit" userId="6e5c4604-85bf-41ef-8e97-4724b7d56589" providerId="ADAL" clId="{42AB1496-D220-46AD-B4D1-F4C37253A53D}" dt="2019-01-02T20:44:38.513" v="53" actId="14100"/>
        <pc:sldMkLst>
          <pc:docMk/>
          <pc:sldMk cId="3642100016" sldId="1088"/>
        </pc:sldMkLst>
        <pc:spChg chg="mod">
          <ac:chgData name="Michael Bailit" userId="6e5c4604-85bf-41ef-8e97-4724b7d56589" providerId="ADAL" clId="{42AB1496-D220-46AD-B4D1-F4C37253A53D}" dt="2019-01-02T20:44:38.513" v="53" actId="14100"/>
          <ac:spMkLst>
            <pc:docMk/>
            <pc:sldMk cId="3642100016" sldId="1088"/>
            <ac:spMk id="3" creationId="{AC8AA7A2-B8EA-46F0-B8F3-B2E04D6F58B8}"/>
          </ac:spMkLst>
        </pc:spChg>
        <pc:spChg chg="mod">
          <ac:chgData name="Michael Bailit" userId="6e5c4604-85bf-41ef-8e97-4724b7d56589" providerId="ADAL" clId="{42AB1496-D220-46AD-B4D1-F4C37253A53D}" dt="2019-01-02T20:44:31.280" v="51" actId="1076"/>
          <ac:spMkLst>
            <pc:docMk/>
            <pc:sldMk cId="3642100016" sldId="1088"/>
            <ac:spMk id="4" creationId="{CD0D6B1A-ED47-4271-943E-32E5A5331C21}"/>
          </ac:spMkLst>
        </pc:spChg>
      </pc:sldChg>
      <pc:sldChg chg="modSp">
        <pc:chgData name="Michael Bailit" userId="6e5c4604-85bf-41ef-8e97-4724b7d56589" providerId="ADAL" clId="{42AB1496-D220-46AD-B4D1-F4C37253A53D}" dt="2019-01-04T20:53:03.196" v="2253" actId="20577"/>
        <pc:sldMkLst>
          <pc:docMk/>
          <pc:sldMk cId="378209264" sldId="1089"/>
        </pc:sldMkLst>
        <pc:spChg chg="mod">
          <ac:chgData name="Michael Bailit" userId="6e5c4604-85bf-41ef-8e97-4724b7d56589" providerId="ADAL" clId="{42AB1496-D220-46AD-B4D1-F4C37253A53D}" dt="2019-01-04T20:53:03.196" v="2253" actId="20577"/>
          <ac:spMkLst>
            <pc:docMk/>
            <pc:sldMk cId="378209264" sldId="1089"/>
            <ac:spMk id="3" creationId="{AC8AA7A2-B8EA-46F0-B8F3-B2E04D6F58B8}"/>
          </ac:spMkLst>
        </pc:spChg>
        <pc:graphicFrameChg chg="modGraphic">
          <ac:chgData name="Michael Bailit" userId="6e5c4604-85bf-41ef-8e97-4724b7d56589" providerId="ADAL" clId="{42AB1496-D220-46AD-B4D1-F4C37253A53D}" dt="2019-01-02T20:47:04.875" v="65" actId="20577"/>
          <ac:graphicFrameMkLst>
            <pc:docMk/>
            <pc:sldMk cId="378209264" sldId="1089"/>
            <ac:graphicFrameMk id="5" creationId="{BAF05120-C8EA-4E3A-B9E6-F5A4EA9B400C}"/>
          </ac:graphicFrameMkLst>
        </pc:graphicFrameChg>
      </pc:sldChg>
      <pc:sldChg chg="modSp add">
        <pc:chgData name="Michael Bailit" userId="6e5c4604-85bf-41ef-8e97-4724b7d56589" providerId="ADAL" clId="{42AB1496-D220-46AD-B4D1-F4C37253A53D}" dt="2019-01-02T20:55:24.614" v="115" actId="1076"/>
        <pc:sldMkLst>
          <pc:docMk/>
          <pc:sldMk cId="1711759123" sldId="1091"/>
        </pc:sldMkLst>
        <pc:spChg chg="mod">
          <ac:chgData name="Michael Bailit" userId="6e5c4604-85bf-41ef-8e97-4724b7d56589" providerId="ADAL" clId="{42AB1496-D220-46AD-B4D1-F4C37253A53D}" dt="2019-01-02T20:55:24.614" v="115" actId="1076"/>
          <ac:spMkLst>
            <pc:docMk/>
            <pc:sldMk cId="1711759123" sldId="1091"/>
            <ac:spMk id="4" creationId="{00000000-0000-0000-0000-000000000000}"/>
          </ac:spMkLst>
        </pc:spChg>
      </pc:sldChg>
      <pc:sldChg chg="modSp add">
        <pc:chgData name="Michael Bailit" userId="6e5c4604-85bf-41ef-8e97-4724b7d56589" providerId="ADAL" clId="{42AB1496-D220-46AD-B4D1-F4C37253A53D}" dt="2019-01-02T20:51:36.025" v="100" actId="1076"/>
        <pc:sldMkLst>
          <pc:docMk/>
          <pc:sldMk cId="3446405" sldId="1092"/>
        </pc:sldMkLst>
        <pc:spChg chg="mod">
          <ac:chgData name="Michael Bailit" userId="6e5c4604-85bf-41ef-8e97-4724b7d56589" providerId="ADAL" clId="{42AB1496-D220-46AD-B4D1-F4C37253A53D}" dt="2019-01-02T20:51:36.025" v="100" actId="1076"/>
          <ac:spMkLst>
            <pc:docMk/>
            <pc:sldMk cId="3446405" sldId="1092"/>
            <ac:spMk id="4" creationId="{00000000-0000-0000-0000-000000000000}"/>
          </ac:spMkLst>
        </pc:spChg>
      </pc:sldChg>
      <pc:sldChg chg="modSp add">
        <pc:chgData name="Michael Bailit" userId="6e5c4604-85bf-41ef-8e97-4724b7d56589" providerId="ADAL" clId="{42AB1496-D220-46AD-B4D1-F4C37253A53D}" dt="2019-01-02T20:52:34.276" v="107" actId="14100"/>
        <pc:sldMkLst>
          <pc:docMk/>
          <pc:sldMk cId="2946700976" sldId="1094"/>
        </pc:sldMkLst>
        <pc:spChg chg="mod">
          <ac:chgData name="Michael Bailit" userId="6e5c4604-85bf-41ef-8e97-4724b7d56589" providerId="ADAL" clId="{42AB1496-D220-46AD-B4D1-F4C37253A53D}" dt="2019-01-02T20:52:34.276" v="107" actId="14100"/>
          <ac:spMkLst>
            <pc:docMk/>
            <pc:sldMk cId="2946700976" sldId="1094"/>
            <ac:spMk id="4" creationId="{00000000-0000-0000-0000-000000000000}"/>
          </ac:spMkLst>
        </pc:spChg>
      </pc:sldChg>
      <pc:sldChg chg="modSp add">
        <pc:chgData name="Michael Bailit" userId="6e5c4604-85bf-41ef-8e97-4724b7d56589" providerId="ADAL" clId="{42AB1496-D220-46AD-B4D1-F4C37253A53D}" dt="2019-01-02T20:53:05.777" v="111" actId="1076"/>
        <pc:sldMkLst>
          <pc:docMk/>
          <pc:sldMk cId="2501851189" sldId="1095"/>
        </pc:sldMkLst>
        <pc:spChg chg="mod">
          <ac:chgData name="Michael Bailit" userId="6e5c4604-85bf-41ef-8e97-4724b7d56589" providerId="ADAL" clId="{42AB1496-D220-46AD-B4D1-F4C37253A53D}" dt="2019-01-02T20:53:05.777" v="111" actId="1076"/>
          <ac:spMkLst>
            <pc:docMk/>
            <pc:sldMk cId="2501851189" sldId="1095"/>
            <ac:spMk id="4" creationId="{00000000-0000-0000-0000-000000000000}"/>
          </ac:spMkLst>
        </pc:spChg>
      </pc:sldChg>
      <pc:sldChg chg="modSp add">
        <pc:chgData name="Michael Bailit" userId="6e5c4604-85bf-41ef-8e97-4724b7d56589" providerId="ADAL" clId="{42AB1496-D220-46AD-B4D1-F4C37253A53D}" dt="2019-01-11T01:09:55.203" v="2399" actId="14100"/>
        <pc:sldMkLst>
          <pc:docMk/>
          <pc:sldMk cId="18672087" sldId="1096"/>
        </pc:sldMkLst>
        <pc:spChg chg="mod">
          <ac:chgData name="Michael Bailit" userId="6e5c4604-85bf-41ef-8e97-4724b7d56589" providerId="ADAL" clId="{42AB1496-D220-46AD-B4D1-F4C37253A53D}" dt="2019-01-11T01:09:55.203" v="2399" actId="14100"/>
          <ac:spMkLst>
            <pc:docMk/>
            <pc:sldMk cId="18672087" sldId="1096"/>
            <ac:spMk id="4" creationId="{00000000-0000-0000-0000-000000000000}"/>
          </ac:spMkLst>
        </pc:spChg>
      </pc:sldChg>
      <pc:sldChg chg="modSp">
        <pc:chgData name="Michael Bailit" userId="6e5c4604-85bf-41ef-8e97-4724b7d56589" providerId="ADAL" clId="{42AB1496-D220-46AD-B4D1-F4C37253A53D}" dt="2019-01-22T17:44:41.657" v="2462" actId="114"/>
        <pc:sldMkLst>
          <pc:docMk/>
          <pc:sldMk cId="900776112" sldId="1099"/>
        </pc:sldMkLst>
        <pc:spChg chg="mod">
          <ac:chgData name="Michael Bailit" userId="6e5c4604-85bf-41ef-8e97-4724b7d56589" providerId="ADAL" clId="{42AB1496-D220-46AD-B4D1-F4C37253A53D}" dt="2019-01-22T17:44:41.657" v="2462" actId="114"/>
          <ac:spMkLst>
            <pc:docMk/>
            <pc:sldMk cId="900776112" sldId="1099"/>
            <ac:spMk id="5" creationId="{A515E0F4-8572-4155-934E-053D6C903573}"/>
          </ac:spMkLst>
        </pc:spChg>
      </pc:sldChg>
      <pc:sldChg chg="modSp">
        <pc:chgData name="Michael Bailit" userId="6e5c4604-85bf-41ef-8e97-4724b7d56589" providerId="ADAL" clId="{42AB1496-D220-46AD-B4D1-F4C37253A53D}" dt="2019-01-22T17:43:34.925" v="2450" actId="20577"/>
        <pc:sldMkLst>
          <pc:docMk/>
          <pc:sldMk cId="2270372946" sldId="1100"/>
        </pc:sldMkLst>
        <pc:spChg chg="mod">
          <ac:chgData name="Michael Bailit" userId="6e5c4604-85bf-41ef-8e97-4724b7d56589" providerId="ADAL" clId="{42AB1496-D220-46AD-B4D1-F4C37253A53D}" dt="2019-01-22T17:43:34.925" v="2450" actId="20577"/>
          <ac:spMkLst>
            <pc:docMk/>
            <pc:sldMk cId="2270372946" sldId="1100"/>
            <ac:spMk id="3" creationId="{D2580F2E-595E-499D-B096-74943CA9BD64}"/>
          </ac:spMkLst>
        </pc:spChg>
      </pc:sldChg>
      <pc:sldChg chg="modSp">
        <pc:chgData name="Michael Bailit" userId="6e5c4604-85bf-41ef-8e97-4724b7d56589" providerId="ADAL" clId="{42AB1496-D220-46AD-B4D1-F4C37253A53D}" dt="2019-01-22T17:43:59.289" v="2452" actId="14100"/>
        <pc:sldMkLst>
          <pc:docMk/>
          <pc:sldMk cId="3453402945" sldId="1101"/>
        </pc:sldMkLst>
        <pc:spChg chg="mod">
          <ac:chgData name="Michael Bailit" userId="6e5c4604-85bf-41ef-8e97-4724b7d56589" providerId="ADAL" clId="{42AB1496-D220-46AD-B4D1-F4C37253A53D}" dt="2019-01-22T17:43:59.289" v="2452" actId="14100"/>
          <ac:spMkLst>
            <pc:docMk/>
            <pc:sldMk cId="3453402945" sldId="1101"/>
            <ac:spMk id="3" creationId="{821D666A-EAD9-483A-80CB-65A708E65FA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B481253-7591-4523-955E-F80A848495CF}" type="datetimeFigureOut">
              <a:rPr lang="en-US" smtClean="0"/>
              <a:t>1/24/2019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9DC8BEB-EE67-441D-A873-0468255F46D5}" type="slidenum">
              <a:rPr lang="en-US" smtClean="0"/>
              <a:t>‹#›</a:t>
            </a:fld>
            <a:endParaRPr lang="en-US"/>
          </a:p>
        </p:txBody>
      </p:sp>
    </p:spTree>
    <p:extLst>
      <p:ext uri="{BB962C8B-B14F-4D97-AF65-F5344CB8AC3E}">
        <p14:creationId xmlns:p14="http://schemas.microsoft.com/office/powerpoint/2010/main" val="2609859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E87F2B8-DAB1-4BB7-AA03-13CA34FE8FA5}" type="datetimeFigureOut">
              <a:rPr lang="en-US" smtClean="0"/>
              <a:t>1/24/2019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9B7833D-D0AA-4DCD-A1FD-49E43A30758C}" type="slidenum">
              <a:rPr lang="en-US" smtClean="0"/>
              <a:t>‹#›</a:t>
            </a:fld>
            <a:endParaRPr lang="en-US"/>
          </a:p>
        </p:txBody>
      </p:sp>
    </p:spTree>
    <p:extLst>
      <p:ext uri="{BB962C8B-B14F-4D97-AF65-F5344CB8AC3E}">
        <p14:creationId xmlns:p14="http://schemas.microsoft.com/office/powerpoint/2010/main" val="2210804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7833D-D0AA-4DCD-A1FD-49E43A30758C}" type="slidenum">
              <a:rPr lang="en-US" smtClean="0"/>
              <a:t>5</a:t>
            </a:fld>
            <a:endParaRPr lang="en-US"/>
          </a:p>
        </p:txBody>
      </p:sp>
    </p:spTree>
    <p:extLst>
      <p:ext uri="{BB962C8B-B14F-4D97-AF65-F5344CB8AC3E}">
        <p14:creationId xmlns:p14="http://schemas.microsoft.com/office/powerpoint/2010/main" val="2774702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7833D-D0AA-4DCD-A1FD-49E43A30758C}" type="slidenum">
              <a:rPr lang="en-US" smtClean="0"/>
              <a:t>20</a:t>
            </a:fld>
            <a:endParaRPr lang="en-US"/>
          </a:p>
        </p:txBody>
      </p:sp>
    </p:spTree>
    <p:extLst>
      <p:ext uri="{BB962C8B-B14F-4D97-AF65-F5344CB8AC3E}">
        <p14:creationId xmlns:p14="http://schemas.microsoft.com/office/powerpoint/2010/main" val="3579236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7833D-D0AA-4DCD-A1FD-49E43A30758C}" type="slidenum">
              <a:rPr lang="en-US" smtClean="0"/>
              <a:t>21</a:t>
            </a:fld>
            <a:endParaRPr lang="en-US"/>
          </a:p>
        </p:txBody>
      </p:sp>
    </p:spTree>
    <p:extLst>
      <p:ext uri="{BB962C8B-B14F-4D97-AF65-F5344CB8AC3E}">
        <p14:creationId xmlns:p14="http://schemas.microsoft.com/office/powerpoint/2010/main" val="1715008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B7833D-D0AA-4DCD-A1FD-49E43A30758C}" type="slidenum">
              <a:rPr lang="en-US" smtClean="0"/>
              <a:t>23</a:t>
            </a:fld>
            <a:endParaRPr lang="en-US"/>
          </a:p>
        </p:txBody>
      </p:sp>
    </p:spTree>
    <p:extLst>
      <p:ext uri="{BB962C8B-B14F-4D97-AF65-F5344CB8AC3E}">
        <p14:creationId xmlns:p14="http://schemas.microsoft.com/office/powerpoint/2010/main" val="3318694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Episiotomy data accessed 11/2/18: www.leapfroggroup.org/hospitals/search/list/states/Massachusetts </a:t>
            </a:r>
          </a:p>
        </p:txBody>
      </p:sp>
      <p:sp>
        <p:nvSpPr>
          <p:cNvPr id="4" name="Slide Number Placeholder 3"/>
          <p:cNvSpPr>
            <a:spLocks noGrp="1"/>
          </p:cNvSpPr>
          <p:nvPr>
            <p:ph type="sldNum" sz="quarter" idx="10"/>
          </p:nvPr>
        </p:nvSpPr>
        <p:spPr/>
        <p:txBody>
          <a:bodyPr/>
          <a:lstStyle/>
          <a:p>
            <a:fld id="{99B7833D-D0AA-4DCD-A1FD-49E43A30758C}" type="slidenum">
              <a:rPr lang="en-US" smtClean="0"/>
              <a:t>24</a:t>
            </a:fld>
            <a:endParaRPr lang="en-US"/>
          </a:p>
        </p:txBody>
      </p:sp>
    </p:spTree>
    <p:extLst>
      <p:ext uri="{BB962C8B-B14F-4D97-AF65-F5344CB8AC3E}">
        <p14:creationId xmlns:p14="http://schemas.microsoft.com/office/powerpoint/2010/main" val="386675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from Paul Kirby at MassHealth</a:t>
            </a:r>
          </a:p>
        </p:txBody>
      </p:sp>
      <p:sp>
        <p:nvSpPr>
          <p:cNvPr id="4" name="Slide Number Placeholder 3"/>
          <p:cNvSpPr>
            <a:spLocks noGrp="1"/>
          </p:cNvSpPr>
          <p:nvPr>
            <p:ph type="sldNum" sz="quarter" idx="10"/>
          </p:nvPr>
        </p:nvSpPr>
        <p:spPr/>
        <p:txBody>
          <a:bodyPr/>
          <a:lstStyle/>
          <a:p>
            <a:fld id="{99B7833D-D0AA-4DCD-A1FD-49E43A30758C}" type="slidenum">
              <a:rPr lang="en-US" smtClean="0"/>
              <a:t>25</a:t>
            </a:fld>
            <a:endParaRPr lang="en-US"/>
          </a:p>
        </p:txBody>
      </p:sp>
    </p:spTree>
    <p:extLst>
      <p:ext uri="{BB962C8B-B14F-4D97-AF65-F5344CB8AC3E}">
        <p14:creationId xmlns:p14="http://schemas.microsoft.com/office/powerpoint/2010/main" val="859416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www.cms.gov/Medicare/Medicare-Fee-for-Service-Payment/sharedsavingsprogram/program-guidance-and-specifications.html </a:t>
            </a:r>
          </a:p>
        </p:txBody>
      </p:sp>
      <p:sp>
        <p:nvSpPr>
          <p:cNvPr id="4" name="Slide Number Placeholder 3"/>
          <p:cNvSpPr>
            <a:spLocks noGrp="1"/>
          </p:cNvSpPr>
          <p:nvPr>
            <p:ph type="sldNum" sz="quarter" idx="10"/>
          </p:nvPr>
        </p:nvSpPr>
        <p:spPr/>
        <p:txBody>
          <a:bodyPr/>
          <a:lstStyle/>
          <a:p>
            <a:fld id="{99B7833D-D0AA-4DCD-A1FD-49E43A30758C}" type="slidenum">
              <a:rPr lang="en-US" smtClean="0"/>
              <a:t>26</a:t>
            </a:fld>
            <a:endParaRPr lang="en-US"/>
          </a:p>
        </p:txBody>
      </p:sp>
    </p:spTree>
    <p:extLst>
      <p:ext uri="{BB962C8B-B14F-4D97-AF65-F5344CB8AC3E}">
        <p14:creationId xmlns:p14="http://schemas.microsoft.com/office/powerpoint/2010/main" val="2129952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400">
                <a:latin typeface="Book Antiqua" pitchFamily="18" charset="0"/>
                <a:cs typeface="Book Antiqua" pitchFamily="18" charset="0"/>
              </a:defRPr>
            </a:lvl1pPr>
          </a:lstStyle>
          <a:p>
            <a:r>
              <a:rPr lang="en-US"/>
              <a:t>Click to edit Master title style</a:t>
            </a:r>
          </a:p>
        </p:txBody>
      </p:sp>
      <p:sp>
        <p:nvSpPr>
          <p:cNvPr id="6" name="Content Placeholder 7"/>
          <p:cNvSpPr>
            <a:spLocks noGrp="1"/>
          </p:cNvSpPr>
          <p:nvPr>
            <p:ph sz="half" idx="1"/>
          </p:nvPr>
        </p:nvSpPr>
        <p:spPr>
          <a:xfrm>
            <a:off x="533400" y="1371600"/>
            <a:ext cx="8077200" cy="4556234"/>
          </a:xfrm>
          <a:ln w="6350" cmpd="sng"/>
        </p:spPr>
        <p:txBody>
          <a:bodyPr/>
          <a:lstStyle>
            <a:lvl1pPr>
              <a:buClrTx/>
              <a:buSzPct val="100000"/>
              <a:defRPr sz="2000">
                <a:solidFill>
                  <a:schemeClr val="tx1"/>
                </a:solidFill>
                <a:latin typeface="Book Antiqua" pitchFamily="18" charset="0"/>
              </a:defRPr>
            </a:lvl1pPr>
            <a:lvl2pPr>
              <a:buClrTx/>
              <a:buSzPct val="100000"/>
              <a:buFont typeface="Arial" pitchFamily="34" charset="0"/>
              <a:buChar char="•"/>
              <a:defRPr sz="2000">
                <a:solidFill>
                  <a:schemeClr val="tx1"/>
                </a:solidFill>
                <a:latin typeface="Book Antiqua" pitchFamily="18" charset="0"/>
              </a:defRPr>
            </a:lvl2pPr>
            <a:lvl3pPr>
              <a:buNone/>
              <a:defRPr/>
            </a:lvl3pPr>
          </a:lstStyle>
          <a:p>
            <a:pPr lvl="0"/>
            <a:r>
              <a:rPr lang="en-US"/>
              <a:t>Edit Master text styles</a:t>
            </a:r>
          </a:p>
          <a:p>
            <a:pPr lvl="1"/>
            <a:r>
              <a:rPr lang="en-US"/>
              <a:t>Second level</a:t>
            </a:r>
          </a:p>
        </p:txBody>
      </p:sp>
      <p:sp>
        <p:nvSpPr>
          <p:cNvPr id="4" name="TextBox 3"/>
          <p:cNvSpPr txBox="1"/>
          <p:nvPr userDrawn="1"/>
        </p:nvSpPr>
        <p:spPr>
          <a:xfrm rot="16200000">
            <a:off x="-2008187" y="2961790"/>
            <a:ext cx="4254500" cy="215444"/>
          </a:xfrm>
          <a:prstGeom prst="rect">
            <a:avLst/>
          </a:prstGeom>
          <a:noFill/>
        </p:spPr>
        <p:txBody>
          <a:bodyPr wrap="square" rtlCol="0">
            <a:spAutoFit/>
          </a:bodyPr>
          <a:lstStyle/>
          <a:p>
            <a:pPr algn="ctr"/>
            <a:r>
              <a:rPr lang="en-US" sz="800" b="0" cap="all" baseline="0"/>
              <a:t>Confidential WORKING draft – policy IN DEVELOPMENT</a:t>
            </a:r>
          </a:p>
        </p:txBody>
      </p:sp>
    </p:spTree>
    <p:extLst>
      <p:ext uri="{BB962C8B-B14F-4D97-AF65-F5344CB8AC3E}">
        <p14:creationId xmlns:p14="http://schemas.microsoft.com/office/powerpoint/2010/main" val="12238032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bg1"/>
        </a:solidFill>
        <a:effectLst/>
      </p:bgPr>
    </p:bg>
    <p:spTree>
      <p:nvGrpSpPr>
        <p:cNvPr id="1" name=""/>
        <p:cNvGrpSpPr/>
        <p:nvPr/>
      </p:nvGrpSpPr>
      <p:grpSpPr>
        <a:xfrm>
          <a:off x="0" y="0"/>
          <a:ext cx="0" cy="0"/>
          <a:chOff x="0" y="0"/>
          <a:chExt cx="0" cy="0"/>
        </a:xfrm>
      </p:grpSpPr>
      <p:pic>
        <p:nvPicPr>
          <p:cNvPr id="3200002" name="Picture 2" descr="Picture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638" y="-6350"/>
            <a:ext cx="9188451" cy="6864350"/>
          </a:xfrm>
          <a:prstGeom prst="rect">
            <a:avLst/>
          </a:prstGeom>
          <a:noFill/>
          <a:extLst>
            <a:ext uri="{909E8E84-426E-40DD-AFC4-6F175D3DCCD1}">
              <a14:hiddenFill xmlns:a14="http://schemas.microsoft.com/office/drawing/2010/main">
                <a:solidFill>
                  <a:srgbClr val="FFFFFF"/>
                </a:solidFill>
              </a14:hiddenFill>
            </a:ext>
          </a:extLst>
        </p:spPr>
      </p:pic>
      <p:sp>
        <p:nvSpPr>
          <p:cNvPr id="3200003" name="Rectangle 3"/>
          <p:cNvSpPr>
            <a:spLocks noGrp="1" noChangeArrowheads="1"/>
          </p:cNvSpPr>
          <p:nvPr>
            <p:ph type="subTitle" sz="quarter" idx="1"/>
          </p:nvPr>
        </p:nvSpPr>
        <p:spPr>
          <a:xfrm>
            <a:off x="4267201" y="3124200"/>
            <a:ext cx="4667250" cy="1568257"/>
          </a:xfrm>
        </p:spPr>
        <p:txBody>
          <a:bodyPr lIns="91430" tIns="45716" rIns="91430" bIns="45716"/>
          <a:lstStyle>
            <a:lvl1pPr marL="0" indent="0" algn="r">
              <a:defRPr sz="2800">
                <a:solidFill>
                  <a:srgbClr val="003366"/>
                </a:solidFill>
              </a:defRPr>
            </a:lvl1pPr>
            <a:lvl2pPr lvl="1" algn="r">
              <a:defRPr sz="2000">
                <a:solidFill>
                  <a:schemeClr val="tx2"/>
                </a:solidFill>
              </a:defRPr>
            </a:lvl2pPr>
            <a:lvl3pPr lvl="2" algn="r">
              <a:defRPr sz="2000">
                <a:solidFill>
                  <a:schemeClr val="tx2"/>
                </a:solidFill>
              </a:defRPr>
            </a:lvl3pPr>
          </a:lstStyle>
          <a:p>
            <a:pPr lvl="0"/>
            <a:r>
              <a:rPr lang="en-US" noProof="0"/>
              <a:t>Click to edit Master subtitle style</a:t>
            </a:r>
          </a:p>
        </p:txBody>
      </p:sp>
      <p:sp>
        <p:nvSpPr>
          <p:cNvPr id="3200006" name="Rectangle 6"/>
          <p:cNvSpPr>
            <a:spLocks noChangeArrowheads="1"/>
          </p:cNvSpPr>
          <p:nvPr userDrawn="1"/>
        </p:nvSpPr>
        <p:spPr bwMode="white">
          <a:xfrm>
            <a:off x="152400" y="1143000"/>
            <a:ext cx="4495800" cy="2057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0" tIns="45716" rIns="91430" bIns="45716" anchor="b"/>
          <a:lstStyle/>
          <a:p>
            <a:pPr eaLnBrk="0" fontAlgn="base" hangingPunct="0">
              <a:spcBef>
                <a:spcPct val="20000"/>
              </a:spcBef>
              <a:spcAft>
                <a:spcPct val="0"/>
              </a:spcAft>
              <a:tabLst>
                <a:tab pos="915891" algn="l"/>
              </a:tabLst>
            </a:pPr>
            <a:r>
              <a:rPr lang="en-US" altLang="en-US" sz="2800" b="1">
                <a:solidFill>
                  <a:srgbClr val="F8F8F8"/>
                </a:solidFill>
              </a:rPr>
              <a:t>Commonwealth of Massachusetts</a:t>
            </a:r>
            <a:br>
              <a:rPr lang="en-US" altLang="en-US" sz="2800" b="1">
                <a:solidFill>
                  <a:srgbClr val="F8F8F8"/>
                </a:solidFill>
              </a:rPr>
            </a:br>
            <a:r>
              <a:rPr lang="en-US" altLang="en-US" sz="1900" b="1">
                <a:solidFill>
                  <a:srgbClr val="F8F8F8"/>
                </a:solidFill>
              </a:rPr>
              <a:t>Executive Office of Health and Human Services</a:t>
            </a:r>
            <a:br>
              <a:rPr lang="en-US" altLang="en-US" sz="1900" b="1">
                <a:solidFill>
                  <a:srgbClr val="F8F8F8"/>
                </a:solidFill>
              </a:rPr>
            </a:br>
            <a:br>
              <a:rPr lang="en-US" altLang="en-US" sz="1900" b="1">
                <a:solidFill>
                  <a:srgbClr val="F8F8F8"/>
                </a:solidFill>
              </a:rPr>
            </a:br>
            <a:endParaRPr lang="en-US" sz="2800" b="1">
              <a:solidFill>
                <a:srgbClr val="F8F8F8"/>
              </a:solidFill>
            </a:endParaRPr>
          </a:p>
        </p:txBody>
      </p:sp>
      <p:pic>
        <p:nvPicPr>
          <p:cNvPr id="6" name="Picture 5"/>
          <p:cNvPicPr>
            <a:picLocks noChangeAspect="1"/>
          </p:cNvPicPr>
          <p:nvPr userDrawn="1"/>
        </p:nvPicPr>
        <p:blipFill>
          <a:blip r:embed="rId3"/>
          <a:stretch>
            <a:fillRect/>
          </a:stretch>
        </p:blipFill>
        <p:spPr>
          <a:xfrm>
            <a:off x="7189955" y="457200"/>
            <a:ext cx="1934480" cy="1934480"/>
          </a:xfrm>
          <a:prstGeom prst="rect">
            <a:avLst/>
          </a:prstGeom>
        </p:spPr>
      </p:pic>
    </p:spTree>
    <p:extLst>
      <p:ext uri="{BB962C8B-B14F-4D97-AF65-F5344CB8AC3E}">
        <p14:creationId xmlns:p14="http://schemas.microsoft.com/office/powerpoint/2010/main" val="2805093751"/>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ags" Target="../tags/tag3.xml"/><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1026" name="Picture 2" descr="top blue"/>
          <p:cNvPicPr>
            <a:picLocks noChangeAspect="1" noChangeArrowheads="1"/>
          </p:cNvPicPr>
          <p:nvPr/>
        </p:nvPicPr>
        <p:blipFill>
          <a:blip r:embed="rId6"/>
          <a:srcRect l="23065"/>
          <a:stretch>
            <a:fillRect/>
          </a:stretch>
        </p:blipFill>
        <p:spPr bwMode="auto">
          <a:xfrm>
            <a:off x="0" y="0"/>
            <a:ext cx="9150350" cy="930275"/>
          </a:xfrm>
          <a:prstGeom prst="rect">
            <a:avLst/>
          </a:prstGeom>
          <a:noFill/>
          <a:ln w="9525">
            <a:noFill/>
            <a:miter lim="800000"/>
            <a:headEnd/>
            <a:tailEnd/>
          </a:ln>
        </p:spPr>
      </p:pic>
      <p:sp>
        <p:nvSpPr>
          <p:cNvPr id="1027" name="Rectangle 3"/>
          <p:cNvSpPr>
            <a:spLocks noGrp="1" noChangeArrowheads="1"/>
          </p:cNvSpPr>
          <p:nvPr>
            <p:ph type="title"/>
          </p:nvPr>
        </p:nvSpPr>
        <p:spPr bwMode="white">
          <a:xfrm>
            <a:off x="736600" y="109538"/>
            <a:ext cx="5664200" cy="762000"/>
          </a:xfrm>
          <a:prstGeom prst="rect">
            <a:avLst/>
          </a:prstGeom>
          <a:noFill/>
          <a:ln w="9525" algn="ctr">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533400" y="1219200"/>
            <a:ext cx="8153400" cy="51816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p>
            <a:pPr lvl="0"/>
            <a:r>
              <a:rPr lang="en-US" altLang="en-US"/>
              <a:t>Click to edit Master text styles</a:t>
            </a:r>
          </a:p>
          <a:p>
            <a:pPr lvl="1"/>
            <a:r>
              <a:rPr lang="en-US" altLang="en-US"/>
              <a:t>Second level</a:t>
            </a:r>
          </a:p>
          <a:p>
            <a:pPr lvl="3"/>
            <a:r>
              <a:rPr lang="en-US" altLang="en-US"/>
              <a:t>Third level</a:t>
            </a:r>
          </a:p>
        </p:txBody>
      </p:sp>
      <p:sp>
        <p:nvSpPr>
          <p:cNvPr id="3198981" name="Line 5"/>
          <p:cNvSpPr>
            <a:spLocks noChangeShapeType="1"/>
          </p:cNvSpPr>
          <p:nvPr/>
        </p:nvSpPr>
        <p:spPr bwMode="auto">
          <a:xfrm>
            <a:off x="-17463" y="6856413"/>
            <a:ext cx="9161463" cy="0"/>
          </a:xfrm>
          <a:prstGeom prst="line">
            <a:avLst/>
          </a:prstGeom>
          <a:noFill/>
          <a:ln w="9525">
            <a:solidFill>
              <a:schemeClr val="bg2"/>
            </a:solidFill>
            <a:round/>
            <a:headEnd/>
            <a:tailEnd/>
          </a:ln>
          <a:effectLst/>
        </p:spPr>
        <p:txBody>
          <a:bodyPr lIns="45720" rIns="45720" anchor="ctr"/>
          <a:lstStyle/>
          <a:p>
            <a:pPr algn="ctr" eaLnBrk="0" fontAlgn="base" hangingPunct="0">
              <a:spcBef>
                <a:spcPct val="0"/>
              </a:spcBef>
              <a:spcAft>
                <a:spcPct val="0"/>
              </a:spcAft>
              <a:defRPr/>
            </a:pPr>
            <a:endParaRPr lang="en-US" sz="1600">
              <a:solidFill>
                <a:srgbClr val="000000"/>
              </a:solidFill>
            </a:endParaRPr>
          </a:p>
        </p:txBody>
      </p:sp>
      <p:pic>
        <p:nvPicPr>
          <p:cNvPr id="1030" name="Picture 6" descr="best ver2b seal"/>
          <p:cNvPicPr>
            <a:picLocks noChangeAspect="1" noChangeArrowheads="1"/>
          </p:cNvPicPr>
          <p:nvPr/>
        </p:nvPicPr>
        <p:blipFill>
          <a:blip r:embed="rId7">
            <a:clrChange>
              <a:clrFrom>
                <a:srgbClr val="003264"/>
              </a:clrFrom>
              <a:clrTo>
                <a:srgbClr val="003264">
                  <a:alpha val="0"/>
                </a:srgbClr>
              </a:clrTo>
            </a:clrChange>
          </a:blip>
          <a:srcRect/>
          <a:stretch>
            <a:fillRect/>
          </a:stretch>
        </p:blipFill>
        <p:spPr bwMode="auto">
          <a:xfrm>
            <a:off x="25400" y="157163"/>
            <a:ext cx="762000" cy="731837"/>
          </a:xfrm>
          <a:prstGeom prst="rect">
            <a:avLst/>
          </a:prstGeom>
          <a:noFill/>
          <a:ln w="9525">
            <a:noFill/>
            <a:miter lim="800000"/>
            <a:headEnd/>
            <a:tailEnd/>
          </a:ln>
        </p:spPr>
      </p:pic>
      <p:sp>
        <p:nvSpPr>
          <p:cNvPr id="3198985" name="Text Box 9"/>
          <p:cNvSpPr txBox="1">
            <a:spLocks noChangeArrowheads="1"/>
          </p:cNvSpPr>
          <p:nvPr/>
        </p:nvSpPr>
        <p:spPr bwMode="auto">
          <a:xfrm>
            <a:off x="4038600" y="6613525"/>
            <a:ext cx="1066800" cy="244475"/>
          </a:xfrm>
          <a:prstGeom prst="rect">
            <a:avLst/>
          </a:prstGeom>
          <a:noFill/>
          <a:ln w="9525">
            <a:noFill/>
            <a:miter lim="800000"/>
            <a:headEnd/>
            <a:tailEnd/>
          </a:ln>
          <a:effectLst/>
        </p:spPr>
        <p:txBody>
          <a:bodyPr lIns="45720" rIns="45720">
            <a:spAutoFit/>
          </a:bodyPr>
          <a:lstStyle/>
          <a:p>
            <a:pPr algn="ctr" eaLnBrk="0" fontAlgn="base" hangingPunct="0">
              <a:spcBef>
                <a:spcPct val="50000"/>
              </a:spcBef>
              <a:spcAft>
                <a:spcPct val="0"/>
              </a:spcAft>
              <a:defRPr/>
            </a:pPr>
            <a:fld id="{74C11B1E-D27A-4545-9113-CFB59631C2EA}" type="slidenum">
              <a:rPr lang="en-US" sz="1000">
                <a:solidFill>
                  <a:srgbClr val="000000"/>
                </a:solidFill>
              </a:rPr>
              <a:pPr algn="ctr" eaLnBrk="0" fontAlgn="base" hangingPunct="0">
                <a:spcBef>
                  <a:spcPct val="50000"/>
                </a:spcBef>
                <a:spcAft>
                  <a:spcPct val="0"/>
                </a:spcAft>
                <a:defRPr/>
              </a:pPr>
              <a:t>‹#›</a:t>
            </a:fld>
            <a:endParaRPr lang="en-US" sz="1000">
              <a:solidFill>
                <a:srgbClr val="000000"/>
              </a:solidFill>
            </a:endParaRPr>
          </a:p>
        </p:txBody>
      </p:sp>
      <p:sp>
        <p:nvSpPr>
          <p:cNvPr id="3198987" name="AcnSubjectTitle_ID_3198987" hidden="1"/>
          <p:cNvSpPr txBox="1">
            <a:spLocks noChangeArrowheads="1"/>
          </p:cNvSpPr>
          <p:nvPr>
            <p:custDataLst>
              <p:tags r:id="rId4"/>
            </p:custDataLst>
          </p:nvPr>
        </p:nvSpPr>
        <p:spPr bwMode="gray">
          <a:xfrm>
            <a:off x="836613" y="1420813"/>
            <a:ext cx="6985000" cy="244475"/>
          </a:xfrm>
          <a:prstGeom prst="rect">
            <a:avLst/>
          </a:prstGeom>
          <a:noFill/>
          <a:ln w="9525" algn="ctr">
            <a:noFill/>
            <a:miter lim="800000"/>
            <a:headEnd/>
            <a:tailEnd/>
          </a:ln>
          <a:effectLst/>
        </p:spPr>
        <p:txBody>
          <a:bodyPr lIns="0" tIns="0" rIns="0" bIns="0">
            <a:spAutoFit/>
          </a:bodyPr>
          <a:lstStyle/>
          <a:p>
            <a:pPr fontAlgn="base">
              <a:spcBef>
                <a:spcPct val="0"/>
              </a:spcBef>
              <a:spcAft>
                <a:spcPct val="0"/>
              </a:spcAft>
              <a:buClr>
                <a:srgbClr val="000000"/>
              </a:buClr>
              <a:defRPr/>
            </a:pPr>
            <a:r>
              <a:rPr lang="en-US" sz="1600" b="1">
                <a:solidFill>
                  <a:srgbClr val="000000"/>
                </a:solidFill>
              </a:rPr>
              <a:t>Subject Title</a:t>
            </a:r>
          </a:p>
        </p:txBody>
      </p:sp>
      <p:sp>
        <p:nvSpPr>
          <p:cNvPr id="3198988" name="AcnFootnote_ID_3198988" hidden="1"/>
          <p:cNvSpPr txBox="1">
            <a:spLocks noChangeArrowheads="1"/>
          </p:cNvSpPr>
          <p:nvPr>
            <p:custDataLst>
              <p:tags r:id="rId5"/>
            </p:custDataLst>
          </p:nvPr>
        </p:nvSpPr>
        <p:spPr bwMode="gray">
          <a:xfrm>
            <a:off x="836613" y="6254750"/>
            <a:ext cx="5564187" cy="334963"/>
          </a:xfrm>
          <a:prstGeom prst="rect">
            <a:avLst/>
          </a:prstGeom>
          <a:noFill/>
          <a:ln w="9525" algn="ctr">
            <a:noFill/>
            <a:miter lim="800000"/>
            <a:headEnd/>
            <a:tailEnd/>
          </a:ln>
          <a:effectLst/>
        </p:spPr>
        <p:txBody>
          <a:bodyPr lIns="0" tIns="0" rIns="0" bIns="0" anchor="b">
            <a:spAutoFit/>
          </a:bodyPr>
          <a:lstStyle/>
          <a:p>
            <a:pPr marL="538163" indent="-538163" fontAlgn="base">
              <a:spcBef>
                <a:spcPct val="0"/>
              </a:spcBef>
              <a:spcAft>
                <a:spcPct val="0"/>
              </a:spcAft>
              <a:buClr>
                <a:srgbClr val="000000"/>
              </a:buClr>
              <a:defRPr/>
            </a:pPr>
            <a:r>
              <a:rPr lang="en-US" sz="1000">
                <a:solidFill>
                  <a:srgbClr val="000000"/>
                </a:solidFill>
              </a:rPr>
              <a:t>*	Footnote</a:t>
            </a:r>
          </a:p>
          <a:p>
            <a:pPr marL="538163" indent="-538163" fontAlgn="base">
              <a:spcBef>
                <a:spcPct val="20000"/>
              </a:spcBef>
              <a:spcAft>
                <a:spcPct val="0"/>
              </a:spcAft>
              <a:buClr>
                <a:srgbClr val="000000"/>
              </a:buClr>
              <a:defRPr/>
            </a:pPr>
            <a:r>
              <a:rPr lang="en-US" sz="1000">
                <a:solidFill>
                  <a:srgbClr val="000000"/>
                </a:solidFill>
              </a:rPr>
              <a:t>Source:	Source</a:t>
            </a:r>
          </a:p>
        </p:txBody>
      </p:sp>
    </p:spTree>
    <p:extLst>
      <p:ext uri="{BB962C8B-B14F-4D97-AF65-F5344CB8AC3E}">
        <p14:creationId xmlns:p14="http://schemas.microsoft.com/office/powerpoint/2010/main" val="1838582338"/>
      </p:ext>
    </p:extLst>
  </p:cSld>
  <p:clrMap bg1="lt1" tx1="dk1" bg2="lt2" tx2="dk2" accent1="accent1" accent2="accent2" accent3="accent3" accent4="accent4" accent5="accent5" accent6="accent6" hlink="hlink" folHlink="folHlink"/>
  <p:sldLayoutIdLst>
    <p:sldLayoutId id="2147483664" r:id="rId1"/>
    <p:sldLayoutId id="2147483823" r:id="rId2"/>
  </p:sldLayoutIdLst>
  <p:transition/>
  <p:txStyles>
    <p:titleStyle>
      <a:lvl1pPr algn="l" rtl="0" eaLnBrk="1" fontAlgn="base" hangingPunct="1">
        <a:spcBef>
          <a:spcPct val="20000"/>
        </a:spcBef>
        <a:spcAft>
          <a:spcPct val="0"/>
        </a:spcAft>
        <a:tabLst>
          <a:tab pos="915988" algn="l"/>
        </a:tabLst>
        <a:defRPr sz="2400" b="1">
          <a:solidFill>
            <a:srgbClr val="FFC000"/>
          </a:solidFill>
          <a:latin typeface="+mj-lt"/>
          <a:ea typeface="+mj-ea"/>
          <a:cs typeface="+mj-cs"/>
        </a:defRPr>
      </a:lvl1pPr>
      <a:lvl2pPr algn="l" rtl="0" eaLnBrk="1" fontAlgn="base" hangingPunct="1">
        <a:spcBef>
          <a:spcPct val="20000"/>
        </a:spcBef>
        <a:spcAft>
          <a:spcPct val="0"/>
        </a:spcAft>
        <a:tabLst>
          <a:tab pos="915988" algn="l"/>
        </a:tabLst>
        <a:defRPr sz="2400" b="1">
          <a:solidFill>
            <a:srgbClr val="FFC000"/>
          </a:solidFill>
          <a:latin typeface="Arial" pitchFamily="34" charset="0"/>
        </a:defRPr>
      </a:lvl2pPr>
      <a:lvl3pPr algn="l" rtl="0" eaLnBrk="1" fontAlgn="base" hangingPunct="1">
        <a:spcBef>
          <a:spcPct val="20000"/>
        </a:spcBef>
        <a:spcAft>
          <a:spcPct val="0"/>
        </a:spcAft>
        <a:tabLst>
          <a:tab pos="915988" algn="l"/>
        </a:tabLst>
        <a:defRPr sz="2400" b="1">
          <a:solidFill>
            <a:srgbClr val="FFC000"/>
          </a:solidFill>
          <a:latin typeface="Arial" pitchFamily="34" charset="0"/>
        </a:defRPr>
      </a:lvl3pPr>
      <a:lvl4pPr algn="l" rtl="0" eaLnBrk="1" fontAlgn="base" hangingPunct="1">
        <a:spcBef>
          <a:spcPct val="20000"/>
        </a:spcBef>
        <a:spcAft>
          <a:spcPct val="0"/>
        </a:spcAft>
        <a:tabLst>
          <a:tab pos="915988" algn="l"/>
        </a:tabLst>
        <a:defRPr sz="2400" b="1">
          <a:solidFill>
            <a:srgbClr val="FFC000"/>
          </a:solidFill>
          <a:latin typeface="Arial" pitchFamily="34" charset="0"/>
        </a:defRPr>
      </a:lvl4pPr>
      <a:lvl5pPr algn="l" rtl="0" eaLnBrk="1" fontAlgn="base" hangingPunct="1">
        <a:spcBef>
          <a:spcPct val="20000"/>
        </a:spcBef>
        <a:spcAft>
          <a:spcPct val="0"/>
        </a:spcAft>
        <a:tabLst>
          <a:tab pos="915988" algn="l"/>
        </a:tabLst>
        <a:defRPr sz="2400" b="1">
          <a:solidFill>
            <a:srgbClr val="FFC000"/>
          </a:solidFill>
          <a:latin typeface="Arial" pitchFamily="34" charset="0"/>
        </a:defRPr>
      </a:lvl5pPr>
      <a:lvl6pPr marL="457200" algn="l" rtl="0" eaLnBrk="1" fontAlgn="base" hangingPunct="1">
        <a:spcBef>
          <a:spcPct val="20000"/>
        </a:spcBef>
        <a:spcAft>
          <a:spcPct val="0"/>
        </a:spcAft>
        <a:tabLst>
          <a:tab pos="915988" algn="l"/>
        </a:tabLst>
        <a:defRPr sz="2400" b="1">
          <a:solidFill>
            <a:schemeClr val="accent1"/>
          </a:solidFill>
          <a:latin typeface="Arial" pitchFamily="34" charset="0"/>
        </a:defRPr>
      </a:lvl6pPr>
      <a:lvl7pPr marL="914400" algn="l" rtl="0" eaLnBrk="1" fontAlgn="base" hangingPunct="1">
        <a:spcBef>
          <a:spcPct val="20000"/>
        </a:spcBef>
        <a:spcAft>
          <a:spcPct val="0"/>
        </a:spcAft>
        <a:tabLst>
          <a:tab pos="915988" algn="l"/>
        </a:tabLst>
        <a:defRPr sz="2400" b="1">
          <a:solidFill>
            <a:schemeClr val="accent1"/>
          </a:solidFill>
          <a:latin typeface="Arial" pitchFamily="34" charset="0"/>
        </a:defRPr>
      </a:lvl7pPr>
      <a:lvl8pPr marL="1371600" algn="l" rtl="0" eaLnBrk="1" fontAlgn="base" hangingPunct="1">
        <a:spcBef>
          <a:spcPct val="20000"/>
        </a:spcBef>
        <a:spcAft>
          <a:spcPct val="0"/>
        </a:spcAft>
        <a:tabLst>
          <a:tab pos="915988" algn="l"/>
        </a:tabLst>
        <a:defRPr sz="2400" b="1">
          <a:solidFill>
            <a:schemeClr val="accent1"/>
          </a:solidFill>
          <a:latin typeface="Arial" pitchFamily="34" charset="0"/>
        </a:defRPr>
      </a:lvl8pPr>
      <a:lvl9pPr marL="1828800" algn="l" rtl="0" eaLnBrk="1" fontAlgn="base" hangingPunct="1">
        <a:spcBef>
          <a:spcPct val="20000"/>
        </a:spcBef>
        <a:spcAft>
          <a:spcPct val="0"/>
        </a:spcAft>
        <a:tabLst>
          <a:tab pos="915988" algn="l"/>
        </a:tabLst>
        <a:defRPr sz="2400" b="1">
          <a:solidFill>
            <a:schemeClr val="accent1"/>
          </a:solidFill>
          <a:latin typeface="Arial" pitchFamily="34" charset="0"/>
        </a:defRPr>
      </a:lvl9pPr>
    </p:titleStyle>
    <p:bodyStyle>
      <a:lvl1pPr marL="381000" indent="-381000" algn="l" rtl="0" eaLnBrk="1" fontAlgn="base" hangingPunct="1">
        <a:spcBef>
          <a:spcPct val="0"/>
        </a:spcBef>
        <a:spcAft>
          <a:spcPts val="1200"/>
        </a:spcAft>
        <a:buClr>
          <a:srgbClr val="FFC000"/>
        </a:buClr>
        <a:buSzPct val="80000"/>
        <a:buFont typeface="Wingdings" pitchFamily="2" charset="2"/>
        <a:buChar char="n"/>
        <a:defRPr b="1">
          <a:solidFill>
            <a:srgbClr val="003366"/>
          </a:solidFill>
          <a:latin typeface="Calibri" pitchFamily="34" charset="0"/>
          <a:ea typeface="Calibri" pitchFamily="34" charset="0"/>
          <a:cs typeface="Calibri" pitchFamily="34" charset="0"/>
        </a:defRPr>
      </a:lvl1pPr>
      <a:lvl2pPr marL="568325" indent="-222250" algn="l" rtl="0" eaLnBrk="1" fontAlgn="base" hangingPunct="1">
        <a:spcBef>
          <a:spcPct val="0"/>
        </a:spcBef>
        <a:spcAft>
          <a:spcPts val="1200"/>
        </a:spcAft>
        <a:buClr>
          <a:srgbClr val="FFC000"/>
        </a:buClr>
        <a:buSzPct val="115000"/>
        <a:buFont typeface="Calibri" pitchFamily="34" charset="0"/>
        <a:buChar char="•"/>
        <a:defRPr b="1">
          <a:solidFill>
            <a:srgbClr val="003366"/>
          </a:solidFill>
          <a:latin typeface="Calibri" pitchFamily="34"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AutoNum type="alphaUcPeriod"/>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leapfroggroup.org/sites/default/files/Files/leapfrog_castlight_maternity_care_FINAL.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p:txBody>
          <a:bodyPr>
            <a:normAutofit/>
          </a:bodyPr>
          <a:lstStyle/>
          <a:p>
            <a:pPr>
              <a:buNone/>
            </a:pPr>
            <a:r>
              <a:rPr lang="en-US" b="1" cap="all"/>
              <a:t>EOHHS Quality Measurement alignment taskforce </a:t>
            </a:r>
          </a:p>
          <a:p>
            <a:endParaRPr lang="en-US"/>
          </a:p>
        </p:txBody>
      </p:sp>
      <p:sp>
        <p:nvSpPr>
          <p:cNvPr id="3" name="Text Placeholder 1"/>
          <p:cNvSpPr txBox="1">
            <a:spLocks/>
          </p:cNvSpPr>
          <p:nvPr/>
        </p:nvSpPr>
        <p:spPr>
          <a:xfrm>
            <a:off x="4515416" y="5943600"/>
            <a:ext cx="3923168" cy="533401"/>
          </a:xfrm>
          <a:prstGeom prst="rect">
            <a:avLst/>
          </a:prstGeom>
        </p:spPr>
        <p:txBody>
          <a:bodyPr>
            <a:normAutofit fontScale="625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ctr">
              <a:buNone/>
            </a:pPr>
            <a:r>
              <a:rPr lang="en-US"/>
              <a:t>Meeting #24</a:t>
            </a:r>
          </a:p>
          <a:p>
            <a:pPr marL="0" indent="0" algn="ctr">
              <a:buNone/>
            </a:pPr>
            <a:r>
              <a:rPr lang="en-US"/>
              <a:t>January 23, 2019</a:t>
            </a:r>
          </a:p>
        </p:txBody>
      </p:sp>
    </p:spTree>
    <p:extLst>
      <p:ext uri="{BB962C8B-B14F-4D97-AF65-F5344CB8AC3E}">
        <p14:creationId xmlns:p14="http://schemas.microsoft.com/office/powerpoint/2010/main" val="121025086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B5D0A-CD7A-45BC-BD62-2227BA94BC81}"/>
              </a:ext>
            </a:extLst>
          </p:cNvPr>
          <p:cNvSpPr>
            <a:spLocks noGrp="1"/>
          </p:cNvSpPr>
          <p:nvPr>
            <p:ph type="title"/>
          </p:nvPr>
        </p:nvSpPr>
        <p:spPr/>
        <p:txBody>
          <a:bodyPr/>
          <a:lstStyle/>
          <a:p>
            <a:r>
              <a:rPr lang="en-US"/>
              <a:t>Annual Review Process</a:t>
            </a:r>
          </a:p>
        </p:txBody>
      </p:sp>
      <p:sp>
        <p:nvSpPr>
          <p:cNvPr id="3" name="Content Placeholder 2">
            <a:extLst>
              <a:ext uri="{FF2B5EF4-FFF2-40B4-BE49-F238E27FC236}">
                <a16:creationId xmlns:a16="http://schemas.microsoft.com/office/drawing/2014/main" id="{6E121911-4A45-4E5E-8D8C-E1E267DE464E}"/>
              </a:ext>
            </a:extLst>
          </p:cNvPr>
          <p:cNvSpPr>
            <a:spLocks noGrp="1"/>
          </p:cNvSpPr>
          <p:nvPr>
            <p:ph sz="half" idx="1"/>
          </p:nvPr>
        </p:nvSpPr>
        <p:spPr>
          <a:xfrm>
            <a:off x="533400" y="929148"/>
            <a:ext cx="8244840" cy="5584194"/>
          </a:xfrm>
        </p:spPr>
        <p:txBody>
          <a:bodyPr/>
          <a:lstStyle/>
          <a:p>
            <a:r>
              <a:rPr lang="en-US" b="0" dirty="0"/>
              <a:t>During the annual review process, the Taskforce will review the following topics: </a:t>
            </a:r>
          </a:p>
          <a:p>
            <a:pPr marL="688975" lvl="1" indent="-342900">
              <a:buFont typeface="+mj-lt"/>
              <a:buAutoNum type="arabicPeriod"/>
            </a:pPr>
            <a:r>
              <a:rPr lang="en-US" sz="1700" b="0" dirty="0"/>
              <a:t>Movement of MassHealth measures from reporting to performance</a:t>
            </a:r>
          </a:p>
          <a:p>
            <a:pPr marL="688975" lvl="1" indent="-342900">
              <a:buFont typeface="+mj-lt"/>
              <a:buAutoNum type="arabicPeriod"/>
            </a:pPr>
            <a:r>
              <a:rPr lang="en-US" sz="1700" b="0" dirty="0"/>
              <a:t>Opportunities for improvement</a:t>
            </a:r>
          </a:p>
          <a:p>
            <a:pPr marL="688975" lvl="1" indent="-342900">
              <a:buFont typeface="+mj-lt"/>
              <a:buAutoNum type="arabicPeriod"/>
            </a:pPr>
            <a:r>
              <a:rPr lang="en-US" sz="1700" b="0" dirty="0"/>
              <a:t>The most recent performance of measures in the Monitoring Set</a:t>
            </a:r>
          </a:p>
          <a:p>
            <a:pPr marL="688975" lvl="1" indent="-342900">
              <a:buFont typeface="+mj-lt"/>
              <a:buAutoNum type="arabicPeriod"/>
            </a:pPr>
            <a:r>
              <a:rPr lang="en-US" sz="1700" b="0" dirty="0"/>
              <a:t>CMS-driven changes to the MassHealth ACO measure set and Medicare ACO measure set</a:t>
            </a:r>
          </a:p>
          <a:p>
            <a:pPr marL="688975" lvl="1" indent="-342900">
              <a:spcAft>
                <a:spcPts val="600"/>
              </a:spcAft>
              <a:buFont typeface="+mj-lt"/>
              <a:buAutoNum type="arabicPeriod"/>
            </a:pPr>
            <a:r>
              <a:rPr lang="en-US" sz="1700" b="0" dirty="0"/>
              <a:t>Taskforce recommended changes </a:t>
            </a:r>
          </a:p>
          <a:p>
            <a:pPr marL="688975" lvl="1" indent="-342900">
              <a:buFont typeface="+mj-lt"/>
              <a:buAutoNum type="arabicPeriod"/>
            </a:pPr>
            <a:endParaRPr lang="en-US" sz="100" b="0" dirty="0"/>
          </a:p>
          <a:p>
            <a:r>
              <a:rPr lang="en-US" b="0" dirty="0"/>
              <a:t>During </a:t>
            </a:r>
            <a:r>
              <a:rPr lang="en-US" b="0" i="1" dirty="0"/>
              <a:t>future</a:t>
            </a:r>
            <a:r>
              <a:rPr lang="en-US" b="0" dirty="0"/>
              <a:t> annual reviews, the Taskforce will also consider:</a:t>
            </a:r>
          </a:p>
          <a:p>
            <a:pPr marL="688975" lvl="1" indent="-342900">
              <a:buFont typeface="+mj-lt"/>
              <a:buAutoNum type="arabicPeriod"/>
            </a:pPr>
            <a:r>
              <a:rPr lang="en-US" sz="1700" b="0" dirty="0"/>
              <a:t>HEDIS changes to the measures in the current Aligned Measure Set</a:t>
            </a:r>
          </a:p>
          <a:p>
            <a:pPr marL="688975" lvl="1" indent="-342900">
              <a:buFont typeface="+mj-lt"/>
              <a:buAutoNum type="arabicPeriod"/>
            </a:pPr>
            <a:r>
              <a:rPr lang="en-US" sz="1700" b="0" dirty="0"/>
              <a:t>Consider new HEDIS measures</a:t>
            </a:r>
          </a:p>
          <a:p>
            <a:pPr marL="688975" lvl="1" indent="-342900">
              <a:buFont typeface="+mj-lt"/>
              <a:buAutoNum type="arabicPeriod"/>
            </a:pPr>
            <a:r>
              <a:rPr lang="en-US" sz="1700" b="0" dirty="0"/>
              <a:t>Adoption of Menu and Innovation measures in insurer/ACO contracts (including which CG-CAHPS questions and/or composites are in use)</a:t>
            </a:r>
          </a:p>
          <a:p>
            <a:pPr marL="688975" lvl="1" indent="-342900">
              <a:buFont typeface="+mj-lt"/>
              <a:buAutoNum type="arabicPeriod"/>
            </a:pPr>
            <a:r>
              <a:rPr lang="en-US" sz="1700" b="0" dirty="0"/>
              <a:t>Alignment of the Aligned Measure Set with statewide health priorities </a:t>
            </a:r>
          </a:p>
          <a:p>
            <a:pPr marL="688975" lvl="1" indent="-342900">
              <a:buFont typeface="+mj-lt"/>
              <a:buAutoNum type="arabicPeriod"/>
            </a:pPr>
            <a:r>
              <a:rPr lang="en-US" sz="1700" b="0" dirty="0"/>
              <a:t>Transition of Developmental Measures into the Core or Menu Set</a:t>
            </a:r>
          </a:p>
          <a:p>
            <a:pPr lvl="1"/>
            <a:endParaRPr lang="en-US" sz="1800" b="0" dirty="0"/>
          </a:p>
          <a:p>
            <a:pPr lvl="1"/>
            <a:endParaRPr lang="en-US" sz="1800" dirty="0"/>
          </a:p>
          <a:p>
            <a:pPr lvl="1"/>
            <a:endParaRPr lang="en-US" sz="1800" b="0" dirty="0"/>
          </a:p>
          <a:p>
            <a:pPr lvl="1"/>
            <a:endParaRPr lang="en-US" sz="1800" b="0" dirty="0"/>
          </a:p>
          <a:p>
            <a:pPr lvl="2"/>
            <a:r>
              <a:rPr lang="en-US" b="0" dirty="0"/>
              <a:t> </a:t>
            </a:r>
          </a:p>
        </p:txBody>
      </p:sp>
    </p:spTree>
    <p:extLst>
      <p:ext uri="{BB962C8B-B14F-4D97-AF65-F5344CB8AC3E}">
        <p14:creationId xmlns:p14="http://schemas.microsoft.com/office/powerpoint/2010/main" val="37494920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0EBDB-D17F-40C3-9165-5656CA295179}"/>
              </a:ext>
            </a:extLst>
          </p:cNvPr>
          <p:cNvSpPr>
            <a:spLocks noGrp="1"/>
          </p:cNvSpPr>
          <p:nvPr>
            <p:ph type="title"/>
          </p:nvPr>
        </p:nvSpPr>
        <p:spPr/>
        <p:txBody>
          <a:bodyPr/>
          <a:lstStyle/>
          <a:p>
            <a:r>
              <a:rPr lang="en-US"/>
              <a:t>Movement of MassHealth Measures from Reporting to Performance</a:t>
            </a:r>
          </a:p>
        </p:txBody>
      </p:sp>
      <p:sp>
        <p:nvSpPr>
          <p:cNvPr id="3" name="Content Placeholder 2">
            <a:extLst>
              <a:ext uri="{FF2B5EF4-FFF2-40B4-BE49-F238E27FC236}">
                <a16:creationId xmlns:a16="http://schemas.microsoft.com/office/drawing/2014/main" id="{5E14814B-F4D9-4872-AE91-E0B621F72E87}"/>
              </a:ext>
            </a:extLst>
          </p:cNvPr>
          <p:cNvSpPr>
            <a:spLocks noGrp="1"/>
          </p:cNvSpPr>
          <p:nvPr>
            <p:ph sz="half" idx="1"/>
          </p:nvPr>
        </p:nvSpPr>
        <p:spPr>
          <a:xfrm>
            <a:off x="533400" y="1371600"/>
            <a:ext cx="8077200" cy="4677508"/>
          </a:xfrm>
        </p:spPr>
        <p:txBody>
          <a:bodyPr/>
          <a:lstStyle/>
          <a:p>
            <a:r>
              <a:rPr lang="en-US" b="0"/>
              <a:t>In 2018, the Taskforce recommended that MassHealth’s adoption of the Aligned Measure Set allow for deviations to meet Medicaid-specific program needs or for which exceptions should be made.  At the time, the Taskforce recommended Aligned Measure Set exceptions for MassHealth use of the following measures:</a:t>
            </a:r>
          </a:p>
          <a:p>
            <a:pPr lvl="1"/>
            <a:r>
              <a:rPr lang="en-US" b="0"/>
              <a:t>Prenatal and Postpartum Care – Timeliness of Prenatal Care</a:t>
            </a:r>
          </a:p>
          <a:p>
            <a:pPr lvl="1"/>
            <a:r>
              <a:rPr lang="en-US" b="0"/>
              <a:t>Hospital Readmissions (Adult) </a:t>
            </a:r>
          </a:p>
          <a:p>
            <a:pPr lvl="1"/>
            <a:r>
              <a:rPr lang="en-US" b="0">
                <a:solidFill>
                  <a:srgbClr val="000000"/>
                </a:solidFill>
              </a:rPr>
              <a:t>Acute Unplanned Admissions for Individuals with Diabetes</a:t>
            </a:r>
          </a:p>
          <a:p>
            <a:pPr lvl="1"/>
            <a:r>
              <a:rPr lang="en-US" b="0">
                <a:solidFill>
                  <a:srgbClr val="000000"/>
                </a:solidFill>
              </a:rPr>
              <a:t>Oral Health Evaluation</a:t>
            </a:r>
          </a:p>
          <a:p>
            <a:pPr lvl="1"/>
            <a:r>
              <a:rPr lang="en-US" b="0">
                <a:solidFill>
                  <a:srgbClr val="000000"/>
                </a:solidFill>
              </a:rPr>
              <a:t>Behavioral Health Community Partner Engagement</a:t>
            </a:r>
          </a:p>
          <a:p>
            <a:pPr lvl="1"/>
            <a:r>
              <a:rPr lang="en-US" b="0">
                <a:solidFill>
                  <a:srgbClr val="000000"/>
                </a:solidFill>
              </a:rPr>
              <a:t>Long-Term Services and Supports Community Partner Engagement</a:t>
            </a:r>
          </a:p>
          <a:p>
            <a:pPr lvl="1"/>
            <a:endParaRPr lang="en-US" b="0"/>
          </a:p>
          <a:p>
            <a:pPr lvl="1"/>
            <a:endParaRPr lang="en-US" b="0"/>
          </a:p>
          <a:p>
            <a:pPr marL="346075" lvl="1" indent="0">
              <a:buNone/>
            </a:pPr>
            <a:endParaRPr lang="en-US" b="0">
              <a:solidFill>
                <a:srgbClr val="000000"/>
              </a:solidFill>
            </a:endParaRPr>
          </a:p>
          <a:p>
            <a:pPr lvl="1"/>
            <a:endParaRPr lang="en-US" b="0">
              <a:solidFill>
                <a:srgbClr val="000000"/>
              </a:solidFill>
            </a:endParaRPr>
          </a:p>
          <a:p>
            <a:pPr lvl="1"/>
            <a:endParaRPr lang="en-US" b="0">
              <a:solidFill>
                <a:srgbClr val="000000"/>
              </a:solidFill>
            </a:endParaRPr>
          </a:p>
          <a:p>
            <a:pPr lvl="1"/>
            <a:endParaRPr lang="en-US" b="0">
              <a:solidFill>
                <a:srgbClr val="000000"/>
              </a:solidFill>
            </a:endParaRPr>
          </a:p>
          <a:p>
            <a:pPr lvl="1"/>
            <a:endParaRPr lang="en-US" b="0"/>
          </a:p>
          <a:p>
            <a:pPr lvl="1"/>
            <a:endParaRPr lang="en-US" b="0"/>
          </a:p>
        </p:txBody>
      </p:sp>
    </p:spTree>
    <p:extLst>
      <p:ext uri="{BB962C8B-B14F-4D97-AF65-F5344CB8AC3E}">
        <p14:creationId xmlns:p14="http://schemas.microsoft.com/office/powerpoint/2010/main" val="357543697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0EBDB-D17F-40C3-9165-5656CA295179}"/>
              </a:ext>
            </a:extLst>
          </p:cNvPr>
          <p:cNvSpPr>
            <a:spLocks noGrp="1"/>
          </p:cNvSpPr>
          <p:nvPr>
            <p:ph type="title"/>
          </p:nvPr>
        </p:nvSpPr>
        <p:spPr/>
        <p:txBody>
          <a:bodyPr/>
          <a:lstStyle/>
          <a:p>
            <a:r>
              <a:rPr lang="en-US" dirty="0"/>
              <a:t>Movement of MassHealth Measures from Reporting to Performance</a:t>
            </a:r>
          </a:p>
        </p:txBody>
      </p:sp>
      <p:sp>
        <p:nvSpPr>
          <p:cNvPr id="3" name="Content Placeholder 2">
            <a:extLst>
              <a:ext uri="{FF2B5EF4-FFF2-40B4-BE49-F238E27FC236}">
                <a16:creationId xmlns:a16="http://schemas.microsoft.com/office/drawing/2014/main" id="{5E14814B-F4D9-4872-AE91-E0B621F72E87}"/>
              </a:ext>
            </a:extLst>
          </p:cNvPr>
          <p:cNvSpPr>
            <a:spLocks noGrp="1"/>
          </p:cNvSpPr>
          <p:nvPr>
            <p:ph sz="half" idx="1"/>
          </p:nvPr>
        </p:nvSpPr>
        <p:spPr>
          <a:xfrm>
            <a:off x="533400" y="1371600"/>
            <a:ext cx="8077200" cy="5029200"/>
          </a:xfrm>
        </p:spPr>
        <p:txBody>
          <a:bodyPr/>
          <a:lstStyle/>
          <a:p>
            <a:r>
              <a:rPr lang="en-US" b="0" dirty="0"/>
              <a:t>There are a number of MassHealth ACO measures scheduled to move from pay-for-reporting status in 2019 to pay-for-performance status in 2020.  </a:t>
            </a:r>
            <a:endParaRPr lang="en-US" b="0" dirty="0">
              <a:solidFill>
                <a:srgbClr val="000000"/>
              </a:solidFill>
            </a:endParaRPr>
          </a:p>
          <a:p>
            <a:r>
              <a:rPr lang="en-US" b="0" dirty="0">
                <a:solidFill>
                  <a:srgbClr val="000000"/>
                </a:solidFill>
              </a:rPr>
              <a:t>Two of these measures are not in the Aligned Measure Set, have not been previously discussed by the Taskforce, and could be considered for inclusion in the Aligned Measure Set.</a:t>
            </a:r>
          </a:p>
          <a:p>
            <a:pPr marL="0" indent="0">
              <a:buNone/>
            </a:pPr>
            <a:endParaRPr lang="en-US" sz="800" b="0" dirty="0">
              <a:solidFill>
                <a:srgbClr val="000000"/>
              </a:solidFill>
            </a:endParaRPr>
          </a:p>
          <a:p>
            <a:pPr marL="457200" indent="-457200">
              <a:buFont typeface="+mj-lt"/>
              <a:buAutoNum type="arabicPeriod"/>
            </a:pPr>
            <a:r>
              <a:rPr lang="en-US" dirty="0">
                <a:solidFill>
                  <a:srgbClr val="000000"/>
                </a:solidFill>
              </a:rPr>
              <a:t>ED Visits for Individuals with Mental Illness, Addiction, or Co-occurring Conditions </a:t>
            </a:r>
          </a:p>
          <a:p>
            <a:pPr marL="457200" indent="-457200">
              <a:buFont typeface="+mj-lt"/>
              <a:buAutoNum type="arabicPeriod"/>
            </a:pPr>
            <a:r>
              <a:rPr lang="en-US" dirty="0">
                <a:solidFill>
                  <a:srgbClr val="000000"/>
                </a:solidFill>
              </a:rPr>
              <a:t>Health-Related Social Needs Screening</a:t>
            </a:r>
          </a:p>
          <a:p>
            <a:pPr marL="0" indent="0">
              <a:buNone/>
            </a:pPr>
            <a:endParaRPr lang="en-US" dirty="0">
              <a:solidFill>
                <a:srgbClr val="000000"/>
              </a:solidFill>
            </a:endParaRPr>
          </a:p>
          <a:p>
            <a:pPr lvl="1"/>
            <a:endParaRPr lang="en-US" b="0" dirty="0">
              <a:solidFill>
                <a:srgbClr val="000000"/>
              </a:solidFill>
            </a:endParaRPr>
          </a:p>
          <a:p>
            <a:pPr lvl="1"/>
            <a:endParaRPr lang="en-US" b="0" dirty="0">
              <a:solidFill>
                <a:srgbClr val="000000"/>
              </a:solidFill>
            </a:endParaRPr>
          </a:p>
          <a:p>
            <a:pPr lvl="1"/>
            <a:endParaRPr lang="en-US" b="0" dirty="0"/>
          </a:p>
          <a:p>
            <a:pPr lvl="1"/>
            <a:endParaRPr lang="en-US" b="0" dirty="0"/>
          </a:p>
        </p:txBody>
      </p:sp>
    </p:spTree>
    <p:extLst>
      <p:ext uri="{BB962C8B-B14F-4D97-AF65-F5344CB8AC3E}">
        <p14:creationId xmlns:p14="http://schemas.microsoft.com/office/powerpoint/2010/main" val="30785278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4998C3-E64D-48AA-A671-5055FE2813C2}"/>
              </a:ext>
            </a:extLst>
          </p:cNvPr>
          <p:cNvSpPr/>
          <p:nvPr/>
        </p:nvSpPr>
        <p:spPr>
          <a:xfrm>
            <a:off x="435426" y="4239845"/>
            <a:ext cx="8427720" cy="1770743"/>
          </a:xfrm>
          <a:prstGeom prst="rect">
            <a:avLst/>
          </a:prstGeom>
          <a:solidFill>
            <a:srgbClr val="DCE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7501544-10BE-4A80-B0D0-500EF427173A}"/>
              </a:ext>
            </a:extLst>
          </p:cNvPr>
          <p:cNvSpPr>
            <a:spLocks noGrp="1"/>
          </p:cNvSpPr>
          <p:nvPr>
            <p:ph type="title"/>
          </p:nvPr>
        </p:nvSpPr>
        <p:spPr/>
        <p:txBody>
          <a:bodyPr/>
          <a:lstStyle/>
          <a:p>
            <a:r>
              <a:rPr lang="en-US" dirty="0"/>
              <a:t>ED Visits for Adults with Mental Illness and/or Substance Addiction</a:t>
            </a:r>
          </a:p>
        </p:txBody>
      </p:sp>
      <p:sp>
        <p:nvSpPr>
          <p:cNvPr id="3" name="Content Placeholder 2">
            <a:extLst>
              <a:ext uri="{FF2B5EF4-FFF2-40B4-BE49-F238E27FC236}">
                <a16:creationId xmlns:a16="http://schemas.microsoft.com/office/drawing/2014/main" id="{D2580F2E-595E-499D-B096-74943CA9BD64}"/>
              </a:ext>
            </a:extLst>
          </p:cNvPr>
          <p:cNvSpPr>
            <a:spLocks noGrp="1"/>
          </p:cNvSpPr>
          <p:nvPr>
            <p:ph sz="half" idx="1"/>
          </p:nvPr>
        </p:nvSpPr>
        <p:spPr>
          <a:xfrm>
            <a:off x="533400" y="1371599"/>
            <a:ext cx="8427720" cy="4767941"/>
          </a:xfrm>
        </p:spPr>
        <p:txBody>
          <a:bodyPr/>
          <a:lstStyle/>
          <a:p>
            <a:r>
              <a:rPr lang="en-US" sz="1800" u="sng" dirty="0"/>
              <a:t>Background: </a:t>
            </a:r>
            <a:r>
              <a:rPr lang="en-US" sz="1800" b="0" dirty="0"/>
              <a:t>Adults who experience serious mental illness, substance addiction, or dual diagnosis, are at risk for higher rates of emergency department (ED) use.  This quality measure examines rates of ED use among adult members with a diagnosis of serious mental illness and/or substance addiction. </a:t>
            </a:r>
          </a:p>
          <a:p>
            <a:r>
              <a:rPr lang="en-US" sz="1800" u="sng" dirty="0"/>
              <a:t>Description: </a:t>
            </a:r>
            <a:r>
              <a:rPr lang="en-US" sz="1800" b="0" dirty="0"/>
              <a:t>Number of ED visits among members ages 18 to 64, identified with a diagnosis of serious mental illness and/or substance addiction.</a:t>
            </a:r>
            <a:endParaRPr lang="en-US" sz="1800" dirty="0"/>
          </a:p>
          <a:p>
            <a:pPr marL="0" indent="0" algn="ctr">
              <a:spcAft>
                <a:spcPts val="0"/>
              </a:spcAft>
              <a:buNone/>
            </a:pPr>
            <a:r>
              <a:rPr lang="en-US" sz="1600" b="0" u="sng" dirty="0"/>
              <a:t># of ED visits by members 18-64 with serious mental illness and/or substance addiction</a:t>
            </a:r>
          </a:p>
          <a:p>
            <a:pPr marL="0" indent="0" algn="ctr">
              <a:buNone/>
            </a:pPr>
            <a:r>
              <a:rPr lang="en-US" sz="1600" b="0" dirty="0"/>
              <a:t>Members 18-64 identified with serious mental illness and/or substance addiction</a:t>
            </a:r>
            <a:endParaRPr lang="en-US" dirty="0"/>
          </a:p>
          <a:p>
            <a:r>
              <a:rPr lang="en-US" sz="1800" u="sng" dirty="0"/>
              <a:t>Risk Adjustment:</a:t>
            </a:r>
            <a:r>
              <a:rPr lang="en-US" sz="1800" dirty="0"/>
              <a:t> </a:t>
            </a:r>
            <a:r>
              <a:rPr lang="en-US" sz="1800" b="0" dirty="0"/>
              <a:t>Yes</a:t>
            </a:r>
          </a:p>
          <a:p>
            <a:r>
              <a:rPr lang="en-US" sz="1800" u="sng" dirty="0"/>
              <a:t>Measure Steward:</a:t>
            </a:r>
            <a:r>
              <a:rPr lang="en-US" sz="1800" dirty="0"/>
              <a:t> </a:t>
            </a:r>
            <a:r>
              <a:rPr lang="en-US" sz="1800" b="0" dirty="0"/>
              <a:t>EOHHS</a:t>
            </a:r>
          </a:p>
          <a:p>
            <a:r>
              <a:rPr lang="en-US" sz="1800" u="sng" dirty="0"/>
              <a:t>Data Source:</a:t>
            </a:r>
            <a:r>
              <a:rPr lang="en-US" sz="1800" dirty="0"/>
              <a:t> </a:t>
            </a:r>
            <a:r>
              <a:rPr lang="en-US" sz="1800" b="0" dirty="0"/>
              <a:t>Claims </a:t>
            </a:r>
          </a:p>
          <a:p>
            <a:r>
              <a:rPr lang="en-US" sz="1800" u="sng" dirty="0"/>
              <a:t>NQF Endorsement:</a:t>
            </a:r>
            <a:r>
              <a:rPr lang="en-US" sz="1800" i="1" dirty="0"/>
              <a:t> </a:t>
            </a:r>
            <a:r>
              <a:rPr lang="en-US" sz="1800" b="0" dirty="0"/>
              <a:t>No</a:t>
            </a:r>
          </a:p>
        </p:txBody>
      </p:sp>
    </p:spTree>
    <p:extLst>
      <p:ext uri="{BB962C8B-B14F-4D97-AF65-F5344CB8AC3E}">
        <p14:creationId xmlns:p14="http://schemas.microsoft.com/office/powerpoint/2010/main" val="227037294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30D1B7C-1530-4FA7-938F-DA6FA1A9E093}"/>
              </a:ext>
            </a:extLst>
          </p:cNvPr>
          <p:cNvSpPr/>
          <p:nvPr/>
        </p:nvSpPr>
        <p:spPr>
          <a:xfrm>
            <a:off x="358140" y="4795519"/>
            <a:ext cx="8427720" cy="1770743"/>
          </a:xfrm>
          <a:prstGeom prst="rect">
            <a:avLst/>
          </a:prstGeom>
          <a:solidFill>
            <a:srgbClr val="DCE6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77DE53-18EA-475C-8311-F820A9993790}"/>
              </a:ext>
            </a:extLst>
          </p:cNvPr>
          <p:cNvSpPr>
            <a:spLocks noGrp="1"/>
          </p:cNvSpPr>
          <p:nvPr>
            <p:ph type="title"/>
          </p:nvPr>
        </p:nvSpPr>
        <p:spPr/>
        <p:txBody>
          <a:bodyPr/>
          <a:lstStyle/>
          <a:p>
            <a:r>
              <a:rPr lang="en-US" altLang="en-US" dirty="0"/>
              <a:t>Health-Related Social Needs Screening</a:t>
            </a:r>
            <a:endParaRPr lang="en-US" dirty="0"/>
          </a:p>
        </p:txBody>
      </p:sp>
      <p:sp>
        <p:nvSpPr>
          <p:cNvPr id="3" name="Content Placeholder 2">
            <a:extLst>
              <a:ext uri="{FF2B5EF4-FFF2-40B4-BE49-F238E27FC236}">
                <a16:creationId xmlns:a16="http://schemas.microsoft.com/office/drawing/2014/main" id="{821D666A-EAD9-483A-80CB-65A708E65FAF}"/>
              </a:ext>
            </a:extLst>
          </p:cNvPr>
          <p:cNvSpPr>
            <a:spLocks noGrp="1"/>
          </p:cNvSpPr>
          <p:nvPr>
            <p:ph sz="half" idx="1"/>
          </p:nvPr>
        </p:nvSpPr>
        <p:spPr>
          <a:xfrm>
            <a:off x="533400" y="1371600"/>
            <a:ext cx="8427720" cy="5288446"/>
          </a:xfrm>
        </p:spPr>
        <p:txBody>
          <a:bodyPr/>
          <a:lstStyle/>
          <a:p>
            <a:pPr>
              <a:buClr>
                <a:srgbClr val="000000"/>
              </a:buClr>
            </a:pPr>
            <a:r>
              <a:rPr lang="en-US" altLang="en-US" sz="1800" u="sng" dirty="0">
                <a:solidFill>
                  <a:srgbClr val="000000"/>
                </a:solidFill>
              </a:rPr>
              <a:t>Background:</a:t>
            </a:r>
            <a:r>
              <a:rPr lang="en-US" altLang="en-US" sz="1800" dirty="0">
                <a:solidFill>
                  <a:srgbClr val="000000"/>
                </a:solidFill>
              </a:rPr>
              <a:t> </a:t>
            </a:r>
            <a:r>
              <a:rPr lang="en-US" sz="1800" b="0" dirty="0">
                <a:ea typeface="Times New Roman" panose="02020603050405020304" pitchFamily="18" charset="0"/>
              </a:rPr>
              <a:t>The Health-Related Social Needs Screening is conducted to identify members who would benefit from receiving community services to address health-related social needs.  </a:t>
            </a:r>
            <a:r>
              <a:rPr lang="en-US" sz="1800" b="0" spc="-5" dirty="0">
                <a:ea typeface="Arial Narrow" panose="020B0604020202020204" pitchFamily="34" charset="0"/>
                <a:cs typeface="Arial" panose="020B0604020202020204" pitchFamily="34" charset="0"/>
              </a:rPr>
              <a:t>The numerator may be met using an EOHHS-approved Health-Related Social Needs Screening Tool, which must include four core domains (food, housing, transportation, utility) and at least one supplemental domain (employment, training, or education; experience of violence; social supports).</a:t>
            </a:r>
            <a:endParaRPr lang="en-US" altLang="en-US" sz="1800" u="sng" dirty="0">
              <a:solidFill>
                <a:srgbClr val="000000"/>
              </a:solidFill>
            </a:endParaRPr>
          </a:p>
          <a:p>
            <a:pPr>
              <a:buClr>
                <a:srgbClr val="000000"/>
              </a:buClr>
            </a:pPr>
            <a:r>
              <a:rPr lang="en-US" altLang="en-US" sz="1800" u="sng" dirty="0">
                <a:solidFill>
                  <a:srgbClr val="000000"/>
                </a:solidFill>
              </a:rPr>
              <a:t>Description:</a:t>
            </a:r>
            <a:r>
              <a:rPr lang="en-US" altLang="en-US" sz="1800" dirty="0">
                <a:solidFill>
                  <a:srgbClr val="000000"/>
                </a:solidFill>
              </a:rPr>
              <a:t> </a:t>
            </a:r>
            <a:r>
              <a:rPr lang="en-US" altLang="en-US" sz="1800" b="0" dirty="0">
                <a:solidFill>
                  <a:srgbClr val="000000"/>
                </a:solidFill>
              </a:rPr>
              <a:t>% of members 0-64 years of age who were screened for health-related social needs during the measurement year.</a:t>
            </a:r>
            <a:endParaRPr lang="en-US" altLang="en-US" sz="1800" dirty="0">
              <a:solidFill>
                <a:srgbClr val="000000"/>
              </a:solidFill>
            </a:endParaRPr>
          </a:p>
          <a:p>
            <a:pPr algn="ctr">
              <a:spcAft>
                <a:spcPts val="0"/>
              </a:spcAft>
              <a:buClr>
                <a:srgbClr val="000000"/>
              </a:buClr>
              <a:buNone/>
            </a:pPr>
            <a:r>
              <a:rPr lang="en-US" altLang="en-US" sz="1600" b="0" u="sng" dirty="0">
                <a:solidFill>
                  <a:srgbClr val="000000"/>
                </a:solidFill>
              </a:rPr>
              <a:t>Members 0-64 who were screened for health-related social needs in the measurement year</a:t>
            </a:r>
          </a:p>
          <a:p>
            <a:pPr algn="ctr">
              <a:buClr>
                <a:srgbClr val="000000"/>
              </a:buClr>
              <a:buNone/>
            </a:pPr>
            <a:r>
              <a:rPr lang="en-US" altLang="en-US" sz="1600" b="0" dirty="0">
                <a:solidFill>
                  <a:srgbClr val="000000"/>
                </a:solidFill>
              </a:rPr>
              <a:t>Members 0-64</a:t>
            </a:r>
            <a:endParaRPr lang="en-US" altLang="en-US" sz="1600" b="0" dirty="0">
              <a:solidFill>
                <a:srgbClr val="FF0000"/>
              </a:solidFill>
            </a:endParaRPr>
          </a:p>
          <a:p>
            <a:pPr>
              <a:buClr>
                <a:srgbClr val="000000"/>
              </a:buClr>
              <a:buNone/>
            </a:pPr>
            <a:r>
              <a:rPr lang="en-US" altLang="en-US" sz="1800" u="sng" dirty="0">
                <a:solidFill>
                  <a:srgbClr val="000000"/>
                </a:solidFill>
              </a:rPr>
              <a:t>Risk Adjustment</a:t>
            </a:r>
            <a:r>
              <a:rPr lang="en-US" altLang="en-US" sz="1800" dirty="0">
                <a:solidFill>
                  <a:srgbClr val="000000"/>
                </a:solidFill>
              </a:rPr>
              <a:t>: </a:t>
            </a:r>
            <a:r>
              <a:rPr lang="en-US" altLang="en-US" sz="1800" b="0" dirty="0">
                <a:solidFill>
                  <a:srgbClr val="000000"/>
                </a:solidFill>
              </a:rPr>
              <a:t>No</a:t>
            </a:r>
          </a:p>
          <a:p>
            <a:pPr>
              <a:buClr>
                <a:srgbClr val="000000"/>
              </a:buClr>
              <a:buNone/>
            </a:pPr>
            <a:r>
              <a:rPr lang="en-US" altLang="en-US" sz="1800" u="sng" dirty="0">
                <a:solidFill>
                  <a:srgbClr val="000000"/>
                </a:solidFill>
              </a:rPr>
              <a:t>Measure Steward:</a:t>
            </a:r>
            <a:r>
              <a:rPr lang="en-US" altLang="en-US" sz="1800" dirty="0">
                <a:solidFill>
                  <a:srgbClr val="000000"/>
                </a:solidFill>
              </a:rPr>
              <a:t> </a:t>
            </a:r>
            <a:r>
              <a:rPr lang="en-US" altLang="en-US" sz="1800" b="0" dirty="0">
                <a:solidFill>
                  <a:srgbClr val="000000"/>
                </a:solidFill>
              </a:rPr>
              <a:t>EOHHS</a:t>
            </a:r>
          </a:p>
          <a:p>
            <a:pPr>
              <a:buClr>
                <a:srgbClr val="000000"/>
              </a:buClr>
              <a:buNone/>
            </a:pPr>
            <a:r>
              <a:rPr lang="en-US" altLang="en-US" sz="1800" u="sng" dirty="0">
                <a:solidFill>
                  <a:srgbClr val="000000"/>
                </a:solidFill>
              </a:rPr>
              <a:t>Data Source</a:t>
            </a:r>
            <a:r>
              <a:rPr lang="en-US" altLang="en-US" sz="1800" u="sng">
                <a:solidFill>
                  <a:srgbClr val="000000"/>
                </a:solidFill>
              </a:rPr>
              <a:t>:</a:t>
            </a:r>
            <a:r>
              <a:rPr lang="en-US" altLang="en-US" sz="1800">
                <a:solidFill>
                  <a:srgbClr val="000000"/>
                </a:solidFill>
              </a:rPr>
              <a:t> </a:t>
            </a:r>
            <a:r>
              <a:rPr lang="en-US" altLang="en-US" sz="1800" b="0">
                <a:solidFill>
                  <a:srgbClr val="000000"/>
                </a:solidFill>
              </a:rPr>
              <a:t>Hybrid</a:t>
            </a:r>
            <a:endParaRPr lang="en-US" altLang="en-US" sz="1800" b="0" dirty="0">
              <a:solidFill>
                <a:srgbClr val="000000"/>
              </a:solidFill>
            </a:endParaRPr>
          </a:p>
          <a:p>
            <a:pPr>
              <a:buClr>
                <a:srgbClr val="000000"/>
              </a:buClr>
              <a:buNone/>
            </a:pPr>
            <a:r>
              <a:rPr lang="en-US" altLang="en-US" sz="1800" u="sng" dirty="0"/>
              <a:t>NQF Endorsement</a:t>
            </a:r>
            <a:r>
              <a:rPr lang="en-US" altLang="en-US" sz="1800" dirty="0"/>
              <a:t>: </a:t>
            </a:r>
            <a:r>
              <a:rPr lang="en-US" altLang="en-US" sz="1800" b="0" dirty="0"/>
              <a:t>No</a:t>
            </a:r>
            <a:endParaRPr lang="en-US" altLang="en-US" sz="1800" b="0" dirty="0">
              <a:solidFill>
                <a:srgbClr val="000000"/>
              </a:solidFill>
            </a:endParaRPr>
          </a:p>
          <a:p>
            <a:pPr>
              <a:buClr>
                <a:srgbClr val="000000"/>
              </a:buClr>
              <a:buNone/>
            </a:pPr>
            <a:endParaRPr lang="en-US" altLang="en-US" sz="1800" u="sng" dirty="0"/>
          </a:p>
          <a:p>
            <a:pPr>
              <a:buClr>
                <a:srgbClr val="000000"/>
              </a:buClr>
              <a:buNone/>
            </a:pPr>
            <a:endParaRPr lang="en-US" alt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345340294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0EBDB-D17F-40C3-9165-5656CA295179}"/>
              </a:ext>
            </a:extLst>
          </p:cNvPr>
          <p:cNvSpPr>
            <a:spLocks noGrp="1"/>
          </p:cNvSpPr>
          <p:nvPr>
            <p:ph type="title"/>
          </p:nvPr>
        </p:nvSpPr>
        <p:spPr/>
        <p:txBody>
          <a:bodyPr/>
          <a:lstStyle/>
          <a:p>
            <a:r>
              <a:rPr lang="en-US" dirty="0"/>
              <a:t>Movement of MassHealth Measures from Reporting to Performance</a:t>
            </a:r>
          </a:p>
        </p:txBody>
      </p:sp>
      <p:sp>
        <p:nvSpPr>
          <p:cNvPr id="5" name="Content Placeholder 3">
            <a:extLst>
              <a:ext uri="{FF2B5EF4-FFF2-40B4-BE49-F238E27FC236}">
                <a16:creationId xmlns:a16="http://schemas.microsoft.com/office/drawing/2014/main" id="{A515E0F4-8572-4155-934E-053D6C903573}"/>
              </a:ext>
            </a:extLst>
          </p:cNvPr>
          <p:cNvSpPr txBox="1">
            <a:spLocks/>
          </p:cNvSpPr>
          <p:nvPr/>
        </p:nvSpPr>
        <p:spPr bwMode="auto">
          <a:xfrm>
            <a:off x="430942" y="1356683"/>
            <a:ext cx="8282116" cy="2554135"/>
          </a:xfrm>
          <a:prstGeom prst="rect">
            <a:avLst/>
          </a:prstGeom>
          <a:solidFill>
            <a:srgbClr val="FFC000"/>
          </a:solidFill>
          <a:ln w="6350" cmpd="sng">
            <a:solidFill>
              <a:srgbClr val="FFC000"/>
            </a:solid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pPr marL="0" indent="0">
              <a:buNone/>
            </a:pPr>
            <a:r>
              <a:rPr lang="en-US" dirty="0"/>
              <a:t>Does the Taskforce recommend either:</a:t>
            </a:r>
          </a:p>
          <a:p>
            <a:pPr marL="0" indent="0">
              <a:buNone/>
            </a:pPr>
            <a:endParaRPr lang="en-US" sz="400" dirty="0"/>
          </a:p>
          <a:p>
            <a:pPr marL="803275" lvl="1" indent="-457200">
              <a:buFont typeface="+mj-lt"/>
              <a:buAutoNum type="arabicPeriod"/>
            </a:pPr>
            <a:r>
              <a:rPr lang="en-US" dirty="0">
                <a:solidFill>
                  <a:srgbClr val="000000"/>
                </a:solidFill>
              </a:rPr>
              <a:t>ED Visits for Individuals with Mental Illness, Addiction, or Co-occurring Conditions, </a:t>
            </a:r>
            <a:r>
              <a:rPr lang="en-US" i="1" dirty="0">
                <a:solidFill>
                  <a:srgbClr val="000000"/>
                </a:solidFill>
              </a:rPr>
              <a:t>or</a:t>
            </a:r>
          </a:p>
          <a:p>
            <a:pPr marL="803275" lvl="1" indent="-457200">
              <a:buFont typeface="+mj-lt"/>
              <a:buAutoNum type="arabicPeriod"/>
            </a:pPr>
            <a:r>
              <a:rPr lang="en-US" dirty="0">
                <a:solidFill>
                  <a:srgbClr val="000000"/>
                </a:solidFill>
              </a:rPr>
              <a:t>Health-Related Social Needs Screening</a:t>
            </a:r>
          </a:p>
          <a:p>
            <a:pPr marL="803275" lvl="1" indent="-457200">
              <a:buFont typeface="+mj-lt"/>
              <a:buAutoNum type="arabicPeriod"/>
            </a:pPr>
            <a:endParaRPr lang="en-US" sz="400" dirty="0"/>
          </a:p>
          <a:p>
            <a:pPr marL="0" indent="0">
              <a:buNone/>
            </a:pPr>
            <a:r>
              <a:rPr lang="en-US" dirty="0"/>
              <a:t> for inclusion in the Aligned Measure Set?</a:t>
            </a:r>
          </a:p>
        </p:txBody>
      </p:sp>
    </p:spTree>
    <p:extLst>
      <p:ext uri="{BB962C8B-B14F-4D97-AF65-F5344CB8AC3E}">
        <p14:creationId xmlns:p14="http://schemas.microsoft.com/office/powerpoint/2010/main" val="9007761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1D46C-F4DB-475C-A66C-A23121C6F006}"/>
              </a:ext>
            </a:extLst>
          </p:cNvPr>
          <p:cNvSpPr>
            <a:spLocks noGrp="1"/>
          </p:cNvSpPr>
          <p:nvPr>
            <p:ph type="title"/>
          </p:nvPr>
        </p:nvSpPr>
        <p:spPr/>
        <p:txBody>
          <a:bodyPr/>
          <a:lstStyle/>
          <a:p>
            <a:r>
              <a:rPr lang="en-US"/>
              <a:t>Opportunities for Improvement</a:t>
            </a:r>
          </a:p>
        </p:txBody>
      </p:sp>
      <p:sp>
        <p:nvSpPr>
          <p:cNvPr id="3" name="Content Placeholder 2">
            <a:extLst>
              <a:ext uri="{FF2B5EF4-FFF2-40B4-BE49-F238E27FC236}">
                <a16:creationId xmlns:a16="http://schemas.microsoft.com/office/drawing/2014/main" id="{FC3F7FB6-40A2-4437-9087-4972CBF4DE75}"/>
              </a:ext>
            </a:extLst>
          </p:cNvPr>
          <p:cNvSpPr>
            <a:spLocks noGrp="1"/>
          </p:cNvSpPr>
          <p:nvPr>
            <p:ph sz="half" idx="1"/>
          </p:nvPr>
        </p:nvSpPr>
        <p:spPr/>
        <p:txBody>
          <a:bodyPr/>
          <a:lstStyle/>
          <a:p>
            <a:r>
              <a:rPr lang="en-US" b="0" dirty="0"/>
              <a:t>Taskforce staff reviewed CY 2016 (HEDIS 2017) and CY2017 (HEDIS 2018) performance using data from NCQA’s Quality Compass product and from MassHealth.</a:t>
            </a:r>
          </a:p>
          <a:p>
            <a:pPr lvl="1"/>
            <a:r>
              <a:rPr lang="en-US" b="0" dirty="0"/>
              <a:t>We compared commercial performance for the three largest plans to national commercial ALOB benchmarks.</a:t>
            </a:r>
          </a:p>
          <a:p>
            <a:pPr lvl="1"/>
            <a:r>
              <a:rPr lang="en-US" b="0" dirty="0"/>
              <a:t>We compared Medicaid performance (MCO and PCC Plan combined) to national Medicaid HMO benchmarks.</a:t>
            </a:r>
          </a:p>
          <a:p>
            <a:r>
              <a:rPr lang="en-US" b="0" dirty="0"/>
              <a:t>The next few slides contains information on room for improvement for Core, Menu, and Monitoring measures. </a:t>
            </a:r>
          </a:p>
        </p:txBody>
      </p:sp>
    </p:spTree>
    <p:extLst>
      <p:ext uri="{BB962C8B-B14F-4D97-AF65-F5344CB8AC3E}">
        <p14:creationId xmlns:p14="http://schemas.microsoft.com/office/powerpoint/2010/main" val="36624187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FE637-5779-4B00-8228-61283B92BDD5}"/>
              </a:ext>
            </a:extLst>
          </p:cNvPr>
          <p:cNvSpPr>
            <a:spLocks noGrp="1"/>
          </p:cNvSpPr>
          <p:nvPr>
            <p:ph type="title"/>
          </p:nvPr>
        </p:nvSpPr>
        <p:spPr/>
        <p:txBody>
          <a:bodyPr/>
          <a:lstStyle/>
          <a:p>
            <a:r>
              <a:rPr lang="en-US"/>
              <a:t>Opportunities for Improvement – </a:t>
            </a:r>
            <a:br>
              <a:rPr lang="en-US"/>
            </a:br>
            <a:r>
              <a:rPr lang="en-US"/>
              <a:t>Core Measures</a:t>
            </a:r>
          </a:p>
        </p:txBody>
      </p:sp>
      <p:sp>
        <p:nvSpPr>
          <p:cNvPr id="7" name="TextBox 6">
            <a:extLst>
              <a:ext uri="{FF2B5EF4-FFF2-40B4-BE49-F238E27FC236}">
                <a16:creationId xmlns:a16="http://schemas.microsoft.com/office/drawing/2014/main" id="{8D8A7741-958C-404B-831D-64B8B580C63F}"/>
              </a:ext>
            </a:extLst>
          </p:cNvPr>
          <p:cNvSpPr txBox="1"/>
          <p:nvPr/>
        </p:nvSpPr>
        <p:spPr>
          <a:xfrm>
            <a:off x="350590" y="4667392"/>
            <a:ext cx="8620617" cy="2062103"/>
          </a:xfrm>
          <a:prstGeom prst="rect">
            <a:avLst/>
          </a:prstGeom>
          <a:noFill/>
        </p:spPr>
        <p:txBody>
          <a:bodyPr wrap="square" rtlCol="0">
            <a:spAutoFit/>
          </a:bodyPr>
          <a:lstStyle/>
          <a:p>
            <a:pPr marL="285750" indent="-285750">
              <a:buFont typeface="Arial" panose="020B0604020202020204" pitchFamily="34" charset="0"/>
              <a:buChar char="•"/>
            </a:pPr>
            <a:r>
              <a:rPr lang="en-US" sz="1600" b="1">
                <a:latin typeface="Book Antiqua" panose="02040602050305030304" pitchFamily="18" charset="0"/>
              </a:rPr>
              <a:t>Absolute performance did not exceed 90% on any of the Core measures (or fall below 10% for the HbA1c measure).</a:t>
            </a:r>
          </a:p>
          <a:p>
            <a:pPr marL="285750" indent="-285750">
              <a:buFont typeface="Arial" panose="020B0604020202020204" pitchFamily="34" charset="0"/>
              <a:buChar char="•"/>
            </a:pPr>
            <a:r>
              <a:rPr lang="en-US" sz="1600">
                <a:latin typeface="Book Antiqua" panose="02040602050305030304" pitchFamily="18" charset="0"/>
              </a:rPr>
              <a:t>Performance data not available for: CG-CAHPS (MHQP Version), Depression Remission and Response for Adults and Adolescents, Depression Remission at Six or Twelve Months, Depression Response at Six or Twelve Months – Progress Towards Remission, or Depression Screening and Follow-Up for Adolescents and Adults</a:t>
            </a:r>
          </a:p>
          <a:p>
            <a:pPr marL="285750" indent="-285750">
              <a:buFont typeface="Arial" panose="020B0604020202020204" pitchFamily="34" charset="0"/>
              <a:buChar char="•"/>
            </a:pPr>
            <a:r>
              <a:rPr lang="en-US" sz="1600" u="sng">
                <a:latin typeface="Book Antiqua" panose="02040602050305030304" pitchFamily="18" charset="0"/>
              </a:rPr>
              <a:t>Note</a:t>
            </a:r>
            <a:r>
              <a:rPr lang="en-US" sz="1600">
                <a:latin typeface="Book Antiqua" panose="02040602050305030304" pitchFamily="18" charset="0"/>
              </a:rPr>
              <a:t>: Performance skewed by one payer.  Improvement attributed to changes in the measure and internal QI efforts.  Performance of other payers remains similar to CY2016.</a:t>
            </a:r>
          </a:p>
        </p:txBody>
      </p:sp>
      <p:graphicFrame>
        <p:nvGraphicFramePr>
          <p:cNvPr id="8" name="Table 7">
            <a:extLst>
              <a:ext uri="{FF2B5EF4-FFF2-40B4-BE49-F238E27FC236}">
                <a16:creationId xmlns:a16="http://schemas.microsoft.com/office/drawing/2014/main" id="{52F9CF45-3E10-4D28-931C-7EA6388C8AD3}"/>
              </a:ext>
            </a:extLst>
          </p:cNvPr>
          <p:cNvGraphicFramePr>
            <a:graphicFrameLocks noGrp="1"/>
          </p:cNvGraphicFramePr>
          <p:nvPr>
            <p:extLst>
              <p:ext uri="{D42A27DB-BD31-4B8C-83A1-F6EECF244321}">
                <p14:modId xmlns:p14="http://schemas.microsoft.com/office/powerpoint/2010/main" val="3559531402"/>
              </p:ext>
            </p:extLst>
          </p:nvPr>
        </p:nvGraphicFramePr>
        <p:xfrm>
          <a:off x="350590" y="1003475"/>
          <a:ext cx="8380084" cy="2983230"/>
        </p:xfrm>
        <a:graphic>
          <a:graphicData uri="http://schemas.openxmlformats.org/drawingml/2006/table">
            <a:tbl>
              <a:tblPr/>
              <a:tblGrid>
                <a:gridCol w="2993859">
                  <a:extLst>
                    <a:ext uri="{9D8B030D-6E8A-4147-A177-3AD203B41FA5}">
                      <a16:colId xmlns:a16="http://schemas.microsoft.com/office/drawing/2014/main" val="2560467843"/>
                    </a:ext>
                  </a:extLst>
                </a:gridCol>
                <a:gridCol w="1340285">
                  <a:extLst>
                    <a:ext uri="{9D8B030D-6E8A-4147-A177-3AD203B41FA5}">
                      <a16:colId xmlns:a16="http://schemas.microsoft.com/office/drawing/2014/main" val="1488626732"/>
                    </a:ext>
                  </a:extLst>
                </a:gridCol>
                <a:gridCol w="1327759">
                  <a:extLst>
                    <a:ext uri="{9D8B030D-6E8A-4147-A177-3AD203B41FA5}">
                      <a16:colId xmlns:a16="http://schemas.microsoft.com/office/drawing/2014/main" val="2631642794"/>
                    </a:ext>
                  </a:extLst>
                </a:gridCol>
                <a:gridCol w="1302707">
                  <a:extLst>
                    <a:ext uri="{9D8B030D-6E8A-4147-A177-3AD203B41FA5}">
                      <a16:colId xmlns:a16="http://schemas.microsoft.com/office/drawing/2014/main" val="1844838260"/>
                    </a:ext>
                  </a:extLst>
                </a:gridCol>
                <a:gridCol w="1415474">
                  <a:extLst>
                    <a:ext uri="{9D8B030D-6E8A-4147-A177-3AD203B41FA5}">
                      <a16:colId xmlns:a16="http://schemas.microsoft.com/office/drawing/2014/main" val="2919989208"/>
                    </a:ext>
                  </a:extLst>
                </a:gridCol>
              </a:tblGrid>
              <a:tr h="101716">
                <a:tc>
                  <a:txBody>
                    <a:bodyPr/>
                    <a:lstStyle/>
                    <a:p>
                      <a:pPr algn="l" fontAlgn="b"/>
                      <a:r>
                        <a:rPr lang="en-US" sz="1600" b="1" i="0" u="none" strike="noStrike">
                          <a:solidFill>
                            <a:srgbClr val="000000"/>
                          </a:solidFill>
                          <a:effectLst/>
                          <a:latin typeface="Book Antiqua" panose="02040602050305030304" pitchFamily="18" charset="0"/>
                        </a:rPr>
                        <a:t> </a:t>
                      </a:r>
                    </a:p>
                  </a:txBody>
                  <a:tcPr marL="9525" marR="9525" marT="9525" marB="0" anchor="b">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b"/>
                      <a:r>
                        <a:rPr lang="en-US" sz="1600" b="1" i="0" u="none" strike="noStrike">
                          <a:solidFill>
                            <a:srgbClr val="000000"/>
                          </a:solidFill>
                          <a:effectLst/>
                          <a:latin typeface="Book Antiqua" panose="02040602050305030304" pitchFamily="18" charset="0"/>
                        </a:rPr>
                        <a:t>Commercial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hMerge="1">
                  <a:txBody>
                    <a:bodyPr/>
                    <a:lstStyle/>
                    <a:p>
                      <a:pPr algn="l" fontAlgn="b"/>
                      <a:endParaRPr lang="en-US" sz="1100" b="1"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gridSpan="2">
                  <a:txBody>
                    <a:bodyPr/>
                    <a:lstStyle/>
                    <a:p>
                      <a:pPr algn="ctr" fontAlgn="b"/>
                      <a:r>
                        <a:rPr lang="en-US" sz="1600" b="1" i="0" u="none" strike="noStrike">
                          <a:solidFill>
                            <a:srgbClr val="000000"/>
                          </a:solidFill>
                          <a:effectLst/>
                          <a:latin typeface="Book Antiqua" panose="02040602050305030304" pitchFamily="18" charset="0"/>
                        </a:rPr>
                        <a:t>Medicaid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tc hMerge="1">
                  <a:txBody>
                    <a:bodyPr/>
                    <a:lstStyle/>
                    <a:p>
                      <a:pPr algn="ctr" fontAlgn="b"/>
                      <a:endParaRPr lang="en-US" sz="1400" b="1" i="0" u="none" strike="noStrike">
                        <a:solidFill>
                          <a:srgbClr val="000000"/>
                        </a:solidFill>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CE6F1"/>
                    </a:solidFill>
                  </a:tcPr>
                </a:tc>
                <a:extLst>
                  <a:ext uri="{0D108BD9-81ED-4DB2-BD59-A6C34878D82A}">
                    <a16:rowId xmlns:a16="http://schemas.microsoft.com/office/drawing/2014/main" val="3553998983"/>
                  </a:ext>
                </a:extLst>
              </a:tr>
              <a:tr h="132201">
                <a:tc>
                  <a:txBody>
                    <a:bodyPr/>
                    <a:lstStyle/>
                    <a:p>
                      <a:pPr algn="l" fontAlgn="t"/>
                      <a:r>
                        <a:rPr lang="en-US" sz="1600" b="1" i="0" u="none" strike="noStrike">
                          <a:solidFill>
                            <a:srgbClr val="000000"/>
                          </a:solidFill>
                          <a:effectLst/>
                          <a:latin typeface="Book Antiqua" panose="02040602050305030304" pitchFamily="18" charset="0"/>
                        </a:rPr>
                        <a:t>Measure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600" b="1" i="0" u="none" strike="noStrike">
                          <a:solidFill>
                            <a:srgbClr val="000000"/>
                          </a:solidFill>
                          <a:effectLst/>
                          <a:latin typeface="Book Antiqua" panose="02040602050305030304" pitchFamily="18" charset="0"/>
                        </a:rPr>
                        <a:t>CY2016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1600" b="1" i="0" u="none" strike="noStrike">
                          <a:solidFill>
                            <a:srgbClr val="000000"/>
                          </a:solidFill>
                          <a:effectLst/>
                          <a:latin typeface="Book Antiqua" panose="02040602050305030304" pitchFamily="18" charset="0"/>
                        </a:rPr>
                        <a:t>CY2017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1600" b="1" i="0" u="none" strike="noStrike">
                          <a:solidFill>
                            <a:srgbClr val="000000"/>
                          </a:solidFill>
                          <a:effectLst/>
                          <a:latin typeface="Book Antiqua" panose="02040602050305030304" pitchFamily="18" charset="0"/>
                        </a:rPr>
                        <a:t>CY2016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1600" b="1" i="0" u="none" strike="noStrike">
                          <a:solidFill>
                            <a:srgbClr val="000000"/>
                          </a:solidFill>
                          <a:effectLst/>
                          <a:latin typeface="Book Antiqua" panose="02040602050305030304" pitchFamily="18" charset="0"/>
                        </a:rPr>
                        <a:t>CY2017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466837090"/>
                  </a:ext>
                </a:extLst>
              </a:tr>
              <a:tr h="190500">
                <a:tc>
                  <a:txBody>
                    <a:bodyPr/>
                    <a:lstStyle/>
                    <a:p>
                      <a:pPr algn="l" fontAlgn="b"/>
                      <a:r>
                        <a:rPr lang="en-US" sz="1600" b="0" i="0" u="none" strike="noStrike">
                          <a:solidFill>
                            <a:srgbClr val="000000"/>
                          </a:solidFill>
                          <a:effectLst/>
                          <a:latin typeface="Book Antiqua" panose="02040602050305030304" pitchFamily="18" charset="0"/>
                        </a:rPr>
                        <a:t>Comprehensive Diabetes Care: Hemoglobin A1c (HbA1c) Poor Control (&gt;9.0%)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endParaRPr lang="en-US" sz="16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endParaRPr lang="en-US" sz="16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endParaRPr lang="en-US" sz="16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304751950"/>
                  </a:ext>
                </a:extLst>
              </a:tr>
              <a:tr h="190500">
                <a:tc>
                  <a:txBody>
                    <a:bodyPr/>
                    <a:lstStyle/>
                    <a:p>
                      <a:pPr algn="l" fontAlgn="b"/>
                      <a:r>
                        <a:rPr lang="en-US" sz="1600" b="0" i="0" u="none" strike="noStrike">
                          <a:solidFill>
                            <a:srgbClr val="000000"/>
                          </a:solidFill>
                          <a:effectLst/>
                          <a:latin typeface="Book Antiqua" panose="02040602050305030304" pitchFamily="18" charset="0"/>
                        </a:rPr>
                        <a:t>Controlling High Blood Pressure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endParaRPr lang="en-US" sz="16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endParaRPr lang="en-US" sz="16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endParaRPr lang="en-US" sz="16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7805918"/>
                  </a:ext>
                </a:extLst>
              </a:tr>
              <a:tr h="190500">
                <a:tc>
                  <a:txBody>
                    <a:bodyPr/>
                    <a:lstStyle/>
                    <a:p>
                      <a:pPr algn="l" fontAlgn="b"/>
                      <a:r>
                        <a:rPr lang="en-US" sz="1600" b="0" i="0" u="none" strike="noStrike">
                          <a:solidFill>
                            <a:srgbClr val="000000"/>
                          </a:solidFill>
                          <a:effectLst/>
                          <a:latin typeface="Book Antiqua" panose="02040602050305030304" pitchFamily="18" charset="0"/>
                        </a:rPr>
                        <a:t>Initiation and Engagement of Alcohol and Other Drug Abuse or Dependence Treatment (IET) – Initiation of AOD - Total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600" b="0" i="0" u="none" strike="noStrike">
                          <a:solidFill>
                            <a:srgbClr val="000000"/>
                          </a:solidFill>
                          <a:effectLst/>
                          <a:latin typeface="Book Antiqua" panose="02040602050305030304" pitchFamily="18" charset="0"/>
                        </a:rPr>
                        <a:t>See note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endParaRPr lang="en-US" sz="16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endParaRPr lang="en-US" sz="16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560847515"/>
                  </a:ext>
                </a:extLst>
              </a:tr>
              <a:tr h="190500">
                <a:tc>
                  <a:txBody>
                    <a:bodyPr/>
                    <a:lstStyle/>
                    <a:p>
                      <a:pPr algn="l" fontAlgn="b"/>
                      <a:r>
                        <a:rPr lang="en-US" sz="1600" b="0" i="0" u="none" strike="noStrike">
                          <a:solidFill>
                            <a:srgbClr val="000000"/>
                          </a:solidFill>
                          <a:effectLst/>
                          <a:latin typeface="Book Antiqua" panose="02040602050305030304" pitchFamily="18" charset="0"/>
                        </a:rPr>
                        <a:t>IET - Engagement of AOD - Total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6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endParaRPr lang="en-US" sz="16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endParaRPr lang="en-US" sz="16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endParaRPr lang="en-US" sz="16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43507485"/>
                  </a:ext>
                </a:extLst>
              </a:tr>
            </a:tbl>
          </a:graphicData>
        </a:graphic>
      </p:graphicFrame>
      <p:graphicFrame>
        <p:nvGraphicFramePr>
          <p:cNvPr id="11" name="Table 10">
            <a:extLst>
              <a:ext uri="{FF2B5EF4-FFF2-40B4-BE49-F238E27FC236}">
                <a16:creationId xmlns:a16="http://schemas.microsoft.com/office/drawing/2014/main" id="{BD585C76-F816-4CBF-8E45-50D11D15DE5E}"/>
              </a:ext>
            </a:extLst>
          </p:cNvPr>
          <p:cNvGraphicFramePr>
            <a:graphicFrameLocks noGrp="1"/>
          </p:cNvGraphicFramePr>
          <p:nvPr>
            <p:extLst>
              <p:ext uri="{D42A27DB-BD31-4B8C-83A1-F6EECF244321}">
                <p14:modId xmlns:p14="http://schemas.microsoft.com/office/powerpoint/2010/main" val="741343363"/>
              </p:ext>
            </p:extLst>
          </p:nvPr>
        </p:nvGraphicFramePr>
        <p:xfrm>
          <a:off x="350590" y="4006098"/>
          <a:ext cx="8380083" cy="708660"/>
        </p:xfrm>
        <a:graphic>
          <a:graphicData uri="http://schemas.openxmlformats.org/drawingml/2006/table">
            <a:tbl>
              <a:tblPr/>
              <a:tblGrid>
                <a:gridCol w="1752898">
                  <a:extLst>
                    <a:ext uri="{9D8B030D-6E8A-4147-A177-3AD203B41FA5}">
                      <a16:colId xmlns:a16="http://schemas.microsoft.com/office/drawing/2014/main" val="134989051"/>
                    </a:ext>
                  </a:extLst>
                </a:gridCol>
                <a:gridCol w="1599136">
                  <a:extLst>
                    <a:ext uri="{9D8B030D-6E8A-4147-A177-3AD203B41FA5}">
                      <a16:colId xmlns:a16="http://schemas.microsoft.com/office/drawing/2014/main" val="2196640229"/>
                    </a:ext>
                  </a:extLst>
                </a:gridCol>
                <a:gridCol w="1660640">
                  <a:extLst>
                    <a:ext uri="{9D8B030D-6E8A-4147-A177-3AD203B41FA5}">
                      <a16:colId xmlns:a16="http://schemas.microsoft.com/office/drawing/2014/main" val="149643794"/>
                    </a:ext>
                  </a:extLst>
                </a:gridCol>
                <a:gridCol w="1660640">
                  <a:extLst>
                    <a:ext uri="{9D8B030D-6E8A-4147-A177-3AD203B41FA5}">
                      <a16:colId xmlns:a16="http://schemas.microsoft.com/office/drawing/2014/main" val="3218245264"/>
                    </a:ext>
                  </a:extLst>
                </a:gridCol>
                <a:gridCol w="1706769">
                  <a:extLst>
                    <a:ext uri="{9D8B030D-6E8A-4147-A177-3AD203B41FA5}">
                      <a16:colId xmlns:a16="http://schemas.microsoft.com/office/drawing/2014/main" val="2952743484"/>
                    </a:ext>
                  </a:extLst>
                </a:gridCol>
              </a:tblGrid>
              <a:tr h="190500">
                <a:tc gridSpan="5">
                  <a:txBody>
                    <a:bodyPr/>
                    <a:lstStyle/>
                    <a:p>
                      <a:pPr algn="ctr" fontAlgn="ctr"/>
                      <a:r>
                        <a:rPr lang="en-US" sz="1400" b="1" i="0" u="none" strike="noStrike">
                          <a:solidFill>
                            <a:srgbClr val="000000"/>
                          </a:solidFill>
                          <a:effectLst/>
                          <a:latin typeface="Book Antiqua" panose="02040602050305030304" pitchFamily="18" charset="0"/>
                        </a:rPr>
                        <a:t>Key: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70986089"/>
                  </a:ext>
                </a:extLst>
              </a:tr>
              <a:tr h="485775">
                <a:tc>
                  <a:txBody>
                    <a:bodyPr/>
                    <a:lstStyle/>
                    <a:p>
                      <a:pPr algn="ctr" fontAlgn="ctr"/>
                      <a:r>
                        <a:rPr lang="en-US" sz="1400" b="0" i="0" u="none" strike="noStrike">
                          <a:solidFill>
                            <a:srgbClr val="000000"/>
                          </a:solidFill>
                          <a:effectLst/>
                          <a:latin typeface="Book Antiqua" panose="02040602050305030304" pitchFamily="18" charset="0"/>
                        </a:rPr>
                        <a:t>&lt;25th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9791"/>
                    </a:solidFill>
                  </a:tcPr>
                </a:tc>
                <a:tc>
                  <a:txBody>
                    <a:bodyPr/>
                    <a:lstStyle/>
                    <a:p>
                      <a:pPr algn="ctr" fontAlgn="ctr"/>
                      <a:r>
                        <a:rPr lang="en-US" sz="1400" b="0" i="0" u="none" strike="noStrike">
                          <a:solidFill>
                            <a:srgbClr val="000000"/>
                          </a:solidFill>
                          <a:effectLst/>
                          <a:latin typeface="Book Antiqua" panose="02040602050305030304" pitchFamily="18" charset="0"/>
                        </a:rPr>
                        <a:t>Between 25th and 50th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CFCC"/>
                    </a:solidFill>
                  </a:tcPr>
                </a:tc>
                <a:tc>
                  <a:txBody>
                    <a:bodyPr/>
                    <a:lstStyle/>
                    <a:p>
                      <a:pPr algn="ctr" fontAlgn="ctr"/>
                      <a:r>
                        <a:rPr lang="en-US" sz="1400" b="0" i="0" u="none" strike="noStrike">
                          <a:solidFill>
                            <a:srgbClr val="000000"/>
                          </a:solidFill>
                          <a:effectLst/>
                          <a:latin typeface="Book Antiqua" panose="02040602050305030304" pitchFamily="18" charset="0"/>
                        </a:rPr>
                        <a:t>Between 50th and 75th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400" b="0" i="0" u="none" strike="noStrike">
                          <a:solidFill>
                            <a:srgbClr val="000000"/>
                          </a:solidFill>
                          <a:effectLst/>
                          <a:latin typeface="Book Antiqua" panose="02040602050305030304" pitchFamily="18" charset="0"/>
                        </a:rPr>
                        <a:t>Between 75th and 90th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0" i="0" u="none" strike="noStrike">
                          <a:solidFill>
                            <a:srgbClr val="000000"/>
                          </a:solidFill>
                          <a:effectLst/>
                          <a:latin typeface="Book Antiqua" panose="02040602050305030304" pitchFamily="18" charset="0"/>
                        </a:rPr>
                        <a:t>≥90th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BB59"/>
                    </a:solidFill>
                  </a:tcPr>
                </a:tc>
                <a:extLst>
                  <a:ext uri="{0D108BD9-81ED-4DB2-BD59-A6C34878D82A}">
                    <a16:rowId xmlns:a16="http://schemas.microsoft.com/office/drawing/2014/main" val="1285428147"/>
                  </a:ext>
                </a:extLst>
              </a:tr>
            </a:tbl>
          </a:graphicData>
        </a:graphic>
      </p:graphicFrame>
    </p:spTree>
    <p:extLst>
      <p:ext uri="{BB962C8B-B14F-4D97-AF65-F5344CB8AC3E}">
        <p14:creationId xmlns:p14="http://schemas.microsoft.com/office/powerpoint/2010/main" val="416620117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FE637-5779-4B00-8228-61283B92BDD5}"/>
              </a:ext>
            </a:extLst>
          </p:cNvPr>
          <p:cNvSpPr>
            <a:spLocks noGrp="1"/>
          </p:cNvSpPr>
          <p:nvPr>
            <p:ph type="title"/>
          </p:nvPr>
        </p:nvSpPr>
        <p:spPr/>
        <p:txBody>
          <a:bodyPr/>
          <a:lstStyle/>
          <a:p>
            <a:r>
              <a:rPr lang="en-US"/>
              <a:t>Opportunities for Improvement – Menu Measures </a:t>
            </a:r>
          </a:p>
        </p:txBody>
      </p:sp>
      <p:graphicFrame>
        <p:nvGraphicFramePr>
          <p:cNvPr id="11" name="Table 10">
            <a:extLst>
              <a:ext uri="{FF2B5EF4-FFF2-40B4-BE49-F238E27FC236}">
                <a16:creationId xmlns:a16="http://schemas.microsoft.com/office/drawing/2014/main" id="{BD585C76-F816-4CBF-8E45-50D11D15DE5E}"/>
              </a:ext>
            </a:extLst>
          </p:cNvPr>
          <p:cNvGraphicFramePr>
            <a:graphicFrameLocks noGrp="1"/>
          </p:cNvGraphicFramePr>
          <p:nvPr>
            <p:extLst>
              <p:ext uri="{D42A27DB-BD31-4B8C-83A1-F6EECF244321}">
                <p14:modId xmlns:p14="http://schemas.microsoft.com/office/powerpoint/2010/main" val="159703148"/>
              </p:ext>
            </p:extLst>
          </p:nvPr>
        </p:nvGraphicFramePr>
        <p:xfrm>
          <a:off x="313727" y="3772280"/>
          <a:ext cx="8516544" cy="708660"/>
        </p:xfrm>
        <a:graphic>
          <a:graphicData uri="http://schemas.openxmlformats.org/drawingml/2006/table">
            <a:tbl>
              <a:tblPr/>
              <a:tblGrid>
                <a:gridCol w="1781441">
                  <a:extLst>
                    <a:ext uri="{9D8B030D-6E8A-4147-A177-3AD203B41FA5}">
                      <a16:colId xmlns:a16="http://schemas.microsoft.com/office/drawing/2014/main" val="134989051"/>
                    </a:ext>
                  </a:extLst>
                </a:gridCol>
                <a:gridCol w="1625177">
                  <a:extLst>
                    <a:ext uri="{9D8B030D-6E8A-4147-A177-3AD203B41FA5}">
                      <a16:colId xmlns:a16="http://schemas.microsoft.com/office/drawing/2014/main" val="2196640229"/>
                    </a:ext>
                  </a:extLst>
                </a:gridCol>
                <a:gridCol w="1687682">
                  <a:extLst>
                    <a:ext uri="{9D8B030D-6E8A-4147-A177-3AD203B41FA5}">
                      <a16:colId xmlns:a16="http://schemas.microsoft.com/office/drawing/2014/main" val="149643794"/>
                    </a:ext>
                  </a:extLst>
                </a:gridCol>
                <a:gridCol w="1687682">
                  <a:extLst>
                    <a:ext uri="{9D8B030D-6E8A-4147-A177-3AD203B41FA5}">
                      <a16:colId xmlns:a16="http://schemas.microsoft.com/office/drawing/2014/main" val="3218245264"/>
                    </a:ext>
                  </a:extLst>
                </a:gridCol>
                <a:gridCol w="1734562">
                  <a:extLst>
                    <a:ext uri="{9D8B030D-6E8A-4147-A177-3AD203B41FA5}">
                      <a16:colId xmlns:a16="http://schemas.microsoft.com/office/drawing/2014/main" val="2952743484"/>
                    </a:ext>
                  </a:extLst>
                </a:gridCol>
              </a:tblGrid>
              <a:tr h="190500">
                <a:tc gridSpan="5">
                  <a:txBody>
                    <a:bodyPr/>
                    <a:lstStyle/>
                    <a:p>
                      <a:pPr algn="ctr" fontAlgn="ctr"/>
                      <a:r>
                        <a:rPr lang="en-US" sz="1400" b="1" i="0" u="none" strike="noStrike">
                          <a:solidFill>
                            <a:srgbClr val="000000"/>
                          </a:solidFill>
                          <a:effectLst/>
                          <a:latin typeface="Book Antiqua" panose="02040602050305030304" pitchFamily="18" charset="0"/>
                        </a:rPr>
                        <a:t>Key: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70986089"/>
                  </a:ext>
                </a:extLst>
              </a:tr>
              <a:tr h="485775">
                <a:tc>
                  <a:txBody>
                    <a:bodyPr/>
                    <a:lstStyle/>
                    <a:p>
                      <a:pPr algn="ctr" fontAlgn="ctr"/>
                      <a:r>
                        <a:rPr lang="en-US" sz="1600" b="0" i="0" u="none" strike="noStrike">
                          <a:solidFill>
                            <a:srgbClr val="000000"/>
                          </a:solidFill>
                          <a:effectLst/>
                          <a:latin typeface="Book Antiqua" panose="02040602050305030304" pitchFamily="18" charset="0"/>
                        </a:rPr>
                        <a:t>&lt;25th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9791"/>
                    </a:solidFill>
                  </a:tcPr>
                </a:tc>
                <a:tc>
                  <a:txBody>
                    <a:bodyPr/>
                    <a:lstStyle/>
                    <a:p>
                      <a:pPr algn="ctr" fontAlgn="ctr"/>
                      <a:r>
                        <a:rPr lang="en-US" sz="1400" b="0" i="0" u="none" strike="noStrike">
                          <a:solidFill>
                            <a:srgbClr val="000000"/>
                          </a:solidFill>
                          <a:effectLst/>
                          <a:latin typeface="Book Antiqua" panose="02040602050305030304" pitchFamily="18" charset="0"/>
                        </a:rPr>
                        <a:t>Between 25th and 50th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CFCC"/>
                    </a:solidFill>
                  </a:tcPr>
                </a:tc>
                <a:tc>
                  <a:txBody>
                    <a:bodyPr/>
                    <a:lstStyle/>
                    <a:p>
                      <a:pPr algn="ctr" fontAlgn="ctr"/>
                      <a:r>
                        <a:rPr lang="en-US" sz="1400" b="0" i="0" u="none" strike="noStrike">
                          <a:solidFill>
                            <a:srgbClr val="000000"/>
                          </a:solidFill>
                          <a:effectLst/>
                          <a:latin typeface="Book Antiqua" panose="02040602050305030304" pitchFamily="18" charset="0"/>
                        </a:rPr>
                        <a:t>Between 50th and 75th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400" b="0" i="0" u="none" strike="noStrike">
                          <a:solidFill>
                            <a:srgbClr val="000000"/>
                          </a:solidFill>
                          <a:effectLst/>
                          <a:latin typeface="Book Antiqua" panose="02040602050305030304" pitchFamily="18" charset="0"/>
                        </a:rPr>
                        <a:t>Between 75th and 90th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0" i="0" u="none" strike="noStrike">
                          <a:solidFill>
                            <a:srgbClr val="000000"/>
                          </a:solidFill>
                          <a:effectLst/>
                          <a:latin typeface="Book Antiqua" panose="02040602050305030304" pitchFamily="18" charset="0"/>
                        </a:rPr>
                        <a:t>≥90th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BB59"/>
                    </a:solidFill>
                  </a:tcPr>
                </a:tc>
                <a:extLst>
                  <a:ext uri="{0D108BD9-81ED-4DB2-BD59-A6C34878D82A}">
                    <a16:rowId xmlns:a16="http://schemas.microsoft.com/office/drawing/2014/main" val="1285428147"/>
                  </a:ext>
                </a:extLst>
              </a:tr>
            </a:tbl>
          </a:graphicData>
        </a:graphic>
      </p:graphicFrame>
      <p:graphicFrame>
        <p:nvGraphicFramePr>
          <p:cNvPr id="3" name="Table 2">
            <a:extLst>
              <a:ext uri="{FF2B5EF4-FFF2-40B4-BE49-F238E27FC236}">
                <a16:creationId xmlns:a16="http://schemas.microsoft.com/office/drawing/2014/main" id="{C26B4EC8-B10F-42C9-AF9A-E679E978984D}"/>
              </a:ext>
            </a:extLst>
          </p:cNvPr>
          <p:cNvGraphicFramePr>
            <a:graphicFrameLocks noGrp="1"/>
          </p:cNvGraphicFramePr>
          <p:nvPr>
            <p:extLst>
              <p:ext uri="{D42A27DB-BD31-4B8C-83A1-F6EECF244321}">
                <p14:modId xmlns:p14="http://schemas.microsoft.com/office/powerpoint/2010/main" val="2209777233"/>
              </p:ext>
            </p:extLst>
          </p:nvPr>
        </p:nvGraphicFramePr>
        <p:xfrm>
          <a:off x="313724" y="1269882"/>
          <a:ext cx="8516547" cy="2104054"/>
        </p:xfrm>
        <a:graphic>
          <a:graphicData uri="http://schemas.openxmlformats.org/drawingml/2006/table">
            <a:tbl>
              <a:tblPr/>
              <a:tblGrid>
                <a:gridCol w="4505746">
                  <a:extLst>
                    <a:ext uri="{9D8B030D-6E8A-4147-A177-3AD203B41FA5}">
                      <a16:colId xmlns:a16="http://schemas.microsoft.com/office/drawing/2014/main" val="2896922659"/>
                    </a:ext>
                  </a:extLst>
                </a:gridCol>
                <a:gridCol w="1043603">
                  <a:extLst>
                    <a:ext uri="{9D8B030D-6E8A-4147-A177-3AD203B41FA5}">
                      <a16:colId xmlns:a16="http://schemas.microsoft.com/office/drawing/2014/main" val="1379417126"/>
                    </a:ext>
                  </a:extLst>
                </a:gridCol>
                <a:gridCol w="989066">
                  <a:extLst>
                    <a:ext uri="{9D8B030D-6E8A-4147-A177-3AD203B41FA5}">
                      <a16:colId xmlns:a16="http://schemas.microsoft.com/office/drawing/2014/main" val="158345493"/>
                    </a:ext>
                  </a:extLst>
                </a:gridCol>
                <a:gridCol w="989066">
                  <a:extLst>
                    <a:ext uri="{9D8B030D-6E8A-4147-A177-3AD203B41FA5}">
                      <a16:colId xmlns:a16="http://schemas.microsoft.com/office/drawing/2014/main" val="1482672247"/>
                    </a:ext>
                  </a:extLst>
                </a:gridCol>
                <a:gridCol w="989066">
                  <a:extLst>
                    <a:ext uri="{9D8B030D-6E8A-4147-A177-3AD203B41FA5}">
                      <a16:colId xmlns:a16="http://schemas.microsoft.com/office/drawing/2014/main" val="3369286934"/>
                    </a:ext>
                  </a:extLst>
                </a:gridCol>
              </a:tblGrid>
              <a:tr h="347177">
                <a:tc>
                  <a:txBody>
                    <a:bodyPr/>
                    <a:lstStyle/>
                    <a:p>
                      <a:pPr algn="l" fontAlgn="b"/>
                      <a:r>
                        <a:rPr lang="en-US" sz="1800" b="1" i="0" u="none" strike="noStrike">
                          <a:solidFill>
                            <a:srgbClr val="000000"/>
                          </a:solidFill>
                          <a:effectLst/>
                          <a:latin typeface="Book Antiqua" panose="02040602050305030304" pitchFamily="18" charset="0"/>
                        </a:rPr>
                        <a:t> </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b"/>
                      <a:r>
                        <a:rPr lang="en-US" sz="1800" b="1" i="0" u="none" strike="noStrike">
                          <a:solidFill>
                            <a:srgbClr val="000000"/>
                          </a:solidFill>
                          <a:effectLst/>
                          <a:latin typeface="Book Antiqua" panose="02040602050305030304" pitchFamily="18" charset="0"/>
                        </a:rPr>
                        <a:t> Commercial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hMerge="1">
                  <a:txBody>
                    <a:bodyPr/>
                    <a:lstStyle/>
                    <a:p>
                      <a:pPr algn="l" fontAlgn="b"/>
                      <a:endParaRPr lang="en-US" sz="1100" b="1"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gridSpan="2">
                  <a:txBody>
                    <a:bodyPr/>
                    <a:lstStyle/>
                    <a:p>
                      <a:pPr algn="ctr" fontAlgn="b"/>
                      <a:r>
                        <a:rPr lang="en-US" sz="1800" b="1" i="0" u="none" strike="noStrike">
                          <a:solidFill>
                            <a:srgbClr val="000000"/>
                          </a:solidFill>
                          <a:effectLst/>
                          <a:latin typeface="Book Antiqua" panose="02040602050305030304" pitchFamily="18" charset="0"/>
                        </a:rPr>
                        <a:t>Medicaid</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hMerge="1">
                  <a:txBody>
                    <a:bodyPr/>
                    <a:lstStyle/>
                    <a:p>
                      <a:pPr algn="ctr" fontAlgn="b"/>
                      <a:endParaRPr lang="en-US" sz="1600" b="1" i="0" u="none" strike="noStrike">
                        <a:solidFill>
                          <a:srgbClr val="000000"/>
                        </a:solidFill>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714676423"/>
                  </a:ext>
                </a:extLst>
              </a:tr>
              <a:tr h="347177">
                <a:tc>
                  <a:txBody>
                    <a:bodyPr/>
                    <a:lstStyle/>
                    <a:p>
                      <a:pPr algn="l" fontAlgn="t"/>
                      <a:r>
                        <a:rPr lang="en-US" sz="1800" b="1" i="0" u="none" strike="noStrike">
                          <a:solidFill>
                            <a:srgbClr val="000000"/>
                          </a:solidFill>
                          <a:effectLst/>
                          <a:latin typeface="Book Antiqua" panose="02040602050305030304" pitchFamily="18" charset="0"/>
                        </a:rPr>
                        <a:t>Measure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800" b="1" i="0" u="none" strike="noStrike">
                          <a:solidFill>
                            <a:srgbClr val="000000"/>
                          </a:solidFill>
                          <a:effectLst/>
                          <a:latin typeface="Book Antiqua" panose="02040602050305030304" pitchFamily="18" charset="0"/>
                        </a:rPr>
                        <a:t>CY2016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1800" b="1" i="0" u="none" strike="noStrike">
                          <a:solidFill>
                            <a:srgbClr val="000000"/>
                          </a:solidFill>
                          <a:effectLst/>
                          <a:latin typeface="Book Antiqua" panose="02040602050305030304" pitchFamily="18" charset="0"/>
                        </a:rPr>
                        <a:t>CY2017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1800" b="1" i="0" u="none" strike="noStrike">
                          <a:solidFill>
                            <a:srgbClr val="000000"/>
                          </a:solidFill>
                          <a:effectLst/>
                          <a:latin typeface="Book Antiqua" panose="02040602050305030304" pitchFamily="18" charset="0"/>
                        </a:rPr>
                        <a:t>CY2016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1800" b="1" i="0" u="none" strike="noStrike">
                          <a:solidFill>
                            <a:srgbClr val="000000"/>
                          </a:solidFill>
                          <a:effectLst/>
                          <a:latin typeface="Book Antiqua" panose="02040602050305030304" pitchFamily="18" charset="0"/>
                        </a:rPr>
                        <a:t>CY2017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669725879"/>
                  </a:ext>
                </a:extLst>
              </a:tr>
              <a:tr h="177379">
                <a:tc>
                  <a:txBody>
                    <a:bodyPr/>
                    <a:lstStyle/>
                    <a:p>
                      <a:pPr algn="l" fontAlgn="b"/>
                      <a:r>
                        <a:rPr lang="en-US" sz="1800" b="0" i="0" u="none" strike="noStrike">
                          <a:solidFill>
                            <a:srgbClr val="000000"/>
                          </a:solidFill>
                          <a:effectLst/>
                          <a:latin typeface="Book Antiqua" panose="02040602050305030304" pitchFamily="18" charset="0"/>
                        </a:rPr>
                        <a:t>Use of Imaging Studies for Low Back Pain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97601452"/>
                  </a:ext>
                </a:extLst>
              </a:tr>
              <a:tr h="288104">
                <a:tc>
                  <a:txBody>
                    <a:bodyPr/>
                    <a:lstStyle/>
                    <a:p>
                      <a:pPr algn="l" fontAlgn="b"/>
                      <a:r>
                        <a:rPr lang="en-US" sz="1800" b="0" i="0" u="none" strike="noStrike">
                          <a:solidFill>
                            <a:srgbClr val="000000"/>
                          </a:solidFill>
                          <a:effectLst/>
                          <a:latin typeface="Book Antiqua" panose="02040602050305030304" pitchFamily="18" charset="0"/>
                        </a:rPr>
                        <a:t>Metabolic Monitoring for Children and Adolescents on Antipsychotics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endParaRPr lang="en-US" sz="1800" b="0" i="0" u="none" strike="noStrike">
                        <a:solidFill>
                          <a:srgbClr val="C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177802211"/>
                  </a:ext>
                </a:extLst>
              </a:tr>
              <a:tr h="177379">
                <a:tc>
                  <a:txBody>
                    <a:bodyPr/>
                    <a:lstStyle/>
                    <a:p>
                      <a:pPr algn="l" fontAlgn="b"/>
                      <a:r>
                        <a:rPr lang="en-US" sz="1800" b="0" i="0" u="none" strike="noStrike">
                          <a:solidFill>
                            <a:srgbClr val="000000"/>
                          </a:solidFill>
                          <a:effectLst/>
                          <a:latin typeface="Book Antiqua" panose="02040602050305030304" pitchFamily="18" charset="0"/>
                        </a:rPr>
                        <a:t>Immunizations for Adolescents (Combo 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lang="en-US" sz="1800" b="0" i="0" u="none" strike="noStrike">
                        <a:solidFill>
                          <a:srgbClr val="C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551173822"/>
                  </a:ext>
                </a:extLst>
              </a:tr>
              <a:tr h="177379">
                <a:tc>
                  <a:txBody>
                    <a:bodyPr/>
                    <a:lstStyle/>
                    <a:p>
                      <a:pPr algn="l" fontAlgn="b"/>
                      <a:r>
                        <a:rPr lang="en-US" sz="1800" b="0" i="0" u="none" strike="noStrike">
                          <a:solidFill>
                            <a:srgbClr val="000000"/>
                          </a:solidFill>
                          <a:effectLst/>
                          <a:latin typeface="Book Antiqua" panose="02040602050305030304" pitchFamily="18" charset="0"/>
                        </a:rPr>
                        <a:t>Asthma Medication Ratio</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CFCC"/>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9791"/>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9791"/>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CFCC"/>
                    </a:solidFill>
                  </a:tcPr>
                </a:tc>
                <a:extLst>
                  <a:ext uri="{0D108BD9-81ED-4DB2-BD59-A6C34878D82A}">
                    <a16:rowId xmlns:a16="http://schemas.microsoft.com/office/drawing/2014/main" val="3015064250"/>
                  </a:ext>
                </a:extLst>
              </a:tr>
            </a:tbl>
          </a:graphicData>
        </a:graphic>
      </p:graphicFrame>
      <p:sp>
        <p:nvSpPr>
          <p:cNvPr id="7" name="TextBox 6">
            <a:extLst>
              <a:ext uri="{FF2B5EF4-FFF2-40B4-BE49-F238E27FC236}">
                <a16:creationId xmlns:a16="http://schemas.microsoft.com/office/drawing/2014/main" id="{E2C15114-C9D4-428C-8C81-50E697EA60C7}"/>
              </a:ext>
            </a:extLst>
          </p:cNvPr>
          <p:cNvSpPr txBox="1"/>
          <p:nvPr/>
        </p:nvSpPr>
        <p:spPr>
          <a:xfrm>
            <a:off x="313724" y="4540730"/>
            <a:ext cx="8620617" cy="338554"/>
          </a:xfrm>
          <a:prstGeom prst="rect">
            <a:avLst/>
          </a:prstGeom>
          <a:noFill/>
        </p:spPr>
        <p:txBody>
          <a:bodyPr wrap="square" rtlCol="0">
            <a:spAutoFit/>
          </a:bodyPr>
          <a:lstStyle/>
          <a:p>
            <a:pPr marL="285750" indent="-285750">
              <a:buFont typeface="Arial" panose="020B0604020202020204" pitchFamily="34" charset="0"/>
              <a:buChar char="•"/>
            </a:pPr>
            <a:r>
              <a:rPr lang="en-US" sz="1600" b="1">
                <a:latin typeface="Book Antiqua" panose="02040602050305030304" pitchFamily="18" charset="0"/>
              </a:rPr>
              <a:t>Absolute performance did not exceed 90% on any of the Menu measures.</a:t>
            </a:r>
          </a:p>
        </p:txBody>
      </p:sp>
    </p:spTree>
    <p:extLst>
      <p:ext uri="{BB962C8B-B14F-4D97-AF65-F5344CB8AC3E}">
        <p14:creationId xmlns:p14="http://schemas.microsoft.com/office/powerpoint/2010/main" val="46398720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FE637-5779-4B00-8228-61283B92BDD5}"/>
              </a:ext>
            </a:extLst>
          </p:cNvPr>
          <p:cNvSpPr>
            <a:spLocks noGrp="1"/>
          </p:cNvSpPr>
          <p:nvPr>
            <p:ph type="title"/>
          </p:nvPr>
        </p:nvSpPr>
        <p:spPr/>
        <p:txBody>
          <a:bodyPr/>
          <a:lstStyle/>
          <a:p>
            <a:r>
              <a:rPr lang="en-US"/>
              <a:t>Opportunities for Improvement – Menu Measures (cont’d)</a:t>
            </a:r>
          </a:p>
        </p:txBody>
      </p:sp>
      <p:graphicFrame>
        <p:nvGraphicFramePr>
          <p:cNvPr id="11" name="Table 10">
            <a:extLst>
              <a:ext uri="{FF2B5EF4-FFF2-40B4-BE49-F238E27FC236}">
                <a16:creationId xmlns:a16="http://schemas.microsoft.com/office/drawing/2014/main" id="{BD585C76-F816-4CBF-8E45-50D11D15DE5E}"/>
              </a:ext>
            </a:extLst>
          </p:cNvPr>
          <p:cNvGraphicFramePr>
            <a:graphicFrameLocks noGrp="1"/>
          </p:cNvGraphicFramePr>
          <p:nvPr>
            <p:extLst>
              <p:ext uri="{D42A27DB-BD31-4B8C-83A1-F6EECF244321}">
                <p14:modId xmlns:p14="http://schemas.microsoft.com/office/powerpoint/2010/main" val="1856274564"/>
              </p:ext>
            </p:extLst>
          </p:nvPr>
        </p:nvGraphicFramePr>
        <p:xfrm>
          <a:off x="313723" y="4784618"/>
          <a:ext cx="8620615" cy="720090"/>
        </p:xfrm>
        <a:graphic>
          <a:graphicData uri="http://schemas.openxmlformats.org/drawingml/2006/table">
            <a:tbl>
              <a:tblPr/>
              <a:tblGrid>
                <a:gridCol w="1803210">
                  <a:extLst>
                    <a:ext uri="{9D8B030D-6E8A-4147-A177-3AD203B41FA5}">
                      <a16:colId xmlns:a16="http://schemas.microsoft.com/office/drawing/2014/main" val="134989051"/>
                    </a:ext>
                  </a:extLst>
                </a:gridCol>
                <a:gridCol w="1645037">
                  <a:extLst>
                    <a:ext uri="{9D8B030D-6E8A-4147-A177-3AD203B41FA5}">
                      <a16:colId xmlns:a16="http://schemas.microsoft.com/office/drawing/2014/main" val="2196640229"/>
                    </a:ext>
                  </a:extLst>
                </a:gridCol>
                <a:gridCol w="1708305">
                  <a:extLst>
                    <a:ext uri="{9D8B030D-6E8A-4147-A177-3AD203B41FA5}">
                      <a16:colId xmlns:a16="http://schemas.microsoft.com/office/drawing/2014/main" val="149643794"/>
                    </a:ext>
                  </a:extLst>
                </a:gridCol>
                <a:gridCol w="1708305">
                  <a:extLst>
                    <a:ext uri="{9D8B030D-6E8A-4147-A177-3AD203B41FA5}">
                      <a16:colId xmlns:a16="http://schemas.microsoft.com/office/drawing/2014/main" val="3218245264"/>
                    </a:ext>
                  </a:extLst>
                </a:gridCol>
                <a:gridCol w="1755758">
                  <a:extLst>
                    <a:ext uri="{9D8B030D-6E8A-4147-A177-3AD203B41FA5}">
                      <a16:colId xmlns:a16="http://schemas.microsoft.com/office/drawing/2014/main" val="2952743484"/>
                    </a:ext>
                  </a:extLst>
                </a:gridCol>
              </a:tblGrid>
              <a:tr h="190500">
                <a:tc gridSpan="5">
                  <a:txBody>
                    <a:bodyPr/>
                    <a:lstStyle/>
                    <a:p>
                      <a:pPr algn="ctr" fontAlgn="ctr"/>
                      <a:r>
                        <a:rPr lang="en-US" sz="1400" b="1" i="0" u="none" strike="noStrike">
                          <a:solidFill>
                            <a:srgbClr val="000000"/>
                          </a:solidFill>
                          <a:effectLst/>
                          <a:latin typeface="Book Antiqua" panose="02040602050305030304" pitchFamily="18" charset="0"/>
                        </a:rPr>
                        <a:t>Key: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70986089"/>
                  </a:ext>
                </a:extLst>
              </a:tr>
              <a:tr h="485775">
                <a:tc>
                  <a:txBody>
                    <a:bodyPr/>
                    <a:lstStyle/>
                    <a:p>
                      <a:pPr algn="ctr" fontAlgn="ctr"/>
                      <a:r>
                        <a:rPr lang="en-US" sz="1600" b="0" i="0" u="none" strike="noStrike">
                          <a:solidFill>
                            <a:srgbClr val="000000"/>
                          </a:solidFill>
                          <a:effectLst/>
                          <a:latin typeface="Book Antiqua" panose="02040602050305030304" pitchFamily="18" charset="0"/>
                        </a:rPr>
                        <a:t>&lt;25th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9791"/>
                    </a:solidFill>
                  </a:tcPr>
                </a:tc>
                <a:tc>
                  <a:txBody>
                    <a:bodyPr/>
                    <a:lstStyle/>
                    <a:p>
                      <a:pPr algn="ctr" fontAlgn="ctr"/>
                      <a:r>
                        <a:rPr lang="en-US" sz="1600" b="0" i="0" u="none" strike="noStrike">
                          <a:solidFill>
                            <a:srgbClr val="000000"/>
                          </a:solidFill>
                          <a:effectLst/>
                          <a:latin typeface="Book Antiqua" panose="02040602050305030304" pitchFamily="18" charset="0"/>
                        </a:rPr>
                        <a:t>Between 25th and 50th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CFCC"/>
                    </a:solidFill>
                  </a:tcPr>
                </a:tc>
                <a:tc>
                  <a:txBody>
                    <a:bodyPr/>
                    <a:lstStyle/>
                    <a:p>
                      <a:pPr algn="ctr" fontAlgn="ctr"/>
                      <a:r>
                        <a:rPr lang="en-US" sz="1400" b="0" i="0" u="none" strike="noStrike">
                          <a:solidFill>
                            <a:srgbClr val="000000"/>
                          </a:solidFill>
                          <a:effectLst/>
                          <a:latin typeface="Book Antiqua" panose="02040602050305030304" pitchFamily="18" charset="0"/>
                        </a:rPr>
                        <a:t>Between 50th and 75th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400" b="0" i="0" u="none" strike="noStrike">
                          <a:solidFill>
                            <a:srgbClr val="000000"/>
                          </a:solidFill>
                          <a:effectLst/>
                          <a:latin typeface="Book Antiqua" panose="02040602050305030304" pitchFamily="18" charset="0"/>
                        </a:rPr>
                        <a:t>Between 75th and 90th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0" i="0" u="none" strike="noStrike">
                          <a:solidFill>
                            <a:srgbClr val="000000"/>
                          </a:solidFill>
                          <a:effectLst/>
                          <a:latin typeface="Book Antiqua" panose="02040602050305030304" pitchFamily="18" charset="0"/>
                        </a:rPr>
                        <a:t>≥90th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BB59"/>
                    </a:solidFill>
                  </a:tcPr>
                </a:tc>
                <a:extLst>
                  <a:ext uri="{0D108BD9-81ED-4DB2-BD59-A6C34878D82A}">
                    <a16:rowId xmlns:a16="http://schemas.microsoft.com/office/drawing/2014/main" val="1285428147"/>
                  </a:ext>
                </a:extLst>
              </a:tr>
            </a:tbl>
          </a:graphicData>
        </a:graphic>
      </p:graphicFrame>
      <p:graphicFrame>
        <p:nvGraphicFramePr>
          <p:cNvPr id="3" name="Table 2">
            <a:extLst>
              <a:ext uri="{FF2B5EF4-FFF2-40B4-BE49-F238E27FC236}">
                <a16:creationId xmlns:a16="http://schemas.microsoft.com/office/drawing/2014/main" id="{C26B4EC8-B10F-42C9-AF9A-E679E978984D}"/>
              </a:ext>
            </a:extLst>
          </p:cNvPr>
          <p:cNvGraphicFramePr>
            <a:graphicFrameLocks noGrp="1"/>
          </p:cNvGraphicFramePr>
          <p:nvPr>
            <p:extLst>
              <p:ext uri="{D42A27DB-BD31-4B8C-83A1-F6EECF244321}">
                <p14:modId xmlns:p14="http://schemas.microsoft.com/office/powerpoint/2010/main" val="3628000182"/>
              </p:ext>
            </p:extLst>
          </p:nvPr>
        </p:nvGraphicFramePr>
        <p:xfrm>
          <a:off x="313724" y="1273107"/>
          <a:ext cx="8620618" cy="3147527"/>
        </p:xfrm>
        <a:graphic>
          <a:graphicData uri="http://schemas.openxmlformats.org/drawingml/2006/table">
            <a:tbl>
              <a:tblPr/>
              <a:tblGrid>
                <a:gridCol w="4560807">
                  <a:extLst>
                    <a:ext uri="{9D8B030D-6E8A-4147-A177-3AD203B41FA5}">
                      <a16:colId xmlns:a16="http://schemas.microsoft.com/office/drawing/2014/main" val="2896922659"/>
                    </a:ext>
                  </a:extLst>
                </a:gridCol>
                <a:gridCol w="1056355">
                  <a:extLst>
                    <a:ext uri="{9D8B030D-6E8A-4147-A177-3AD203B41FA5}">
                      <a16:colId xmlns:a16="http://schemas.microsoft.com/office/drawing/2014/main" val="1379417126"/>
                    </a:ext>
                  </a:extLst>
                </a:gridCol>
                <a:gridCol w="1001152">
                  <a:extLst>
                    <a:ext uri="{9D8B030D-6E8A-4147-A177-3AD203B41FA5}">
                      <a16:colId xmlns:a16="http://schemas.microsoft.com/office/drawing/2014/main" val="158345493"/>
                    </a:ext>
                  </a:extLst>
                </a:gridCol>
                <a:gridCol w="1001152">
                  <a:extLst>
                    <a:ext uri="{9D8B030D-6E8A-4147-A177-3AD203B41FA5}">
                      <a16:colId xmlns:a16="http://schemas.microsoft.com/office/drawing/2014/main" val="656107895"/>
                    </a:ext>
                  </a:extLst>
                </a:gridCol>
                <a:gridCol w="1001152">
                  <a:extLst>
                    <a:ext uri="{9D8B030D-6E8A-4147-A177-3AD203B41FA5}">
                      <a16:colId xmlns:a16="http://schemas.microsoft.com/office/drawing/2014/main" val="4044406925"/>
                    </a:ext>
                  </a:extLst>
                </a:gridCol>
              </a:tblGrid>
              <a:tr h="347177">
                <a:tc>
                  <a:txBody>
                    <a:bodyPr/>
                    <a:lstStyle/>
                    <a:p>
                      <a:pPr algn="l" fontAlgn="b"/>
                      <a:r>
                        <a:rPr lang="en-US" sz="1800" b="1" i="0" u="none" strike="noStrike">
                          <a:solidFill>
                            <a:srgbClr val="000000"/>
                          </a:solidFill>
                          <a:effectLst/>
                          <a:latin typeface="Book Antiqua" panose="02040602050305030304" pitchFamily="18" charset="0"/>
                        </a:rPr>
                        <a:t> </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b"/>
                      <a:r>
                        <a:rPr lang="en-US" sz="1800" b="1" i="0" u="none" strike="noStrike">
                          <a:solidFill>
                            <a:srgbClr val="000000"/>
                          </a:solidFill>
                          <a:effectLst/>
                          <a:latin typeface="Book Antiqua" panose="02040602050305030304" pitchFamily="18" charset="0"/>
                        </a:rPr>
                        <a:t> Commercial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hMerge="1">
                  <a:txBody>
                    <a:bodyPr/>
                    <a:lstStyle/>
                    <a:p>
                      <a:pPr algn="l" fontAlgn="b"/>
                      <a:endParaRPr lang="en-US" sz="1100" b="1"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gridSpan="2">
                  <a:txBody>
                    <a:bodyPr/>
                    <a:lstStyle/>
                    <a:p>
                      <a:pPr algn="ctr" fontAlgn="b"/>
                      <a:r>
                        <a:rPr lang="en-US" sz="1800" b="1" i="0" u="none" strike="noStrike">
                          <a:solidFill>
                            <a:srgbClr val="000000"/>
                          </a:solidFill>
                          <a:effectLst/>
                          <a:latin typeface="Book Antiqua" panose="02040602050305030304" pitchFamily="18" charset="0"/>
                        </a:rPr>
                        <a:t>Medicaid</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hMerge="1">
                  <a:txBody>
                    <a:bodyPr/>
                    <a:lstStyle/>
                    <a:p>
                      <a:pPr algn="ctr" fontAlgn="b"/>
                      <a:endParaRPr lang="en-US" sz="1600" b="1" i="0" u="none" strike="noStrike">
                        <a:solidFill>
                          <a:srgbClr val="000000"/>
                        </a:solidFill>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714676423"/>
                  </a:ext>
                </a:extLst>
              </a:tr>
              <a:tr h="0">
                <a:tc>
                  <a:txBody>
                    <a:bodyPr/>
                    <a:lstStyle/>
                    <a:p>
                      <a:pPr algn="l" fontAlgn="t"/>
                      <a:r>
                        <a:rPr lang="en-US" sz="1800" b="1" i="0" u="none" strike="noStrike">
                          <a:solidFill>
                            <a:srgbClr val="000000"/>
                          </a:solidFill>
                          <a:effectLst/>
                          <a:latin typeface="Book Antiqua" panose="02040602050305030304" pitchFamily="18" charset="0"/>
                        </a:rPr>
                        <a:t>Measure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800" b="1" i="0" u="none" strike="noStrike">
                          <a:solidFill>
                            <a:srgbClr val="000000"/>
                          </a:solidFill>
                          <a:effectLst/>
                          <a:latin typeface="Book Antiqua" panose="02040602050305030304" pitchFamily="18" charset="0"/>
                        </a:rPr>
                        <a:t>CY2016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1800" b="1" i="0" u="none" strike="noStrike">
                          <a:solidFill>
                            <a:srgbClr val="000000"/>
                          </a:solidFill>
                          <a:effectLst/>
                          <a:latin typeface="Book Antiqua" panose="02040602050305030304" pitchFamily="18" charset="0"/>
                        </a:rPr>
                        <a:t>CY2017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1800" b="1" i="0" u="none" strike="noStrike">
                          <a:solidFill>
                            <a:srgbClr val="000000"/>
                          </a:solidFill>
                          <a:effectLst/>
                          <a:latin typeface="Book Antiqua" panose="02040602050305030304" pitchFamily="18" charset="0"/>
                        </a:rPr>
                        <a:t>CY2016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1800" b="1" i="0" u="none" strike="noStrike">
                          <a:solidFill>
                            <a:srgbClr val="000000"/>
                          </a:solidFill>
                          <a:effectLst/>
                          <a:latin typeface="Book Antiqua" panose="02040602050305030304" pitchFamily="18" charset="0"/>
                        </a:rPr>
                        <a:t>CY2017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669725879"/>
                  </a:ext>
                </a:extLst>
              </a:tr>
              <a:tr h="0">
                <a:tc>
                  <a:txBody>
                    <a:bodyPr/>
                    <a:lstStyle/>
                    <a:p>
                      <a:pPr algn="l" fontAlgn="b"/>
                      <a:r>
                        <a:rPr lang="en-US" sz="1800" b="0" i="0" u="none" strike="noStrike">
                          <a:solidFill>
                            <a:srgbClr val="000000"/>
                          </a:solidFill>
                          <a:effectLst/>
                          <a:latin typeface="Book Antiqua" panose="02040602050305030304" pitchFamily="18" charset="0"/>
                        </a:rPr>
                        <a:t>Comprehensive Diabetes Care: Blood Pressure Control (&lt;140/90 mm Hg)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800" b="0" i="0" u="none" strike="noStrike">
                        <a:solidFill>
                          <a:srgbClr val="C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776478197"/>
                  </a:ext>
                </a:extLst>
              </a:tr>
              <a:tr h="177379">
                <a:tc>
                  <a:txBody>
                    <a:bodyPr/>
                    <a:lstStyle/>
                    <a:p>
                      <a:pPr algn="l" fontAlgn="b"/>
                      <a:r>
                        <a:rPr lang="en-US" sz="1800" b="0" i="0" u="none" strike="noStrike">
                          <a:solidFill>
                            <a:srgbClr val="000000"/>
                          </a:solidFill>
                          <a:effectLst/>
                          <a:latin typeface="Book Antiqua" panose="02040602050305030304" pitchFamily="18" charset="0"/>
                        </a:rPr>
                        <a:t>Comprehensive Diabetes Care: Eye Exam</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lang="en-US" sz="1800" b="0" i="0" u="none" strike="noStrike">
                        <a:solidFill>
                          <a:srgbClr val="C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662334691"/>
                  </a:ext>
                </a:extLst>
              </a:tr>
              <a:tr h="0">
                <a:tc>
                  <a:txBody>
                    <a:bodyPr/>
                    <a:lstStyle/>
                    <a:p>
                      <a:pPr algn="l" fontAlgn="b"/>
                      <a:r>
                        <a:rPr lang="en-US" sz="1800" b="0" i="0" u="none" strike="noStrike">
                          <a:solidFill>
                            <a:srgbClr val="000000"/>
                          </a:solidFill>
                          <a:effectLst/>
                          <a:latin typeface="Book Antiqua" panose="02040602050305030304" pitchFamily="18" charset="0"/>
                        </a:rPr>
                        <a:t>Follow-up After Emergency Department Visit for Mental Illness (7-Day)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Book Antiqua" panose="02040602050305030304" pitchFamily="18" charset="0"/>
                        </a:rPr>
                        <a:t> No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800" b="0" i="0" u="none" strike="noStrike">
                          <a:solidFill>
                            <a:srgbClr val="000000"/>
                          </a:solidFill>
                          <a:effectLst/>
                          <a:latin typeface="Book Antiqua" panose="02040602050305030304" pitchFamily="18" charset="0"/>
                        </a:rPr>
                        <a:t>No data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val="4055439541"/>
                  </a:ext>
                </a:extLst>
              </a:tr>
              <a:tr h="177379">
                <a:tc>
                  <a:txBody>
                    <a:bodyPr/>
                    <a:lstStyle/>
                    <a:p>
                      <a:pPr algn="l" fontAlgn="b"/>
                      <a:r>
                        <a:rPr lang="en-US" sz="1800" b="0" i="0" u="none" strike="noStrike">
                          <a:solidFill>
                            <a:srgbClr val="000000"/>
                          </a:solidFill>
                          <a:effectLst/>
                          <a:latin typeface="Book Antiqua" panose="02040602050305030304" pitchFamily="18" charset="0"/>
                        </a:rPr>
                        <a:t>Follow-Up After Hospitalization for Mental Illness (30-Day)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val="4284732841"/>
                  </a:ext>
                </a:extLst>
              </a:tr>
              <a:tr h="177379">
                <a:tc>
                  <a:txBody>
                    <a:bodyPr/>
                    <a:lstStyle/>
                    <a:p>
                      <a:pPr algn="l" fontAlgn="b"/>
                      <a:r>
                        <a:rPr lang="en-US" sz="1800" b="0" i="0" u="none" strike="noStrike">
                          <a:solidFill>
                            <a:srgbClr val="000000"/>
                          </a:solidFill>
                          <a:effectLst/>
                          <a:latin typeface="Book Antiqua" panose="02040602050305030304" pitchFamily="18" charset="0"/>
                        </a:rPr>
                        <a:t>Follow-Up After Hospitalization for Mental Illness (7-Day)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053227380"/>
                  </a:ext>
                </a:extLst>
              </a:tr>
            </a:tbl>
          </a:graphicData>
        </a:graphic>
      </p:graphicFrame>
      <p:sp>
        <p:nvSpPr>
          <p:cNvPr id="5" name="TextBox 4">
            <a:extLst>
              <a:ext uri="{FF2B5EF4-FFF2-40B4-BE49-F238E27FC236}">
                <a16:creationId xmlns:a16="http://schemas.microsoft.com/office/drawing/2014/main" id="{DBE3C89E-8F87-4FEC-AAA0-DAF19F9A6CE7}"/>
              </a:ext>
            </a:extLst>
          </p:cNvPr>
          <p:cNvSpPr txBox="1"/>
          <p:nvPr/>
        </p:nvSpPr>
        <p:spPr>
          <a:xfrm>
            <a:off x="313721" y="5608124"/>
            <a:ext cx="8620617" cy="338554"/>
          </a:xfrm>
          <a:prstGeom prst="rect">
            <a:avLst/>
          </a:prstGeom>
          <a:noFill/>
        </p:spPr>
        <p:txBody>
          <a:bodyPr wrap="square" rtlCol="0">
            <a:spAutoFit/>
          </a:bodyPr>
          <a:lstStyle/>
          <a:p>
            <a:pPr marL="285750" indent="-285750">
              <a:buFont typeface="Arial" panose="020B0604020202020204" pitchFamily="34" charset="0"/>
              <a:buChar char="•"/>
            </a:pPr>
            <a:r>
              <a:rPr lang="en-US" sz="1600" b="1">
                <a:latin typeface="Book Antiqua" panose="02040602050305030304" pitchFamily="18" charset="0"/>
              </a:rPr>
              <a:t>Absolute performance did not exceed 90% on any of the Menu measures.</a:t>
            </a:r>
          </a:p>
        </p:txBody>
      </p:sp>
    </p:spTree>
    <p:extLst>
      <p:ext uri="{BB962C8B-B14F-4D97-AF65-F5344CB8AC3E}">
        <p14:creationId xmlns:p14="http://schemas.microsoft.com/office/powerpoint/2010/main" val="148266992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p>
        </p:txBody>
      </p:sp>
      <p:sp>
        <p:nvSpPr>
          <p:cNvPr id="3" name="Content Placeholder 2"/>
          <p:cNvSpPr>
            <a:spLocks noGrp="1"/>
          </p:cNvSpPr>
          <p:nvPr>
            <p:ph sz="half" idx="1"/>
          </p:nvPr>
        </p:nvSpPr>
        <p:spPr>
          <a:xfrm>
            <a:off x="533400" y="1228545"/>
            <a:ext cx="8382000" cy="4556234"/>
          </a:xfrm>
        </p:spPr>
        <p:txBody>
          <a:bodyPr/>
          <a:lstStyle/>
          <a:p>
            <a:r>
              <a:rPr lang="en-US" dirty="0"/>
              <a:t>Welcome</a:t>
            </a:r>
          </a:p>
          <a:p>
            <a:r>
              <a:rPr lang="en-US" dirty="0"/>
              <a:t>Recap of 12-17-18 Meeting Decisions &amp; Discussion of Follow-up Items</a:t>
            </a:r>
          </a:p>
          <a:p>
            <a:r>
              <a:rPr lang="en-US" dirty="0"/>
              <a:t>Transparency of Taskforce Work</a:t>
            </a:r>
          </a:p>
          <a:p>
            <a:r>
              <a:rPr lang="en-US" dirty="0"/>
              <a:t>Abbreviated Annual Review of the Aligned Measure Set</a:t>
            </a:r>
          </a:p>
          <a:p>
            <a:r>
              <a:rPr lang="en-US" kern="1200" dirty="0">
                <a:latin typeface="Book Antiqua" panose="02040602050305030304" pitchFamily="18" charset="0"/>
              </a:rPr>
              <a:t>Update on Oregon’s Kindergarten Readiness Measure Development Activity</a:t>
            </a:r>
          </a:p>
          <a:p>
            <a:r>
              <a:rPr lang="en-US" kern="1200" dirty="0"/>
              <a:t>HPC Plan for Monitoring Adoption of the Aligned Measure Set</a:t>
            </a:r>
          </a:p>
          <a:p>
            <a:r>
              <a:rPr lang="en-US" dirty="0"/>
              <a:t>Next Steps</a:t>
            </a:r>
          </a:p>
        </p:txBody>
      </p:sp>
      <p:sp>
        <p:nvSpPr>
          <p:cNvPr id="4" name="Rectangle 3"/>
          <p:cNvSpPr/>
          <p:nvPr/>
        </p:nvSpPr>
        <p:spPr>
          <a:xfrm>
            <a:off x="228600" y="1745678"/>
            <a:ext cx="89154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175912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FE637-5779-4B00-8228-61283B92BDD5}"/>
              </a:ext>
            </a:extLst>
          </p:cNvPr>
          <p:cNvSpPr>
            <a:spLocks noGrp="1"/>
          </p:cNvSpPr>
          <p:nvPr>
            <p:ph type="title"/>
          </p:nvPr>
        </p:nvSpPr>
        <p:spPr/>
        <p:txBody>
          <a:bodyPr/>
          <a:lstStyle/>
          <a:p>
            <a:r>
              <a:rPr lang="en-US"/>
              <a:t>Opportunities for improvement – Menu Measures (cont’d)</a:t>
            </a:r>
          </a:p>
        </p:txBody>
      </p:sp>
      <p:graphicFrame>
        <p:nvGraphicFramePr>
          <p:cNvPr id="11" name="Table 10">
            <a:extLst>
              <a:ext uri="{FF2B5EF4-FFF2-40B4-BE49-F238E27FC236}">
                <a16:creationId xmlns:a16="http://schemas.microsoft.com/office/drawing/2014/main" id="{BD585C76-F816-4CBF-8E45-50D11D15DE5E}"/>
              </a:ext>
            </a:extLst>
          </p:cNvPr>
          <p:cNvGraphicFramePr>
            <a:graphicFrameLocks noGrp="1"/>
          </p:cNvGraphicFramePr>
          <p:nvPr>
            <p:extLst>
              <p:ext uri="{D42A27DB-BD31-4B8C-83A1-F6EECF244321}">
                <p14:modId xmlns:p14="http://schemas.microsoft.com/office/powerpoint/2010/main" val="1840478194"/>
              </p:ext>
            </p:extLst>
          </p:nvPr>
        </p:nvGraphicFramePr>
        <p:xfrm>
          <a:off x="313723" y="3547173"/>
          <a:ext cx="8620615" cy="720090"/>
        </p:xfrm>
        <a:graphic>
          <a:graphicData uri="http://schemas.openxmlformats.org/drawingml/2006/table">
            <a:tbl>
              <a:tblPr/>
              <a:tblGrid>
                <a:gridCol w="1803210">
                  <a:extLst>
                    <a:ext uri="{9D8B030D-6E8A-4147-A177-3AD203B41FA5}">
                      <a16:colId xmlns:a16="http://schemas.microsoft.com/office/drawing/2014/main" val="134989051"/>
                    </a:ext>
                  </a:extLst>
                </a:gridCol>
                <a:gridCol w="1645037">
                  <a:extLst>
                    <a:ext uri="{9D8B030D-6E8A-4147-A177-3AD203B41FA5}">
                      <a16:colId xmlns:a16="http://schemas.microsoft.com/office/drawing/2014/main" val="2196640229"/>
                    </a:ext>
                  </a:extLst>
                </a:gridCol>
                <a:gridCol w="1708305">
                  <a:extLst>
                    <a:ext uri="{9D8B030D-6E8A-4147-A177-3AD203B41FA5}">
                      <a16:colId xmlns:a16="http://schemas.microsoft.com/office/drawing/2014/main" val="149643794"/>
                    </a:ext>
                  </a:extLst>
                </a:gridCol>
                <a:gridCol w="1708305">
                  <a:extLst>
                    <a:ext uri="{9D8B030D-6E8A-4147-A177-3AD203B41FA5}">
                      <a16:colId xmlns:a16="http://schemas.microsoft.com/office/drawing/2014/main" val="3218245264"/>
                    </a:ext>
                  </a:extLst>
                </a:gridCol>
                <a:gridCol w="1755758">
                  <a:extLst>
                    <a:ext uri="{9D8B030D-6E8A-4147-A177-3AD203B41FA5}">
                      <a16:colId xmlns:a16="http://schemas.microsoft.com/office/drawing/2014/main" val="2952743484"/>
                    </a:ext>
                  </a:extLst>
                </a:gridCol>
              </a:tblGrid>
              <a:tr h="190500">
                <a:tc gridSpan="5">
                  <a:txBody>
                    <a:bodyPr/>
                    <a:lstStyle/>
                    <a:p>
                      <a:pPr algn="ctr" fontAlgn="ctr"/>
                      <a:r>
                        <a:rPr lang="en-US" sz="1400" b="1" i="0" u="none" strike="noStrike">
                          <a:solidFill>
                            <a:srgbClr val="000000"/>
                          </a:solidFill>
                          <a:effectLst/>
                          <a:latin typeface="Book Antiqua" panose="02040602050305030304" pitchFamily="18" charset="0"/>
                        </a:rPr>
                        <a:t>Key: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70986089"/>
                  </a:ext>
                </a:extLst>
              </a:tr>
              <a:tr h="485775">
                <a:tc>
                  <a:txBody>
                    <a:bodyPr/>
                    <a:lstStyle/>
                    <a:p>
                      <a:pPr algn="ctr" fontAlgn="ctr"/>
                      <a:r>
                        <a:rPr lang="en-US" sz="1600" b="0" i="0" u="none" strike="noStrike">
                          <a:solidFill>
                            <a:srgbClr val="000000"/>
                          </a:solidFill>
                          <a:effectLst/>
                          <a:latin typeface="Book Antiqua" panose="02040602050305030304" pitchFamily="18" charset="0"/>
                        </a:rPr>
                        <a:t>&lt;25th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9791"/>
                    </a:solidFill>
                  </a:tcPr>
                </a:tc>
                <a:tc>
                  <a:txBody>
                    <a:bodyPr/>
                    <a:lstStyle/>
                    <a:p>
                      <a:pPr algn="ctr" fontAlgn="ctr"/>
                      <a:r>
                        <a:rPr lang="en-US" sz="1600" b="0" i="0" u="none" strike="noStrike">
                          <a:solidFill>
                            <a:srgbClr val="000000"/>
                          </a:solidFill>
                          <a:effectLst/>
                          <a:latin typeface="Book Antiqua" panose="02040602050305030304" pitchFamily="18" charset="0"/>
                        </a:rPr>
                        <a:t>Between 25th and 50th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CFCC"/>
                    </a:solidFill>
                  </a:tcPr>
                </a:tc>
                <a:tc>
                  <a:txBody>
                    <a:bodyPr/>
                    <a:lstStyle/>
                    <a:p>
                      <a:pPr algn="ctr" fontAlgn="ctr"/>
                      <a:r>
                        <a:rPr lang="en-US" sz="1400" b="0" i="0" u="none" strike="noStrike">
                          <a:solidFill>
                            <a:srgbClr val="000000"/>
                          </a:solidFill>
                          <a:effectLst/>
                          <a:latin typeface="Book Antiqua" panose="02040602050305030304" pitchFamily="18" charset="0"/>
                        </a:rPr>
                        <a:t>Between 50th and 75th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400" b="0" i="0" u="none" strike="noStrike">
                          <a:solidFill>
                            <a:srgbClr val="000000"/>
                          </a:solidFill>
                          <a:effectLst/>
                          <a:latin typeface="Book Antiqua" panose="02040602050305030304" pitchFamily="18" charset="0"/>
                        </a:rPr>
                        <a:t>Between 75th and 90th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0" i="0" u="none" strike="noStrike">
                          <a:solidFill>
                            <a:srgbClr val="000000"/>
                          </a:solidFill>
                          <a:effectLst/>
                          <a:latin typeface="Book Antiqua" panose="02040602050305030304" pitchFamily="18" charset="0"/>
                        </a:rPr>
                        <a:t>≥90th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BB59"/>
                    </a:solidFill>
                  </a:tcPr>
                </a:tc>
                <a:extLst>
                  <a:ext uri="{0D108BD9-81ED-4DB2-BD59-A6C34878D82A}">
                    <a16:rowId xmlns:a16="http://schemas.microsoft.com/office/drawing/2014/main" val="1285428147"/>
                  </a:ext>
                </a:extLst>
              </a:tr>
            </a:tbl>
          </a:graphicData>
        </a:graphic>
      </p:graphicFrame>
      <p:graphicFrame>
        <p:nvGraphicFramePr>
          <p:cNvPr id="3" name="Table 2">
            <a:extLst>
              <a:ext uri="{FF2B5EF4-FFF2-40B4-BE49-F238E27FC236}">
                <a16:creationId xmlns:a16="http://schemas.microsoft.com/office/drawing/2014/main" id="{C26B4EC8-B10F-42C9-AF9A-E679E978984D}"/>
              </a:ext>
            </a:extLst>
          </p:cNvPr>
          <p:cNvGraphicFramePr>
            <a:graphicFrameLocks noGrp="1"/>
          </p:cNvGraphicFramePr>
          <p:nvPr>
            <p:extLst>
              <p:ext uri="{D42A27DB-BD31-4B8C-83A1-F6EECF244321}">
                <p14:modId xmlns:p14="http://schemas.microsoft.com/office/powerpoint/2010/main" val="3414849265"/>
              </p:ext>
            </p:extLst>
          </p:nvPr>
        </p:nvGraphicFramePr>
        <p:xfrm>
          <a:off x="313724" y="1260581"/>
          <a:ext cx="8620618" cy="2050247"/>
        </p:xfrm>
        <a:graphic>
          <a:graphicData uri="http://schemas.openxmlformats.org/drawingml/2006/table">
            <a:tbl>
              <a:tblPr/>
              <a:tblGrid>
                <a:gridCol w="4560807">
                  <a:extLst>
                    <a:ext uri="{9D8B030D-6E8A-4147-A177-3AD203B41FA5}">
                      <a16:colId xmlns:a16="http://schemas.microsoft.com/office/drawing/2014/main" val="2896922659"/>
                    </a:ext>
                  </a:extLst>
                </a:gridCol>
                <a:gridCol w="1056355">
                  <a:extLst>
                    <a:ext uri="{9D8B030D-6E8A-4147-A177-3AD203B41FA5}">
                      <a16:colId xmlns:a16="http://schemas.microsoft.com/office/drawing/2014/main" val="1379417126"/>
                    </a:ext>
                  </a:extLst>
                </a:gridCol>
                <a:gridCol w="1001152">
                  <a:extLst>
                    <a:ext uri="{9D8B030D-6E8A-4147-A177-3AD203B41FA5}">
                      <a16:colId xmlns:a16="http://schemas.microsoft.com/office/drawing/2014/main" val="158345493"/>
                    </a:ext>
                  </a:extLst>
                </a:gridCol>
                <a:gridCol w="1001152">
                  <a:extLst>
                    <a:ext uri="{9D8B030D-6E8A-4147-A177-3AD203B41FA5}">
                      <a16:colId xmlns:a16="http://schemas.microsoft.com/office/drawing/2014/main" val="656107895"/>
                    </a:ext>
                  </a:extLst>
                </a:gridCol>
                <a:gridCol w="1001152">
                  <a:extLst>
                    <a:ext uri="{9D8B030D-6E8A-4147-A177-3AD203B41FA5}">
                      <a16:colId xmlns:a16="http://schemas.microsoft.com/office/drawing/2014/main" val="4044406925"/>
                    </a:ext>
                  </a:extLst>
                </a:gridCol>
              </a:tblGrid>
              <a:tr h="347177">
                <a:tc>
                  <a:txBody>
                    <a:bodyPr/>
                    <a:lstStyle/>
                    <a:p>
                      <a:pPr algn="l" fontAlgn="b"/>
                      <a:r>
                        <a:rPr lang="en-US" sz="1800" b="1" i="0" u="none" strike="noStrike">
                          <a:solidFill>
                            <a:srgbClr val="000000"/>
                          </a:solidFill>
                          <a:effectLst/>
                          <a:latin typeface="Book Antiqua" panose="02040602050305030304" pitchFamily="18" charset="0"/>
                        </a:rPr>
                        <a:t> </a:t>
                      </a:r>
                    </a:p>
                  </a:txBody>
                  <a:tcPr marL="9525" marR="9525" marT="9525"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b"/>
                      <a:r>
                        <a:rPr lang="en-US" sz="1800" b="1" i="0" u="none" strike="noStrike">
                          <a:solidFill>
                            <a:srgbClr val="000000"/>
                          </a:solidFill>
                          <a:effectLst/>
                          <a:latin typeface="Book Antiqua" panose="02040602050305030304" pitchFamily="18" charset="0"/>
                        </a:rPr>
                        <a:t> Commercial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hMerge="1">
                  <a:txBody>
                    <a:bodyPr/>
                    <a:lstStyle/>
                    <a:p>
                      <a:pPr algn="l" fontAlgn="b"/>
                      <a:endParaRPr lang="en-US" sz="1100" b="1"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gridSpan="2">
                  <a:txBody>
                    <a:bodyPr/>
                    <a:lstStyle/>
                    <a:p>
                      <a:pPr algn="ctr" fontAlgn="b"/>
                      <a:r>
                        <a:rPr lang="en-US" sz="1800" b="1" i="0" u="none" strike="noStrike">
                          <a:solidFill>
                            <a:srgbClr val="000000"/>
                          </a:solidFill>
                          <a:effectLst/>
                          <a:latin typeface="Book Antiqua" panose="02040602050305030304" pitchFamily="18" charset="0"/>
                        </a:rPr>
                        <a:t>Medicaid</a:t>
                      </a: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hMerge="1">
                  <a:txBody>
                    <a:bodyPr/>
                    <a:lstStyle/>
                    <a:p>
                      <a:pPr algn="ctr" fontAlgn="b"/>
                      <a:endParaRPr lang="en-US" sz="1600" b="1" i="0" u="none" strike="noStrike">
                        <a:solidFill>
                          <a:srgbClr val="000000"/>
                        </a:solidFill>
                        <a:effectLst/>
                        <a:latin typeface="Book Antiqua" panose="02040602050305030304" pitchFamily="18" charset="0"/>
                      </a:endParaRPr>
                    </a:p>
                  </a:txBody>
                  <a:tcPr marL="9525" marR="9525" marT="95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3714676423"/>
                  </a:ext>
                </a:extLst>
              </a:tr>
              <a:tr h="0">
                <a:tc>
                  <a:txBody>
                    <a:bodyPr/>
                    <a:lstStyle/>
                    <a:p>
                      <a:pPr algn="l" fontAlgn="t"/>
                      <a:r>
                        <a:rPr lang="en-US" sz="1800" b="1" i="0" u="none" strike="noStrike">
                          <a:solidFill>
                            <a:srgbClr val="000000"/>
                          </a:solidFill>
                          <a:effectLst/>
                          <a:latin typeface="Book Antiqua" panose="02040602050305030304" pitchFamily="18" charset="0"/>
                        </a:rPr>
                        <a:t>Measure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t"/>
                      <a:r>
                        <a:rPr lang="en-US" sz="1800" b="1" i="0" u="none" strike="noStrike">
                          <a:solidFill>
                            <a:srgbClr val="000000"/>
                          </a:solidFill>
                          <a:effectLst/>
                          <a:latin typeface="Book Antiqua" panose="02040602050305030304" pitchFamily="18" charset="0"/>
                        </a:rPr>
                        <a:t>CY2016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1800" b="1" i="0" u="none" strike="noStrike">
                          <a:solidFill>
                            <a:srgbClr val="000000"/>
                          </a:solidFill>
                          <a:effectLst/>
                          <a:latin typeface="Book Antiqua" panose="02040602050305030304" pitchFamily="18" charset="0"/>
                        </a:rPr>
                        <a:t>CY2017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1800" b="1" i="0" u="none" strike="noStrike">
                          <a:solidFill>
                            <a:srgbClr val="000000"/>
                          </a:solidFill>
                          <a:effectLst/>
                          <a:latin typeface="Book Antiqua" panose="02040602050305030304" pitchFamily="18" charset="0"/>
                        </a:rPr>
                        <a:t>CY2016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t"/>
                      <a:r>
                        <a:rPr lang="en-US" sz="1800" b="1" i="0" u="none" strike="noStrike">
                          <a:solidFill>
                            <a:srgbClr val="000000"/>
                          </a:solidFill>
                          <a:effectLst/>
                          <a:latin typeface="Book Antiqua" panose="02040602050305030304" pitchFamily="18" charset="0"/>
                        </a:rPr>
                        <a:t>CY2017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669725879"/>
                  </a:ext>
                </a:extLst>
              </a:tr>
              <a:tr h="177379">
                <a:tc>
                  <a:txBody>
                    <a:bodyPr/>
                    <a:lstStyle/>
                    <a:p>
                      <a:pPr algn="l" fontAlgn="b"/>
                      <a:r>
                        <a:rPr lang="en-US" sz="1800" b="0" i="0" u="none" strike="noStrike">
                          <a:solidFill>
                            <a:srgbClr val="000000"/>
                          </a:solidFill>
                          <a:effectLst/>
                          <a:latin typeface="Book Antiqua" panose="02040602050305030304" pitchFamily="18" charset="0"/>
                        </a:rPr>
                        <a:t>Breast Cancer Screening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val="1059636758"/>
                  </a:ext>
                </a:extLst>
              </a:tr>
              <a:tr h="177379">
                <a:tc>
                  <a:txBody>
                    <a:bodyPr/>
                    <a:lstStyle/>
                    <a:p>
                      <a:pPr algn="l" fontAlgn="b"/>
                      <a:r>
                        <a:rPr lang="en-US" sz="1800" b="0" i="0" u="none" strike="noStrike">
                          <a:solidFill>
                            <a:srgbClr val="000000"/>
                          </a:solidFill>
                          <a:effectLst/>
                          <a:latin typeface="Book Antiqua" panose="02040602050305030304" pitchFamily="18" charset="0"/>
                        </a:rPr>
                        <a:t>Cervical Cancer Screening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lang="en-US" sz="1800" b="0" i="0" u="none" strike="noStrike">
                        <a:solidFill>
                          <a:srgbClr val="C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val="263537386"/>
                  </a:ext>
                </a:extLst>
              </a:tr>
              <a:tr h="177379">
                <a:tc>
                  <a:txBody>
                    <a:bodyPr/>
                    <a:lstStyle/>
                    <a:p>
                      <a:pPr algn="l" fontAlgn="b"/>
                      <a:r>
                        <a:rPr lang="en-US" sz="1800" b="0" i="0" u="none" strike="noStrike">
                          <a:solidFill>
                            <a:srgbClr val="000000"/>
                          </a:solidFill>
                          <a:effectLst/>
                          <a:latin typeface="Book Antiqua" panose="02040602050305030304" pitchFamily="18" charset="0"/>
                        </a:rPr>
                        <a:t>Childhood Immunization Status (Combo 10)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endParaRPr lang="en-US" sz="1800" b="0" i="0" u="none" strike="noStrike">
                        <a:solidFill>
                          <a:srgbClr val="C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val="2948737072"/>
                  </a:ext>
                </a:extLst>
              </a:tr>
              <a:tr h="177379">
                <a:tc>
                  <a:txBody>
                    <a:bodyPr/>
                    <a:lstStyle/>
                    <a:p>
                      <a:pPr algn="l" fontAlgn="b"/>
                      <a:r>
                        <a:rPr lang="en-US" sz="1800" b="0" i="0" u="none" strike="noStrike">
                          <a:solidFill>
                            <a:srgbClr val="000000"/>
                          </a:solidFill>
                          <a:effectLst/>
                          <a:latin typeface="Book Antiqua" panose="02040602050305030304" pitchFamily="18" charset="0"/>
                        </a:rPr>
                        <a:t>Chlamydia Screening - Ages 16-24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val="3196487114"/>
                  </a:ext>
                </a:extLst>
              </a:tr>
              <a:tr h="177379">
                <a:tc>
                  <a:txBody>
                    <a:bodyPr/>
                    <a:lstStyle/>
                    <a:p>
                      <a:pPr algn="l" fontAlgn="b"/>
                      <a:r>
                        <a:rPr lang="en-US" sz="1800" b="0" i="0" u="none" strike="noStrike">
                          <a:solidFill>
                            <a:srgbClr val="000000"/>
                          </a:solidFill>
                          <a:effectLst/>
                          <a:latin typeface="Book Antiqua" panose="02040602050305030304" pitchFamily="18" charset="0"/>
                        </a:rPr>
                        <a:t>Colorectal Cancer Screening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r" fontAlgn="b"/>
                      <a:endParaRPr lang="en-US" sz="1800" b="0" i="0" u="none" strike="noStrike">
                        <a:solidFill>
                          <a:srgbClr val="000000"/>
                        </a:solidFill>
                        <a:effectLst/>
                        <a:latin typeface="Book Antiqua" panose="0204060205030503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a:solidFill>
                            <a:schemeClr val="tx1"/>
                          </a:solidFill>
                          <a:effectLst/>
                          <a:latin typeface="Book Antiqua" panose="02040602050305030304" pitchFamily="18" charset="0"/>
                        </a:rPr>
                        <a:t>SCO only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a:solidFill>
                            <a:schemeClr val="tx1"/>
                          </a:solidFill>
                          <a:effectLst/>
                          <a:latin typeface="Book Antiqua" panose="02040602050305030304" pitchFamily="18" charset="0"/>
                        </a:rPr>
                        <a:t>SCO only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6997805"/>
                  </a:ext>
                </a:extLst>
              </a:tr>
            </a:tbl>
          </a:graphicData>
        </a:graphic>
      </p:graphicFrame>
      <p:sp>
        <p:nvSpPr>
          <p:cNvPr id="7" name="TextBox 6">
            <a:extLst>
              <a:ext uri="{FF2B5EF4-FFF2-40B4-BE49-F238E27FC236}">
                <a16:creationId xmlns:a16="http://schemas.microsoft.com/office/drawing/2014/main" id="{E8C51D71-5FD0-45CA-9871-F66EA3A812AD}"/>
              </a:ext>
            </a:extLst>
          </p:cNvPr>
          <p:cNvSpPr txBox="1"/>
          <p:nvPr/>
        </p:nvSpPr>
        <p:spPr>
          <a:xfrm>
            <a:off x="328484" y="4444084"/>
            <a:ext cx="8620617" cy="830997"/>
          </a:xfrm>
          <a:prstGeom prst="rect">
            <a:avLst/>
          </a:prstGeom>
          <a:noFill/>
        </p:spPr>
        <p:txBody>
          <a:bodyPr wrap="square" rtlCol="0">
            <a:spAutoFit/>
          </a:bodyPr>
          <a:lstStyle/>
          <a:p>
            <a:pPr marL="285750" indent="-285750">
              <a:buFont typeface="Arial" panose="020B0604020202020204" pitchFamily="34" charset="0"/>
              <a:buChar char="•"/>
            </a:pPr>
            <a:r>
              <a:rPr lang="en-US" sz="1600" b="1">
                <a:latin typeface="Book Antiqua" panose="02040602050305030304" pitchFamily="18" charset="0"/>
              </a:rPr>
              <a:t>Absolute performance did not exceed 90% on any of the Menu measures.</a:t>
            </a:r>
          </a:p>
          <a:p>
            <a:pPr marL="285750" indent="-285750">
              <a:buFont typeface="Arial" panose="020B0604020202020204" pitchFamily="34" charset="0"/>
              <a:buChar char="•"/>
            </a:pPr>
            <a:r>
              <a:rPr lang="en-US" sz="1600">
                <a:latin typeface="Book Antiqua" panose="02040602050305030304" pitchFamily="18" charset="0"/>
              </a:rPr>
              <a:t>Performance data not available for: Child and Adolescent Major Depressive Disorder: Suicide Risk Assessment, Continuity of Pharmacotherapy for Opioid Use Disorder, Influenza Immunization</a:t>
            </a:r>
          </a:p>
        </p:txBody>
      </p:sp>
      <p:sp>
        <p:nvSpPr>
          <p:cNvPr id="6" name="Content Placeholder 3">
            <a:extLst>
              <a:ext uri="{FF2B5EF4-FFF2-40B4-BE49-F238E27FC236}">
                <a16:creationId xmlns:a16="http://schemas.microsoft.com/office/drawing/2014/main" id="{E4446C21-0D11-4E36-A5BB-F15D007A4FF6}"/>
              </a:ext>
            </a:extLst>
          </p:cNvPr>
          <p:cNvSpPr txBox="1">
            <a:spLocks/>
          </p:cNvSpPr>
          <p:nvPr/>
        </p:nvSpPr>
        <p:spPr bwMode="auto">
          <a:xfrm>
            <a:off x="328484" y="5718957"/>
            <a:ext cx="8605854" cy="704641"/>
          </a:xfrm>
          <a:prstGeom prst="rect">
            <a:avLst/>
          </a:prstGeom>
          <a:solidFill>
            <a:srgbClr val="FFC000"/>
          </a:solidFill>
          <a:ln w="6350" cmpd="sng">
            <a:solidFill>
              <a:srgbClr val="FFC000"/>
            </a:solid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r>
              <a:rPr lang="en-US"/>
              <a:t>Does the Taskforce recommend moving any Core or Menu measures measures to the Monitoring set?</a:t>
            </a:r>
          </a:p>
        </p:txBody>
      </p:sp>
    </p:spTree>
    <p:extLst>
      <p:ext uri="{BB962C8B-B14F-4D97-AF65-F5344CB8AC3E}">
        <p14:creationId xmlns:p14="http://schemas.microsoft.com/office/powerpoint/2010/main" val="26664796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ppt_w</p:attrName>
                                        </p:attrNameLst>
                                      </p:cBhvr>
                                      <p:tavLst>
                                        <p:tav tm="0" fmla="#ppt_w*sin(2.5*pi*$)">
                                          <p:val>
                                            <p:fltVal val="0"/>
                                          </p:val>
                                        </p:tav>
                                        <p:tav tm="100000">
                                          <p:val>
                                            <p:fltVal val="1"/>
                                          </p:val>
                                        </p:tav>
                                      </p:tavLst>
                                    </p:anim>
                                    <p:anim calcmode="lin" valueType="num">
                                      <p:cBhvr>
                                        <p:cTn id="9" dur="1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01E40-003A-4119-97D9-9E9804596D12}"/>
              </a:ext>
            </a:extLst>
          </p:cNvPr>
          <p:cNvSpPr>
            <a:spLocks noGrp="1"/>
          </p:cNvSpPr>
          <p:nvPr>
            <p:ph type="title"/>
          </p:nvPr>
        </p:nvSpPr>
        <p:spPr/>
        <p:txBody>
          <a:bodyPr/>
          <a:lstStyle/>
          <a:p>
            <a:r>
              <a:rPr lang="en-US"/>
              <a:t>Most Recent Performance on  Monitoring Set Measures</a:t>
            </a:r>
          </a:p>
        </p:txBody>
      </p:sp>
      <p:sp>
        <p:nvSpPr>
          <p:cNvPr id="3" name="Content Placeholder 2">
            <a:extLst>
              <a:ext uri="{FF2B5EF4-FFF2-40B4-BE49-F238E27FC236}">
                <a16:creationId xmlns:a16="http://schemas.microsoft.com/office/drawing/2014/main" id="{B9720002-62D7-4508-B559-3D31AFC50ECF}"/>
              </a:ext>
            </a:extLst>
          </p:cNvPr>
          <p:cNvSpPr>
            <a:spLocks noGrp="1"/>
          </p:cNvSpPr>
          <p:nvPr>
            <p:ph sz="half" idx="1"/>
          </p:nvPr>
        </p:nvSpPr>
        <p:spPr>
          <a:xfrm>
            <a:off x="533400" y="1379728"/>
            <a:ext cx="8077200" cy="4556234"/>
          </a:xfrm>
        </p:spPr>
        <p:txBody>
          <a:bodyPr/>
          <a:lstStyle/>
          <a:p>
            <a:r>
              <a:rPr lang="en-US" b="0"/>
              <a:t>Monitoring measures were identified by the Taskforce as addressing priorities, but due to high performance or lack of available data, not worthy of endorsement for the Core or Menu sets.</a:t>
            </a:r>
          </a:p>
          <a:p>
            <a:r>
              <a:rPr lang="en-US" b="0"/>
              <a:t>Monitoring Set measures are intended to be used for performance tracking to ensure performance does not decline.  </a:t>
            </a:r>
          </a:p>
          <a:p>
            <a:r>
              <a:rPr lang="en-US" b="0"/>
              <a:t>If performance does decline, the Monitoring Set measures may be reconsidered by the Taskforce for inclusion in the Core and Menu Sets. </a:t>
            </a:r>
          </a:p>
          <a:p>
            <a:endParaRPr lang="en-US" b="0"/>
          </a:p>
          <a:p>
            <a:endParaRPr lang="en-US" b="0"/>
          </a:p>
        </p:txBody>
      </p:sp>
    </p:spTree>
    <p:extLst>
      <p:ext uri="{BB962C8B-B14F-4D97-AF65-F5344CB8AC3E}">
        <p14:creationId xmlns:p14="http://schemas.microsoft.com/office/powerpoint/2010/main" val="120468650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C8194-C908-480C-8752-B6FC3014AED4}"/>
              </a:ext>
            </a:extLst>
          </p:cNvPr>
          <p:cNvSpPr>
            <a:spLocks noGrp="1"/>
          </p:cNvSpPr>
          <p:nvPr>
            <p:ph type="title"/>
          </p:nvPr>
        </p:nvSpPr>
        <p:spPr/>
        <p:txBody>
          <a:bodyPr/>
          <a:lstStyle/>
          <a:p>
            <a:r>
              <a:rPr lang="en-US"/>
              <a:t>Performance on Monitoring Measures</a:t>
            </a:r>
          </a:p>
        </p:txBody>
      </p:sp>
      <p:graphicFrame>
        <p:nvGraphicFramePr>
          <p:cNvPr id="4" name="Table 3">
            <a:extLst>
              <a:ext uri="{FF2B5EF4-FFF2-40B4-BE49-F238E27FC236}">
                <a16:creationId xmlns:a16="http://schemas.microsoft.com/office/drawing/2014/main" id="{200DE0C1-D9F3-4D25-802E-601868500232}"/>
              </a:ext>
            </a:extLst>
          </p:cNvPr>
          <p:cNvGraphicFramePr>
            <a:graphicFrameLocks noGrp="1"/>
          </p:cNvGraphicFramePr>
          <p:nvPr>
            <p:extLst>
              <p:ext uri="{D42A27DB-BD31-4B8C-83A1-F6EECF244321}">
                <p14:modId xmlns:p14="http://schemas.microsoft.com/office/powerpoint/2010/main" val="3666164667"/>
              </p:ext>
            </p:extLst>
          </p:nvPr>
        </p:nvGraphicFramePr>
        <p:xfrm>
          <a:off x="244280" y="1283960"/>
          <a:ext cx="8800866" cy="3685174"/>
        </p:xfrm>
        <a:graphic>
          <a:graphicData uri="http://schemas.openxmlformats.org/drawingml/2006/table">
            <a:tbl>
              <a:tblPr/>
              <a:tblGrid>
                <a:gridCol w="4195416">
                  <a:extLst>
                    <a:ext uri="{9D8B030D-6E8A-4147-A177-3AD203B41FA5}">
                      <a16:colId xmlns:a16="http://schemas.microsoft.com/office/drawing/2014/main" val="1247479366"/>
                    </a:ext>
                  </a:extLst>
                </a:gridCol>
                <a:gridCol w="1175184">
                  <a:extLst>
                    <a:ext uri="{9D8B030D-6E8A-4147-A177-3AD203B41FA5}">
                      <a16:colId xmlns:a16="http://schemas.microsoft.com/office/drawing/2014/main" val="439118698"/>
                    </a:ext>
                  </a:extLst>
                </a:gridCol>
                <a:gridCol w="1143422">
                  <a:extLst>
                    <a:ext uri="{9D8B030D-6E8A-4147-A177-3AD203B41FA5}">
                      <a16:colId xmlns:a16="http://schemas.microsoft.com/office/drawing/2014/main" val="3241310746"/>
                    </a:ext>
                  </a:extLst>
                </a:gridCol>
                <a:gridCol w="1040068">
                  <a:extLst>
                    <a:ext uri="{9D8B030D-6E8A-4147-A177-3AD203B41FA5}">
                      <a16:colId xmlns:a16="http://schemas.microsoft.com/office/drawing/2014/main" val="1672343542"/>
                    </a:ext>
                  </a:extLst>
                </a:gridCol>
                <a:gridCol w="1246776">
                  <a:extLst>
                    <a:ext uri="{9D8B030D-6E8A-4147-A177-3AD203B41FA5}">
                      <a16:colId xmlns:a16="http://schemas.microsoft.com/office/drawing/2014/main" val="1556448444"/>
                    </a:ext>
                  </a:extLst>
                </a:gridCol>
              </a:tblGrid>
              <a:tr h="270384">
                <a:tc>
                  <a:txBody>
                    <a:bodyPr/>
                    <a:lstStyle/>
                    <a:p>
                      <a:pPr algn="l" fontAlgn="b"/>
                      <a:endParaRPr lang="en-US" sz="1800" b="1" i="0" u="none" strike="noStrike">
                        <a:solidFill>
                          <a:srgbClr val="000000"/>
                        </a:solidFill>
                        <a:effectLst/>
                        <a:latin typeface="Book Antiqua" panose="02040602050305030304" pitchFamily="18" charset="0"/>
                      </a:endParaRPr>
                    </a:p>
                  </a:txBody>
                  <a:tcPr marL="7722" marR="7722" marT="7722" marB="0" anchor="b">
                    <a:lnL w="1270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800" b="1" i="0" u="none" strike="noStrike">
                          <a:solidFill>
                            <a:srgbClr val="000000"/>
                          </a:solidFill>
                          <a:effectLst/>
                          <a:latin typeface="Book Antiqua" panose="02040602050305030304" pitchFamily="18" charset="0"/>
                        </a:rPr>
                        <a:t>Commercial</a:t>
                      </a:r>
                    </a:p>
                  </a:txBody>
                  <a:tcPr marL="7722" marR="7722" marT="77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800" b="1" i="0" u="none" strike="noStrike">
                        <a:solidFill>
                          <a:srgbClr val="000000"/>
                        </a:solidFill>
                        <a:effectLst/>
                        <a:latin typeface="Book Antiqua" panose="02040602050305030304" pitchFamily="18" charset="0"/>
                      </a:endParaRPr>
                    </a:p>
                  </a:txBody>
                  <a:tcPr marL="7722" marR="7722" marT="77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800" b="1" i="0" u="none" strike="noStrike">
                          <a:solidFill>
                            <a:srgbClr val="000000"/>
                          </a:solidFill>
                          <a:effectLst/>
                          <a:latin typeface="Book Antiqua" panose="02040602050305030304" pitchFamily="18" charset="0"/>
                        </a:rPr>
                        <a:t>MassHealth</a:t>
                      </a:r>
                    </a:p>
                  </a:txBody>
                  <a:tcPr marL="7722" marR="7722" marT="77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800" b="1" i="0" u="none" strike="noStrike">
                        <a:solidFill>
                          <a:srgbClr val="000000"/>
                        </a:solidFill>
                        <a:effectLst/>
                        <a:latin typeface="Book Antiqua" panose="02040602050305030304" pitchFamily="18" charset="0"/>
                      </a:endParaRPr>
                    </a:p>
                  </a:txBody>
                  <a:tcPr marL="7722" marR="7722" marT="77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6065674"/>
                  </a:ext>
                </a:extLst>
              </a:tr>
              <a:tr h="61227">
                <a:tc>
                  <a:txBody>
                    <a:bodyPr/>
                    <a:lstStyle/>
                    <a:p>
                      <a:pPr algn="l" fontAlgn="b"/>
                      <a:r>
                        <a:rPr lang="en-US" sz="1800" b="1" i="0" u="none" strike="noStrike">
                          <a:solidFill>
                            <a:srgbClr val="000000"/>
                          </a:solidFill>
                          <a:effectLst/>
                          <a:latin typeface="Book Antiqua" panose="02040602050305030304" pitchFamily="18" charset="0"/>
                        </a:rPr>
                        <a:t>Measure</a:t>
                      </a:r>
                    </a:p>
                  </a:txBody>
                  <a:tcPr marL="7722" marR="7722" marT="77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Book Antiqua" panose="02040602050305030304" pitchFamily="18" charset="0"/>
                        </a:rPr>
                        <a:t>CY 2016</a:t>
                      </a:r>
                    </a:p>
                  </a:txBody>
                  <a:tcPr marL="7722" marR="7722" marT="77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Book Antiqua" panose="02040602050305030304" pitchFamily="18" charset="0"/>
                        </a:rPr>
                        <a:t>CY 2017</a:t>
                      </a:r>
                    </a:p>
                  </a:txBody>
                  <a:tcPr marL="7722" marR="7722" marT="77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Book Antiqua" panose="02040602050305030304" pitchFamily="18" charset="0"/>
                        </a:rPr>
                        <a:t>CY2016</a:t>
                      </a:r>
                    </a:p>
                  </a:txBody>
                  <a:tcPr marL="7722" marR="7722" marT="77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00"/>
                          </a:solidFill>
                          <a:effectLst/>
                          <a:latin typeface="Book Antiqua" panose="02040602050305030304" pitchFamily="18" charset="0"/>
                        </a:rPr>
                        <a:t>CY2017</a:t>
                      </a:r>
                    </a:p>
                  </a:txBody>
                  <a:tcPr marL="7722" marR="7722" marT="772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77408992"/>
                  </a:ext>
                </a:extLst>
              </a:tr>
              <a:tr h="339280">
                <a:tc>
                  <a:txBody>
                    <a:bodyPr/>
                    <a:lstStyle/>
                    <a:p>
                      <a:pPr algn="l" fontAlgn="ctr"/>
                      <a:r>
                        <a:rPr lang="en-US" sz="1800" b="0" i="0" u="none" strike="noStrike">
                          <a:solidFill>
                            <a:srgbClr val="000000"/>
                          </a:solidFill>
                          <a:effectLst/>
                          <a:latin typeface="Book Antiqua" panose="02040602050305030304" pitchFamily="18" charset="0"/>
                        </a:rPr>
                        <a:t>Adolescent Well-Care Visits</a:t>
                      </a: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800" b="0" i="0" u="none" strike="noStrike">
                        <a:solidFill>
                          <a:srgbClr val="000000"/>
                        </a:solidFill>
                        <a:effectLst/>
                        <a:latin typeface="Book Antiqua" panose="02040602050305030304" pitchFamily="18" charset="0"/>
                      </a:endParaRP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endParaRPr lang="en-US" sz="1800" b="0" i="0" u="none" strike="noStrike">
                        <a:solidFill>
                          <a:srgbClr val="000000"/>
                        </a:solidFill>
                        <a:effectLst/>
                        <a:latin typeface="Book Antiqua" panose="02040602050305030304" pitchFamily="18" charset="0"/>
                      </a:endParaRP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endParaRPr lang="en-US" sz="1800" b="0" i="0" u="none" strike="noStrike">
                        <a:solidFill>
                          <a:srgbClr val="000000"/>
                        </a:solidFill>
                        <a:effectLst/>
                        <a:latin typeface="Book Antiqua" panose="02040602050305030304" pitchFamily="18" charset="0"/>
                      </a:endParaRP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endParaRPr lang="en-US" sz="1800" b="0" i="0" u="none" strike="noStrike">
                        <a:solidFill>
                          <a:srgbClr val="000000"/>
                        </a:solidFill>
                        <a:effectLst/>
                        <a:latin typeface="Book Antiqua" panose="02040602050305030304" pitchFamily="18" charset="0"/>
                      </a:endParaRP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val="3264512406"/>
                  </a:ext>
                </a:extLst>
              </a:tr>
              <a:tr h="339280">
                <a:tc>
                  <a:txBody>
                    <a:bodyPr/>
                    <a:lstStyle/>
                    <a:p>
                      <a:pPr algn="l" fontAlgn="ctr"/>
                      <a:r>
                        <a:rPr lang="en-US" sz="1800" b="0" i="0" u="none" strike="noStrike">
                          <a:solidFill>
                            <a:srgbClr val="000000"/>
                          </a:solidFill>
                          <a:effectLst/>
                          <a:latin typeface="Book Antiqua" panose="02040602050305030304" pitchFamily="18" charset="0"/>
                        </a:rPr>
                        <a:t>Comprehensive Diabetes Care: Hemoglobin A1c Testing </a:t>
                      </a: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Book Antiqua" panose="02040602050305030304" pitchFamily="18" charset="0"/>
                        </a:rPr>
                        <a:t>*</a:t>
                      </a: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800" b="0" i="0" u="none" strike="noStrike">
                          <a:solidFill>
                            <a:srgbClr val="000000"/>
                          </a:solidFill>
                          <a:effectLst/>
                          <a:latin typeface="Book Antiqua" panose="02040602050305030304" pitchFamily="18" charset="0"/>
                        </a:rPr>
                        <a:t>*</a:t>
                      </a: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800" b="0" i="0" u="none" strike="noStrike">
                          <a:solidFill>
                            <a:srgbClr val="000000"/>
                          </a:solidFill>
                          <a:effectLst/>
                          <a:latin typeface="Book Antiqua" panose="02040602050305030304" pitchFamily="18" charset="0"/>
                        </a:rPr>
                        <a:t>*</a:t>
                      </a: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a:solidFill>
                            <a:srgbClr val="000000"/>
                          </a:solidFill>
                          <a:effectLst/>
                          <a:latin typeface="Book Antiqua" panose="02040602050305030304" pitchFamily="18" charset="0"/>
                        </a:rPr>
                        <a:t>*</a:t>
                      </a: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407742217"/>
                  </a:ext>
                </a:extLst>
              </a:tr>
              <a:tr h="434442">
                <a:tc>
                  <a:txBody>
                    <a:bodyPr/>
                    <a:lstStyle/>
                    <a:p>
                      <a:pPr algn="l" fontAlgn="ctr"/>
                      <a:r>
                        <a:rPr lang="en-US" sz="1800" b="0" i="0" u="none" strike="noStrike">
                          <a:solidFill>
                            <a:srgbClr val="000000"/>
                          </a:solidFill>
                          <a:effectLst/>
                          <a:latin typeface="Book Antiqua" panose="02040602050305030304" pitchFamily="18" charset="0"/>
                        </a:rPr>
                        <a:t>Comprehensive Diabetes Care: Medical Attention for Nephropathy</a:t>
                      </a: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Book Antiqua" panose="02040602050305030304" pitchFamily="18" charset="0"/>
                        </a:rPr>
                        <a:t>*</a:t>
                      </a: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800" b="0" i="0" u="none" strike="noStrike">
                          <a:solidFill>
                            <a:srgbClr val="000000"/>
                          </a:solidFill>
                          <a:effectLst/>
                          <a:latin typeface="Book Antiqua" panose="02040602050305030304" pitchFamily="18" charset="0"/>
                        </a:rPr>
                        <a:t>*</a:t>
                      </a: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800" b="0" i="0" u="none" strike="noStrike">
                          <a:solidFill>
                            <a:schemeClr val="tx1"/>
                          </a:solidFill>
                          <a:effectLst/>
                          <a:latin typeface="Book Antiqua" panose="02040602050305030304" pitchFamily="18" charset="0"/>
                        </a:rPr>
                        <a:t>*</a:t>
                      </a: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800" b="0" i="0" u="none" strike="noStrike">
                          <a:solidFill>
                            <a:schemeClr val="tx1"/>
                          </a:solidFill>
                          <a:effectLst/>
                          <a:latin typeface="Book Antiqua" panose="02040602050305030304" pitchFamily="18" charset="0"/>
                        </a:rPr>
                        <a:t>*</a:t>
                      </a: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867235540"/>
                  </a:ext>
                </a:extLst>
              </a:tr>
              <a:tr h="339281">
                <a:tc>
                  <a:txBody>
                    <a:bodyPr/>
                    <a:lstStyle/>
                    <a:p>
                      <a:pPr algn="l" fontAlgn="ctr"/>
                      <a:r>
                        <a:rPr lang="en-US" sz="1800" b="0" i="0" u="none" strike="noStrike">
                          <a:solidFill>
                            <a:srgbClr val="000000"/>
                          </a:solidFill>
                          <a:effectLst/>
                          <a:latin typeface="Book Antiqua" panose="02040602050305030304" pitchFamily="18" charset="0"/>
                        </a:rPr>
                        <a:t>Prenatal &amp; Postpartum Care - Timeliness of Prenatal Care**</a:t>
                      </a: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Book Antiqua" panose="02040602050305030304" pitchFamily="18" charset="0"/>
                        </a:rPr>
                        <a:t>*</a:t>
                      </a: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a:solidFill>
                            <a:srgbClr val="000000"/>
                          </a:solidFill>
                          <a:effectLst/>
                          <a:latin typeface="Book Antiqua" panose="02040602050305030304" pitchFamily="18" charset="0"/>
                        </a:rPr>
                        <a:t>*</a:t>
                      </a: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gridSpan="2">
                  <a:txBody>
                    <a:bodyPr/>
                    <a:lstStyle/>
                    <a:p>
                      <a:pPr algn="ctr" fontAlgn="b"/>
                      <a:r>
                        <a:rPr lang="en-US" sz="1800" b="0" i="0" u="none" strike="noStrike">
                          <a:solidFill>
                            <a:srgbClr val="000000"/>
                          </a:solidFill>
                          <a:effectLst/>
                          <a:latin typeface="Book Antiqua" panose="02040602050305030304" pitchFamily="18" charset="0"/>
                        </a:rPr>
                        <a:t>Not a MassHealth monitoring measure</a:t>
                      </a: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ctr" fontAlgn="b"/>
                      <a:endParaRPr lang="en-US" sz="1800" b="0" i="0" u="none" strike="noStrike">
                        <a:solidFill>
                          <a:srgbClr val="000000"/>
                        </a:solidFill>
                        <a:effectLst/>
                        <a:latin typeface="Book Antiqua" panose="02040602050305030304" pitchFamily="18" charset="0"/>
                      </a:endParaRP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9582594"/>
                  </a:ext>
                </a:extLst>
              </a:tr>
              <a:tr h="281354">
                <a:tc>
                  <a:txBody>
                    <a:bodyPr/>
                    <a:lstStyle/>
                    <a:p>
                      <a:pPr algn="l" fontAlgn="ctr"/>
                      <a:r>
                        <a:rPr lang="en-US" sz="1800" b="0" i="0" u="none" strike="noStrike">
                          <a:solidFill>
                            <a:srgbClr val="000000"/>
                          </a:solidFill>
                          <a:effectLst/>
                          <a:latin typeface="Book Antiqua" panose="02040602050305030304" pitchFamily="18" charset="0"/>
                        </a:rPr>
                        <a:t>Well-Child Visits in the Third, Fourth, Fifth and Sixth Years of Life</a:t>
                      </a: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Book Antiqua" panose="02040602050305030304" pitchFamily="18" charset="0"/>
                        </a:rPr>
                        <a:t> *</a:t>
                      </a: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800" b="0" i="0" u="none" strike="noStrike">
                          <a:solidFill>
                            <a:srgbClr val="000000"/>
                          </a:solidFill>
                          <a:effectLst/>
                          <a:latin typeface="Book Antiqua" panose="02040602050305030304" pitchFamily="18" charset="0"/>
                        </a:rPr>
                        <a:t>*</a:t>
                      </a: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endParaRPr lang="en-US" sz="1800" b="0" i="0" u="none" strike="noStrike">
                        <a:solidFill>
                          <a:srgbClr val="000000"/>
                        </a:solidFill>
                        <a:effectLst/>
                        <a:latin typeface="Book Antiqua" panose="02040602050305030304" pitchFamily="18" charset="0"/>
                      </a:endParaRP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endParaRPr lang="en-US" sz="1800" b="0" i="0" u="none" strike="noStrike">
                        <a:solidFill>
                          <a:srgbClr val="000000"/>
                        </a:solidFill>
                        <a:effectLst/>
                        <a:latin typeface="Book Antiqua" panose="02040602050305030304" pitchFamily="18" charset="0"/>
                      </a:endParaRP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58380052"/>
                  </a:ext>
                </a:extLst>
              </a:tr>
              <a:tr h="281354">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800" b="0" i="0" u="none" strike="noStrike">
                          <a:solidFill>
                            <a:srgbClr val="000000"/>
                          </a:solidFill>
                          <a:effectLst/>
                          <a:latin typeface="Book Antiqua" panose="02040602050305030304" pitchFamily="18" charset="0"/>
                        </a:rPr>
                        <a:t>Well-Child Visits in the First 15 Months - Six or More Visits</a:t>
                      </a: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00"/>
                          </a:solidFill>
                          <a:effectLst/>
                          <a:latin typeface="Book Antiqua" panose="02040602050305030304" pitchFamily="18" charset="0"/>
                        </a:rPr>
                        <a:t>*</a:t>
                      </a: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800" b="0" i="0" u="none" strike="noStrike">
                          <a:solidFill>
                            <a:srgbClr val="000000"/>
                          </a:solidFill>
                          <a:effectLst/>
                          <a:latin typeface="Book Antiqua" panose="02040602050305030304" pitchFamily="18" charset="0"/>
                        </a:rPr>
                        <a:t>*</a:t>
                      </a: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endParaRPr lang="en-US" sz="1800" b="0" i="0" u="none" strike="noStrike">
                        <a:solidFill>
                          <a:srgbClr val="000000"/>
                        </a:solidFill>
                        <a:effectLst/>
                        <a:latin typeface="Book Antiqua" panose="02040602050305030304" pitchFamily="18" charset="0"/>
                      </a:endParaRP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endParaRPr lang="en-US" sz="1800" b="0" i="0" u="none" strike="noStrike">
                        <a:solidFill>
                          <a:srgbClr val="000000"/>
                        </a:solidFill>
                        <a:effectLst/>
                        <a:latin typeface="Book Antiqua" panose="02040602050305030304" pitchFamily="18" charset="0"/>
                      </a:endParaRPr>
                    </a:p>
                  </a:txBody>
                  <a:tcPr marL="7722" marR="7722" marT="77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extLst>
                  <a:ext uri="{0D108BD9-81ED-4DB2-BD59-A6C34878D82A}">
                    <a16:rowId xmlns:a16="http://schemas.microsoft.com/office/drawing/2014/main" val="2516182035"/>
                  </a:ext>
                </a:extLst>
              </a:tr>
            </a:tbl>
          </a:graphicData>
        </a:graphic>
      </p:graphicFrame>
      <p:graphicFrame>
        <p:nvGraphicFramePr>
          <p:cNvPr id="5" name="Table 4">
            <a:extLst>
              <a:ext uri="{FF2B5EF4-FFF2-40B4-BE49-F238E27FC236}">
                <a16:creationId xmlns:a16="http://schemas.microsoft.com/office/drawing/2014/main" id="{0471E114-B7A3-4FB8-8268-E1BD0DA894B2}"/>
              </a:ext>
            </a:extLst>
          </p:cNvPr>
          <p:cNvGraphicFramePr>
            <a:graphicFrameLocks noGrp="1"/>
          </p:cNvGraphicFramePr>
          <p:nvPr>
            <p:extLst>
              <p:ext uri="{D42A27DB-BD31-4B8C-83A1-F6EECF244321}">
                <p14:modId xmlns:p14="http://schemas.microsoft.com/office/powerpoint/2010/main" val="3752697758"/>
              </p:ext>
            </p:extLst>
          </p:nvPr>
        </p:nvGraphicFramePr>
        <p:xfrm>
          <a:off x="244280" y="5002475"/>
          <a:ext cx="8800866" cy="720090"/>
        </p:xfrm>
        <a:graphic>
          <a:graphicData uri="http://schemas.openxmlformats.org/drawingml/2006/table">
            <a:tbl>
              <a:tblPr/>
              <a:tblGrid>
                <a:gridCol w="1840914">
                  <a:extLst>
                    <a:ext uri="{9D8B030D-6E8A-4147-A177-3AD203B41FA5}">
                      <a16:colId xmlns:a16="http://schemas.microsoft.com/office/drawing/2014/main" val="134989051"/>
                    </a:ext>
                  </a:extLst>
                </a:gridCol>
                <a:gridCol w="1679434">
                  <a:extLst>
                    <a:ext uri="{9D8B030D-6E8A-4147-A177-3AD203B41FA5}">
                      <a16:colId xmlns:a16="http://schemas.microsoft.com/office/drawing/2014/main" val="2196640229"/>
                    </a:ext>
                  </a:extLst>
                </a:gridCol>
                <a:gridCol w="1744024">
                  <a:extLst>
                    <a:ext uri="{9D8B030D-6E8A-4147-A177-3AD203B41FA5}">
                      <a16:colId xmlns:a16="http://schemas.microsoft.com/office/drawing/2014/main" val="149643794"/>
                    </a:ext>
                  </a:extLst>
                </a:gridCol>
                <a:gridCol w="1744024">
                  <a:extLst>
                    <a:ext uri="{9D8B030D-6E8A-4147-A177-3AD203B41FA5}">
                      <a16:colId xmlns:a16="http://schemas.microsoft.com/office/drawing/2014/main" val="3218245264"/>
                    </a:ext>
                  </a:extLst>
                </a:gridCol>
                <a:gridCol w="1792470">
                  <a:extLst>
                    <a:ext uri="{9D8B030D-6E8A-4147-A177-3AD203B41FA5}">
                      <a16:colId xmlns:a16="http://schemas.microsoft.com/office/drawing/2014/main" val="2952743484"/>
                    </a:ext>
                  </a:extLst>
                </a:gridCol>
              </a:tblGrid>
              <a:tr h="190500">
                <a:tc gridSpan="5">
                  <a:txBody>
                    <a:bodyPr/>
                    <a:lstStyle/>
                    <a:p>
                      <a:pPr algn="ctr" fontAlgn="ctr"/>
                      <a:r>
                        <a:rPr lang="en-US" sz="1400" b="1" i="0" u="none" strike="noStrike">
                          <a:solidFill>
                            <a:srgbClr val="000000"/>
                          </a:solidFill>
                          <a:effectLst/>
                          <a:latin typeface="Book Antiqua" panose="02040602050305030304" pitchFamily="18" charset="0"/>
                        </a:rPr>
                        <a:t>Key: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70986089"/>
                  </a:ext>
                </a:extLst>
              </a:tr>
              <a:tr h="485775">
                <a:tc>
                  <a:txBody>
                    <a:bodyPr/>
                    <a:lstStyle/>
                    <a:p>
                      <a:pPr algn="ctr" fontAlgn="ctr"/>
                      <a:r>
                        <a:rPr lang="en-US" sz="1600" b="0" i="0" u="none" strike="noStrike">
                          <a:solidFill>
                            <a:srgbClr val="000000"/>
                          </a:solidFill>
                          <a:effectLst/>
                          <a:latin typeface="Book Antiqua" panose="02040602050305030304" pitchFamily="18" charset="0"/>
                        </a:rPr>
                        <a:t>&lt;25th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9791"/>
                    </a:solidFill>
                  </a:tcPr>
                </a:tc>
                <a:tc>
                  <a:txBody>
                    <a:bodyPr/>
                    <a:lstStyle/>
                    <a:p>
                      <a:pPr algn="ctr" fontAlgn="ctr"/>
                      <a:r>
                        <a:rPr lang="en-US" sz="1600" b="0" i="0" u="none" strike="noStrike">
                          <a:solidFill>
                            <a:srgbClr val="000000"/>
                          </a:solidFill>
                          <a:effectLst/>
                          <a:latin typeface="Book Antiqua" panose="02040602050305030304" pitchFamily="18" charset="0"/>
                        </a:rPr>
                        <a:t>Between 25th and 50th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CFCC"/>
                    </a:solidFill>
                  </a:tcPr>
                </a:tc>
                <a:tc>
                  <a:txBody>
                    <a:bodyPr/>
                    <a:lstStyle/>
                    <a:p>
                      <a:pPr algn="ctr" fontAlgn="ctr"/>
                      <a:r>
                        <a:rPr lang="en-US" sz="1400" b="0" i="0" u="none" strike="noStrike">
                          <a:solidFill>
                            <a:srgbClr val="000000"/>
                          </a:solidFill>
                          <a:effectLst/>
                          <a:latin typeface="Book Antiqua" panose="02040602050305030304" pitchFamily="18" charset="0"/>
                        </a:rPr>
                        <a:t>Between 50th and 75th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ctr"/>
                      <a:r>
                        <a:rPr lang="en-US" sz="1400" b="0" i="0" u="none" strike="noStrike">
                          <a:solidFill>
                            <a:srgbClr val="000000"/>
                          </a:solidFill>
                          <a:effectLst/>
                          <a:latin typeface="Book Antiqua" panose="02040602050305030304" pitchFamily="18" charset="0"/>
                        </a:rPr>
                        <a:t>Between 75th and 90th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0" i="0" u="none" strike="noStrike">
                          <a:solidFill>
                            <a:srgbClr val="000000"/>
                          </a:solidFill>
                          <a:effectLst/>
                          <a:latin typeface="Book Antiqua" panose="02040602050305030304" pitchFamily="18" charset="0"/>
                        </a:rPr>
                        <a:t>≥90th</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BBB59"/>
                    </a:solidFill>
                  </a:tcPr>
                </a:tc>
                <a:extLst>
                  <a:ext uri="{0D108BD9-81ED-4DB2-BD59-A6C34878D82A}">
                    <a16:rowId xmlns:a16="http://schemas.microsoft.com/office/drawing/2014/main" val="1285428147"/>
                  </a:ext>
                </a:extLst>
              </a:tr>
            </a:tbl>
          </a:graphicData>
        </a:graphic>
      </p:graphicFrame>
      <p:sp>
        <p:nvSpPr>
          <p:cNvPr id="6" name="TextBox 5">
            <a:extLst>
              <a:ext uri="{FF2B5EF4-FFF2-40B4-BE49-F238E27FC236}">
                <a16:creationId xmlns:a16="http://schemas.microsoft.com/office/drawing/2014/main" id="{35B7610A-DB41-4A59-92DC-2880339C5900}"/>
              </a:ext>
            </a:extLst>
          </p:cNvPr>
          <p:cNvSpPr txBox="1"/>
          <p:nvPr/>
        </p:nvSpPr>
        <p:spPr>
          <a:xfrm>
            <a:off x="328484" y="5739484"/>
            <a:ext cx="8620617" cy="1077218"/>
          </a:xfrm>
          <a:prstGeom prst="rect">
            <a:avLst/>
          </a:prstGeom>
          <a:noFill/>
        </p:spPr>
        <p:txBody>
          <a:bodyPr wrap="square" rtlCol="0">
            <a:spAutoFit/>
          </a:bodyPr>
          <a:lstStyle/>
          <a:p>
            <a:r>
              <a:rPr lang="en-US" sz="1600" b="1" dirty="0">
                <a:latin typeface="Book Antiqua" panose="02040602050305030304" pitchFamily="18" charset="0"/>
              </a:rPr>
              <a:t>* =Absolute performance exceeded 90%.</a:t>
            </a:r>
          </a:p>
          <a:p>
            <a:r>
              <a:rPr lang="en-US" sz="1600" dirty="0">
                <a:latin typeface="Book Antiqua" panose="02040602050305030304" pitchFamily="18" charset="0"/>
              </a:rPr>
              <a:t>**While the percentiles for “Prenatal &amp; Postpartum Care - Timeliness of Prenatal Care” vary, absolute performance remains around 94% for commercial and around 87% for MassHealth.</a:t>
            </a:r>
          </a:p>
          <a:p>
            <a:pPr marL="285750" indent="-285750">
              <a:buFont typeface="Arial" panose="020B0604020202020204" pitchFamily="34" charset="0"/>
              <a:buChar char="•"/>
            </a:pPr>
            <a:endParaRPr lang="en-US" sz="1600" dirty="0">
              <a:latin typeface="Book Antiqua" panose="02040602050305030304" pitchFamily="18" charset="0"/>
            </a:endParaRPr>
          </a:p>
        </p:txBody>
      </p:sp>
    </p:spTree>
    <p:extLst>
      <p:ext uri="{BB962C8B-B14F-4D97-AF65-F5344CB8AC3E}">
        <p14:creationId xmlns:p14="http://schemas.microsoft.com/office/powerpoint/2010/main" val="151168949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01E40-003A-4119-97D9-9E9804596D12}"/>
              </a:ext>
            </a:extLst>
          </p:cNvPr>
          <p:cNvSpPr>
            <a:spLocks noGrp="1"/>
          </p:cNvSpPr>
          <p:nvPr>
            <p:ph type="title"/>
          </p:nvPr>
        </p:nvSpPr>
        <p:spPr/>
        <p:txBody>
          <a:bodyPr/>
          <a:lstStyle/>
          <a:p>
            <a:r>
              <a:rPr lang="en-US"/>
              <a:t>Most Recent Performance on  Monitoring Set Measures (cont’d)</a:t>
            </a:r>
          </a:p>
        </p:txBody>
      </p:sp>
      <p:sp>
        <p:nvSpPr>
          <p:cNvPr id="3" name="Content Placeholder 2">
            <a:extLst>
              <a:ext uri="{FF2B5EF4-FFF2-40B4-BE49-F238E27FC236}">
                <a16:creationId xmlns:a16="http://schemas.microsoft.com/office/drawing/2014/main" id="{B9720002-62D7-4508-B559-3D31AFC50ECF}"/>
              </a:ext>
            </a:extLst>
          </p:cNvPr>
          <p:cNvSpPr>
            <a:spLocks noGrp="1"/>
          </p:cNvSpPr>
          <p:nvPr>
            <p:ph sz="half" idx="1"/>
          </p:nvPr>
        </p:nvSpPr>
        <p:spPr>
          <a:xfrm>
            <a:off x="568987" y="1343853"/>
            <a:ext cx="8077200" cy="4556234"/>
          </a:xfrm>
        </p:spPr>
        <p:txBody>
          <a:bodyPr/>
          <a:lstStyle/>
          <a:p>
            <a:pPr>
              <a:spcAft>
                <a:spcPts val="600"/>
              </a:spcAft>
            </a:pPr>
            <a:r>
              <a:rPr lang="en-US" b="0"/>
              <a:t>While the following measures mostly exceed the national 90</a:t>
            </a:r>
            <a:r>
              <a:rPr lang="en-US" b="0" baseline="30000"/>
              <a:t>th</a:t>
            </a:r>
            <a:r>
              <a:rPr lang="en-US" b="0"/>
              <a:t> percentile benchmarks, there may be room for improvement for some of them:</a:t>
            </a:r>
          </a:p>
          <a:p>
            <a:endParaRPr lang="en-US" sz="200" b="0"/>
          </a:p>
          <a:p>
            <a:pPr marL="457200" indent="-457200">
              <a:buFont typeface="+mj-lt"/>
              <a:buAutoNum type="arabicPeriod"/>
            </a:pPr>
            <a:r>
              <a:rPr lang="en-US" b="0"/>
              <a:t>“Adolescent Well-Care Visits” commercial performance remains around 78% and Medicaid performance remains around 68%. </a:t>
            </a:r>
          </a:p>
          <a:p>
            <a:pPr marL="457200" indent="-457200">
              <a:buFont typeface="+mj-lt"/>
              <a:buAutoNum type="arabicPeriod"/>
            </a:pPr>
            <a:r>
              <a:rPr lang="en-US" b="0"/>
              <a:t>“Well-Child Visits in the First 15 Months - Six or More Visits” remains around 82% for Medicaid.</a:t>
            </a:r>
          </a:p>
          <a:p>
            <a:pPr marL="457200" indent="-457200">
              <a:buFont typeface="+mj-lt"/>
              <a:buAutoNum type="arabicPeriod"/>
            </a:pPr>
            <a:r>
              <a:rPr lang="en-US" b="0"/>
              <a:t>“Well-Child Visits in the Third, Fourth, Fifth and Sixth Years of Life” performance declined for Medicaid from 87% to 83% and declined for commercial from 93% to 87%, between CY2016 and CY2017.</a:t>
            </a:r>
          </a:p>
          <a:p>
            <a:endParaRPr lang="en-US" sz="1600" b="0"/>
          </a:p>
          <a:p>
            <a:endParaRPr lang="en-US" b="0"/>
          </a:p>
        </p:txBody>
      </p:sp>
    </p:spTree>
    <p:extLst>
      <p:ext uri="{BB962C8B-B14F-4D97-AF65-F5344CB8AC3E}">
        <p14:creationId xmlns:p14="http://schemas.microsoft.com/office/powerpoint/2010/main" val="19123243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01E40-003A-4119-97D9-9E9804596D12}"/>
              </a:ext>
            </a:extLst>
          </p:cNvPr>
          <p:cNvSpPr>
            <a:spLocks noGrp="1"/>
          </p:cNvSpPr>
          <p:nvPr>
            <p:ph type="title"/>
          </p:nvPr>
        </p:nvSpPr>
        <p:spPr/>
        <p:txBody>
          <a:bodyPr/>
          <a:lstStyle/>
          <a:p>
            <a:r>
              <a:rPr lang="en-US"/>
              <a:t>Most Recent Performance on  Monitoring Set Measures (cont’d)</a:t>
            </a:r>
          </a:p>
        </p:txBody>
      </p:sp>
      <p:sp>
        <p:nvSpPr>
          <p:cNvPr id="3" name="Content Placeholder 2">
            <a:extLst>
              <a:ext uri="{FF2B5EF4-FFF2-40B4-BE49-F238E27FC236}">
                <a16:creationId xmlns:a16="http://schemas.microsoft.com/office/drawing/2014/main" id="{B9720002-62D7-4508-B559-3D31AFC50ECF}"/>
              </a:ext>
            </a:extLst>
          </p:cNvPr>
          <p:cNvSpPr>
            <a:spLocks noGrp="1"/>
          </p:cNvSpPr>
          <p:nvPr>
            <p:ph sz="half" idx="1"/>
          </p:nvPr>
        </p:nvSpPr>
        <p:spPr>
          <a:xfrm>
            <a:off x="568987" y="1343853"/>
            <a:ext cx="8077200" cy="2918658"/>
          </a:xfrm>
        </p:spPr>
        <p:txBody>
          <a:bodyPr/>
          <a:lstStyle/>
          <a:p>
            <a:pPr marL="457200" indent="-457200">
              <a:buFont typeface="+mj-lt"/>
              <a:buAutoNum type="arabicPeriod" startAt="4"/>
            </a:pPr>
            <a:r>
              <a:rPr lang="en-US" b="0" dirty="0"/>
              <a:t>“Incidence of Episiotomy” had a range of performance.  Of the MA hospitals reporting to Leapfrog (2017/2018 data*):</a:t>
            </a:r>
          </a:p>
          <a:p>
            <a:pPr marL="644525" lvl="1" indent="-457200"/>
            <a:r>
              <a:rPr lang="en-US" b="0" dirty="0"/>
              <a:t>24 had a rate of &lt;5% (Leapfrog’s target) (69%)</a:t>
            </a:r>
          </a:p>
          <a:p>
            <a:pPr marL="644525" lvl="1" indent="-457200"/>
            <a:r>
              <a:rPr lang="en-US" b="0" dirty="0"/>
              <a:t>10 had a rate of &lt;10% (29%)</a:t>
            </a:r>
          </a:p>
          <a:p>
            <a:pPr marL="644525" lvl="1" indent="-457200"/>
            <a:r>
              <a:rPr lang="en-US" b="0" dirty="0"/>
              <a:t>1 had a rate of &gt;10  (3%)</a:t>
            </a:r>
          </a:p>
          <a:p>
            <a:pPr marL="644525" lvl="1" indent="-457200"/>
            <a:r>
              <a:rPr lang="en-US" b="0" dirty="0"/>
              <a:t>Nationally, the average rate of rate of episiotomies was 7.8% for reporting hospitals in 2017.**</a:t>
            </a:r>
          </a:p>
          <a:p>
            <a:endParaRPr lang="en-US" sz="1600" b="0" dirty="0"/>
          </a:p>
          <a:p>
            <a:endParaRPr lang="en-US" b="0" dirty="0"/>
          </a:p>
        </p:txBody>
      </p:sp>
      <p:sp>
        <p:nvSpPr>
          <p:cNvPr id="5" name="TextBox 4">
            <a:extLst>
              <a:ext uri="{FF2B5EF4-FFF2-40B4-BE49-F238E27FC236}">
                <a16:creationId xmlns:a16="http://schemas.microsoft.com/office/drawing/2014/main" id="{D4E52525-8D07-409B-A74F-DFEAA608A6B8}"/>
              </a:ext>
            </a:extLst>
          </p:cNvPr>
          <p:cNvSpPr txBox="1"/>
          <p:nvPr/>
        </p:nvSpPr>
        <p:spPr>
          <a:xfrm>
            <a:off x="262025" y="5668113"/>
            <a:ext cx="8619950" cy="954107"/>
          </a:xfrm>
          <a:prstGeom prst="rect">
            <a:avLst/>
          </a:prstGeom>
          <a:noFill/>
        </p:spPr>
        <p:txBody>
          <a:bodyPr wrap="square" rtlCol="0">
            <a:spAutoFit/>
          </a:bodyPr>
          <a:lstStyle/>
          <a:p>
            <a:r>
              <a:rPr lang="en-US" sz="1400">
                <a:latin typeface="Book Antiqua" panose="02040602050305030304" pitchFamily="18" charset="0"/>
              </a:rPr>
              <a:t>*Data are for the 12 months ending 12/31/2017 if the hospital submitted the Survey prior to 9/1, or it is for the 12 months ending 6/30/2018 if the hospital submitted the Survey after 9/1. </a:t>
            </a:r>
          </a:p>
          <a:p>
            <a:r>
              <a:rPr lang="en-US" sz="1400">
                <a:latin typeface="Book Antiqua" panose="02040602050305030304" pitchFamily="18" charset="0"/>
              </a:rPr>
              <a:t>**Source: Leapfrog (2018).  </a:t>
            </a:r>
            <a:r>
              <a:rPr lang="en-US" sz="1400" err="1">
                <a:latin typeface="Book Antiqua" panose="02040602050305030304" pitchFamily="18" charset="0"/>
              </a:rPr>
              <a:t>Castlight</a:t>
            </a:r>
            <a:r>
              <a:rPr lang="en-US" sz="1400">
                <a:latin typeface="Book Antiqua" panose="02040602050305030304" pitchFamily="18" charset="0"/>
              </a:rPr>
              <a:t> on Maternity Care. </a:t>
            </a:r>
            <a:r>
              <a:rPr lang="en-US" sz="1400">
                <a:solidFill>
                  <a:srgbClr val="003399"/>
                </a:solidFill>
                <a:latin typeface="Book Antiqua" panose="02040602050305030304" pitchFamily="18" charset="0"/>
                <a:hlinkClick r:id="rId3">
                  <a:extLst>
                    <a:ext uri="{A12FA001-AC4F-418D-AE19-62706E023703}">
                      <ahyp:hlinkClr xmlns:ahyp="http://schemas.microsoft.com/office/drawing/2018/hyperlinkcolor" val="tx"/>
                    </a:ext>
                  </a:extLst>
                </a:hlinkClick>
              </a:rPr>
              <a:t>www.leapfroggroup.org/sites/default/files/Files/leapfrog_castlight_maternity_care_FINAL.pdf</a:t>
            </a:r>
            <a:r>
              <a:rPr lang="en-US" sz="1400">
                <a:solidFill>
                  <a:srgbClr val="003399"/>
                </a:solidFill>
                <a:latin typeface="Book Antiqua" panose="02040602050305030304" pitchFamily="18" charset="0"/>
              </a:rPr>
              <a:t> </a:t>
            </a:r>
          </a:p>
        </p:txBody>
      </p:sp>
    </p:spTree>
    <p:extLst>
      <p:ext uri="{BB962C8B-B14F-4D97-AF65-F5344CB8AC3E}">
        <p14:creationId xmlns:p14="http://schemas.microsoft.com/office/powerpoint/2010/main" val="305526622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01E40-003A-4119-97D9-9E9804596D12}"/>
              </a:ext>
            </a:extLst>
          </p:cNvPr>
          <p:cNvSpPr>
            <a:spLocks noGrp="1"/>
          </p:cNvSpPr>
          <p:nvPr>
            <p:ph type="title"/>
          </p:nvPr>
        </p:nvSpPr>
        <p:spPr/>
        <p:txBody>
          <a:bodyPr/>
          <a:lstStyle/>
          <a:p>
            <a:r>
              <a:rPr lang="en-US"/>
              <a:t>Most Recent Performance on  Monitoring Set Measures (cont’d)</a:t>
            </a:r>
          </a:p>
        </p:txBody>
      </p:sp>
      <p:sp>
        <p:nvSpPr>
          <p:cNvPr id="3" name="Content Placeholder 2">
            <a:extLst>
              <a:ext uri="{FF2B5EF4-FFF2-40B4-BE49-F238E27FC236}">
                <a16:creationId xmlns:a16="http://schemas.microsoft.com/office/drawing/2014/main" id="{B9720002-62D7-4508-B559-3D31AFC50ECF}"/>
              </a:ext>
            </a:extLst>
          </p:cNvPr>
          <p:cNvSpPr>
            <a:spLocks noGrp="1"/>
          </p:cNvSpPr>
          <p:nvPr>
            <p:ph sz="half" idx="1"/>
          </p:nvPr>
        </p:nvSpPr>
        <p:spPr>
          <a:xfrm>
            <a:off x="533400" y="1107879"/>
            <a:ext cx="8077200" cy="2593966"/>
          </a:xfrm>
        </p:spPr>
        <p:txBody>
          <a:bodyPr/>
          <a:lstStyle/>
          <a:p>
            <a:pPr marL="457200" indent="-457200">
              <a:buFont typeface="+mj-lt"/>
              <a:buAutoNum type="arabicPeriod" startAt="5"/>
            </a:pPr>
            <a:r>
              <a:rPr lang="en-US" b="0"/>
              <a:t>“Contraceptive Care – Postpartum” 2016 and 2017 rates are available for MassHealth.  Performance modestly improved.</a:t>
            </a:r>
          </a:p>
          <a:p>
            <a:endParaRPr lang="en-US" sz="1000" b="0"/>
          </a:p>
          <a:p>
            <a:endParaRPr lang="en-US" sz="1600" b="0"/>
          </a:p>
          <a:p>
            <a:endParaRPr lang="en-US" b="0"/>
          </a:p>
        </p:txBody>
      </p:sp>
      <p:sp>
        <p:nvSpPr>
          <p:cNvPr id="8" name="Content Placeholder 3">
            <a:extLst>
              <a:ext uri="{FF2B5EF4-FFF2-40B4-BE49-F238E27FC236}">
                <a16:creationId xmlns:a16="http://schemas.microsoft.com/office/drawing/2014/main" id="{48C48E65-3452-436D-822F-1196737E4D61}"/>
              </a:ext>
            </a:extLst>
          </p:cNvPr>
          <p:cNvSpPr txBox="1">
            <a:spLocks/>
          </p:cNvSpPr>
          <p:nvPr/>
        </p:nvSpPr>
        <p:spPr bwMode="auto">
          <a:xfrm>
            <a:off x="533400" y="5521302"/>
            <a:ext cx="8282116" cy="704641"/>
          </a:xfrm>
          <a:prstGeom prst="rect">
            <a:avLst/>
          </a:prstGeom>
          <a:solidFill>
            <a:srgbClr val="FFC000"/>
          </a:solidFill>
          <a:ln w="6350" cmpd="sng">
            <a:solidFill>
              <a:srgbClr val="FFC000"/>
            </a:solid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r>
              <a:rPr lang="en-US"/>
              <a:t>Does the Taskforce recommend moving any Monitoring measures to the Core or Menu sets?</a:t>
            </a:r>
          </a:p>
        </p:txBody>
      </p:sp>
      <p:sp>
        <p:nvSpPr>
          <p:cNvPr id="9" name="TextBox 8">
            <a:extLst>
              <a:ext uri="{FF2B5EF4-FFF2-40B4-BE49-F238E27FC236}">
                <a16:creationId xmlns:a16="http://schemas.microsoft.com/office/drawing/2014/main" id="{F4552A0E-9B69-4D35-83B2-BA1CFB24FD0C}"/>
              </a:ext>
            </a:extLst>
          </p:cNvPr>
          <p:cNvSpPr txBox="1"/>
          <p:nvPr/>
        </p:nvSpPr>
        <p:spPr>
          <a:xfrm>
            <a:off x="635858" y="3687096"/>
            <a:ext cx="8077200" cy="1600438"/>
          </a:xfrm>
          <a:prstGeom prst="rect">
            <a:avLst/>
          </a:prstGeom>
          <a:noFill/>
        </p:spPr>
        <p:txBody>
          <a:bodyPr wrap="square" rtlCol="0">
            <a:spAutoFit/>
          </a:bodyPr>
          <a:lstStyle/>
          <a:p>
            <a:r>
              <a:rPr lang="en-US" sz="1600" dirty="0">
                <a:latin typeface="Book Antiqua" panose="02040602050305030304" pitchFamily="18" charset="0"/>
              </a:rPr>
              <a:t>“Contraceptive Care – Postpartum” measures the percentage of woman ages 15 through 44 who had a live birth that:</a:t>
            </a:r>
          </a:p>
          <a:p>
            <a:endParaRPr lang="en-US" sz="200" dirty="0">
              <a:latin typeface="Book Antiqua" panose="02040602050305030304" pitchFamily="18" charset="0"/>
            </a:endParaRPr>
          </a:p>
          <a:p>
            <a:pPr marL="342900" indent="-342900">
              <a:buAutoNum type="arabicPeriod"/>
            </a:pPr>
            <a:r>
              <a:rPr lang="en-US" sz="1600" dirty="0">
                <a:latin typeface="Book Antiqua" panose="02040602050305030304" pitchFamily="18" charset="0"/>
              </a:rPr>
              <a:t>Were provided the most effective or moderately effective (“Most/Mod”) FDA-approved methods of contraception within 3 and 60 days of delivery </a:t>
            </a:r>
          </a:p>
          <a:p>
            <a:pPr marL="342900" indent="-342900">
              <a:buAutoNum type="arabicPeriod"/>
            </a:pPr>
            <a:r>
              <a:rPr lang="en-US" sz="1600" dirty="0">
                <a:latin typeface="Book Antiqua" panose="02040602050305030304" pitchFamily="18" charset="0"/>
              </a:rPr>
              <a:t>Were provided a long-acting reversible method of contraception (LARC) within three and 60 days of delivery.</a:t>
            </a:r>
          </a:p>
        </p:txBody>
      </p:sp>
      <p:graphicFrame>
        <p:nvGraphicFramePr>
          <p:cNvPr id="11" name="Table 10">
            <a:extLst>
              <a:ext uri="{FF2B5EF4-FFF2-40B4-BE49-F238E27FC236}">
                <a16:creationId xmlns:a16="http://schemas.microsoft.com/office/drawing/2014/main" id="{C9173B8F-FC6C-41DD-A255-6956E4F7097B}"/>
              </a:ext>
            </a:extLst>
          </p:cNvPr>
          <p:cNvGraphicFramePr>
            <a:graphicFrameLocks noGrp="1"/>
          </p:cNvGraphicFramePr>
          <p:nvPr>
            <p:extLst>
              <p:ext uri="{D42A27DB-BD31-4B8C-83A1-F6EECF244321}">
                <p14:modId xmlns:p14="http://schemas.microsoft.com/office/powerpoint/2010/main" val="634055960"/>
              </p:ext>
            </p:extLst>
          </p:nvPr>
        </p:nvGraphicFramePr>
        <p:xfrm>
          <a:off x="754625" y="2027065"/>
          <a:ext cx="7634750" cy="1584960"/>
        </p:xfrm>
        <a:graphic>
          <a:graphicData uri="http://schemas.openxmlformats.org/drawingml/2006/table">
            <a:tbl>
              <a:tblPr firstRow="1" bandRow="1">
                <a:tableStyleId>{5C22544A-7EE6-4342-B048-85BDC9FD1C3A}</a:tableStyleId>
              </a:tblPr>
              <a:tblGrid>
                <a:gridCol w="1526950">
                  <a:extLst>
                    <a:ext uri="{9D8B030D-6E8A-4147-A177-3AD203B41FA5}">
                      <a16:colId xmlns:a16="http://schemas.microsoft.com/office/drawing/2014/main" val="915024573"/>
                    </a:ext>
                  </a:extLst>
                </a:gridCol>
                <a:gridCol w="1526950">
                  <a:extLst>
                    <a:ext uri="{9D8B030D-6E8A-4147-A177-3AD203B41FA5}">
                      <a16:colId xmlns:a16="http://schemas.microsoft.com/office/drawing/2014/main" val="3315672127"/>
                    </a:ext>
                  </a:extLst>
                </a:gridCol>
                <a:gridCol w="1526950">
                  <a:extLst>
                    <a:ext uri="{9D8B030D-6E8A-4147-A177-3AD203B41FA5}">
                      <a16:colId xmlns:a16="http://schemas.microsoft.com/office/drawing/2014/main" val="548016728"/>
                    </a:ext>
                  </a:extLst>
                </a:gridCol>
                <a:gridCol w="1526950">
                  <a:extLst>
                    <a:ext uri="{9D8B030D-6E8A-4147-A177-3AD203B41FA5}">
                      <a16:colId xmlns:a16="http://schemas.microsoft.com/office/drawing/2014/main" val="3038591761"/>
                    </a:ext>
                  </a:extLst>
                </a:gridCol>
                <a:gridCol w="1526950">
                  <a:extLst>
                    <a:ext uri="{9D8B030D-6E8A-4147-A177-3AD203B41FA5}">
                      <a16:colId xmlns:a16="http://schemas.microsoft.com/office/drawing/2014/main" val="1471793021"/>
                    </a:ext>
                  </a:extLst>
                </a:gridCol>
              </a:tblGrid>
              <a:tr h="370840">
                <a:tc>
                  <a:txBody>
                    <a:bodyPr/>
                    <a:lstStyle/>
                    <a:p>
                      <a:endParaRPr lang="en-US" sz="2000">
                        <a:latin typeface="Book Antiqua" panose="0204060205030503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2000">
                          <a:latin typeface="Book Antiqua" panose="02040602050305030304" pitchFamily="18" charset="0"/>
                        </a:rPr>
                        <a:t>Most/Mod (Ages 15-44)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lang="en-US" sz="2000">
                          <a:latin typeface="Book Antiqua" panose="02040602050305030304" pitchFamily="18" charset="0"/>
                        </a:rPr>
                        <a:t>LARC (Ages 15-44)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3366"/>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5216423"/>
                  </a:ext>
                </a:extLst>
              </a:tr>
              <a:tr h="370840">
                <a:tc>
                  <a:txBody>
                    <a:bodyPr/>
                    <a:lstStyle/>
                    <a:p>
                      <a:endParaRPr lang="en-US" sz="2000">
                        <a:latin typeface="Book Antiqua" panose="0204060205030503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a:latin typeface="Book Antiqua" panose="02040602050305030304" pitchFamily="18" charset="0"/>
                        </a:rPr>
                        <a:t>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a:latin typeface="Book Antiqua" panose="02040602050305030304" pitchFamily="18" charset="0"/>
                        </a:rPr>
                        <a:t>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1">
                          <a:latin typeface="Book Antiqua" panose="02040602050305030304" pitchFamily="18" charset="0"/>
                        </a:rPr>
                        <a:t>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1">
                          <a:latin typeface="Book Antiqua" panose="02040602050305030304" pitchFamily="18" charset="0"/>
                        </a:rPr>
                        <a:t>2017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51015194"/>
                  </a:ext>
                </a:extLst>
              </a:tr>
              <a:tr h="370840">
                <a:tc>
                  <a:txBody>
                    <a:bodyPr/>
                    <a:lstStyle/>
                    <a:p>
                      <a:r>
                        <a:rPr lang="en-US" sz="2000">
                          <a:latin typeface="Book Antiqua" panose="02040602050305030304" pitchFamily="18" charset="0"/>
                        </a:rPr>
                        <a:t>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a:latin typeface="Book Antiqua" panose="02040602050305030304" pitchFamily="18" charset="0"/>
                        </a:rPr>
                        <a:t>79,420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rgbClr val="000000"/>
                          </a:solidFill>
                          <a:effectLst/>
                          <a:latin typeface="Book Antiqua" panose="02040602050305030304" pitchFamily="18" charset="0"/>
                          <a:ea typeface="Calibri" panose="020F0502020204030204" pitchFamily="34" charset="0"/>
                        </a:rPr>
                        <a:t>73,076</a:t>
                      </a:r>
                      <a:endParaRPr lang="en-US" sz="2000">
                        <a:effectLst/>
                        <a:latin typeface="Book Antiqua" panose="02040602050305030304" pitchFamily="18"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a:latin typeface="Book Antiqua" panose="02040602050305030304" pitchFamily="18" charset="0"/>
                        </a:rPr>
                        <a:t>18,938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rgbClr val="000000"/>
                          </a:solidFill>
                          <a:effectLst/>
                          <a:latin typeface="Book Antiqua" panose="02040602050305030304" pitchFamily="18" charset="0"/>
                          <a:ea typeface="Calibri" panose="020F0502020204030204" pitchFamily="34" charset="0"/>
                        </a:rPr>
                        <a:t>18,969</a:t>
                      </a:r>
                      <a:endParaRPr lang="en-US" sz="2000">
                        <a:effectLst/>
                        <a:latin typeface="Book Antiqua" panose="02040602050305030304" pitchFamily="18"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86424970"/>
                  </a:ext>
                </a:extLst>
              </a:tr>
              <a:tr h="370840">
                <a:tc>
                  <a:txBody>
                    <a:bodyPr/>
                    <a:lstStyle/>
                    <a:p>
                      <a:r>
                        <a:rPr lang="en-US" sz="2000">
                          <a:latin typeface="Book Antiqua" panose="02040602050305030304" pitchFamily="18" charset="0"/>
                        </a:rPr>
                        <a:t>Percentage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rgbClr val="000000"/>
                          </a:solidFill>
                          <a:effectLst/>
                          <a:latin typeface="Book Antiqua" panose="02040602050305030304" pitchFamily="18" charset="0"/>
                          <a:ea typeface="Calibri" panose="020F0502020204030204" pitchFamily="34" charset="0"/>
                        </a:rPr>
                        <a:t>30.9%</a:t>
                      </a:r>
                      <a:endParaRPr lang="en-US" sz="2000">
                        <a:effectLst/>
                        <a:latin typeface="Book Antiqua" panose="02040602050305030304" pitchFamily="18"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rgbClr val="000000"/>
                          </a:solidFill>
                          <a:effectLst/>
                          <a:latin typeface="Book Antiqua" panose="02040602050305030304" pitchFamily="18" charset="0"/>
                          <a:ea typeface="Calibri" panose="020F0502020204030204" pitchFamily="34" charset="0"/>
                        </a:rPr>
                        <a:t>31.2%</a:t>
                      </a:r>
                      <a:endParaRPr lang="en-US" sz="2000">
                        <a:effectLst/>
                        <a:latin typeface="Book Antiqua" panose="02040602050305030304" pitchFamily="18"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rgbClr val="000000"/>
                          </a:solidFill>
                          <a:effectLst/>
                          <a:latin typeface="Book Antiqua" panose="02040602050305030304" pitchFamily="18" charset="0"/>
                          <a:ea typeface="Calibri" panose="020F0502020204030204" pitchFamily="34" charset="0"/>
                        </a:rPr>
                        <a:t>7.4%</a:t>
                      </a:r>
                      <a:endParaRPr lang="en-US" sz="2000">
                        <a:effectLst/>
                        <a:latin typeface="Book Antiqua" panose="02040602050305030304" pitchFamily="18"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a:solidFill>
                            <a:srgbClr val="000000"/>
                          </a:solidFill>
                          <a:effectLst/>
                          <a:latin typeface="Book Antiqua" panose="02040602050305030304" pitchFamily="18" charset="0"/>
                          <a:ea typeface="Calibri" panose="020F0502020204030204" pitchFamily="34" charset="0"/>
                        </a:rPr>
                        <a:t>8.1%</a:t>
                      </a:r>
                      <a:endParaRPr lang="en-US" sz="2000">
                        <a:effectLst/>
                        <a:latin typeface="Book Antiqua" panose="02040602050305030304" pitchFamily="18" charset="0"/>
                        <a:ea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669462242"/>
                  </a:ext>
                </a:extLst>
              </a:tr>
            </a:tbl>
          </a:graphicData>
        </a:graphic>
      </p:graphicFrame>
    </p:spTree>
    <p:extLst>
      <p:ext uri="{BB962C8B-B14F-4D97-AF65-F5344CB8AC3E}">
        <p14:creationId xmlns:p14="http://schemas.microsoft.com/office/powerpoint/2010/main" val="8692437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ppt_w</p:attrName>
                                        </p:attrNameLst>
                                      </p:cBhvr>
                                      <p:tavLst>
                                        <p:tav tm="0" fmla="#ppt_w*sin(2.5*pi*$)">
                                          <p:val>
                                            <p:fltVal val="0"/>
                                          </p:val>
                                        </p:tav>
                                        <p:tav tm="100000">
                                          <p:val>
                                            <p:fltVal val="1"/>
                                          </p:val>
                                        </p:tav>
                                      </p:tavLst>
                                    </p:anim>
                                    <p:anim calcmode="lin" valueType="num">
                                      <p:cBhvr>
                                        <p:cTn id="9" dur="1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F217D-9DF2-4D46-BA82-B52EF1890E06}"/>
              </a:ext>
            </a:extLst>
          </p:cNvPr>
          <p:cNvSpPr>
            <a:spLocks noGrp="1"/>
          </p:cNvSpPr>
          <p:nvPr>
            <p:ph type="title"/>
          </p:nvPr>
        </p:nvSpPr>
        <p:spPr/>
        <p:txBody>
          <a:bodyPr/>
          <a:lstStyle/>
          <a:p>
            <a:r>
              <a:rPr lang="en-US"/>
              <a:t>CMS-Driven Changes to MassHealth ACO and Medicare ACO Measure Sets</a:t>
            </a:r>
          </a:p>
        </p:txBody>
      </p:sp>
      <p:sp>
        <p:nvSpPr>
          <p:cNvPr id="3" name="Content Placeholder 2">
            <a:extLst>
              <a:ext uri="{FF2B5EF4-FFF2-40B4-BE49-F238E27FC236}">
                <a16:creationId xmlns:a16="http://schemas.microsoft.com/office/drawing/2014/main" id="{926E2EC1-A086-4DA3-AFCE-3738F01F1368}"/>
              </a:ext>
            </a:extLst>
          </p:cNvPr>
          <p:cNvSpPr>
            <a:spLocks noGrp="1"/>
          </p:cNvSpPr>
          <p:nvPr>
            <p:ph sz="half" idx="1"/>
          </p:nvPr>
        </p:nvSpPr>
        <p:spPr>
          <a:xfrm>
            <a:off x="533400" y="1371600"/>
            <a:ext cx="8282116" cy="4058529"/>
          </a:xfrm>
        </p:spPr>
        <p:txBody>
          <a:bodyPr/>
          <a:lstStyle/>
          <a:p>
            <a:r>
              <a:rPr lang="en-US" b="0"/>
              <a:t>There are no major CMS-driven changes to the MassHealth ACO measure set that the Taskforce should consider at this time.</a:t>
            </a:r>
          </a:p>
          <a:p>
            <a:r>
              <a:rPr lang="en-US" b="0"/>
              <a:t>CMS has retired nine measures from the Medicare Shared Savings Program measure set for 2019 with the goal of reducing the number of process measures and administrative burden.  Two of the retired measures are in the Massachusetts Aligned Measure Set:</a:t>
            </a:r>
          </a:p>
          <a:p>
            <a:pPr lvl="1">
              <a:spcAft>
                <a:spcPts val="0"/>
              </a:spcAft>
            </a:pPr>
            <a:r>
              <a:rPr lang="en-US"/>
              <a:t>Comprehensive Diabetes Care: Eye Exam (Menu</a:t>
            </a:r>
            <a:r>
              <a:rPr lang="en-US" b="0"/>
              <a:t>) - </a:t>
            </a:r>
            <a:r>
              <a:rPr lang="en-US" b="0">
                <a:solidFill>
                  <a:schemeClr val="tx1"/>
                </a:solidFill>
                <a:latin typeface="Book Antiqua" panose="02040602050305030304" pitchFamily="18" charset="0"/>
              </a:rPr>
              <a:t>removed to align reporting for QPP and ACOs (83 FR 59452).</a:t>
            </a:r>
            <a:endParaRPr lang="en-US" b="0">
              <a:latin typeface="Book Antiqua" panose="02040602050305030304" pitchFamily="18" charset="0"/>
            </a:endParaRPr>
          </a:p>
          <a:p>
            <a:pPr lvl="1">
              <a:spcAft>
                <a:spcPts val="0"/>
              </a:spcAft>
            </a:pPr>
            <a:r>
              <a:rPr lang="en-US"/>
              <a:t>Use of Imaging Studies for Low Back Pain (Menu) </a:t>
            </a:r>
            <a:r>
              <a:rPr lang="en-US" b="0"/>
              <a:t>- </a:t>
            </a:r>
            <a:r>
              <a:rPr lang="en-US" b="0">
                <a:solidFill>
                  <a:schemeClr val="tx1"/>
                </a:solidFill>
                <a:latin typeface="Book Antiqua" panose="02040602050305030304" pitchFamily="18" charset="0"/>
              </a:rPr>
              <a:t>removed due to the small number of Medicare beneficiaries affected by this measure (the measure is restricted to individuals 18-50 years of age) (83 FR 59452). </a:t>
            </a:r>
            <a:r>
              <a:rPr lang="en-US">
                <a:latin typeface="Book Antiqua" panose="02040602050305030304" pitchFamily="18" charset="0"/>
              </a:rPr>
              <a:t>	</a:t>
            </a:r>
            <a:r>
              <a:rPr lang="en-US" b="0">
                <a:solidFill>
                  <a:schemeClr val="tx1"/>
                </a:solidFill>
                <a:latin typeface="Book Antiqua" panose="02040602050305030304" pitchFamily="18" charset="0"/>
              </a:rPr>
              <a:t>	</a:t>
            </a:r>
          </a:p>
        </p:txBody>
      </p:sp>
      <p:sp>
        <p:nvSpPr>
          <p:cNvPr id="4" name="Content Placeholder 3">
            <a:extLst>
              <a:ext uri="{FF2B5EF4-FFF2-40B4-BE49-F238E27FC236}">
                <a16:creationId xmlns:a16="http://schemas.microsoft.com/office/drawing/2014/main" id="{38A1CBD5-6D8A-45E7-B136-6EF359167BAB}"/>
              </a:ext>
            </a:extLst>
          </p:cNvPr>
          <p:cNvSpPr txBox="1">
            <a:spLocks/>
          </p:cNvSpPr>
          <p:nvPr/>
        </p:nvSpPr>
        <p:spPr bwMode="auto">
          <a:xfrm>
            <a:off x="430942" y="5723255"/>
            <a:ext cx="8282116" cy="704641"/>
          </a:xfrm>
          <a:prstGeom prst="rect">
            <a:avLst/>
          </a:prstGeom>
          <a:solidFill>
            <a:srgbClr val="FFC000"/>
          </a:solidFill>
          <a:ln w="6350" cmpd="sng">
            <a:solidFill>
              <a:srgbClr val="FFC000"/>
            </a:solid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r>
              <a:rPr lang="en-US"/>
              <a:t>Does the Taskforce recommend removing either of these measures from the Massachusetts Aligned Measure Set?</a:t>
            </a:r>
          </a:p>
        </p:txBody>
      </p:sp>
    </p:spTree>
    <p:extLst>
      <p:ext uri="{BB962C8B-B14F-4D97-AF65-F5344CB8AC3E}">
        <p14:creationId xmlns:p14="http://schemas.microsoft.com/office/powerpoint/2010/main" val="38604692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ppt_w</p:attrName>
                                        </p:attrNameLst>
                                      </p:cBhvr>
                                      <p:tavLst>
                                        <p:tav tm="0" fmla="#ppt_w*sin(2.5*pi*$)">
                                          <p:val>
                                            <p:fltVal val="0"/>
                                          </p:val>
                                        </p:tav>
                                        <p:tav tm="100000">
                                          <p:val>
                                            <p:fltVal val="1"/>
                                          </p:val>
                                        </p:tav>
                                      </p:tavLst>
                                    </p:anim>
                                    <p:anim calcmode="lin" valueType="num">
                                      <p:cBhvr>
                                        <p:cTn id="9" dur="1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C3E59-DF66-47F9-B88F-D34EF7CC7F86}"/>
              </a:ext>
            </a:extLst>
          </p:cNvPr>
          <p:cNvSpPr>
            <a:spLocks noGrp="1"/>
          </p:cNvSpPr>
          <p:nvPr>
            <p:ph type="title"/>
          </p:nvPr>
        </p:nvSpPr>
        <p:spPr/>
        <p:txBody>
          <a:bodyPr/>
          <a:lstStyle/>
          <a:p>
            <a:r>
              <a:rPr lang="en-US"/>
              <a:t>Taskforce Recommended Changes </a:t>
            </a:r>
          </a:p>
        </p:txBody>
      </p:sp>
      <p:sp>
        <p:nvSpPr>
          <p:cNvPr id="4" name="Content Placeholder 3">
            <a:extLst>
              <a:ext uri="{FF2B5EF4-FFF2-40B4-BE49-F238E27FC236}">
                <a16:creationId xmlns:a16="http://schemas.microsoft.com/office/drawing/2014/main" id="{53AF562B-B0C8-4BFF-806E-8827AD686D0F}"/>
              </a:ext>
            </a:extLst>
          </p:cNvPr>
          <p:cNvSpPr txBox="1">
            <a:spLocks/>
          </p:cNvSpPr>
          <p:nvPr/>
        </p:nvSpPr>
        <p:spPr bwMode="auto">
          <a:xfrm>
            <a:off x="438150" y="1490671"/>
            <a:ext cx="8267700" cy="762000"/>
          </a:xfrm>
          <a:prstGeom prst="rect">
            <a:avLst/>
          </a:prstGeom>
          <a:solidFill>
            <a:srgbClr val="FFC000"/>
          </a:solidFill>
          <a:ln w="6350" cmpd="sng">
            <a:solidFill>
              <a:srgbClr val="FFC000"/>
            </a:solid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r>
              <a:rPr lang="en-US"/>
              <a:t>Does the Taskforce recommend any additional changes to the Aligned Measure Set for implementation in 2020?</a:t>
            </a:r>
          </a:p>
        </p:txBody>
      </p:sp>
    </p:spTree>
    <p:extLst>
      <p:ext uri="{BB962C8B-B14F-4D97-AF65-F5344CB8AC3E}">
        <p14:creationId xmlns:p14="http://schemas.microsoft.com/office/powerpoint/2010/main" val="42061445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ppt_w</p:attrName>
                                        </p:attrNameLst>
                                      </p:cBhvr>
                                      <p:tavLst>
                                        <p:tav tm="0" fmla="#ppt_w*sin(2.5*pi*$)">
                                          <p:val>
                                            <p:fltVal val="0"/>
                                          </p:val>
                                        </p:tav>
                                        <p:tav tm="100000">
                                          <p:val>
                                            <p:fltVal val="1"/>
                                          </p:val>
                                        </p:tav>
                                      </p:tavLst>
                                    </p:anim>
                                    <p:anim calcmode="lin" valueType="num">
                                      <p:cBhvr>
                                        <p:cTn id="9" dur="1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p>
        </p:txBody>
      </p:sp>
      <p:sp>
        <p:nvSpPr>
          <p:cNvPr id="3" name="Content Placeholder 2"/>
          <p:cNvSpPr>
            <a:spLocks noGrp="1"/>
          </p:cNvSpPr>
          <p:nvPr>
            <p:ph sz="half" idx="1"/>
          </p:nvPr>
        </p:nvSpPr>
        <p:spPr>
          <a:xfrm>
            <a:off x="533400" y="1228545"/>
            <a:ext cx="8382000" cy="4556234"/>
          </a:xfrm>
        </p:spPr>
        <p:txBody>
          <a:bodyPr/>
          <a:lstStyle/>
          <a:p>
            <a:r>
              <a:rPr lang="en-US" dirty="0"/>
              <a:t>Welcome</a:t>
            </a:r>
          </a:p>
          <a:p>
            <a:r>
              <a:rPr lang="en-US" dirty="0"/>
              <a:t>Recap of 12-17-18 Meeting Decisions &amp; Discussion of Follow-up Items</a:t>
            </a:r>
          </a:p>
          <a:p>
            <a:r>
              <a:rPr lang="en-US" dirty="0"/>
              <a:t>Transparency of Taskforce Work</a:t>
            </a:r>
          </a:p>
          <a:p>
            <a:r>
              <a:rPr lang="en-US" dirty="0"/>
              <a:t>Abbreviated Annual Review of the Aligned Measure Set</a:t>
            </a:r>
          </a:p>
          <a:p>
            <a:r>
              <a:rPr lang="en-US" kern="1200" dirty="0">
                <a:latin typeface="Book Antiqua" panose="02040602050305030304" pitchFamily="18" charset="0"/>
              </a:rPr>
              <a:t>Update on Oregon’s Kindergarten Readiness Measure Development Activity</a:t>
            </a:r>
          </a:p>
          <a:p>
            <a:r>
              <a:rPr lang="en-US" kern="1200" dirty="0"/>
              <a:t>HPC Plan for Monitoring Adoption of the Aligned Measure Set</a:t>
            </a:r>
          </a:p>
          <a:p>
            <a:r>
              <a:rPr lang="en-US" dirty="0"/>
              <a:t>Next Steps</a:t>
            </a:r>
          </a:p>
        </p:txBody>
      </p:sp>
      <p:sp>
        <p:nvSpPr>
          <p:cNvPr id="4" name="Rectangle 3"/>
          <p:cNvSpPr/>
          <p:nvPr/>
        </p:nvSpPr>
        <p:spPr>
          <a:xfrm>
            <a:off x="228600" y="3443068"/>
            <a:ext cx="89154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670097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345C3-F143-421F-A35F-DCD46F0E32D5}"/>
              </a:ext>
            </a:extLst>
          </p:cNvPr>
          <p:cNvSpPr>
            <a:spLocks noGrp="1"/>
          </p:cNvSpPr>
          <p:nvPr>
            <p:ph type="title"/>
          </p:nvPr>
        </p:nvSpPr>
        <p:spPr/>
        <p:txBody>
          <a:bodyPr/>
          <a:lstStyle/>
          <a:p>
            <a:r>
              <a:rPr lang="en-US" dirty="0"/>
              <a:t>Update on Oregon’s Kindergarten Readiness Measure</a:t>
            </a:r>
          </a:p>
        </p:txBody>
      </p:sp>
      <p:sp>
        <p:nvSpPr>
          <p:cNvPr id="3" name="Content Placeholder 2">
            <a:extLst>
              <a:ext uri="{FF2B5EF4-FFF2-40B4-BE49-F238E27FC236}">
                <a16:creationId xmlns:a16="http://schemas.microsoft.com/office/drawing/2014/main" id="{9156C024-5AD0-41F2-95C3-4569678E51E7}"/>
              </a:ext>
            </a:extLst>
          </p:cNvPr>
          <p:cNvSpPr>
            <a:spLocks noGrp="1"/>
          </p:cNvSpPr>
          <p:nvPr>
            <p:ph sz="half" idx="1"/>
          </p:nvPr>
        </p:nvSpPr>
        <p:spPr>
          <a:xfrm>
            <a:off x="533400" y="1371600"/>
            <a:ext cx="8258908" cy="5117690"/>
          </a:xfrm>
        </p:spPr>
        <p:txBody>
          <a:bodyPr/>
          <a:lstStyle/>
          <a:p>
            <a:r>
              <a:rPr lang="en-US" b="0" dirty="0"/>
              <a:t>On 11/6, members of the Taskforce staff spoke with Oregon about its development of a kindergarten readiness measure.  </a:t>
            </a:r>
          </a:p>
          <a:p>
            <a:r>
              <a:rPr lang="en-US" dirty="0"/>
              <a:t>Background:</a:t>
            </a:r>
          </a:p>
          <a:p>
            <a:pPr lvl="1"/>
            <a:r>
              <a:rPr lang="en-US" b="0" dirty="0"/>
              <a:t>In 2014, there was a workgroup in Oregon that looked at child and family well-being measures, including kindergarten readiness. At the time, the workgroup’s recommendations were not adopted.</a:t>
            </a:r>
          </a:p>
          <a:p>
            <a:pPr lvl="1"/>
            <a:r>
              <a:rPr lang="en-US" b="0" dirty="0"/>
              <a:t>In 2017, a workgroup was created to specifically develop a kindergarten readiness measure.</a:t>
            </a:r>
            <a:endParaRPr lang="en-US" b="0" baseline="30000" dirty="0"/>
          </a:p>
          <a:p>
            <a:r>
              <a:rPr lang="en-US" dirty="0"/>
              <a:t>Scope: </a:t>
            </a:r>
            <a:r>
              <a:rPr lang="en-US" b="0" i="1" dirty="0"/>
              <a:t>Health-related</a:t>
            </a:r>
            <a:r>
              <a:rPr lang="en-US" b="0" dirty="0"/>
              <a:t> aspects of kindergarten readiness.  </a:t>
            </a:r>
          </a:p>
          <a:p>
            <a:pPr marL="0" indent="0">
              <a:buNone/>
            </a:pPr>
            <a:endParaRPr lang="en-US" b="0" dirty="0"/>
          </a:p>
          <a:p>
            <a:pPr lvl="1"/>
            <a:endParaRPr lang="en-US" b="0" dirty="0"/>
          </a:p>
        </p:txBody>
      </p:sp>
    </p:spTree>
    <p:extLst>
      <p:ext uri="{BB962C8B-B14F-4D97-AF65-F5344CB8AC3E}">
        <p14:creationId xmlns:p14="http://schemas.microsoft.com/office/powerpoint/2010/main" val="267388416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54B66-B7D7-41B1-A765-976F33FB0079}"/>
              </a:ext>
            </a:extLst>
          </p:cNvPr>
          <p:cNvSpPr>
            <a:spLocks noGrp="1"/>
          </p:cNvSpPr>
          <p:nvPr>
            <p:ph type="title"/>
          </p:nvPr>
        </p:nvSpPr>
        <p:spPr/>
        <p:txBody>
          <a:bodyPr/>
          <a:lstStyle/>
          <a:p>
            <a:r>
              <a:rPr lang="en-US"/>
              <a:t>12-17-18 Taskforce Meeting Decisions</a:t>
            </a:r>
          </a:p>
        </p:txBody>
      </p:sp>
      <p:sp>
        <p:nvSpPr>
          <p:cNvPr id="3" name="Content Placeholder 2">
            <a:extLst>
              <a:ext uri="{FF2B5EF4-FFF2-40B4-BE49-F238E27FC236}">
                <a16:creationId xmlns:a16="http://schemas.microsoft.com/office/drawing/2014/main" id="{79118D46-0822-4ACE-9112-ACE21BFB5CCB}"/>
              </a:ext>
            </a:extLst>
          </p:cNvPr>
          <p:cNvSpPr>
            <a:spLocks noGrp="1"/>
          </p:cNvSpPr>
          <p:nvPr>
            <p:ph sz="half" idx="1"/>
          </p:nvPr>
        </p:nvSpPr>
        <p:spPr>
          <a:xfrm>
            <a:off x="533400" y="1371599"/>
            <a:ext cx="8077200" cy="5029201"/>
          </a:xfrm>
        </p:spPr>
        <p:txBody>
          <a:bodyPr/>
          <a:lstStyle/>
          <a:p>
            <a:pPr lvl="0"/>
            <a:r>
              <a:rPr lang="en-US" b="0"/>
              <a:t>After considering suggested edits from BCBSMA and incorporating feedback from the Taskforce provided during the 12/17 meeting, EOHHS finalized the Developmental Measure Goals for 2019. </a:t>
            </a:r>
          </a:p>
          <a:p>
            <a:pPr lvl="1"/>
            <a:r>
              <a:rPr lang="en-US" b="0"/>
              <a:t>Taskforce staff distributed the final  “Developmental Measure Goals for 2019” document with meeting materials.</a:t>
            </a:r>
          </a:p>
          <a:p>
            <a:pPr marL="346075" lvl="1" indent="0">
              <a:buNone/>
            </a:pPr>
            <a:endParaRPr lang="en-US" b="0"/>
          </a:p>
          <a:p>
            <a:pPr marL="346075" lvl="1" indent="0">
              <a:buNone/>
            </a:pPr>
            <a:endParaRPr lang="en-US" b="0"/>
          </a:p>
        </p:txBody>
      </p:sp>
    </p:spTree>
    <p:extLst>
      <p:ext uri="{BB962C8B-B14F-4D97-AF65-F5344CB8AC3E}">
        <p14:creationId xmlns:p14="http://schemas.microsoft.com/office/powerpoint/2010/main" val="251117806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345C3-F143-421F-A35F-DCD46F0E32D5}"/>
              </a:ext>
            </a:extLst>
          </p:cNvPr>
          <p:cNvSpPr>
            <a:spLocks noGrp="1"/>
          </p:cNvSpPr>
          <p:nvPr>
            <p:ph type="title"/>
          </p:nvPr>
        </p:nvSpPr>
        <p:spPr/>
        <p:txBody>
          <a:bodyPr/>
          <a:lstStyle/>
          <a:p>
            <a:r>
              <a:rPr lang="en-US"/>
              <a:t>Oregon’s Populations and Domains</a:t>
            </a:r>
          </a:p>
        </p:txBody>
      </p:sp>
      <p:sp>
        <p:nvSpPr>
          <p:cNvPr id="3" name="Content Placeholder 2">
            <a:extLst>
              <a:ext uri="{FF2B5EF4-FFF2-40B4-BE49-F238E27FC236}">
                <a16:creationId xmlns:a16="http://schemas.microsoft.com/office/drawing/2014/main" id="{9156C024-5AD0-41F2-95C3-4569678E51E7}"/>
              </a:ext>
            </a:extLst>
          </p:cNvPr>
          <p:cNvSpPr>
            <a:spLocks noGrp="1"/>
          </p:cNvSpPr>
          <p:nvPr>
            <p:ph sz="half" idx="1"/>
          </p:nvPr>
        </p:nvSpPr>
        <p:spPr>
          <a:xfrm>
            <a:off x="533400" y="1371600"/>
            <a:ext cx="8610600" cy="5117690"/>
          </a:xfrm>
        </p:spPr>
        <p:txBody>
          <a:bodyPr/>
          <a:lstStyle/>
          <a:p>
            <a:r>
              <a:rPr lang="en-US"/>
              <a:t>Work Group Participants:</a:t>
            </a:r>
          </a:p>
          <a:p>
            <a:pPr lvl="1"/>
            <a:r>
              <a:rPr lang="en-US" b="0"/>
              <a:t>CCO (Medicaid MCO) representatives</a:t>
            </a:r>
          </a:p>
          <a:p>
            <a:pPr lvl="1"/>
            <a:r>
              <a:rPr lang="en-US" b="0"/>
              <a:t>Pediatric care providers</a:t>
            </a:r>
          </a:p>
          <a:p>
            <a:pPr lvl="1"/>
            <a:r>
              <a:rPr lang="en-US" b="0"/>
              <a:t>Early learning hub and early learning program representatives</a:t>
            </a:r>
          </a:p>
          <a:p>
            <a:pPr lvl="1"/>
            <a:r>
              <a:rPr lang="en-US" b="0"/>
              <a:t>Health care quality measurement expertise</a:t>
            </a:r>
          </a:p>
          <a:p>
            <a:pPr lvl="1"/>
            <a:r>
              <a:rPr lang="en-US" b="0"/>
              <a:t>Health care consumer representatives</a:t>
            </a:r>
          </a:p>
          <a:p>
            <a:pPr lvl="1"/>
            <a:endParaRPr lang="en-US" sz="400"/>
          </a:p>
          <a:p>
            <a:r>
              <a:rPr lang="en-US"/>
              <a:t>Populations of Interest:</a:t>
            </a:r>
          </a:p>
          <a:p>
            <a:pPr lvl="1"/>
            <a:r>
              <a:rPr lang="en-US" b="0"/>
              <a:t>Children</a:t>
            </a:r>
          </a:p>
          <a:p>
            <a:pPr lvl="1"/>
            <a:r>
              <a:rPr lang="en-US" b="0"/>
              <a:t>Children with special health care needs</a:t>
            </a:r>
          </a:p>
          <a:p>
            <a:pPr lvl="1"/>
            <a:r>
              <a:rPr lang="en-US" b="0"/>
              <a:t>Parents</a:t>
            </a:r>
          </a:p>
          <a:p>
            <a:pPr lvl="1"/>
            <a:endParaRPr lang="en-US" b="0"/>
          </a:p>
        </p:txBody>
      </p:sp>
    </p:spTree>
    <p:extLst>
      <p:ext uri="{BB962C8B-B14F-4D97-AF65-F5344CB8AC3E}">
        <p14:creationId xmlns:p14="http://schemas.microsoft.com/office/powerpoint/2010/main" val="2067078322"/>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6DFC1-923B-4821-96A4-F289A5204AF5}"/>
              </a:ext>
            </a:extLst>
          </p:cNvPr>
          <p:cNvSpPr>
            <a:spLocks noGrp="1"/>
          </p:cNvSpPr>
          <p:nvPr>
            <p:ph type="title"/>
          </p:nvPr>
        </p:nvSpPr>
        <p:spPr/>
        <p:txBody>
          <a:bodyPr/>
          <a:lstStyle/>
          <a:p>
            <a:r>
              <a:rPr lang="en-US" dirty="0"/>
              <a:t>Oregon’s Kindergarten Readiness Measure – Conceptual Framework</a:t>
            </a:r>
          </a:p>
        </p:txBody>
      </p:sp>
      <p:pic>
        <p:nvPicPr>
          <p:cNvPr id="4" name="Picture 3">
            <a:extLst>
              <a:ext uri="{FF2B5EF4-FFF2-40B4-BE49-F238E27FC236}">
                <a16:creationId xmlns:a16="http://schemas.microsoft.com/office/drawing/2014/main" id="{1535F4F9-236A-4FF9-BEC3-C37DAE681FD3}"/>
              </a:ext>
            </a:extLst>
          </p:cNvPr>
          <p:cNvPicPr>
            <a:picLocks noChangeAspect="1"/>
          </p:cNvPicPr>
          <p:nvPr/>
        </p:nvPicPr>
        <p:blipFill rotWithShape="1">
          <a:blip r:embed="rId2"/>
          <a:srcRect l="20278" t="22550" r="29139" b="27334"/>
          <a:stretch/>
        </p:blipFill>
        <p:spPr>
          <a:xfrm>
            <a:off x="232985" y="1026282"/>
            <a:ext cx="8884000" cy="5501127"/>
          </a:xfrm>
          <a:prstGeom prst="rect">
            <a:avLst/>
          </a:prstGeom>
        </p:spPr>
      </p:pic>
    </p:spTree>
    <p:extLst>
      <p:ext uri="{BB962C8B-B14F-4D97-AF65-F5344CB8AC3E}">
        <p14:creationId xmlns:p14="http://schemas.microsoft.com/office/powerpoint/2010/main" val="418482890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6DFC1-923B-4821-96A4-F289A5204AF5}"/>
              </a:ext>
            </a:extLst>
          </p:cNvPr>
          <p:cNvSpPr>
            <a:spLocks noGrp="1"/>
          </p:cNvSpPr>
          <p:nvPr>
            <p:ph type="title"/>
          </p:nvPr>
        </p:nvSpPr>
        <p:spPr>
          <a:xfrm>
            <a:off x="736600" y="109538"/>
            <a:ext cx="6775548" cy="762000"/>
          </a:xfrm>
        </p:spPr>
        <p:txBody>
          <a:bodyPr/>
          <a:lstStyle/>
          <a:p>
            <a:r>
              <a:rPr lang="en-US" dirty="0"/>
              <a:t>Oregon’s Kindergarten Readiness Measure – Conceptual Framework (cont’d)</a:t>
            </a:r>
          </a:p>
        </p:txBody>
      </p:sp>
      <p:pic>
        <p:nvPicPr>
          <p:cNvPr id="6" name="Picture 5">
            <a:extLst>
              <a:ext uri="{FF2B5EF4-FFF2-40B4-BE49-F238E27FC236}">
                <a16:creationId xmlns:a16="http://schemas.microsoft.com/office/drawing/2014/main" id="{CAFF4E0E-0BA2-42D2-BB44-8EFD6FB6E361}"/>
              </a:ext>
            </a:extLst>
          </p:cNvPr>
          <p:cNvPicPr>
            <a:picLocks noChangeAspect="1"/>
          </p:cNvPicPr>
          <p:nvPr/>
        </p:nvPicPr>
        <p:blipFill rotWithShape="1">
          <a:blip r:embed="rId2"/>
          <a:srcRect l="9952" t="11200" r="20649" b="24267"/>
          <a:stretch/>
        </p:blipFill>
        <p:spPr>
          <a:xfrm>
            <a:off x="211013" y="1162764"/>
            <a:ext cx="8834511" cy="5134400"/>
          </a:xfrm>
          <a:prstGeom prst="rect">
            <a:avLst/>
          </a:prstGeom>
        </p:spPr>
      </p:pic>
    </p:spTree>
    <p:extLst>
      <p:ext uri="{BB962C8B-B14F-4D97-AF65-F5344CB8AC3E}">
        <p14:creationId xmlns:p14="http://schemas.microsoft.com/office/powerpoint/2010/main" val="13657917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3093B-D827-4A7D-A168-5DF8E65CC871}"/>
              </a:ext>
            </a:extLst>
          </p:cNvPr>
          <p:cNvSpPr>
            <a:spLocks noGrp="1"/>
          </p:cNvSpPr>
          <p:nvPr>
            <p:ph type="title"/>
          </p:nvPr>
        </p:nvSpPr>
        <p:spPr/>
        <p:txBody>
          <a:bodyPr/>
          <a:lstStyle/>
          <a:p>
            <a:r>
              <a:rPr lang="en-US" dirty="0"/>
              <a:t>Oregon’s Recommendations </a:t>
            </a:r>
          </a:p>
        </p:txBody>
      </p:sp>
      <p:pic>
        <p:nvPicPr>
          <p:cNvPr id="3" name="Picture 2">
            <a:extLst>
              <a:ext uri="{FF2B5EF4-FFF2-40B4-BE49-F238E27FC236}">
                <a16:creationId xmlns:a16="http://schemas.microsoft.com/office/drawing/2014/main" id="{C561569A-C731-46F6-AE66-9100213EEC25}"/>
              </a:ext>
            </a:extLst>
          </p:cNvPr>
          <p:cNvPicPr>
            <a:picLocks noChangeAspect="1"/>
          </p:cNvPicPr>
          <p:nvPr/>
        </p:nvPicPr>
        <p:blipFill rotWithShape="1">
          <a:blip r:embed="rId2"/>
          <a:srcRect l="4905" t="9713"/>
          <a:stretch/>
        </p:blipFill>
        <p:spPr>
          <a:xfrm>
            <a:off x="0" y="1210558"/>
            <a:ext cx="9144000" cy="4665770"/>
          </a:xfrm>
          <a:prstGeom prst="rect">
            <a:avLst/>
          </a:prstGeom>
        </p:spPr>
      </p:pic>
    </p:spTree>
    <p:extLst>
      <p:ext uri="{BB962C8B-B14F-4D97-AF65-F5344CB8AC3E}">
        <p14:creationId xmlns:p14="http://schemas.microsoft.com/office/powerpoint/2010/main" val="386136694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345C3-F143-421F-A35F-DCD46F0E32D5}"/>
              </a:ext>
            </a:extLst>
          </p:cNvPr>
          <p:cNvSpPr>
            <a:spLocks noGrp="1"/>
          </p:cNvSpPr>
          <p:nvPr>
            <p:ph type="title"/>
          </p:nvPr>
        </p:nvSpPr>
        <p:spPr/>
        <p:txBody>
          <a:bodyPr/>
          <a:lstStyle/>
          <a:p>
            <a:r>
              <a:rPr lang="en-US"/>
              <a:t>Oregon’s Proposed Measures</a:t>
            </a:r>
          </a:p>
        </p:txBody>
      </p:sp>
      <p:sp>
        <p:nvSpPr>
          <p:cNvPr id="3" name="Content Placeholder 2">
            <a:extLst>
              <a:ext uri="{FF2B5EF4-FFF2-40B4-BE49-F238E27FC236}">
                <a16:creationId xmlns:a16="http://schemas.microsoft.com/office/drawing/2014/main" id="{9156C024-5AD0-41F2-95C3-4569678E51E7}"/>
              </a:ext>
            </a:extLst>
          </p:cNvPr>
          <p:cNvSpPr>
            <a:spLocks noGrp="1"/>
          </p:cNvSpPr>
          <p:nvPr>
            <p:ph sz="half" idx="1"/>
          </p:nvPr>
        </p:nvSpPr>
        <p:spPr/>
        <p:txBody>
          <a:bodyPr/>
          <a:lstStyle/>
          <a:p>
            <a:endParaRPr lang="en-US"/>
          </a:p>
        </p:txBody>
      </p:sp>
      <p:pic>
        <p:nvPicPr>
          <p:cNvPr id="5" name="Picture 4">
            <a:extLst>
              <a:ext uri="{FF2B5EF4-FFF2-40B4-BE49-F238E27FC236}">
                <a16:creationId xmlns:a16="http://schemas.microsoft.com/office/drawing/2014/main" id="{AF7D556A-EE3B-47A5-80CD-545A5B458BAD}"/>
              </a:ext>
            </a:extLst>
          </p:cNvPr>
          <p:cNvPicPr>
            <a:picLocks noChangeAspect="1"/>
          </p:cNvPicPr>
          <p:nvPr/>
        </p:nvPicPr>
        <p:blipFill rotWithShape="1">
          <a:blip r:embed="rId2"/>
          <a:srcRect l="3585" t="13229"/>
          <a:stretch/>
        </p:blipFill>
        <p:spPr>
          <a:xfrm>
            <a:off x="0" y="1049192"/>
            <a:ext cx="9144000" cy="5394435"/>
          </a:xfrm>
          <a:prstGeom prst="rect">
            <a:avLst/>
          </a:prstGeom>
        </p:spPr>
      </p:pic>
    </p:spTree>
    <p:extLst>
      <p:ext uri="{BB962C8B-B14F-4D97-AF65-F5344CB8AC3E}">
        <p14:creationId xmlns:p14="http://schemas.microsoft.com/office/powerpoint/2010/main" val="122781310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p>
        </p:txBody>
      </p:sp>
      <p:sp>
        <p:nvSpPr>
          <p:cNvPr id="3" name="Content Placeholder 2"/>
          <p:cNvSpPr>
            <a:spLocks noGrp="1"/>
          </p:cNvSpPr>
          <p:nvPr>
            <p:ph sz="half" idx="1"/>
          </p:nvPr>
        </p:nvSpPr>
        <p:spPr>
          <a:xfrm>
            <a:off x="533400" y="1228545"/>
            <a:ext cx="8382000" cy="4556234"/>
          </a:xfrm>
        </p:spPr>
        <p:txBody>
          <a:bodyPr/>
          <a:lstStyle/>
          <a:p>
            <a:r>
              <a:rPr lang="en-US" dirty="0"/>
              <a:t>Welcome</a:t>
            </a:r>
          </a:p>
          <a:p>
            <a:r>
              <a:rPr lang="en-US" dirty="0"/>
              <a:t>Recap of 12-17-18 Meeting Decisions &amp; Discussion of Follow-up Items</a:t>
            </a:r>
          </a:p>
          <a:p>
            <a:r>
              <a:rPr lang="en-US" dirty="0"/>
              <a:t>Transparency of Taskforce Work</a:t>
            </a:r>
          </a:p>
          <a:p>
            <a:r>
              <a:rPr lang="en-US" dirty="0"/>
              <a:t>Abbreviated Annual Review of the Aligned Measure Set</a:t>
            </a:r>
          </a:p>
          <a:p>
            <a:r>
              <a:rPr lang="en-US" kern="1200" dirty="0">
                <a:latin typeface="Book Antiqua" panose="02040602050305030304" pitchFamily="18" charset="0"/>
              </a:rPr>
              <a:t>Update on Oregon’s Kindergarten Readiness Measure Development Activity</a:t>
            </a:r>
          </a:p>
          <a:p>
            <a:r>
              <a:rPr lang="en-US" kern="1200" dirty="0"/>
              <a:t>HPC Plan for Monitoring Adoption of the Aligned Measure Set</a:t>
            </a:r>
          </a:p>
          <a:p>
            <a:r>
              <a:rPr lang="en-US" dirty="0"/>
              <a:t>Next Steps</a:t>
            </a:r>
          </a:p>
        </p:txBody>
      </p:sp>
      <p:sp>
        <p:nvSpPr>
          <p:cNvPr id="4" name="Rectangle 3"/>
          <p:cNvSpPr/>
          <p:nvPr/>
        </p:nvSpPr>
        <p:spPr>
          <a:xfrm>
            <a:off x="228600" y="4104246"/>
            <a:ext cx="89154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185118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03652-9421-4FDB-85FE-F62154C79A2E}"/>
              </a:ext>
            </a:extLst>
          </p:cNvPr>
          <p:cNvSpPr>
            <a:spLocks noGrp="1"/>
          </p:cNvSpPr>
          <p:nvPr>
            <p:ph type="title"/>
          </p:nvPr>
        </p:nvSpPr>
        <p:spPr/>
        <p:txBody>
          <a:bodyPr/>
          <a:lstStyle/>
          <a:p>
            <a:r>
              <a:rPr lang="en-US" dirty="0"/>
              <a:t>Monitoring Adoption of the Aligned Measure Set</a:t>
            </a:r>
          </a:p>
        </p:txBody>
      </p:sp>
      <p:sp>
        <p:nvSpPr>
          <p:cNvPr id="3" name="Content Placeholder 2">
            <a:extLst>
              <a:ext uri="{FF2B5EF4-FFF2-40B4-BE49-F238E27FC236}">
                <a16:creationId xmlns:a16="http://schemas.microsoft.com/office/drawing/2014/main" id="{847A3347-092E-4692-8FFC-094A00429FC2}"/>
              </a:ext>
            </a:extLst>
          </p:cNvPr>
          <p:cNvSpPr>
            <a:spLocks noGrp="1"/>
          </p:cNvSpPr>
          <p:nvPr>
            <p:ph sz="half" idx="1"/>
          </p:nvPr>
        </p:nvSpPr>
        <p:spPr>
          <a:xfrm>
            <a:off x="533400" y="1285334"/>
            <a:ext cx="8077200" cy="5228008"/>
          </a:xfrm>
        </p:spPr>
        <p:txBody>
          <a:bodyPr/>
          <a:lstStyle/>
          <a:p>
            <a:r>
              <a:rPr lang="en-US" b="0" dirty="0"/>
              <a:t>The HPC routinely requests that payers complete the Quality Measure Catalogue.</a:t>
            </a:r>
          </a:p>
          <a:p>
            <a:r>
              <a:rPr lang="en-US" b="0" dirty="0"/>
              <a:t>The Quality Measures Catalogue captures the measures in use by payers in Massachusetts for the purposes of: global budget-based risk contracting, tiering or limited network product methodology, or consumer transparency.</a:t>
            </a:r>
          </a:p>
          <a:p>
            <a:r>
              <a:rPr lang="en-US" b="0" dirty="0"/>
              <a:t>This year, the HPC requested that all payers voluntarily share measures in use for these purposes for calendar year 2019 by January 18, 2019.</a:t>
            </a:r>
          </a:p>
          <a:p>
            <a:r>
              <a:rPr lang="en-US" b="0" dirty="0"/>
              <a:t>The HPC will use these data to report out to the Taskforce information on the adoption of the Aligned Measure Set during the March Taskforce meeting. </a:t>
            </a:r>
            <a:endParaRPr lang="en-US" b="0" i="1" dirty="0">
              <a:solidFill>
                <a:srgbClr val="C00000"/>
              </a:solidFill>
            </a:endParaRPr>
          </a:p>
          <a:p>
            <a:endParaRPr lang="en-US" dirty="0"/>
          </a:p>
        </p:txBody>
      </p:sp>
      <p:sp>
        <p:nvSpPr>
          <p:cNvPr id="5" name="Content Placeholder 3">
            <a:extLst>
              <a:ext uri="{FF2B5EF4-FFF2-40B4-BE49-F238E27FC236}">
                <a16:creationId xmlns:a16="http://schemas.microsoft.com/office/drawing/2014/main" id="{74A125EB-C090-4004-8031-AE7C00A29BD3}"/>
              </a:ext>
            </a:extLst>
          </p:cNvPr>
          <p:cNvSpPr txBox="1">
            <a:spLocks/>
          </p:cNvSpPr>
          <p:nvPr/>
        </p:nvSpPr>
        <p:spPr bwMode="auto">
          <a:xfrm>
            <a:off x="534178" y="5642903"/>
            <a:ext cx="8076422" cy="737351"/>
          </a:xfrm>
          <a:prstGeom prst="rect">
            <a:avLst/>
          </a:prstGeom>
          <a:solidFill>
            <a:srgbClr val="FFC000"/>
          </a:solidFill>
          <a:ln w="6350" cmpd="sng">
            <a:solidFill>
              <a:srgbClr val="FFC000"/>
            </a:solid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r>
              <a:rPr lang="en-US" dirty="0"/>
              <a:t>Are there any specific avenues of inquiry of interest to the Taskforce?</a:t>
            </a:r>
          </a:p>
        </p:txBody>
      </p:sp>
    </p:spTree>
    <p:extLst>
      <p:ext uri="{BB962C8B-B14F-4D97-AF65-F5344CB8AC3E}">
        <p14:creationId xmlns:p14="http://schemas.microsoft.com/office/powerpoint/2010/main" val="28888398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ppt_w</p:attrName>
                                        </p:attrNameLst>
                                      </p:cBhvr>
                                      <p:tavLst>
                                        <p:tav tm="0" fmla="#ppt_w*sin(2.5*pi*$)">
                                          <p:val>
                                            <p:fltVal val="0"/>
                                          </p:val>
                                        </p:tav>
                                        <p:tav tm="100000">
                                          <p:val>
                                            <p:fltVal val="1"/>
                                          </p:val>
                                        </p:tav>
                                      </p:tavLst>
                                    </p:anim>
                                    <p:anim calcmode="lin" valueType="num">
                                      <p:cBhvr>
                                        <p:cTn id="9" dur="1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p>
        </p:txBody>
      </p:sp>
      <p:sp>
        <p:nvSpPr>
          <p:cNvPr id="3" name="Content Placeholder 2"/>
          <p:cNvSpPr>
            <a:spLocks noGrp="1"/>
          </p:cNvSpPr>
          <p:nvPr>
            <p:ph sz="half" idx="1"/>
          </p:nvPr>
        </p:nvSpPr>
        <p:spPr>
          <a:xfrm>
            <a:off x="533400" y="1228545"/>
            <a:ext cx="8382000" cy="4556234"/>
          </a:xfrm>
        </p:spPr>
        <p:txBody>
          <a:bodyPr/>
          <a:lstStyle/>
          <a:p>
            <a:r>
              <a:rPr lang="en-US" dirty="0"/>
              <a:t>Welcome</a:t>
            </a:r>
          </a:p>
          <a:p>
            <a:r>
              <a:rPr lang="en-US" dirty="0"/>
              <a:t>Recap of 12-17-18 Meeting Decisions &amp; Discussion of Follow-up Items</a:t>
            </a:r>
          </a:p>
          <a:p>
            <a:r>
              <a:rPr lang="en-US" dirty="0"/>
              <a:t>Transparency of Taskforce Work</a:t>
            </a:r>
          </a:p>
          <a:p>
            <a:r>
              <a:rPr lang="en-US" dirty="0"/>
              <a:t>Abbreviated Annual Review of the Aligned Measure Set</a:t>
            </a:r>
          </a:p>
          <a:p>
            <a:r>
              <a:rPr lang="en-US" kern="1200" dirty="0">
                <a:latin typeface="Book Antiqua" panose="02040602050305030304" pitchFamily="18" charset="0"/>
              </a:rPr>
              <a:t>Update on Oregon’s Kindergarten Readiness Measure Development Activity</a:t>
            </a:r>
          </a:p>
          <a:p>
            <a:r>
              <a:rPr lang="en-US" kern="1200" dirty="0"/>
              <a:t>HPC Plan for Monitoring Adoption of the Aligned Measure Set</a:t>
            </a:r>
          </a:p>
          <a:p>
            <a:r>
              <a:rPr lang="en-US" dirty="0"/>
              <a:t>Next Steps</a:t>
            </a:r>
          </a:p>
        </p:txBody>
      </p:sp>
      <p:sp>
        <p:nvSpPr>
          <p:cNvPr id="4" name="Rectangle 3"/>
          <p:cNvSpPr/>
          <p:nvPr/>
        </p:nvSpPr>
        <p:spPr>
          <a:xfrm>
            <a:off x="228599" y="4562059"/>
            <a:ext cx="8915401"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7208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Upcoming Meetings</a:t>
            </a:r>
          </a:p>
        </p:txBody>
      </p:sp>
      <p:sp>
        <p:nvSpPr>
          <p:cNvPr id="5" name="Content Placeholder 2">
            <a:extLst>
              <a:ext uri="{FF2B5EF4-FFF2-40B4-BE49-F238E27FC236}">
                <a16:creationId xmlns:a16="http://schemas.microsoft.com/office/drawing/2014/main" id="{9A11860A-0F48-4660-A65F-97FCD93D7D33}"/>
              </a:ext>
            </a:extLst>
          </p:cNvPr>
          <p:cNvSpPr>
            <a:spLocks noGrp="1"/>
          </p:cNvSpPr>
          <p:nvPr>
            <p:ph idx="1"/>
          </p:nvPr>
        </p:nvSpPr>
        <p:spPr>
          <a:xfrm>
            <a:off x="533400" y="1371600"/>
            <a:ext cx="6740142" cy="4556234"/>
          </a:xfrm>
        </p:spPr>
        <p:txBody>
          <a:bodyPr/>
          <a:lstStyle/>
          <a:p>
            <a:pPr lvl="1">
              <a:spcAft>
                <a:spcPts val="300"/>
              </a:spcAft>
            </a:pPr>
            <a:endParaRPr lang="en-US" dirty="0"/>
          </a:p>
          <a:p>
            <a:pPr lvl="1">
              <a:spcAft>
                <a:spcPts val="300"/>
              </a:spcAft>
            </a:pPr>
            <a:r>
              <a:rPr lang="en-US" dirty="0"/>
              <a:t>Meeting #25 – February 27</a:t>
            </a:r>
          </a:p>
          <a:p>
            <a:pPr lvl="1">
              <a:spcAft>
                <a:spcPts val="300"/>
              </a:spcAft>
            </a:pPr>
            <a:endParaRPr lang="en-US" dirty="0"/>
          </a:p>
          <a:p>
            <a:pPr lvl="1">
              <a:spcAft>
                <a:spcPts val="300"/>
              </a:spcAft>
            </a:pPr>
            <a:r>
              <a:rPr lang="en-US" dirty="0"/>
              <a:t>Meeting #26 – March 20 </a:t>
            </a:r>
          </a:p>
          <a:p>
            <a:pPr marL="571500" lvl="2" indent="0">
              <a:spcBef>
                <a:spcPts val="0"/>
              </a:spcBef>
              <a:spcAft>
                <a:spcPts val="300"/>
              </a:spcAft>
            </a:pPr>
            <a:endParaRPr lang="en-US" sz="2000" kern="1200">
              <a:latin typeface="Book Antiqua" panose="02040602050305030304" pitchFamily="18" charset="0"/>
            </a:endParaRPr>
          </a:p>
        </p:txBody>
      </p:sp>
    </p:spTree>
    <p:extLst>
      <p:ext uri="{BB962C8B-B14F-4D97-AF65-F5344CB8AC3E}">
        <p14:creationId xmlns:p14="http://schemas.microsoft.com/office/powerpoint/2010/main" val="407360995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54B66-B7D7-41B1-A765-976F33FB0079}"/>
              </a:ext>
            </a:extLst>
          </p:cNvPr>
          <p:cNvSpPr>
            <a:spLocks noGrp="1"/>
          </p:cNvSpPr>
          <p:nvPr>
            <p:ph type="title"/>
          </p:nvPr>
        </p:nvSpPr>
        <p:spPr/>
        <p:txBody>
          <a:bodyPr/>
          <a:lstStyle/>
          <a:p>
            <a:r>
              <a:rPr lang="en-US"/>
              <a:t>12-17-18 Taskforce Meeting </a:t>
            </a:r>
            <a:br>
              <a:rPr lang="en-US"/>
            </a:br>
            <a:r>
              <a:rPr lang="en-US"/>
              <a:t>Follow-Up Items </a:t>
            </a:r>
          </a:p>
        </p:txBody>
      </p:sp>
      <p:sp>
        <p:nvSpPr>
          <p:cNvPr id="3" name="Content Placeholder 2">
            <a:extLst>
              <a:ext uri="{FF2B5EF4-FFF2-40B4-BE49-F238E27FC236}">
                <a16:creationId xmlns:a16="http://schemas.microsoft.com/office/drawing/2014/main" id="{79118D46-0822-4ACE-9112-ACE21BFB5CCB}"/>
              </a:ext>
            </a:extLst>
          </p:cNvPr>
          <p:cNvSpPr>
            <a:spLocks noGrp="1"/>
          </p:cNvSpPr>
          <p:nvPr>
            <p:ph sz="half" idx="1"/>
          </p:nvPr>
        </p:nvSpPr>
        <p:spPr>
          <a:xfrm>
            <a:off x="533400" y="1174651"/>
            <a:ext cx="8077200" cy="5029201"/>
          </a:xfrm>
        </p:spPr>
        <p:txBody>
          <a:bodyPr/>
          <a:lstStyle/>
          <a:p>
            <a:r>
              <a:rPr lang="en-US" b="0" dirty="0"/>
              <a:t>Taskforce staff will revise the 2020 Aligned Measure Set Implementation Parameters document to address implementation barriers when confronting small denominators. </a:t>
            </a:r>
          </a:p>
          <a:p>
            <a:pPr lvl="1"/>
            <a:r>
              <a:rPr lang="en-US" b="0" dirty="0"/>
              <a:t>Taskforce staff distributed the updated “2020 Aligned Measure Set Implementation Parameters” with meeting materials.</a:t>
            </a:r>
          </a:p>
          <a:p>
            <a:pPr lvl="1"/>
            <a:endParaRPr lang="en-US" sz="100" b="0" dirty="0"/>
          </a:p>
          <a:p>
            <a:r>
              <a:rPr lang="en-US" b="0" dirty="0"/>
              <a:t>Lauren Peters will continue to keep the Taskforce apprised of the various digital health efforts in the state.  </a:t>
            </a:r>
          </a:p>
          <a:p>
            <a:pPr lvl="1"/>
            <a:r>
              <a:rPr lang="en-US" b="0" dirty="0"/>
              <a:t>This agenda topic will be on the February meeting and other future meetings agendas.</a:t>
            </a:r>
          </a:p>
          <a:p>
            <a:pPr lvl="1"/>
            <a:endParaRPr lang="en-US" sz="100" b="0" dirty="0"/>
          </a:p>
          <a:p>
            <a:r>
              <a:rPr lang="en-US" b="0" dirty="0"/>
              <a:t>Taskforce members will review the questions on operationalization of the clinical data repository (slide 18 of the 12/17 presentation) and provide any feedback to Lauren.</a:t>
            </a:r>
          </a:p>
          <a:p>
            <a:pPr lvl="1"/>
            <a:r>
              <a:rPr lang="en-US" b="0" dirty="0"/>
              <a:t>Reminder email distributed 1/4.</a:t>
            </a:r>
          </a:p>
          <a:p>
            <a:endParaRPr lang="en-US" b="0" dirty="0"/>
          </a:p>
          <a:p>
            <a:pPr marL="346075" lvl="1" indent="0">
              <a:buNone/>
            </a:pPr>
            <a:endParaRPr lang="en-US" b="0" dirty="0"/>
          </a:p>
        </p:txBody>
      </p:sp>
    </p:spTree>
    <p:extLst>
      <p:ext uri="{BB962C8B-B14F-4D97-AF65-F5344CB8AC3E}">
        <p14:creationId xmlns:p14="http://schemas.microsoft.com/office/powerpoint/2010/main" val="9942599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497B7-20EF-4026-A506-B49488C112D4}"/>
              </a:ext>
            </a:extLst>
          </p:cNvPr>
          <p:cNvSpPr>
            <a:spLocks noGrp="1"/>
          </p:cNvSpPr>
          <p:nvPr>
            <p:ph type="title"/>
          </p:nvPr>
        </p:nvSpPr>
        <p:spPr/>
        <p:txBody>
          <a:bodyPr/>
          <a:lstStyle/>
          <a:p>
            <a:r>
              <a:rPr lang="en-US"/>
              <a:t>Revised Mission Statement</a:t>
            </a:r>
          </a:p>
        </p:txBody>
      </p:sp>
      <p:sp>
        <p:nvSpPr>
          <p:cNvPr id="3" name="Content Placeholder 2">
            <a:extLst>
              <a:ext uri="{FF2B5EF4-FFF2-40B4-BE49-F238E27FC236}">
                <a16:creationId xmlns:a16="http://schemas.microsoft.com/office/drawing/2014/main" id="{AC8AA7A2-B8EA-46F0-B8F3-B2E04D6F58B8}"/>
              </a:ext>
            </a:extLst>
          </p:cNvPr>
          <p:cNvSpPr>
            <a:spLocks noGrp="1"/>
          </p:cNvSpPr>
          <p:nvPr>
            <p:ph sz="half" idx="1"/>
          </p:nvPr>
        </p:nvSpPr>
        <p:spPr>
          <a:xfrm>
            <a:off x="533400" y="946618"/>
            <a:ext cx="8077200" cy="4891473"/>
          </a:xfrm>
        </p:spPr>
        <p:txBody>
          <a:bodyPr/>
          <a:lstStyle/>
          <a:p>
            <a:r>
              <a:rPr lang="en-US" b="0"/>
              <a:t>The Quality Alignment Taskforce shall advise EOHHS on the definition and maintenance of an aligned measure set for use in global budget-based risk contracts, which are inclusive of MassHealth ACO and commercial ACO contracts.  </a:t>
            </a:r>
          </a:p>
          <a:p>
            <a:r>
              <a:rPr lang="en-US" b="0"/>
              <a:t>The Taskforce shall also:</a:t>
            </a:r>
          </a:p>
          <a:p>
            <a:pPr lvl="1"/>
            <a:r>
              <a:rPr lang="en-US" b="0"/>
              <a:t>identify measure gaps in state priority areas, and either track or sponsor their development and testing, as appropriate, for future multi-payer and provider implementation, and</a:t>
            </a:r>
          </a:p>
          <a:p>
            <a:pPr lvl="1"/>
            <a:r>
              <a:rPr lang="en-US" b="0"/>
              <a:t>advocate for and support systemized means for electronic measure reporting for use in value-based contracts. </a:t>
            </a:r>
          </a:p>
          <a:p>
            <a:r>
              <a:rPr lang="en-US" b="0"/>
              <a:t>By so doing, the Taskforce strives to advance progress on state health priorities, recognizing that an aligned measure set cannot contain all measures of value, and reduce use of measures that don’t add value. </a:t>
            </a:r>
          </a:p>
          <a:p>
            <a:endParaRPr lang="en-US"/>
          </a:p>
        </p:txBody>
      </p:sp>
      <p:sp>
        <p:nvSpPr>
          <p:cNvPr id="4" name="Content Placeholder 3">
            <a:extLst>
              <a:ext uri="{FF2B5EF4-FFF2-40B4-BE49-F238E27FC236}">
                <a16:creationId xmlns:a16="http://schemas.microsoft.com/office/drawing/2014/main" id="{CD0D6B1A-ED47-4271-943E-32E5A5331C21}"/>
              </a:ext>
            </a:extLst>
          </p:cNvPr>
          <p:cNvSpPr txBox="1">
            <a:spLocks/>
          </p:cNvSpPr>
          <p:nvPr/>
        </p:nvSpPr>
        <p:spPr bwMode="auto">
          <a:xfrm>
            <a:off x="533400" y="5945013"/>
            <a:ext cx="7946924" cy="698573"/>
          </a:xfrm>
          <a:prstGeom prst="rect">
            <a:avLst/>
          </a:prstGeom>
          <a:solidFill>
            <a:srgbClr val="FFC000"/>
          </a:solidFill>
          <a:ln w="6350" cmpd="sng">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r>
              <a:rPr lang="en-US" kern="0"/>
              <a:t>Does the Taskforce recommend finalizing its updated mission statement?</a:t>
            </a:r>
          </a:p>
        </p:txBody>
      </p:sp>
    </p:spTree>
    <p:extLst>
      <p:ext uri="{BB962C8B-B14F-4D97-AF65-F5344CB8AC3E}">
        <p14:creationId xmlns:p14="http://schemas.microsoft.com/office/powerpoint/2010/main" val="364210001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497B7-20EF-4026-A506-B49488C112D4}"/>
              </a:ext>
            </a:extLst>
          </p:cNvPr>
          <p:cNvSpPr>
            <a:spLocks noGrp="1"/>
          </p:cNvSpPr>
          <p:nvPr>
            <p:ph type="title"/>
          </p:nvPr>
        </p:nvSpPr>
        <p:spPr/>
        <p:txBody>
          <a:bodyPr/>
          <a:lstStyle/>
          <a:p>
            <a:r>
              <a:rPr lang="en-US"/>
              <a:t>Revised 2019 Goals</a:t>
            </a:r>
          </a:p>
        </p:txBody>
      </p:sp>
      <p:sp>
        <p:nvSpPr>
          <p:cNvPr id="3" name="Content Placeholder 2">
            <a:extLst>
              <a:ext uri="{FF2B5EF4-FFF2-40B4-BE49-F238E27FC236}">
                <a16:creationId xmlns:a16="http://schemas.microsoft.com/office/drawing/2014/main" id="{AC8AA7A2-B8EA-46F0-B8F3-B2E04D6F58B8}"/>
              </a:ext>
            </a:extLst>
          </p:cNvPr>
          <p:cNvSpPr>
            <a:spLocks noGrp="1"/>
          </p:cNvSpPr>
          <p:nvPr>
            <p:ph sz="half" idx="1"/>
          </p:nvPr>
        </p:nvSpPr>
        <p:spPr>
          <a:xfrm>
            <a:off x="533399" y="6356551"/>
            <a:ext cx="8422967" cy="516198"/>
          </a:xfrm>
        </p:spPr>
        <p:txBody>
          <a:bodyPr/>
          <a:lstStyle/>
          <a:p>
            <a:r>
              <a:rPr lang="en-US" sz="1800" b="0" dirty="0"/>
              <a:t>The Taskforce will revisit longer-term goals for the Taskforce later in 2019.  </a:t>
            </a:r>
          </a:p>
          <a:p>
            <a:endParaRPr lang="en-US" dirty="0"/>
          </a:p>
        </p:txBody>
      </p:sp>
      <p:graphicFrame>
        <p:nvGraphicFramePr>
          <p:cNvPr id="5" name="Table 4">
            <a:extLst>
              <a:ext uri="{FF2B5EF4-FFF2-40B4-BE49-F238E27FC236}">
                <a16:creationId xmlns:a16="http://schemas.microsoft.com/office/drawing/2014/main" id="{BAF05120-C8EA-4E3A-B9E6-F5A4EA9B400C}"/>
              </a:ext>
            </a:extLst>
          </p:cNvPr>
          <p:cNvGraphicFramePr>
            <a:graphicFrameLocks noGrp="1"/>
          </p:cNvGraphicFramePr>
          <p:nvPr>
            <p:extLst>
              <p:ext uri="{D42A27DB-BD31-4B8C-83A1-F6EECF244321}">
                <p14:modId xmlns:p14="http://schemas.microsoft.com/office/powerpoint/2010/main" val="954214498"/>
              </p:ext>
            </p:extLst>
          </p:nvPr>
        </p:nvGraphicFramePr>
        <p:xfrm>
          <a:off x="564535" y="1140255"/>
          <a:ext cx="8391832" cy="4789678"/>
        </p:xfrm>
        <a:graphic>
          <a:graphicData uri="http://schemas.openxmlformats.org/drawingml/2006/table">
            <a:tbl>
              <a:tblPr firstRow="1" firstCol="1" bandRow="1"/>
              <a:tblGrid>
                <a:gridCol w="2989826">
                  <a:extLst>
                    <a:ext uri="{9D8B030D-6E8A-4147-A177-3AD203B41FA5}">
                      <a16:colId xmlns:a16="http://schemas.microsoft.com/office/drawing/2014/main" val="862546011"/>
                    </a:ext>
                  </a:extLst>
                </a:gridCol>
                <a:gridCol w="5402006">
                  <a:extLst>
                    <a:ext uri="{9D8B030D-6E8A-4147-A177-3AD203B41FA5}">
                      <a16:colId xmlns:a16="http://schemas.microsoft.com/office/drawing/2014/main" val="1103600878"/>
                    </a:ext>
                  </a:extLst>
                </a:gridCol>
              </a:tblGrid>
              <a:tr h="0">
                <a:tc>
                  <a:txBody>
                    <a:bodyPr/>
                    <a:lstStyle/>
                    <a:p>
                      <a:pPr marL="0" marR="0">
                        <a:lnSpc>
                          <a:spcPct val="107000"/>
                        </a:lnSpc>
                        <a:spcBef>
                          <a:spcPts val="0"/>
                        </a:spcBef>
                        <a:spcAft>
                          <a:spcPts val="800"/>
                        </a:spcAft>
                      </a:pPr>
                      <a:r>
                        <a:rPr lang="en-US" sz="1800" b="1">
                          <a:solidFill>
                            <a:schemeClr val="bg1"/>
                          </a:solidFill>
                          <a:effectLst/>
                          <a:latin typeface="Book Antiqua" panose="02040602050305030304" pitchFamily="18" charset="0"/>
                          <a:ea typeface="Calibri" panose="020F0502020204030204" pitchFamily="34" charset="0"/>
                          <a:cs typeface="Times New Roman" panose="02020603050405020304" pitchFamily="18" charset="0"/>
                        </a:rPr>
                        <a:t>Goals</a:t>
                      </a:r>
                      <a:endParaRPr lang="en-US" sz="1800">
                        <a:solidFill>
                          <a:schemeClr val="bg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23467"/>
                    </a:solidFill>
                  </a:tcPr>
                </a:tc>
                <a:tc>
                  <a:txBody>
                    <a:bodyPr/>
                    <a:lstStyle/>
                    <a:p>
                      <a:pPr marL="0" marR="0">
                        <a:lnSpc>
                          <a:spcPct val="107000"/>
                        </a:lnSpc>
                        <a:spcBef>
                          <a:spcPts val="0"/>
                        </a:spcBef>
                        <a:spcAft>
                          <a:spcPts val="800"/>
                        </a:spcAft>
                      </a:pPr>
                      <a:r>
                        <a:rPr lang="en-US" sz="1800" b="1">
                          <a:solidFill>
                            <a:schemeClr val="bg1"/>
                          </a:solidFill>
                          <a:effectLst/>
                          <a:latin typeface="Book Antiqua" panose="02040602050305030304" pitchFamily="18" charset="0"/>
                          <a:ea typeface="Calibri" panose="020F0502020204030204" pitchFamily="34" charset="0"/>
                          <a:cs typeface="Times New Roman" panose="02020603050405020304" pitchFamily="18" charset="0"/>
                        </a:rPr>
                        <a:t>Measures of Success</a:t>
                      </a:r>
                      <a:endParaRPr lang="en-US" sz="1800">
                        <a:solidFill>
                          <a:schemeClr val="bg1"/>
                        </a:solidFill>
                        <a:effectLst/>
                        <a:latin typeface="Book Antiqua" panose="02040602050305030304" pitchFamily="18"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23467"/>
                    </a:solidFill>
                  </a:tcPr>
                </a:tc>
                <a:extLst>
                  <a:ext uri="{0D108BD9-81ED-4DB2-BD59-A6C34878D82A}">
                    <a16:rowId xmlns:a16="http://schemas.microsoft.com/office/drawing/2014/main" val="1847475381"/>
                  </a:ext>
                </a:extLst>
              </a:tr>
              <a:tr h="709295">
                <a:tc>
                  <a:txBody>
                    <a:bodyPr/>
                    <a:lstStyle/>
                    <a:p>
                      <a:pPr marL="0" marR="0">
                        <a:lnSpc>
                          <a:spcPct val="107000"/>
                        </a:lnSpc>
                        <a:spcBef>
                          <a:spcPts val="0"/>
                        </a:spcBef>
                        <a:spcAft>
                          <a:spcPts val="800"/>
                        </a:spcAft>
                      </a:pPr>
                      <a:r>
                        <a:rPr lang="en-US" sz="1800">
                          <a:effectLst/>
                          <a:latin typeface="Book Antiqua" panose="02040602050305030304" pitchFamily="18" charset="0"/>
                          <a:ea typeface="Calibri" panose="020F0502020204030204" pitchFamily="34" charset="0"/>
                          <a:cs typeface="Times New Roman" panose="02020603050405020304" pitchFamily="18" charset="0"/>
                        </a:rPr>
                        <a:t>1. Track and advise EOHHS on the adoption of the Aligned Measure Set</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nSpc>
                          <a:spcPct val="107000"/>
                        </a:lnSpc>
                        <a:spcBef>
                          <a:spcPts val="0"/>
                        </a:spcBef>
                        <a:spcAft>
                          <a:spcPts val="800"/>
                        </a:spcAft>
                        <a:buFont typeface="+mj-lt"/>
                        <a:buAutoNum type="arabicPeriod"/>
                        <a:tabLst>
                          <a:tab pos="276860" algn="l"/>
                        </a:tabLst>
                      </a:pPr>
                      <a:r>
                        <a:rPr lang="en-US" sz="1800">
                          <a:effectLst/>
                          <a:latin typeface="Book Antiqua" panose="02040602050305030304" pitchFamily="18" charset="0"/>
                          <a:ea typeface="Calibri" panose="020F0502020204030204" pitchFamily="34" charset="0"/>
                          <a:cs typeface="Times New Roman" panose="02020603050405020304" pitchFamily="18" charset="0"/>
                        </a:rPr>
                        <a:t>Track use of the Aligned Measure Set in global budget-based risk contracts.</a:t>
                      </a:r>
                    </a:p>
                    <a:p>
                      <a:pPr marL="342900" marR="0" lvl="0" indent="-342900">
                        <a:lnSpc>
                          <a:spcPct val="107000"/>
                        </a:lnSpc>
                        <a:spcBef>
                          <a:spcPts val="0"/>
                        </a:spcBef>
                        <a:spcAft>
                          <a:spcPts val="800"/>
                        </a:spcAft>
                        <a:buFont typeface="+mj-lt"/>
                        <a:buAutoNum type="arabicPeriod"/>
                        <a:tabLst>
                          <a:tab pos="276860" algn="l"/>
                        </a:tabLst>
                      </a:pPr>
                      <a:r>
                        <a:rPr lang="en-US" sz="1800">
                          <a:effectLst/>
                          <a:latin typeface="Book Antiqua" panose="02040602050305030304" pitchFamily="18" charset="0"/>
                          <a:ea typeface="Calibri" panose="020F0502020204030204" pitchFamily="34" charset="0"/>
                          <a:cs typeface="Times New Roman" panose="02020603050405020304" pitchFamily="18" charset="0"/>
                        </a:rPr>
                        <a:t>Advise EOHHS on how to address barriers and increase adoption of the Aligned Measure Set.</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5335811"/>
                  </a:ext>
                </a:extLst>
              </a:tr>
              <a:tr h="423545">
                <a:tc>
                  <a:txBody>
                    <a:bodyPr/>
                    <a:lstStyle/>
                    <a:p>
                      <a:pPr marL="0" marR="0">
                        <a:lnSpc>
                          <a:spcPct val="107000"/>
                        </a:lnSpc>
                        <a:spcBef>
                          <a:spcPts val="0"/>
                        </a:spcBef>
                        <a:spcAft>
                          <a:spcPts val="800"/>
                        </a:spcAft>
                      </a:pPr>
                      <a:r>
                        <a:rPr lang="en-US" sz="1800">
                          <a:effectLst/>
                          <a:latin typeface="Book Antiqua" panose="02040602050305030304" pitchFamily="18" charset="0"/>
                          <a:ea typeface="Calibri" panose="020F0502020204030204" pitchFamily="34" charset="0"/>
                          <a:cs typeface="Times New Roman" panose="02020603050405020304" pitchFamily="18" charset="0"/>
                        </a:rPr>
                        <a:t>2. Review and maintain the Aligned Measure Set</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1E1"/>
                    </a:solidFill>
                  </a:tcPr>
                </a:tc>
                <a:tc>
                  <a:txBody>
                    <a:bodyPr/>
                    <a:lstStyle/>
                    <a:p>
                      <a:pPr marL="0" marR="0">
                        <a:lnSpc>
                          <a:spcPct val="107000"/>
                        </a:lnSpc>
                        <a:spcBef>
                          <a:spcPts val="0"/>
                        </a:spcBef>
                        <a:spcAft>
                          <a:spcPts val="800"/>
                        </a:spcAft>
                      </a:pPr>
                      <a:r>
                        <a:rPr lang="en-US" sz="1800">
                          <a:effectLst/>
                          <a:latin typeface="Book Antiqua" panose="02040602050305030304" pitchFamily="18" charset="0"/>
                          <a:ea typeface="Calibri" panose="020F0502020204030204" pitchFamily="34" charset="0"/>
                          <a:cs typeface="Times New Roman" panose="02020603050405020304" pitchFamily="18" charset="0"/>
                        </a:rPr>
                        <a:t>Completion of the 2019 annual review process by March 31, 2019.</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1E1"/>
                    </a:solidFill>
                  </a:tcPr>
                </a:tc>
                <a:extLst>
                  <a:ext uri="{0D108BD9-81ED-4DB2-BD59-A6C34878D82A}">
                    <a16:rowId xmlns:a16="http://schemas.microsoft.com/office/drawing/2014/main" val="2482176811"/>
                  </a:ext>
                </a:extLst>
              </a:tr>
              <a:tr h="423545">
                <a:tc>
                  <a:txBody>
                    <a:bodyPr/>
                    <a:lstStyle/>
                    <a:p>
                      <a:pPr marL="0" marR="0">
                        <a:lnSpc>
                          <a:spcPct val="107000"/>
                        </a:lnSpc>
                        <a:spcBef>
                          <a:spcPts val="0"/>
                        </a:spcBef>
                        <a:spcAft>
                          <a:spcPts val="800"/>
                        </a:spcAft>
                      </a:pPr>
                      <a:r>
                        <a:rPr lang="en-US" sz="1800">
                          <a:effectLst/>
                          <a:latin typeface="Book Antiqua" panose="02040602050305030304" pitchFamily="18" charset="0"/>
                          <a:ea typeface="Calibri" panose="020F0502020204030204" pitchFamily="34" charset="0"/>
                          <a:cs typeface="Times New Roman" panose="02020603050405020304" pitchFamily="18" charset="0"/>
                        </a:rPr>
                        <a:t>3. Track or sponsor four prioritized developmental measures for testing and implementation</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800">
                          <a:effectLst/>
                          <a:latin typeface="Book Antiqua" panose="02040602050305030304" pitchFamily="18" charset="0"/>
                          <a:ea typeface="Calibri" panose="020F0502020204030204" pitchFamily="34" charset="0"/>
                          <a:cs typeface="Times New Roman" panose="02020603050405020304" pitchFamily="18" charset="0"/>
                        </a:rPr>
                        <a:t>Attainment of the 2019 objectives for each of the developmental measures/measure concepts by December 31, 2019.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1112438"/>
                  </a:ext>
                </a:extLst>
              </a:tr>
              <a:tr h="862965">
                <a:tc>
                  <a:txBody>
                    <a:bodyPr/>
                    <a:lstStyle/>
                    <a:p>
                      <a:pPr marL="0" marR="0">
                        <a:lnSpc>
                          <a:spcPct val="107000"/>
                        </a:lnSpc>
                        <a:spcBef>
                          <a:spcPts val="0"/>
                        </a:spcBef>
                        <a:spcAft>
                          <a:spcPts val="800"/>
                        </a:spcAft>
                      </a:pPr>
                      <a:r>
                        <a:rPr lang="en-US" sz="1800">
                          <a:effectLst/>
                          <a:latin typeface="Book Antiqua" panose="02040602050305030304" pitchFamily="18" charset="0"/>
                          <a:ea typeface="Calibri" panose="020F0502020204030204" pitchFamily="34" charset="0"/>
                          <a:cs typeface="Times New Roman" panose="02020603050405020304" pitchFamily="18" charset="0"/>
                        </a:rPr>
                        <a:t>4. Advise EOHHS and related entities and promote systemized means of electronic measure reporting</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1E1"/>
                    </a:solidFill>
                  </a:tcPr>
                </a:tc>
                <a:tc>
                  <a:txBody>
                    <a:bodyPr/>
                    <a:lstStyle/>
                    <a:p>
                      <a:pPr marL="0" marR="0">
                        <a:lnSpc>
                          <a:spcPct val="107000"/>
                        </a:lnSpc>
                        <a:spcBef>
                          <a:spcPts val="0"/>
                        </a:spcBef>
                        <a:spcAft>
                          <a:spcPts val="800"/>
                        </a:spcAft>
                      </a:pPr>
                      <a:r>
                        <a:rPr lang="en-US" sz="1800">
                          <a:effectLst/>
                          <a:latin typeface="Book Antiqua" panose="02040602050305030304" pitchFamily="18" charset="0"/>
                          <a:ea typeface="Calibri" panose="020F0502020204030204" pitchFamily="34" charset="0"/>
                          <a:cs typeface="Times New Roman" panose="02020603050405020304" pitchFamily="18" charset="0"/>
                        </a:rPr>
                        <a:t>Identification and promotion of Taskforce-identified electronic measures for inclusion in the Commonwealth’s plan for electronic measure reporting.</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1E1E1"/>
                    </a:solidFill>
                  </a:tcPr>
                </a:tc>
                <a:extLst>
                  <a:ext uri="{0D108BD9-81ED-4DB2-BD59-A6C34878D82A}">
                    <a16:rowId xmlns:a16="http://schemas.microsoft.com/office/drawing/2014/main" val="3135968827"/>
                  </a:ext>
                </a:extLst>
              </a:tr>
            </a:tbl>
          </a:graphicData>
        </a:graphic>
      </p:graphicFrame>
      <p:sp>
        <p:nvSpPr>
          <p:cNvPr id="6" name="Content Placeholder 3">
            <a:extLst>
              <a:ext uri="{FF2B5EF4-FFF2-40B4-BE49-F238E27FC236}">
                <a16:creationId xmlns:a16="http://schemas.microsoft.com/office/drawing/2014/main" id="{8B3C4CFB-F4F8-485D-A73C-BB7F5270FA73}"/>
              </a:ext>
            </a:extLst>
          </p:cNvPr>
          <p:cNvSpPr txBox="1">
            <a:spLocks/>
          </p:cNvSpPr>
          <p:nvPr/>
        </p:nvSpPr>
        <p:spPr bwMode="auto">
          <a:xfrm>
            <a:off x="533400" y="5982445"/>
            <a:ext cx="8422968" cy="401441"/>
          </a:xfrm>
          <a:prstGeom prst="rect">
            <a:avLst/>
          </a:prstGeom>
          <a:solidFill>
            <a:srgbClr val="FFC000"/>
          </a:solidFill>
          <a:ln w="6350" cmpd="sng">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1" fontAlgn="base" hangingPunct="1">
              <a:spcBef>
                <a:spcPct val="0"/>
              </a:spcBef>
              <a:spcAft>
                <a:spcPts val="1200"/>
              </a:spcAft>
              <a:buClrTx/>
              <a:buSzPct val="100000"/>
              <a:buFont typeface="Wingdings" pitchFamily="2" charset="2"/>
              <a:buChar char="n"/>
              <a:defRPr sz="2000" b="1">
                <a:solidFill>
                  <a:schemeClr val="tx1"/>
                </a:solidFill>
                <a:latin typeface="Book Antiqua" pitchFamily="18" charset="0"/>
                <a:ea typeface="Calibri" pitchFamily="34" charset="0"/>
                <a:cs typeface="Calibri" pitchFamily="34" charset="0"/>
              </a:defRPr>
            </a:lvl1pPr>
            <a:lvl2pPr marL="568325" indent="-222250" algn="l" rtl="0" eaLnBrk="1" fontAlgn="base" hangingPunct="1">
              <a:spcBef>
                <a:spcPct val="0"/>
              </a:spcBef>
              <a:spcAft>
                <a:spcPts val="1200"/>
              </a:spcAft>
              <a:buClrTx/>
              <a:buSzPct val="100000"/>
              <a:buFont typeface="Arial" pitchFamily="34" charset="0"/>
              <a:buChar char="•"/>
              <a:defRPr sz="2000" b="1">
                <a:solidFill>
                  <a:schemeClr val="tx1"/>
                </a:solidFill>
                <a:latin typeface="Book Antiqua" pitchFamily="18" charset="0"/>
                <a:ea typeface="Calibri" pitchFamily="34" charset="0"/>
                <a:cs typeface="Calibri" pitchFamily="34" charset="0"/>
              </a:defRPr>
            </a:lvl2pPr>
            <a:lvl3pPr marL="739775" indent="-342900" algn="l" rtl="0" eaLnBrk="1" fontAlgn="base" hangingPunct="1">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1" fontAlgn="base" hangingPunct="1">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1" fontAlgn="base" hangingPunct="1">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6pPr>
            <a:lvl7pPr marL="22479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7pPr>
            <a:lvl8pPr marL="27051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8pPr>
            <a:lvl9pPr marL="3162300" indent="-304800" algn="l" rtl="0" eaLnBrk="1" fontAlgn="base" hangingPunct="1">
              <a:lnSpc>
                <a:spcPct val="90000"/>
              </a:lnSpc>
              <a:spcBef>
                <a:spcPct val="25000"/>
              </a:spcBef>
              <a:spcAft>
                <a:spcPct val="0"/>
              </a:spcAft>
              <a:buClr>
                <a:schemeClr val="tx1"/>
              </a:buClr>
              <a:buChar char="–"/>
              <a:defRPr sz="1600">
                <a:solidFill>
                  <a:schemeClr val="tx1"/>
                </a:solidFill>
                <a:latin typeface="+mn-lt"/>
              </a:defRPr>
            </a:lvl9pPr>
          </a:lstStyle>
          <a:p>
            <a:r>
              <a:rPr lang="en-US" sz="1800" kern="0"/>
              <a:t>Does the Taskforce recommend finalizing its 2019 goals?</a:t>
            </a:r>
          </a:p>
        </p:txBody>
      </p:sp>
    </p:spTree>
    <p:extLst>
      <p:ext uri="{BB962C8B-B14F-4D97-AF65-F5344CB8AC3E}">
        <p14:creationId xmlns:p14="http://schemas.microsoft.com/office/powerpoint/2010/main" val="37820926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p>
        </p:txBody>
      </p:sp>
      <p:sp>
        <p:nvSpPr>
          <p:cNvPr id="3" name="Content Placeholder 2"/>
          <p:cNvSpPr>
            <a:spLocks noGrp="1"/>
          </p:cNvSpPr>
          <p:nvPr>
            <p:ph sz="half" idx="1"/>
          </p:nvPr>
        </p:nvSpPr>
        <p:spPr>
          <a:xfrm>
            <a:off x="533400" y="1228545"/>
            <a:ext cx="8382000" cy="4556234"/>
          </a:xfrm>
        </p:spPr>
        <p:txBody>
          <a:bodyPr/>
          <a:lstStyle/>
          <a:p>
            <a:r>
              <a:rPr lang="en-US" dirty="0"/>
              <a:t>Welcome</a:t>
            </a:r>
          </a:p>
          <a:p>
            <a:r>
              <a:rPr lang="en-US" dirty="0"/>
              <a:t>Recap of 12-17-18 Meeting Decisions &amp; Discussion of Follow-up Items</a:t>
            </a:r>
          </a:p>
          <a:p>
            <a:r>
              <a:rPr lang="en-US" dirty="0"/>
              <a:t>Transparency of Taskforce Work</a:t>
            </a:r>
          </a:p>
          <a:p>
            <a:r>
              <a:rPr lang="en-US" dirty="0"/>
              <a:t>Abbreviated Annual Review of the Aligned Measure Set</a:t>
            </a:r>
          </a:p>
          <a:p>
            <a:r>
              <a:rPr lang="en-US" kern="1200" dirty="0">
                <a:latin typeface="Book Antiqua" panose="02040602050305030304" pitchFamily="18" charset="0"/>
              </a:rPr>
              <a:t>Update on Oregon’s Kindergarten Readiness Measure Development Activity</a:t>
            </a:r>
          </a:p>
          <a:p>
            <a:r>
              <a:rPr lang="en-US" kern="1200" dirty="0"/>
              <a:t>HPC Plan for Monitoring Adoption of the Aligned Measure Set</a:t>
            </a:r>
          </a:p>
          <a:p>
            <a:r>
              <a:rPr lang="en-US" dirty="0"/>
              <a:t>Next Steps</a:t>
            </a:r>
          </a:p>
        </p:txBody>
      </p:sp>
      <p:sp>
        <p:nvSpPr>
          <p:cNvPr id="4" name="Rectangle 3"/>
          <p:cNvSpPr/>
          <p:nvPr/>
        </p:nvSpPr>
        <p:spPr>
          <a:xfrm>
            <a:off x="259325" y="2403341"/>
            <a:ext cx="8884675"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888809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EA5C2-97D8-496F-BD47-F05985FA2A32}"/>
              </a:ext>
            </a:extLst>
          </p:cNvPr>
          <p:cNvSpPr>
            <a:spLocks noGrp="1"/>
          </p:cNvSpPr>
          <p:nvPr>
            <p:ph type="title"/>
          </p:nvPr>
        </p:nvSpPr>
        <p:spPr/>
        <p:txBody>
          <a:bodyPr/>
          <a:lstStyle/>
          <a:p>
            <a:r>
              <a:rPr lang="en-US" dirty="0"/>
              <a:t>Increasing Taskforce Transparency</a:t>
            </a:r>
          </a:p>
        </p:txBody>
      </p:sp>
      <p:sp>
        <p:nvSpPr>
          <p:cNvPr id="3" name="Content Placeholder 2">
            <a:extLst>
              <a:ext uri="{FF2B5EF4-FFF2-40B4-BE49-F238E27FC236}">
                <a16:creationId xmlns:a16="http://schemas.microsoft.com/office/drawing/2014/main" id="{D164BD94-43F1-443A-A806-5E3662F80FFD}"/>
              </a:ext>
            </a:extLst>
          </p:cNvPr>
          <p:cNvSpPr>
            <a:spLocks noGrp="1"/>
          </p:cNvSpPr>
          <p:nvPr>
            <p:ph sz="half" idx="1"/>
          </p:nvPr>
        </p:nvSpPr>
        <p:spPr>
          <a:xfrm>
            <a:off x="533400" y="1371600"/>
            <a:ext cx="8077200" cy="5127674"/>
          </a:xfrm>
        </p:spPr>
        <p:txBody>
          <a:bodyPr/>
          <a:lstStyle/>
          <a:p>
            <a:r>
              <a:rPr lang="en-US" b="0" dirty="0"/>
              <a:t>During the 10/24 Taskforce meeting, Taskforce staff shared that one respondent to the request for public comment on the Taskforce report recommended that future meetings be open to the public to ensure a greater level of transparency and accountability.</a:t>
            </a:r>
          </a:p>
          <a:p>
            <a:r>
              <a:rPr lang="en-US" b="0" dirty="0"/>
              <a:t>The Taskforce staff have taken the following steps to enhance the transparency of Taskforce work:</a:t>
            </a:r>
          </a:p>
          <a:p>
            <a:pPr marL="457200" indent="-457200">
              <a:buFont typeface="+mj-lt"/>
              <a:buAutoNum type="arabicPeriod"/>
            </a:pPr>
            <a:r>
              <a:rPr lang="en-US" b="0" dirty="0"/>
              <a:t>We held a webinar on 1/10 to describe the work of the Taskforce and the Aligned Measure Set, with 50 participants.</a:t>
            </a:r>
          </a:p>
          <a:p>
            <a:pPr marL="457200" indent="-457200">
              <a:buFont typeface="+mj-lt"/>
              <a:buAutoNum type="arabicPeriod"/>
            </a:pPr>
            <a:r>
              <a:rPr lang="en-US" b="0" dirty="0"/>
              <a:t>We are in the process of creating a web page which will include:</a:t>
            </a:r>
          </a:p>
          <a:p>
            <a:pPr lvl="1"/>
            <a:r>
              <a:rPr lang="en-US" b="0" dirty="0"/>
              <a:t>2020 measures and implementation parameters </a:t>
            </a:r>
          </a:p>
          <a:p>
            <a:pPr lvl="1"/>
            <a:r>
              <a:rPr lang="en-US" b="0" dirty="0"/>
              <a:t>Measure specifications</a:t>
            </a:r>
          </a:p>
          <a:p>
            <a:pPr lvl="1"/>
            <a:r>
              <a:rPr lang="en-US" b="0" dirty="0"/>
              <a:t>Developmental measure goals and associated activity for 2019</a:t>
            </a:r>
          </a:p>
          <a:p>
            <a:pPr lvl="1"/>
            <a:r>
              <a:rPr lang="en-US" b="0" dirty="0"/>
              <a:t>Taskforce meeting presentations</a:t>
            </a:r>
            <a:endParaRPr lang="en-US" dirty="0"/>
          </a:p>
        </p:txBody>
      </p:sp>
    </p:spTree>
    <p:extLst>
      <p:ext uri="{BB962C8B-B14F-4D97-AF65-F5344CB8AC3E}">
        <p14:creationId xmlns:p14="http://schemas.microsoft.com/office/powerpoint/2010/main" val="323688172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Agenda</a:t>
            </a:r>
          </a:p>
        </p:txBody>
      </p:sp>
      <p:sp>
        <p:nvSpPr>
          <p:cNvPr id="3" name="Content Placeholder 2"/>
          <p:cNvSpPr>
            <a:spLocks noGrp="1"/>
          </p:cNvSpPr>
          <p:nvPr>
            <p:ph sz="half" idx="1"/>
          </p:nvPr>
        </p:nvSpPr>
        <p:spPr>
          <a:xfrm>
            <a:off x="533400" y="1228545"/>
            <a:ext cx="8382000" cy="4556234"/>
          </a:xfrm>
        </p:spPr>
        <p:txBody>
          <a:bodyPr/>
          <a:lstStyle/>
          <a:p>
            <a:r>
              <a:rPr lang="en-US" dirty="0"/>
              <a:t>Welcome</a:t>
            </a:r>
          </a:p>
          <a:p>
            <a:r>
              <a:rPr lang="en-US" dirty="0"/>
              <a:t>Recap of 12-17-18 Meeting Decisions &amp; Discussion of Follow-up Items</a:t>
            </a:r>
          </a:p>
          <a:p>
            <a:r>
              <a:rPr lang="en-US" dirty="0"/>
              <a:t>Transparency of Taskforce Work</a:t>
            </a:r>
          </a:p>
          <a:p>
            <a:r>
              <a:rPr lang="en-US" dirty="0"/>
              <a:t>Abbreviated Annual Review of the Aligned Measure Set</a:t>
            </a:r>
          </a:p>
          <a:p>
            <a:r>
              <a:rPr lang="en-US" kern="1200" dirty="0">
                <a:latin typeface="Book Antiqua" panose="02040602050305030304" pitchFamily="18" charset="0"/>
              </a:rPr>
              <a:t>Update on Oregon’s Kindergarten Readiness Measure Development Activity</a:t>
            </a:r>
          </a:p>
          <a:p>
            <a:r>
              <a:rPr lang="en-US" kern="1200" dirty="0"/>
              <a:t>HPC Plan for Monitoring Adoption of the Aligned Measure Set</a:t>
            </a:r>
          </a:p>
          <a:p>
            <a:r>
              <a:rPr lang="en-US" dirty="0"/>
              <a:t>Next Steps</a:t>
            </a:r>
          </a:p>
        </p:txBody>
      </p:sp>
      <p:sp>
        <p:nvSpPr>
          <p:cNvPr id="4" name="Rectangle 3"/>
          <p:cNvSpPr/>
          <p:nvPr/>
        </p:nvSpPr>
        <p:spPr>
          <a:xfrm>
            <a:off x="228600" y="2882817"/>
            <a:ext cx="8915400" cy="533400"/>
          </a:xfrm>
          <a:prstGeom prst="rect">
            <a:avLst/>
          </a:prstGeom>
          <a:solidFill>
            <a:srgbClr val="FFC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640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STYLE" val="AcnSubjectTitle"/>
  <p:tag name="DATE" val="8/4/2008 11:33:24 AM"/>
</p:tagLst>
</file>

<file path=ppt/tags/tag3.xml><?xml version="1.0" encoding="utf-8"?>
<p:tagLst xmlns:a="http://schemas.openxmlformats.org/drawingml/2006/main" xmlns:r="http://schemas.openxmlformats.org/officeDocument/2006/relationships" xmlns:p="http://schemas.openxmlformats.org/presentationml/2006/main">
  <p:tag name="STYLE" val="AcnFootnote"/>
  <p:tag name="DATE" val="8/4/2008 11:33:25 AM"/>
</p:tagLst>
</file>

<file path=ppt/theme/theme1.xml><?xml version="1.0" encoding="utf-8"?>
<a:theme xmlns:a="http://schemas.openxmlformats.org/drawingml/2006/main" name="EOHHS">
  <a:themeElements>
    <a:clrScheme name="">
      <a:dk1>
        <a:srgbClr val="000000"/>
      </a:dk1>
      <a:lt1>
        <a:srgbClr val="FFFFFF"/>
      </a:lt1>
      <a:dk2>
        <a:srgbClr val="003366"/>
      </a:dk2>
      <a:lt2>
        <a:srgbClr val="B4B4B4"/>
      </a:lt2>
      <a:accent1>
        <a:srgbClr val="FFFFCC"/>
      </a:accent1>
      <a:accent2>
        <a:srgbClr val="003399"/>
      </a:accent2>
      <a:accent3>
        <a:srgbClr val="FFFFFF"/>
      </a:accent3>
      <a:accent4>
        <a:srgbClr val="000000"/>
      </a:accent4>
      <a:accent5>
        <a:srgbClr val="FFFFE2"/>
      </a:accent5>
      <a:accent6>
        <a:srgbClr val="002D8A"/>
      </a:accent6>
      <a:hlink>
        <a:srgbClr val="CCCCFF"/>
      </a:hlink>
      <a:folHlink>
        <a:srgbClr val="FFFFFF"/>
      </a:folHlink>
    </a:clrScheme>
    <a:fontScheme name="1_Blue Presentation Template - MA HHS - small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accent2"/>
          </a:solidFill>
          <a:prstDash val="solid"/>
          <a:round/>
          <a:headEnd type="none" w="med" len="med"/>
          <a:tailEnd type="none" w="med" len="med"/>
        </a:ln>
        <a:effectLst/>
      </a:spPr>
      <a:bodyPr vert="horz" wrap="square" lIns="45720" tIns="45720" rIns="4572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ue Presentation Template - MA HHS - small logo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ue Presentation Template - MA HHS - small logo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ue Presentation Template - MA HHS - small logo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ue Presentation Template - MA HHS - small logo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ue Presentation Template - MA HHS - small logo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ue Presentation Template - MA HHS - small logo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ue Presentation Template - MA HHS - small logo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d29a8555-db37-4257-91ea-e6d336cdedf2">
      <UserInfo>
        <DisplayName>Michael Bailit</DisplayName>
        <AccountId>22</AccountId>
        <AccountType/>
      </UserInfo>
      <UserInfo>
        <DisplayName>Deepti Kanneganti</DisplayName>
        <AccountId>15</AccountId>
        <AccountType/>
      </UserInfo>
      <UserInfo>
        <DisplayName>Justine Zayhowski</DisplayName>
        <AccountId>2633</AccountId>
        <AccountType/>
      </UserInfo>
      <UserInfo>
        <DisplayName>Lisa.Ahlgren@state.ma.us</DisplayName>
        <AccountId>3175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3F9B95F2EE52B4E9FB130DEE3F78C09" ma:contentTypeVersion="4" ma:contentTypeDescription="Create a new document." ma:contentTypeScope="" ma:versionID="bbea1032490aa0461f96750d679ca1ce">
  <xsd:schema xmlns:xsd="http://www.w3.org/2001/XMLSchema" xmlns:xs="http://www.w3.org/2001/XMLSchema" xmlns:p="http://schemas.microsoft.com/office/2006/metadata/properties" xmlns:ns2="d29a8555-db37-4257-91ea-e6d336cdedf2" xmlns:ns3="34dc536f-1af3-405a-935d-0fb3b6674883" targetNamespace="http://schemas.microsoft.com/office/2006/metadata/properties" ma:root="true" ma:fieldsID="60fe8ce23685696432a4a438cad5c38f" ns2:_="" ns3:_="">
    <xsd:import namespace="d29a8555-db37-4257-91ea-e6d336cdedf2"/>
    <xsd:import namespace="34dc536f-1af3-405a-935d-0fb3b667488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9a8555-db37-4257-91ea-e6d336cdedf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dc536f-1af3-405a-935d-0fb3b667488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62C3C6-3E64-4F66-8292-8DAEACA6EE62}">
  <ds:schemaRefs>
    <ds:schemaRef ds:uri="http://schemas.microsoft.com/sharepoint/v3/contenttype/forms"/>
  </ds:schemaRefs>
</ds:datastoreItem>
</file>

<file path=customXml/itemProps2.xml><?xml version="1.0" encoding="utf-8"?>
<ds:datastoreItem xmlns:ds="http://schemas.openxmlformats.org/officeDocument/2006/customXml" ds:itemID="{F3D51BB9-DEB6-4460-8125-E187CA6439EC}">
  <ds:schemaRefs>
    <ds:schemaRef ds:uri="http://schemas.openxmlformats.org/package/2006/metadata/core-properties"/>
    <ds:schemaRef ds:uri="http://purl.org/dc/dcmitype/"/>
    <ds:schemaRef ds:uri="http://schemas.microsoft.com/office/2006/documentManagement/types"/>
    <ds:schemaRef ds:uri="d29a8555-db37-4257-91ea-e6d336cdedf2"/>
    <ds:schemaRef ds:uri="http://purl.org/dc/elements/1.1/"/>
    <ds:schemaRef ds:uri="http://schemas.microsoft.com/office/2006/metadata/properties"/>
    <ds:schemaRef ds:uri="http://purl.org/dc/terms/"/>
    <ds:schemaRef ds:uri="http://schemas.microsoft.com/office/infopath/2007/PartnerControls"/>
    <ds:schemaRef ds:uri="34dc536f-1af3-405a-935d-0fb3b6674883"/>
    <ds:schemaRef ds:uri="http://www.w3.org/XML/1998/namespace"/>
  </ds:schemaRefs>
</ds:datastoreItem>
</file>

<file path=customXml/itemProps3.xml><?xml version="1.0" encoding="utf-8"?>
<ds:datastoreItem xmlns:ds="http://schemas.openxmlformats.org/officeDocument/2006/customXml" ds:itemID="{B5AE12FF-37E4-4B41-A827-130FFC6827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9a8555-db37-4257-91ea-e6d336cdedf2"/>
    <ds:schemaRef ds:uri="34dc536f-1af3-405a-935d-0fb3b66748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Quality Measurement Taskforce Meeting 19</Template>
  <TotalTime>258</TotalTime>
  <Words>3138</Words>
  <Application>Microsoft Office PowerPoint</Application>
  <PresentationFormat>On-screen Show (4:3)</PresentationFormat>
  <Paragraphs>386</Paragraphs>
  <Slides>38</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Arial Narrow</vt:lpstr>
      <vt:lpstr>Book Antiqua</vt:lpstr>
      <vt:lpstr>Calibri</vt:lpstr>
      <vt:lpstr>Symbol</vt:lpstr>
      <vt:lpstr>Times New Roman</vt:lpstr>
      <vt:lpstr>Wingdings</vt:lpstr>
      <vt:lpstr>Wingdings 2</vt:lpstr>
      <vt:lpstr>EOHHS</vt:lpstr>
      <vt:lpstr>PowerPoint Presentation</vt:lpstr>
      <vt:lpstr>Agenda</vt:lpstr>
      <vt:lpstr>12-17-18 Taskforce Meeting Decisions</vt:lpstr>
      <vt:lpstr>12-17-18 Taskforce Meeting  Follow-Up Items </vt:lpstr>
      <vt:lpstr>Revised Mission Statement</vt:lpstr>
      <vt:lpstr>Revised 2019 Goals</vt:lpstr>
      <vt:lpstr>Agenda</vt:lpstr>
      <vt:lpstr>Increasing Taskforce Transparency</vt:lpstr>
      <vt:lpstr>Agenda</vt:lpstr>
      <vt:lpstr>Annual Review Process</vt:lpstr>
      <vt:lpstr>Movement of MassHealth Measures from Reporting to Performance</vt:lpstr>
      <vt:lpstr>Movement of MassHealth Measures from Reporting to Performance</vt:lpstr>
      <vt:lpstr>ED Visits for Adults with Mental Illness and/or Substance Addiction</vt:lpstr>
      <vt:lpstr>Health-Related Social Needs Screening</vt:lpstr>
      <vt:lpstr>Movement of MassHealth Measures from Reporting to Performance</vt:lpstr>
      <vt:lpstr>Opportunities for Improvement</vt:lpstr>
      <vt:lpstr>Opportunities for Improvement –  Core Measures</vt:lpstr>
      <vt:lpstr>Opportunities for Improvement – Menu Measures </vt:lpstr>
      <vt:lpstr>Opportunities for Improvement – Menu Measures (cont’d)</vt:lpstr>
      <vt:lpstr>Opportunities for improvement – Menu Measures (cont’d)</vt:lpstr>
      <vt:lpstr>Most Recent Performance on  Monitoring Set Measures</vt:lpstr>
      <vt:lpstr>Performance on Monitoring Measures</vt:lpstr>
      <vt:lpstr>Most Recent Performance on  Monitoring Set Measures (cont’d)</vt:lpstr>
      <vt:lpstr>Most Recent Performance on  Monitoring Set Measures (cont’d)</vt:lpstr>
      <vt:lpstr>Most Recent Performance on  Monitoring Set Measures (cont’d)</vt:lpstr>
      <vt:lpstr>CMS-Driven Changes to MassHealth ACO and Medicare ACO Measure Sets</vt:lpstr>
      <vt:lpstr>Taskforce Recommended Changes </vt:lpstr>
      <vt:lpstr>Agenda</vt:lpstr>
      <vt:lpstr>Update on Oregon’s Kindergarten Readiness Measure</vt:lpstr>
      <vt:lpstr>Oregon’s Populations and Domains</vt:lpstr>
      <vt:lpstr>Oregon’s Kindergarten Readiness Measure – Conceptual Framework</vt:lpstr>
      <vt:lpstr>Oregon’s Kindergarten Readiness Measure – Conceptual Framework (cont’d)</vt:lpstr>
      <vt:lpstr>Oregon’s Recommendations </vt:lpstr>
      <vt:lpstr>Oregon’s Proposed Measures</vt:lpstr>
      <vt:lpstr>Agenda</vt:lpstr>
      <vt:lpstr>Monitoring Adoption of the Aligned Measure Set</vt:lpstr>
      <vt:lpstr>Agenda</vt:lpstr>
      <vt:lpstr>Upcoming Meetings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Deepti Kanneganti</dc:creator>
  <cp:lastModifiedBy>Justine Zayhowski</cp:lastModifiedBy>
  <cp:revision>1</cp:revision>
  <cp:lastPrinted>2018-09-25T13:48:10Z</cp:lastPrinted>
  <dcterms:created xsi:type="dcterms:W3CDTF">2018-07-16T19:03:48Z</dcterms:created>
  <dcterms:modified xsi:type="dcterms:W3CDTF">2019-01-24T15:05:01Z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0x010100F3F9B95F2EE52B4E9FB130DEE3F78C09</vt:lpwstr>
  </property>
</Properties>
</file>