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3" r:id="rId4"/>
  </p:sldMasterIdLst>
  <p:notesMasterIdLst>
    <p:notesMasterId r:id="rId25"/>
  </p:notesMasterIdLst>
  <p:handoutMasterIdLst>
    <p:handoutMasterId r:id="rId26"/>
  </p:handoutMasterIdLst>
  <p:sldIdLst>
    <p:sldId id="483" r:id="rId5"/>
    <p:sldId id="1429" r:id="rId6"/>
    <p:sldId id="1446" r:id="rId7"/>
    <p:sldId id="1447" r:id="rId8"/>
    <p:sldId id="1448" r:id="rId9"/>
    <p:sldId id="1452" r:id="rId10"/>
    <p:sldId id="1449" r:id="rId11"/>
    <p:sldId id="1442" r:id="rId12"/>
    <p:sldId id="1435" r:id="rId13"/>
    <p:sldId id="1443" r:id="rId14"/>
    <p:sldId id="1436" r:id="rId15"/>
    <p:sldId id="1437" r:id="rId16"/>
    <p:sldId id="1434" r:id="rId17"/>
    <p:sldId id="1445" r:id="rId18"/>
    <p:sldId id="1444" r:id="rId19"/>
    <p:sldId id="1441" r:id="rId20"/>
    <p:sldId id="1450" r:id="rId21"/>
    <p:sldId id="1438" r:id="rId22"/>
    <p:sldId id="1451" r:id="rId23"/>
    <p:sldId id="1439"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381" clrIdx="2"/>
  <p:cmAuthor id="9" name="Justine Zayhowski" initials="JZ" lastIdx="31" clrIdx="9"/>
  <p:cmAuthor id="3" name="Cristi Carman" initials="CC" lastIdx="0" clrIdx="3"/>
  <p:cmAuthor id="10" name="Ahlgren, Lisa" initials="AL" lastIdx="1" clrIdx="10">
    <p:extLst>
      <p:ext uri="{19B8F6BF-5375-455C-9EA6-DF929625EA0E}">
        <p15:presenceInfo xmlns:p15="http://schemas.microsoft.com/office/powerpoint/2012/main" userId="S-1-5-21-320818509-2549926932-657949529-5936" providerId="AD"/>
      </p:ext>
    </p:extLst>
  </p:cmAuthor>
  <p:cmAuthor id="4" name="Deepti Kanneganti" initials="DK" lastIdx="316" clrIdx="4"/>
  <p:cmAuthor id="11" name="Michael" initials="M" lastIdx="10" clrIdx="11">
    <p:extLst>
      <p:ext uri="{19B8F6BF-5375-455C-9EA6-DF929625EA0E}">
        <p15:presenceInfo xmlns:p15="http://schemas.microsoft.com/office/powerpoint/2012/main" userId="S::mbailit@bailit-health.com::6e5c4604-85bf-41ef-8e97-4724b7d56589" providerId="AD"/>
      </p:ext>
    </p:extLst>
  </p:cmAuthor>
  <p:cmAuthor id="5" name="Deepti Kanneganti" initials="DK [2]" lastIdx="1" clrIdx="5"/>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366"/>
    <a:srgbClr val="FFC000"/>
    <a:srgbClr val="ED7D31"/>
    <a:srgbClr val="002060"/>
    <a:srgbClr val="023467"/>
    <a:srgbClr val="70AD47"/>
    <a:srgbClr val="F4CFCC"/>
    <a:srgbClr val="003399"/>
    <a:srgbClr val="DCE6F1"/>
    <a:srgbClr val="197E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406642-5656-4DE7-9229-E72575CF1A06}" v="52" dt="2020-08-12T18:55:19.0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D21958CC-721D-4971-9DAA-E20ADE052FC5}"/>
    <pc:docChg chg="undo custSel addSld delSld modSld">
      <pc:chgData name="Justine Zayhowski" userId="2377d393-ab0f-4e66-8672-ed1beebcd407" providerId="ADAL" clId="{D21958CC-721D-4971-9DAA-E20ADE052FC5}" dt="2020-07-30T19:36:41.896" v="1450" actId="1592"/>
      <pc:docMkLst>
        <pc:docMk/>
      </pc:docMkLst>
      <pc:sldChg chg="modSp mod">
        <pc:chgData name="Justine Zayhowski" userId="2377d393-ab0f-4e66-8672-ed1beebcd407" providerId="ADAL" clId="{D21958CC-721D-4971-9DAA-E20ADE052FC5}" dt="2020-07-29T20:17:02.648" v="1"/>
        <pc:sldMkLst>
          <pc:docMk/>
          <pc:sldMk cId="3123438988" sldId="1429"/>
        </pc:sldMkLst>
        <pc:spChg chg="mod">
          <ac:chgData name="Justine Zayhowski" userId="2377d393-ab0f-4e66-8672-ed1beebcd407" providerId="ADAL" clId="{D21958CC-721D-4971-9DAA-E20ADE052FC5}" dt="2020-07-29T20:17:02.648" v="1"/>
          <ac:spMkLst>
            <pc:docMk/>
            <pc:sldMk cId="3123438988" sldId="1429"/>
            <ac:spMk id="3" creationId="{8E396B14-F9D7-4ACC-AED3-6E88E76396F5}"/>
          </ac:spMkLst>
        </pc:spChg>
      </pc:sldChg>
      <pc:sldChg chg="del">
        <pc:chgData name="Justine Zayhowski" userId="2377d393-ab0f-4e66-8672-ed1beebcd407" providerId="ADAL" clId="{D21958CC-721D-4971-9DAA-E20ADE052FC5}" dt="2020-07-29T20:17:14.283" v="20" actId="47"/>
        <pc:sldMkLst>
          <pc:docMk/>
          <pc:sldMk cId="150073853" sldId="1430"/>
        </pc:sldMkLst>
      </pc:sldChg>
      <pc:sldChg chg="del">
        <pc:chgData name="Justine Zayhowski" userId="2377d393-ab0f-4e66-8672-ed1beebcd407" providerId="ADAL" clId="{D21958CC-721D-4971-9DAA-E20ADE052FC5}" dt="2020-07-29T20:17:38.338" v="77" actId="47"/>
        <pc:sldMkLst>
          <pc:docMk/>
          <pc:sldMk cId="1899636023" sldId="1431"/>
        </pc:sldMkLst>
      </pc:sldChg>
      <pc:sldChg chg="del">
        <pc:chgData name="Justine Zayhowski" userId="2377d393-ab0f-4e66-8672-ed1beebcd407" providerId="ADAL" clId="{D21958CC-721D-4971-9DAA-E20ADE052FC5}" dt="2020-07-29T20:17:51.882" v="114" actId="47"/>
        <pc:sldMkLst>
          <pc:docMk/>
          <pc:sldMk cId="3207560733" sldId="1432"/>
        </pc:sldMkLst>
      </pc:sldChg>
      <pc:sldChg chg="del">
        <pc:chgData name="Justine Zayhowski" userId="2377d393-ab0f-4e66-8672-ed1beebcd407" providerId="ADAL" clId="{D21958CC-721D-4971-9DAA-E20ADE052FC5}" dt="2020-07-29T20:18:06.801" v="167" actId="47"/>
        <pc:sldMkLst>
          <pc:docMk/>
          <pc:sldMk cId="1928965887" sldId="1433"/>
        </pc:sldMkLst>
      </pc:sldChg>
      <pc:sldChg chg="modSp mod">
        <pc:chgData name="Justine Zayhowski" userId="2377d393-ab0f-4e66-8672-ed1beebcd407" providerId="ADAL" clId="{D21958CC-721D-4971-9DAA-E20ADE052FC5}" dt="2020-07-29T20:18:40.713" v="198" actId="20577"/>
        <pc:sldMkLst>
          <pc:docMk/>
          <pc:sldMk cId="994760883" sldId="1439"/>
        </pc:sldMkLst>
        <pc:spChg chg="mod">
          <ac:chgData name="Justine Zayhowski" userId="2377d393-ab0f-4e66-8672-ed1beebcd407" providerId="ADAL" clId="{D21958CC-721D-4971-9DAA-E20ADE052FC5}" dt="2020-07-29T20:18:40.713" v="198" actId="20577"/>
          <ac:spMkLst>
            <pc:docMk/>
            <pc:sldMk cId="994760883" sldId="1439"/>
            <ac:spMk id="3" creationId="{23982B12-54F3-4BA6-BB25-2E0F88B305AC}"/>
          </ac:spMkLst>
        </pc:spChg>
      </pc:sldChg>
      <pc:sldChg chg="modSp add mod">
        <pc:chgData name="Justine Zayhowski" userId="2377d393-ab0f-4e66-8672-ed1beebcd407" providerId="ADAL" clId="{D21958CC-721D-4971-9DAA-E20ADE052FC5}" dt="2020-07-29T20:17:12.384" v="19" actId="1036"/>
        <pc:sldMkLst>
          <pc:docMk/>
          <pc:sldMk cId="2614260014" sldId="1446"/>
        </pc:sldMkLst>
        <pc:spChg chg="mod">
          <ac:chgData name="Justine Zayhowski" userId="2377d393-ab0f-4e66-8672-ed1beebcd407" providerId="ADAL" clId="{D21958CC-721D-4971-9DAA-E20ADE052FC5}" dt="2020-07-29T20:17:12.384" v="19" actId="1036"/>
          <ac:spMkLst>
            <pc:docMk/>
            <pc:sldMk cId="2614260014" sldId="1446"/>
            <ac:spMk id="5" creationId="{D3915D3D-656E-48AA-8D63-358A7E5AA453}"/>
          </ac:spMkLst>
        </pc:spChg>
      </pc:sldChg>
      <pc:sldChg chg="modSp add mod">
        <pc:chgData name="Justine Zayhowski" userId="2377d393-ab0f-4e66-8672-ed1beebcd407" providerId="ADAL" clId="{D21958CC-721D-4971-9DAA-E20ADE052FC5}" dt="2020-07-29T20:17:20.760" v="45" actId="1035"/>
        <pc:sldMkLst>
          <pc:docMk/>
          <pc:sldMk cId="1324138618" sldId="1447"/>
        </pc:sldMkLst>
        <pc:spChg chg="mod">
          <ac:chgData name="Justine Zayhowski" userId="2377d393-ab0f-4e66-8672-ed1beebcd407" providerId="ADAL" clId="{D21958CC-721D-4971-9DAA-E20ADE052FC5}" dt="2020-07-29T20:17:20.760" v="45" actId="1035"/>
          <ac:spMkLst>
            <pc:docMk/>
            <pc:sldMk cId="1324138618" sldId="1447"/>
            <ac:spMk id="5" creationId="{D3915D3D-656E-48AA-8D63-358A7E5AA453}"/>
          </ac:spMkLst>
        </pc:spChg>
      </pc:sldChg>
      <pc:sldChg chg="modSp new mod">
        <pc:chgData name="Justine Zayhowski" userId="2377d393-ab0f-4e66-8672-ed1beebcd407" providerId="ADAL" clId="{D21958CC-721D-4971-9DAA-E20ADE052FC5}" dt="2020-07-30T19:32:20.602" v="870" actId="20577"/>
        <pc:sldMkLst>
          <pc:docMk/>
          <pc:sldMk cId="2384622991" sldId="1448"/>
        </pc:sldMkLst>
        <pc:spChg chg="mod">
          <ac:chgData name="Justine Zayhowski" userId="2377d393-ab0f-4e66-8672-ed1beebcd407" providerId="ADAL" clId="{D21958CC-721D-4971-9DAA-E20ADE052FC5}" dt="2020-07-29T20:19:29.434" v="200" actId="20577"/>
          <ac:spMkLst>
            <pc:docMk/>
            <pc:sldMk cId="2384622991" sldId="1448"/>
            <ac:spMk id="2" creationId="{A3225634-C5A0-4541-8480-95773E77AF70}"/>
          </ac:spMkLst>
        </pc:spChg>
        <pc:spChg chg="mod">
          <ac:chgData name="Justine Zayhowski" userId="2377d393-ab0f-4e66-8672-ed1beebcd407" providerId="ADAL" clId="{D21958CC-721D-4971-9DAA-E20ADE052FC5}" dt="2020-07-30T19:32:20.602" v="870" actId="20577"/>
          <ac:spMkLst>
            <pc:docMk/>
            <pc:sldMk cId="2384622991" sldId="1448"/>
            <ac:spMk id="3" creationId="{ADF78AC5-61C5-42B8-8891-92BF7C651B9A}"/>
          </ac:spMkLst>
        </pc:spChg>
      </pc:sldChg>
      <pc:sldChg chg="modSp add mod">
        <pc:chgData name="Justine Zayhowski" userId="2377d393-ab0f-4e66-8672-ed1beebcd407" providerId="ADAL" clId="{D21958CC-721D-4971-9DAA-E20ADE052FC5}" dt="2020-07-29T20:17:36.537" v="76" actId="14100"/>
        <pc:sldMkLst>
          <pc:docMk/>
          <pc:sldMk cId="737445874" sldId="1449"/>
        </pc:sldMkLst>
        <pc:spChg chg="mod">
          <ac:chgData name="Justine Zayhowski" userId="2377d393-ab0f-4e66-8672-ed1beebcd407" providerId="ADAL" clId="{D21958CC-721D-4971-9DAA-E20ADE052FC5}" dt="2020-07-29T20:17:36.537" v="76" actId="14100"/>
          <ac:spMkLst>
            <pc:docMk/>
            <pc:sldMk cId="737445874" sldId="1449"/>
            <ac:spMk id="5" creationId="{D3915D3D-656E-48AA-8D63-358A7E5AA453}"/>
          </ac:spMkLst>
        </pc:spChg>
      </pc:sldChg>
      <pc:sldChg chg="modSp add mod">
        <pc:chgData name="Justine Zayhowski" userId="2377d393-ab0f-4e66-8672-ed1beebcd407" providerId="ADAL" clId="{D21958CC-721D-4971-9DAA-E20ADE052FC5}" dt="2020-07-29T20:17:50.191" v="113" actId="1036"/>
        <pc:sldMkLst>
          <pc:docMk/>
          <pc:sldMk cId="3704934744" sldId="1450"/>
        </pc:sldMkLst>
        <pc:spChg chg="mod">
          <ac:chgData name="Justine Zayhowski" userId="2377d393-ab0f-4e66-8672-ed1beebcd407" providerId="ADAL" clId="{D21958CC-721D-4971-9DAA-E20ADE052FC5}" dt="2020-07-29T20:17:50.191" v="113" actId="1036"/>
          <ac:spMkLst>
            <pc:docMk/>
            <pc:sldMk cId="3704934744" sldId="1450"/>
            <ac:spMk id="5" creationId="{D3915D3D-656E-48AA-8D63-358A7E5AA453}"/>
          </ac:spMkLst>
        </pc:spChg>
      </pc:sldChg>
      <pc:sldChg chg="modSp add mod">
        <pc:chgData name="Justine Zayhowski" userId="2377d393-ab0f-4e66-8672-ed1beebcd407" providerId="ADAL" clId="{D21958CC-721D-4971-9DAA-E20ADE052FC5}" dt="2020-07-29T20:18:01.804" v="166" actId="1036"/>
        <pc:sldMkLst>
          <pc:docMk/>
          <pc:sldMk cId="65665683" sldId="1451"/>
        </pc:sldMkLst>
        <pc:spChg chg="mod">
          <ac:chgData name="Justine Zayhowski" userId="2377d393-ab0f-4e66-8672-ed1beebcd407" providerId="ADAL" clId="{D21958CC-721D-4971-9DAA-E20ADE052FC5}" dt="2020-07-29T20:18:01.804" v="166" actId="1036"/>
          <ac:spMkLst>
            <pc:docMk/>
            <pc:sldMk cId="65665683" sldId="1451"/>
            <ac:spMk id="5" creationId="{D3915D3D-656E-48AA-8D63-358A7E5AA453}"/>
          </ac:spMkLst>
        </pc:spChg>
      </pc:sldChg>
      <pc:sldChg chg="modSp add mod delCm">
        <pc:chgData name="Justine Zayhowski" userId="2377d393-ab0f-4e66-8672-ed1beebcd407" providerId="ADAL" clId="{D21958CC-721D-4971-9DAA-E20ADE052FC5}" dt="2020-07-30T19:36:41.896" v="1450" actId="1592"/>
        <pc:sldMkLst>
          <pc:docMk/>
          <pc:sldMk cId="4063132424" sldId="1452"/>
        </pc:sldMkLst>
        <pc:spChg chg="mod">
          <ac:chgData name="Justine Zayhowski" userId="2377d393-ab0f-4e66-8672-ed1beebcd407" providerId="ADAL" clId="{D21958CC-721D-4971-9DAA-E20ADE052FC5}" dt="2020-07-30T19:36:39.847" v="1449" actId="113"/>
          <ac:spMkLst>
            <pc:docMk/>
            <pc:sldMk cId="4063132424" sldId="1452"/>
            <ac:spMk id="3" creationId="{ADF78AC5-61C5-42B8-8891-92BF7C651B9A}"/>
          </ac:spMkLst>
        </pc:spChg>
      </pc:sldChg>
    </pc:docChg>
  </pc:docChgLst>
  <pc:docChgLst>
    <pc:chgData name="Justine Zayhowski" userId="2377d393-ab0f-4e66-8672-ed1beebcd407" providerId="ADAL" clId="{FF72A0D4-3B0E-40B0-8742-799722F369EF}"/>
    <pc:docChg chg="undo redo custSel addSld delSld modSld">
      <pc:chgData name="Justine Zayhowski" userId="2377d393-ab0f-4e66-8672-ed1beebcd407" providerId="ADAL" clId="{FF72A0D4-3B0E-40B0-8742-799722F369EF}" dt="2020-07-21T15:39:51.364" v="6083" actId="20577"/>
      <pc:docMkLst>
        <pc:docMk/>
      </pc:docMkLst>
      <pc:sldChg chg="modSp mod">
        <pc:chgData name="Justine Zayhowski" userId="2377d393-ab0f-4e66-8672-ed1beebcd407" providerId="ADAL" clId="{FF72A0D4-3B0E-40B0-8742-799722F369EF}" dt="2020-07-08T13:39:07.548" v="225" actId="20577"/>
        <pc:sldMkLst>
          <pc:docMk/>
          <pc:sldMk cId="1210250860" sldId="483"/>
        </pc:sldMkLst>
        <pc:spChg chg="mod">
          <ac:chgData name="Justine Zayhowski" userId="2377d393-ab0f-4e66-8672-ed1beebcd407" providerId="ADAL" clId="{FF72A0D4-3B0E-40B0-8742-799722F369EF}" dt="2020-07-08T13:39:07.548" v="225" actId="20577"/>
          <ac:spMkLst>
            <pc:docMk/>
            <pc:sldMk cId="1210250860" sldId="483"/>
            <ac:spMk id="3" creationId="{00000000-0000-0000-0000-000000000000}"/>
          </ac:spMkLst>
        </pc:spChg>
      </pc:sldChg>
      <pc:sldChg chg="modSp mod">
        <pc:chgData name="Justine Zayhowski" userId="2377d393-ab0f-4e66-8672-ed1beebcd407" providerId="ADAL" clId="{FF72A0D4-3B0E-40B0-8742-799722F369EF}" dt="2020-07-08T13:54:40.826" v="307" actId="20577"/>
        <pc:sldMkLst>
          <pc:docMk/>
          <pc:sldMk cId="3123438988" sldId="1429"/>
        </pc:sldMkLst>
        <pc:spChg chg="mod">
          <ac:chgData name="Justine Zayhowski" userId="2377d393-ab0f-4e66-8672-ed1beebcd407" providerId="ADAL" clId="{FF72A0D4-3B0E-40B0-8742-799722F369EF}" dt="2020-07-08T13:54:40.826" v="307" actId="20577"/>
          <ac:spMkLst>
            <pc:docMk/>
            <pc:sldMk cId="3123438988" sldId="1429"/>
            <ac:spMk id="3" creationId="{8E396B14-F9D7-4ACC-AED3-6E88E76396F5}"/>
          </ac:spMkLst>
        </pc:spChg>
      </pc:sldChg>
      <pc:sldChg chg="modSp add mod">
        <pc:chgData name="Justine Zayhowski" userId="2377d393-ab0f-4e66-8672-ed1beebcd407" providerId="ADAL" clId="{FF72A0D4-3B0E-40B0-8742-799722F369EF}" dt="2020-07-08T13:54:49.082" v="318" actId="20577"/>
        <pc:sldMkLst>
          <pc:docMk/>
          <pc:sldMk cId="150073853" sldId="1430"/>
        </pc:sldMkLst>
        <pc:spChg chg="mod">
          <ac:chgData name="Justine Zayhowski" userId="2377d393-ab0f-4e66-8672-ed1beebcd407" providerId="ADAL" clId="{FF72A0D4-3B0E-40B0-8742-799722F369EF}" dt="2020-07-08T13:54:49.082" v="318" actId="20577"/>
          <ac:spMkLst>
            <pc:docMk/>
            <pc:sldMk cId="150073853" sldId="1430"/>
            <ac:spMk id="3" creationId="{8E396B14-F9D7-4ACC-AED3-6E88E76396F5}"/>
          </ac:spMkLst>
        </pc:spChg>
        <pc:spChg chg="mod">
          <ac:chgData name="Justine Zayhowski" userId="2377d393-ab0f-4e66-8672-ed1beebcd407" providerId="ADAL" clId="{FF72A0D4-3B0E-40B0-8742-799722F369EF}" dt="2020-07-08T13:54:07.330" v="251" actId="1035"/>
          <ac:spMkLst>
            <pc:docMk/>
            <pc:sldMk cId="150073853" sldId="1430"/>
            <ac:spMk id="5" creationId="{D3915D3D-656E-48AA-8D63-358A7E5AA453}"/>
          </ac:spMkLst>
        </pc:spChg>
      </pc:sldChg>
      <pc:sldChg chg="modSp add mod">
        <pc:chgData name="Justine Zayhowski" userId="2377d393-ab0f-4e66-8672-ed1beebcd407" providerId="ADAL" clId="{FF72A0D4-3B0E-40B0-8742-799722F369EF}" dt="2020-07-08T13:54:54.058" v="329" actId="20577"/>
        <pc:sldMkLst>
          <pc:docMk/>
          <pc:sldMk cId="1899636023" sldId="1431"/>
        </pc:sldMkLst>
        <pc:spChg chg="mod">
          <ac:chgData name="Justine Zayhowski" userId="2377d393-ab0f-4e66-8672-ed1beebcd407" providerId="ADAL" clId="{FF72A0D4-3B0E-40B0-8742-799722F369EF}" dt="2020-07-08T13:54:54.058" v="329" actId="20577"/>
          <ac:spMkLst>
            <pc:docMk/>
            <pc:sldMk cId="1899636023" sldId="1431"/>
            <ac:spMk id="3" creationId="{8E396B14-F9D7-4ACC-AED3-6E88E76396F5}"/>
          </ac:spMkLst>
        </pc:spChg>
        <pc:spChg chg="mod">
          <ac:chgData name="Justine Zayhowski" userId="2377d393-ab0f-4e66-8672-ed1beebcd407" providerId="ADAL" clId="{FF72A0D4-3B0E-40B0-8742-799722F369EF}" dt="2020-07-08T13:54:35.404" v="295" actId="14100"/>
          <ac:spMkLst>
            <pc:docMk/>
            <pc:sldMk cId="1899636023" sldId="1431"/>
            <ac:spMk id="5" creationId="{D3915D3D-656E-48AA-8D63-358A7E5AA453}"/>
          </ac:spMkLst>
        </pc:spChg>
      </pc:sldChg>
      <pc:sldChg chg="modSp add mod">
        <pc:chgData name="Justine Zayhowski" userId="2377d393-ab0f-4e66-8672-ed1beebcd407" providerId="ADAL" clId="{FF72A0D4-3B0E-40B0-8742-799722F369EF}" dt="2020-07-08T13:55:04.730" v="382" actId="1036"/>
        <pc:sldMkLst>
          <pc:docMk/>
          <pc:sldMk cId="3207560733" sldId="1432"/>
        </pc:sldMkLst>
        <pc:spChg chg="mod">
          <ac:chgData name="Justine Zayhowski" userId="2377d393-ab0f-4e66-8672-ed1beebcd407" providerId="ADAL" clId="{FF72A0D4-3B0E-40B0-8742-799722F369EF}" dt="2020-07-08T13:55:04.730" v="382" actId="1036"/>
          <ac:spMkLst>
            <pc:docMk/>
            <pc:sldMk cId="3207560733" sldId="1432"/>
            <ac:spMk id="5" creationId="{D3915D3D-656E-48AA-8D63-358A7E5AA453}"/>
          </ac:spMkLst>
        </pc:spChg>
      </pc:sldChg>
      <pc:sldChg chg="modSp add mod">
        <pc:chgData name="Justine Zayhowski" userId="2377d393-ab0f-4e66-8672-ed1beebcd407" providerId="ADAL" clId="{FF72A0D4-3B0E-40B0-8742-799722F369EF}" dt="2020-07-08T13:55:13.570" v="405" actId="1036"/>
        <pc:sldMkLst>
          <pc:docMk/>
          <pc:sldMk cId="1928965887" sldId="1433"/>
        </pc:sldMkLst>
        <pc:spChg chg="mod">
          <ac:chgData name="Justine Zayhowski" userId="2377d393-ab0f-4e66-8672-ed1beebcd407" providerId="ADAL" clId="{FF72A0D4-3B0E-40B0-8742-799722F369EF}" dt="2020-07-08T13:55:13.570" v="405" actId="1036"/>
          <ac:spMkLst>
            <pc:docMk/>
            <pc:sldMk cId="1928965887" sldId="1433"/>
            <ac:spMk id="5" creationId="{D3915D3D-656E-48AA-8D63-358A7E5AA453}"/>
          </ac:spMkLst>
        </pc:spChg>
      </pc:sldChg>
      <pc:sldChg chg="del">
        <pc:chgData name="Justine Zayhowski" userId="2377d393-ab0f-4e66-8672-ed1beebcd407" providerId="ADAL" clId="{FF72A0D4-3B0E-40B0-8742-799722F369EF}" dt="2020-07-07T18:26:03.836" v="19" actId="47"/>
        <pc:sldMkLst>
          <pc:docMk/>
          <pc:sldMk cId="2521825202" sldId="1434"/>
        </pc:sldMkLst>
      </pc:sldChg>
      <pc:sldChg chg="addSp delSp modSp new mod delCm">
        <pc:chgData name="Justine Zayhowski" userId="2377d393-ab0f-4e66-8672-ed1beebcd407" providerId="ADAL" clId="{FF72A0D4-3B0E-40B0-8742-799722F369EF}" dt="2020-07-21T15:38:24.999" v="5641" actId="20577"/>
        <pc:sldMkLst>
          <pc:docMk/>
          <pc:sldMk cId="3094210042" sldId="1434"/>
        </pc:sldMkLst>
        <pc:spChg chg="mod">
          <ac:chgData name="Justine Zayhowski" userId="2377d393-ab0f-4e66-8672-ed1beebcd407" providerId="ADAL" clId="{FF72A0D4-3B0E-40B0-8742-799722F369EF}" dt="2020-07-08T17:52:49.782" v="2256" actId="20577"/>
          <ac:spMkLst>
            <pc:docMk/>
            <pc:sldMk cId="3094210042" sldId="1434"/>
            <ac:spMk id="2" creationId="{D38C3D17-391D-4EB0-94E5-7FA0DCED9092}"/>
          </ac:spMkLst>
        </pc:spChg>
        <pc:spChg chg="mod">
          <ac:chgData name="Justine Zayhowski" userId="2377d393-ab0f-4e66-8672-ed1beebcd407" providerId="ADAL" clId="{FF72A0D4-3B0E-40B0-8742-799722F369EF}" dt="2020-07-21T15:38:24.999" v="5641" actId="20577"/>
          <ac:spMkLst>
            <pc:docMk/>
            <pc:sldMk cId="3094210042" sldId="1434"/>
            <ac:spMk id="3" creationId="{6946D67D-7616-4999-9A42-2EAD1AE486D0}"/>
          </ac:spMkLst>
        </pc:spChg>
        <pc:spChg chg="add del mod">
          <ac:chgData name="Justine Zayhowski" userId="2377d393-ab0f-4e66-8672-ed1beebcd407" providerId="ADAL" clId="{FF72A0D4-3B0E-40B0-8742-799722F369EF}" dt="2020-07-08T17:59:09.007" v="3181" actId="478"/>
          <ac:spMkLst>
            <pc:docMk/>
            <pc:sldMk cId="3094210042" sldId="1434"/>
            <ac:spMk id="4" creationId="{B4317BC3-DC0B-40A0-B9DA-1E8A91859170}"/>
          </ac:spMkLst>
        </pc:spChg>
      </pc:sldChg>
      <pc:sldChg chg="delSp modSp add mod delCm">
        <pc:chgData name="Justine Zayhowski" userId="2377d393-ab0f-4e66-8672-ed1beebcd407" providerId="ADAL" clId="{FF72A0D4-3B0E-40B0-8742-799722F369EF}" dt="2020-07-13T13:28:45.621" v="3930" actId="1592"/>
        <pc:sldMkLst>
          <pc:docMk/>
          <pc:sldMk cId="126931052" sldId="1435"/>
        </pc:sldMkLst>
        <pc:spChg chg="del mod">
          <ac:chgData name="Justine Zayhowski" userId="2377d393-ab0f-4e66-8672-ed1beebcd407" providerId="ADAL" clId="{FF72A0D4-3B0E-40B0-8742-799722F369EF}" dt="2020-07-08T17:54:18.487" v="2466" actId="21"/>
          <ac:spMkLst>
            <pc:docMk/>
            <pc:sldMk cId="126931052" sldId="1435"/>
            <ac:spMk id="3" creationId="{1213C85F-24F0-416F-B4EB-FA9841DB2332}"/>
          </ac:spMkLst>
        </pc:spChg>
        <pc:graphicFrameChg chg="mod modGraphic">
          <ac:chgData name="Justine Zayhowski" userId="2377d393-ab0f-4e66-8672-ed1beebcd407" providerId="ADAL" clId="{FF72A0D4-3B0E-40B0-8742-799722F369EF}" dt="2020-07-08T17:59:30.477" v="3189" actId="1035"/>
          <ac:graphicFrameMkLst>
            <pc:docMk/>
            <pc:sldMk cId="126931052" sldId="1435"/>
            <ac:graphicFrameMk id="7" creationId="{8D922B44-746A-4DBE-869C-E4717CACC878}"/>
          </ac:graphicFrameMkLst>
        </pc:graphicFrameChg>
      </pc:sldChg>
      <pc:sldChg chg="del">
        <pc:chgData name="Justine Zayhowski" userId="2377d393-ab0f-4e66-8672-ed1beebcd407" providerId="ADAL" clId="{FF72A0D4-3B0E-40B0-8742-799722F369EF}" dt="2020-07-07T18:26:02.773" v="13" actId="47"/>
        <pc:sldMkLst>
          <pc:docMk/>
          <pc:sldMk cId="956402660" sldId="1436"/>
        </pc:sldMkLst>
      </pc:sldChg>
      <pc:sldChg chg="addSp delSp modSp add mod">
        <pc:chgData name="Justine Zayhowski" userId="2377d393-ab0f-4e66-8672-ed1beebcd407" providerId="ADAL" clId="{FF72A0D4-3B0E-40B0-8742-799722F369EF}" dt="2020-07-09T18:22:10.486" v="3792" actId="478"/>
        <pc:sldMkLst>
          <pc:docMk/>
          <pc:sldMk cId="3182235017" sldId="1436"/>
        </pc:sldMkLst>
        <pc:spChg chg="mod">
          <ac:chgData name="Justine Zayhowski" userId="2377d393-ab0f-4e66-8672-ed1beebcd407" providerId="ADAL" clId="{FF72A0D4-3B0E-40B0-8742-799722F369EF}" dt="2020-07-09T18:22:01.761" v="3791" actId="20577"/>
          <ac:spMkLst>
            <pc:docMk/>
            <pc:sldMk cId="3182235017" sldId="1436"/>
            <ac:spMk id="3" creationId="{CF6C1185-1AC8-4DDD-9286-86A54086D795}"/>
          </ac:spMkLst>
        </pc:spChg>
        <pc:spChg chg="add del mod">
          <ac:chgData name="Justine Zayhowski" userId="2377d393-ab0f-4e66-8672-ed1beebcd407" providerId="ADAL" clId="{FF72A0D4-3B0E-40B0-8742-799722F369EF}" dt="2020-07-09T18:22:10.486" v="3792" actId="478"/>
          <ac:spMkLst>
            <pc:docMk/>
            <pc:sldMk cId="3182235017" sldId="1436"/>
            <ac:spMk id="4" creationId="{F6271AAC-A25F-4368-95FA-CEAE87D40AC4}"/>
          </ac:spMkLst>
        </pc:spChg>
      </pc:sldChg>
      <pc:sldChg chg="del">
        <pc:chgData name="Justine Zayhowski" userId="2377d393-ab0f-4e66-8672-ed1beebcd407" providerId="ADAL" clId="{FF72A0D4-3B0E-40B0-8742-799722F369EF}" dt="2020-07-07T18:26:01.824" v="8" actId="47"/>
        <pc:sldMkLst>
          <pc:docMk/>
          <pc:sldMk cId="786883112" sldId="1437"/>
        </pc:sldMkLst>
      </pc:sldChg>
      <pc:sldChg chg="addSp delSp modSp add mod delCm">
        <pc:chgData name="Justine Zayhowski" userId="2377d393-ab0f-4e66-8672-ed1beebcd407" providerId="ADAL" clId="{FF72A0D4-3B0E-40B0-8742-799722F369EF}" dt="2020-07-13T19:46:04.811" v="4682" actId="21"/>
        <pc:sldMkLst>
          <pc:docMk/>
          <pc:sldMk cId="3304794870" sldId="1437"/>
        </pc:sldMkLst>
        <pc:spChg chg="mod">
          <ac:chgData name="Justine Zayhowski" userId="2377d393-ab0f-4e66-8672-ed1beebcd407" providerId="ADAL" clId="{FF72A0D4-3B0E-40B0-8742-799722F369EF}" dt="2020-07-13T19:46:04.811" v="4682" actId="21"/>
          <ac:spMkLst>
            <pc:docMk/>
            <pc:sldMk cId="3304794870" sldId="1437"/>
            <ac:spMk id="3" creationId="{CF6C1185-1AC8-4DDD-9286-86A54086D795}"/>
          </ac:spMkLst>
        </pc:spChg>
        <pc:spChg chg="add del mod">
          <ac:chgData name="Justine Zayhowski" userId="2377d393-ab0f-4e66-8672-ed1beebcd407" providerId="ADAL" clId="{FF72A0D4-3B0E-40B0-8742-799722F369EF}" dt="2020-07-08T18:06:24.133" v="3470" actId="478"/>
          <ac:spMkLst>
            <pc:docMk/>
            <pc:sldMk cId="3304794870" sldId="1437"/>
            <ac:spMk id="4" creationId="{78E84F12-FA2E-401E-A946-015CBBCDB142}"/>
          </ac:spMkLst>
        </pc:spChg>
      </pc:sldChg>
      <pc:sldChg chg="del">
        <pc:chgData name="Justine Zayhowski" userId="2377d393-ab0f-4e66-8672-ed1beebcd407" providerId="ADAL" clId="{FF72A0D4-3B0E-40B0-8742-799722F369EF}" dt="2020-07-07T18:26:02.002" v="9" actId="47"/>
        <pc:sldMkLst>
          <pc:docMk/>
          <pc:sldMk cId="423557840" sldId="1438"/>
        </pc:sldMkLst>
      </pc:sldChg>
      <pc:sldChg chg="addSp delSp modSp new mod">
        <pc:chgData name="Justine Zayhowski" userId="2377d393-ab0f-4e66-8672-ed1beebcd407" providerId="ADAL" clId="{FF72A0D4-3B0E-40B0-8742-799722F369EF}" dt="2020-07-13T13:32:59.920" v="4144" actId="478"/>
        <pc:sldMkLst>
          <pc:docMk/>
          <pc:sldMk cId="3532135090" sldId="1438"/>
        </pc:sldMkLst>
        <pc:spChg chg="mod">
          <ac:chgData name="Justine Zayhowski" userId="2377d393-ab0f-4e66-8672-ed1beebcd407" providerId="ADAL" clId="{FF72A0D4-3B0E-40B0-8742-799722F369EF}" dt="2020-07-08T14:01:05.449" v="590" actId="20577"/>
          <ac:spMkLst>
            <pc:docMk/>
            <pc:sldMk cId="3532135090" sldId="1438"/>
            <ac:spMk id="2" creationId="{1DA024BD-D66C-4D3A-853A-5C494B4B5BB1}"/>
          </ac:spMkLst>
        </pc:spChg>
        <pc:spChg chg="mod">
          <ac:chgData name="Justine Zayhowski" userId="2377d393-ab0f-4e66-8672-ed1beebcd407" providerId="ADAL" clId="{FF72A0D4-3B0E-40B0-8742-799722F369EF}" dt="2020-07-08T15:59:34.070" v="1220" actId="20577"/>
          <ac:spMkLst>
            <pc:docMk/>
            <pc:sldMk cId="3532135090" sldId="1438"/>
            <ac:spMk id="3" creationId="{12782387-433D-4765-8902-027701451CDF}"/>
          </ac:spMkLst>
        </pc:spChg>
        <pc:spChg chg="add del mod">
          <ac:chgData name="Justine Zayhowski" userId="2377d393-ab0f-4e66-8672-ed1beebcd407" providerId="ADAL" clId="{FF72A0D4-3B0E-40B0-8742-799722F369EF}" dt="2020-07-13T13:32:59.920" v="4144" actId="478"/>
          <ac:spMkLst>
            <pc:docMk/>
            <pc:sldMk cId="3532135090" sldId="1438"/>
            <ac:spMk id="4" creationId="{230114FB-0C59-4B6E-8628-DC36124924C7}"/>
          </ac:spMkLst>
        </pc:spChg>
      </pc:sldChg>
      <pc:sldChg chg="modSp new mod">
        <pc:chgData name="Justine Zayhowski" userId="2377d393-ab0f-4e66-8672-ed1beebcd407" providerId="ADAL" clId="{FF72A0D4-3B0E-40B0-8742-799722F369EF}" dt="2020-07-13T13:42:07.119" v="4178" actId="20577"/>
        <pc:sldMkLst>
          <pc:docMk/>
          <pc:sldMk cId="994760883" sldId="1439"/>
        </pc:sldMkLst>
        <pc:spChg chg="mod">
          <ac:chgData name="Justine Zayhowski" userId="2377d393-ab0f-4e66-8672-ed1beebcd407" providerId="ADAL" clId="{FF72A0D4-3B0E-40B0-8742-799722F369EF}" dt="2020-07-08T14:03:09.929" v="1026" actId="20577"/>
          <ac:spMkLst>
            <pc:docMk/>
            <pc:sldMk cId="994760883" sldId="1439"/>
            <ac:spMk id="2" creationId="{3C0D77C2-F836-4F58-809A-223B58877900}"/>
          </ac:spMkLst>
        </pc:spChg>
        <pc:spChg chg="mod">
          <ac:chgData name="Justine Zayhowski" userId="2377d393-ab0f-4e66-8672-ed1beebcd407" providerId="ADAL" clId="{FF72A0D4-3B0E-40B0-8742-799722F369EF}" dt="2020-07-13T13:42:07.119" v="4178" actId="20577"/>
          <ac:spMkLst>
            <pc:docMk/>
            <pc:sldMk cId="994760883" sldId="1439"/>
            <ac:spMk id="3" creationId="{23982B12-54F3-4BA6-BB25-2E0F88B305AC}"/>
          </ac:spMkLst>
        </pc:spChg>
      </pc:sldChg>
      <pc:sldChg chg="del">
        <pc:chgData name="Justine Zayhowski" userId="2377d393-ab0f-4e66-8672-ed1beebcd407" providerId="ADAL" clId="{FF72A0D4-3B0E-40B0-8742-799722F369EF}" dt="2020-07-07T18:26:02.949" v="14" actId="47"/>
        <pc:sldMkLst>
          <pc:docMk/>
          <pc:sldMk cId="3626230808" sldId="1439"/>
        </pc:sldMkLst>
      </pc:sldChg>
      <pc:sldChg chg="modSp add del mod">
        <pc:chgData name="Justine Zayhowski" userId="2377d393-ab0f-4e66-8672-ed1beebcd407" providerId="ADAL" clId="{FF72A0D4-3B0E-40B0-8742-799722F369EF}" dt="2020-07-08T17:58:29.843" v="3021" actId="47"/>
        <pc:sldMkLst>
          <pc:docMk/>
          <pc:sldMk cId="1570313006" sldId="1440"/>
        </pc:sldMkLst>
        <pc:spChg chg="mod">
          <ac:chgData name="Justine Zayhowski" userId="2377d393-ab0f-4e66-8672-ed1beebcd407" providerId="ADAL" clId="{FF72A0D4-3B0E-40B0-8742-799722F369EF}" dt="2020-07-08T16:03:20.944" v="1232" actId="20577"/>
          <ac:spMkLst>
            <pc:docMk/>
            <pc:sldMk cId="1570313006" sldId="1440"/>
            <ac:spMk id="3" creationId="{CF6C1185-1AC8-4DDD-9286-86A54086D795}"/>
          </ac:spMkLst>
        </pc:spChg>
      </pc:sldChg>
      <pc:sldChg chg="addSp delSp modSp new mod delCm">
        <pc:chgData name="Justine Zayhowski" userId="2377d393-ab0f-4e66-8672-ed1beebcd407" providerId="ADAL" clId="{FF72A0D4-3B0E-40B0-8742-799722F369EF}" dt="2020-07-13T19:49:53.109" v="4820" actId="20577"/>
        <pc:sldMkLst>
          <pc:docMk/>
          <pc:sldMk cId="439555529" sldId="1441"/>
        </pc:sldMkLst>
        <pc:spChg chg="mod">
          <ac:chgData name="Justine Zayhowski" userId="2377d393-ab0f-4e66-8672-ed1beebcd407" providerId="ADAL" clId="{FF72A0D4-3B0E-40B0-8742-799722F369EF}" dt="2020-07-08T17:22:40.160" v="1575" actId="20577"/>
          <ac:spMkLst>
            <pc:docMk/>
            <pc:sldMk cId="439555529" sldId="1441"/>
            <ac:spMk id="2" creationId="{1D0FD146-E78A-44DD-8BD5-CC11967B6B08}"/>
          </ac:spMkLst>
        </pc:spChg>
        <pc:spChg chg="mod">
          <ac:chgData name="Justine Zayhowski" userId="2377d393-ab0f-4e66-8672-ed1beebcd407" providerId="ADAL" clId="{FF72A0D4-3B0E-40B0-8742-799722F369EF}" dt="2020-07-13T19:49:53.109" v="4820" actId="20577"/>
          <ac:spMkLst>
            <pc:docMk/>
            <pc:sldMk cId="439555529" sldId="1441"/>
            <ac:spMk id="3" creationId="{C535263D-F403-48E5-AB03-F839D491063E}"/>
          </ac:spMkLst>
        </pc:spChg>
        <pc:spChg chg="add del mod">
          <ac:chgData name="Justine Zayhowski" userId="2377d393-ab0f-4e66-8672-ed1beebcd407" providerId="ADAL" clId="{FF72A0D4-3B0E-40B0-8742-799722F369EF}" dt="2020-07-13T13:32:52.318" v="4143" actId="478"/>
          <ac:spMkLst>
            <pc:docMk/>
            <pc:sldMk cId="439555529" sldId="1441"/>
            <ac:spMk id="4" creationId="{BEC2101C-E771-4048-BE60-CADB322B0D9A}"/>
          </ac:spMkLst>
        </pc:spChg>
      </pc:sldChg>
      <pc:sldChg chg="modSp add del mod">
        <pc:chgData name="Justine Zayhowski" userId="2377d393-ab0f-4e66-8672-ed1beebcd407" providerId="ADAL" clId="{FF72A0D4-3B0E-40B0-8742-799722F369EF}" dt="2020-07-08T18:02:34.907" v="3355" actId="47"/>
        <pc:sldMkLst>
          <pc:docMk/>
          <pc:sldMk cId="895764659" sldId="1442"/>
        </pc:sldMkLst>
        <pc:spChg chg="mod">
          <ac:chgData name="Justine Zayhowski" userId="2377d393-ab0f-4e66-8672-ed1beebcd407" providerId="ADAL" clId="{FF72A0D4-3B0E-40B0-8742-799722F369EF}" dt="2020-07-08T18:02:26.158" v="3349" actId="20577"/>
          <ac:spMkLst>
            <pc:docMk/>
            <pc:sldMk cId="895764659" sldId="1442"/>
            <ac:spMk id="3" creationId="{CF6C1185-1AC8-4DDD-9286-86A54086D795}"/>
          </ac:spMkLst>
        </pc:spChg>
      </pc:sldChg>
      <pc:sldChg chg="modSp new mod">
        <pc:chgData name="Justine Zayhowski" userId="2377d393-ab0f-4e66-8672-ed1beebcd407" providerId="ADAL" clId="{FF72A0D4-3B0E-40B0-8742-799722F369EF}" dt="2020-07-13T19:42:04.580" v="4233" actId="20577"/>
        <pc:sldMkLst>
          <pc:docMk/>
          <pc:sldMk cId="3689197983" sldId="1442"/>
        </pc:sldMkLst>
        <pc:spChg chg="mod">
          <ac:chgData name="Justine Zayhowski" userId="2377d393-ab0f-4e66-8672-ed1beebcd407" providerId="ADAL" clId="{FF72A0D4-3B0E-40B0-8742-799722F369EF}" dt="2020-07-13T13:27:27.003" v="3795"/>
          <ac:spMkLst>
            <pc:docMk/>
            <pc:sldMk cId="3689197983" sldId="1442"/>
            <ac:spMk id="2" creationId="{E017AFAD-C805-4045-B836-12924BDBF8B6}"/>
          </ac:spMkLst>
        </pc:spChg>
        <pc:spChg chg="mod">
          <ac:chgData name="Justine Zayhowski" userId="2377d393-ab0f-4e66-8672-ed1beebcd407" providerId="ADAL" clId="{FF72A0D4-3B0E-40B0-8742-799722F369EF}" dt="2020-07-13T19:42:04.580" v="4233" actId="20577"/>
          <ac:spMkLst>
            <pc:docMk/>
            <pc:sldMk cId="3689197983" sldId="1442"/>
            <ac:spMk id="3" creationId="{3B07BC89-D0B9-415B-8221-69CF23CDE4B1}"/>
          </ac:spMkLst>
        </pc:spChg>
      </pc:sldChg>
      <pc:sldChg chg="modSp add mod">
        <pc:chgData name="Justine Zayhowski" userId="2377d393-ab0f-4e66-8672-ed1beebcd407" providerId="ADAL" clId="{FF72A0D4-3B0E-40B0-8742-799722F369EF}" dt="2020-07-13T19:46:29.512" v="4725" actId="20577"/>
        <pc:sldMkLst>
          <pc:docMk/>
          <pc:sldMk cId="188756990" sldId="1443"/>
        </pc:sldMkLst>
        <pc:spChg chg="mod">
          <ac:chgData name="Justine Zayhowski" userId="2377d393-ab0f-4e66-8672-ed1beebcd407" providerId="ADAL" clId="{FF72A0D4-3B0E-40B0-8742-799722F369EF}" dt="2020-07-13T19:46:29.512" v="4725" actId="20577"/>
          <ac:spMkLst>
            <pc:docMk/>
            <pc:sldMk cId="188756990" sldId="1443"/>
            <ac:spMk id="3" creationId="{CF6C1185-1AC8-4DDD-9286-86A54086D795}"/>
          </ac:spMkLst>
        </pc:spChg>
      </pc:sldChg>
      <pc:sldChg chg="del">
        <pc:chgData name="Justine Zayhowski" userId="2377d393-ab0f-4e66-8672-ed1beebcd407" providerId="ADAL" clId="{FF72A0D4-3B0E-40B0-8742-799722F369EF}" dt="2020-07-07T18:26:02.580" v="12" actId="47"/>
        <pc:sldMkLst>
          <pc:docMk/>
          <pc:sldMk cId="2615622233" sldId="1443"/>
        </pc:sldMkLst>
      </pc:sldChg>
      <pc:sldChg chg="modSp add mod">
        <pc:chgData name="Justine Zayhowski" userId="2377d393-ab0f-4e66-8672-ed1beebcd407" providerId="ADAL" clId="{FF72A0D4-3B0E-40B0-8742-799722F369EF}" dt="2020-07-13T19:47:16.542" v="4737" actId="5793"/>
        <pc:sldMkLst>
          <pc:docMk/>
          <pc:sldMk cId="2882820833" sldId="1444"/>
        </pc:sldMkLst>
        <pc:spChg chg="mod">
          <ac:chgData name="Justine Zayhowski" userId="2377d393-ab0f-4e66-8672-ed1beebcd407" providerId="ADAL" clId="{FF72A0D4-3B0E-40B0-8742-799722F369EF}" dt="2020-07-13T19:47:16.542" v="4737" actId="5793"/>
          <ac:spMkLst>
            <pc:docMk/>
            <pc:sldMk cId="2882820833" sldId="1444"/>
            <ac:spMk id="3" creationId="{C535263D-F403-48E5-AB03-F839D491063E}"/>
          </ac:spMkLst>
        </pc:spChg>
      </pc:sldChg>
      <pc:sldChg chg="addSp delSp modSp add mod">
        <pc:chgData name="Justine Zayhowski" userId="2377d393-ab0f-4e66-8672-ed1beebcd407" providerId="ADAL" clId="{FF72A0D4-3B0E-40B0-8742-799722F369EF}" dt="2020-07-21T15:39:51.364" v="6083" actId="20577"/>
        <pc:sldMkLst>
          <pc:docMk/>
          <pc:sldMk cId="636702792" sldId="1445"/>
        </pc:sldMkLst>
        <pc:spChg chg="mod">
          <ac:chgData name="Justine Zayhowski" userId="2377d393-ab0f-4e66-8672-ed1beebcd407" providerId="ADAL" clId="{FF72A0D4-3B0E-40B0-8742-799722F369EF}" dt="2020-07-21T15:39:51.364" v="6083" actId="20577"/>
          <ac:spMkLst>
            <pc:docMk/>
            <pc:sldMk cId="636702792" sldId="1445"/>
            <ac:spMk id="3" creationId="{6946D67D-7616-4999-9A42-2EAD1AE486D0}"/>
          </ac:spMkLst>
        </pc:spChg>
        <pc:spChg chg="add del mod">
          <ac:chgData name="Justine Zayhowski" userId="2377d393-ab0f-4e66-8672-ed1beebcd407" providerId="ADAL" clId="{FF72A0D4-3B0E-40B0-8742-799722F369EF}" dt="2020-07-21T15:37:55.899" v="5550" actId="478"/>
          <ac:spMkLst>
            <pc:docMk/>
            <pc:sldMk cId="636702792" sldId="1445"/>
            <ac:spMk id="4" creationId="{2844E948-A098-433B-9D1E-9650E0B45A2D}"/>
          </ac:spMkLst>
        </pc:spChg>
      </pc:sldChg>
      <pc:sldChg chg="add del">
        <pc:chgData name="Justine Zayhowski" userId="2377d393-ab0f-4e66-8672-ed1beebcd407" providerId="ADAL" clId="{FF72A0D4-3B0E-40B0-8742-799722F369EF}" dt="2020-07-13T19:48:41.875" v="4789" actId="47"/>
        <pc:sldMkLst>
          <pc:docMk/>
          <pc:sldMk cId="2441728309" sldId="1445"/>
        </pc:sldMkLst>
      </pc:sldChg>
      <pc:sldChg chg="del">
        <pc:chgData name="Justine Zayhowski" userId="2377d393-ab0f-4e66-8672-ed1beebcd407" providerId="ADAL" clId="{FF72A0D4-3B0E-40B0-8742-799722F369EF}" dt="2020-07-07T18:26:04.183" v="21" actId="47"/>
        <pc:sldMkLst>
          <pc:docMk/>
          <pc:sldMk cId="120891421" sldId="1447"/>
        </pc:sldMkLst>
      </pc:sldChg>
      <pc:sldChg chg="del">
        <pc:chgData name="Justine Zayhowski" userId="2377d393-ab0f-4e66-8672-ed1beebcd407" providerId="ADAL" clId="{FF72A0D4-3B0E-40B0-8742-799722F369EF}" dt="2020-07-07T18:26:04.690" v="24" actId="47"/>
        <pc:sldMkLst>
          <pc:docMk/>
          <pc:sldMk cId="91783888" sldId="1448"/>
        </pc:sldMkLst>
      </pc:sldChg>
      <pc:sldChg chg="del">
        <pc:chgData name="Justine Zayhowski" userId="2377d393-ab0f-4e66-8672-ed1beebcd407" providerId="ADAL" clId="{FF72A0D4-3B0E-40B0-8742-799722F369EF}" dt="2020-07-07T18:26:02.351" v="11" actId="47"/>
        <pc:sldMkLst>
          <pc:docMk/>
          <pc:sldMk cId="980147271" sldId="1449"/>
        </pc:sldMkLst>
      </pc:sldChg>
      <pc:sldChg chg="del">
        <pc:chgData name="Justine Zayhowski" userId="2377d393-ab0f-4e66-8672-ed1beebcd407" providerId="ADAL" clId="{FF72A0D4-3B0E-40B0-8742-799722F369EF}" dt="2020-07-07T18:26:02.175" v="10" actId="47"/>
        <pc:sldMkLst>
          <pc:docMk/>
          <pc:sldMk cId="2625695004" sldId="1451"/>
        </pc:sldMkLst>
      </pc:sldChg>
      <pc:sldChg chg="del">
        <pc:chgData name="Justine Zayhowski" userId="2377d393-ab0f-4e66-8672-ed1beebcd407" providerId="ADAL" clId="{FF72A0D4-3B0E-40B0-8742-799722F369EF}" dt="2020-07-07T18:26:03.590" v="18" actId="47"/>
        <pc:sldMkLst>
          <pc:docMk/>
          <pc:sldMk cId="986400193" sldId="1452"/>
        </pc:sldMkLst>
      </pc:sldChg>
      <pc:sldChg chg="del">
        <pc:chgData name="Justine Zayhowski" userId="2377d393-ab0f-4e66-8672-ed1beebcd407" providerId="ADAL" clId="{FF72A0D4-3B0E-40B0-8742-799722F369EF}" dt="2020-07-07T18:26:00.611" v="1" actId="47"/>
        <pc:sldMkLst>
          <pc:docMk/>
          <pc:sldMk cId="3353177891" sldId="1455"/>
        </pc:sldMkLst>
      </pc:sldChg>
      <pc:sldChg chg="del">
        <pc:chgData name="Justine Zayhowski" userId="2377d393-ab0f-4e66-8672-ed1beebcd407" providerId="ADAL" clId="{FF72A0D4-3B0E-40B0-8742-799722F369EF}" dt="2020-07-07T18:26:00.825" v="2" actId="47"/>
        <pc:sldMkLst>
          <pc:docMk/>
          <pc:sldMk cId="2594909972" sldId="1456"/>
        </pc:sldMkLst>
      </pc:sldChg>
      <pc:sldChg chg="del">
        <pc:chgData name="Justine Zayhowski" userId="2377d393-ab0f-4e66-8672-ed1beebcd407" providerId="ADAL" clId="{FF72A0D4-3B0E-40B0-8742-799722F369EF}" dt="2020-07-07T18:26:00.998" v="3" actId="47"/>
        <pc:sldMkLst>
          <pc:docMk/>
          <pc:sldMk cId="2638965566" sldId="1462"/>
        </pc:sldMkLst>
      </pc:sldChg>
      <pc:sldChg chg="del">
        <pc:chgData name="Justine Zayhowski" userId="2377d393-ab0f-4e66-8672-ed1beebcd407" providerId="ADAL" clId="{FF72A0D4-3B0E-40B0-8742-799722F369EF}" dt="2020-07-07T18:26:01.162" v="4" actId="47"/>
        <pc:sldMkLst>
          <pc:docMk/>
          <pc:sldMk cId="3571414088" sldId="1463"/>
        </pc:sldMkLst>
      </pc:sldChg>
      <pc:sldChg chg="del">
        <pc:chgData name="Justine Zayhowski" userId="2377d393-ab0f-4e66-8672-ed1beebcd407" providerId="ADAL" clId="{FF72A0D4-3B0E-40B0-8742-799722F369EF}" dt="2020-07-07T18:26:01.346" v="5" actId="47"/>
        <pc:sldMkLst>
          <pc:docMk/>
          <pc:sldMk cId="162020611" sldId="1464"/>
        </pc:sldMkLst>
      </pc:sldChg>
      <pc:sldChg chg="del">
        <pc:chgData name="Justine Zayhowski" userId="2377d393-ab0f-4e66-8672-ed1beebcd407" providerId="ADAL" clId="{FF72A0D4-3B0E-40B0-8742-799722F369EF}" dt="2020-07-07T18:26:01.508" v="6" actId="47"/>
        <pc:sldMkLst>
          <pc:docMk/>
          <pc:sldMk cId="3491900185" sldId="1465"/>
        </pc:sldMkLst>
      </pc:sldChg>
      <pc:sldChg chg="del">
        <pc:chgData name="Justine Zayhowski" userId="2377d393-ab0f-4e66-8672-ed1beebcd407" providerId="ADAL" clId="{FF72A0D4-3B0E-40B0-8742-799722F369EF}" dt="2020-07-07T18:26:00.341" v="0" actId="47"/>
        <pc:sldMkLst>
          <pc:docMk/>
          <pc:sldMk cId="4253865286" sldId="1466"/>
        </pc:sldMkLst>
      </pc:sldChg>
      <pc:sldChg chg="del">
        <pc:chgData name="Justine Zayhowski" userId="2377d393-ab0f-4e66-8672-ed1beebcd407" providerId="ADAL" clId="{FF72A0D4-3B0E-40B0-8742-799722F369EF}" dt="2020-07-07T18:26:01.663" v="7" actId="47"/>
        <pc:sldMkLst>
          <pc:docMk/>
          <pc:sldMk cId="3614806975" sldId="1467"/>
        </pc:sldMkLst>
      </pc:sldChg>
      <pc:sldChg chg="del">
        <pc:chgData name="Justine Zayhowski" userId="2377d393-ab0f-4e66-8672-ed1beebcd407" providerId="ADAL" clId="{FF72A0D4-3B0E-40B0-8742-799722F369EF}" dt="2020-07-07T18:26:04.008" v="20" actId="47"/>
        <pc:sldMkLst>
          <pc:docMk/>
          <pc:sldMk cId="1212528287" sldId="1468"/>
        </pc:sldMkLst>
      </pc:sldChg>
      <pc:sldChg chg="del">
        <pc:chgData name="Justine Zayhowski" userId="2377d393-ab0f-4e66-8672-ed1beebcd407" providerId="ADAL" clId="{FF72A0D4-3B0E-40B0-8742-799722F369EF}" dt="2020-07-07T18:26:04.520" v="23" actId="47"/>
        <pc:sldMkLst>
          <pc:docMk/>
          <pc:sldMk cId="2610292654" sldId="1469"/>
        </pc:sldMkLst>
      </pc:sldChg>
      <pc:sldChg chg="del">
        <pc:chgData name="Justine Zayhowski" userId="2377d393-ab0f-4e66-8672-ed1beebcd407" providerId="ADAL" clId="{FF72A0D4-3B0E-40B0-8742-799722F369EF}" dt="2020-07-07T18:26:03.100" v="15" actId="47"/>
        <pc:sldMkLst>
          <pc:docMk/>
          <pc:sldMk cId="2725063561" sldId="1470"/>
        </pc:sldMkLst>
      </pc:sldChg>
      <pc:sldChg chg="del">
        <pc:chgData name="Justine Zayhowski" userId="2377d393-ab0f-4e66-8672-ed1beebcd407" providerId="ADAL" clId="{FF72A0D4-3B0E-40B0-8742-799722F369EF}" dt="2020-07-07T18:26:03.266" v="16" actId="47"/>
        <pc:sldMkLst>
          <pc:docMk/>
          <pc:sldMk cId="2547084119" sldId="1471"/>
        </pc:sldMkLst>
      </pc:sldChg>
      <pc:sldChg chg="del">
        <pc:chgData name="Justine Zayhowski" userId="2377d393-ab0f-4e66-8672-ed1beebcd407" providerId="ADAL" clId="{FF72A0D4-3B0E-40B0-8742-799722F369EF}" dt="2020-07-07T18:26:03.431" v="17" actId="47"/>
        <pc:sldMkLst>
          <pc:docMk/>
          <pc:sldMk cId="2746402439" sldId="1472"/>
        </pc:sldMkLst>
      </pc:sldChg>
      <pc:sldChg chg="del">
        <pc:chgData name="Justine Zayhowski" userId="2377d393-ab0f-4e66-8672-ed1beebcd407" providerId="ADAL" clId="{FF72A0D4-3B0E-40B0-8742-799722F369EF}" dt="2020-07-07T18:26:04.355" v="22" actId="47"/>
        <pc:sldMkLst>
          <pc:docMk/>
          <pc:sldMk cId="231500654" sldId="1473"/>
        </pc:sldMkLst>
      </pc:sldChg>
    </pc:docChg>
  </pc:docChgLst>
  <pc:docChgLst>
    <pc:chgData name="Michael Bailit" userId="6e5c4604-85bf-41ef-8e97-4724b7d56589" providerId="ADAL" clId="{ED406642-5656-4DE7-9229-E72575CF1A06}"/>
    <pc:docChg chg="undo custSel modSld">
      <pc:chgData name="Michael Bailit" userId="6e5c4604-85bf-41ef-8e97-4724b7d56589" providerId="ADAL" clId="{ED406642-5656-4DE7-9229-E72575CF1A06}" dt="2020-08-12T18:55:19.042" v="754" actId="20577"/>
      <pc:docMkLst>
        <pc:docMk/>
      </pc:docMkLst>
      <pc:sldChg chg="modSp mod addCm modCm">
        <pc:chgData name="Michael Bailit" userId="6e5c4604-85bf-41ef-8e97-4724b7d56589" providerId="ADAL" clId="{ED406642-5656-4DE7-9229-E72575CF1A06}" dt="2020-07-21T15:42:08.527" v="585" actId="948"/>
        <pc:sldMkLst>
          <pc:docMk/>
          <pc:sldMk cId="3094210042" sldId="1434"/>
        </pc:sldMkLst>
        <pc:spChg chg="mod">
          <ac:chgData name="Michael Bailit" userId="6e5c4604-85bf-41ef-8e97-4724b7d56589" providerId="ADAL" clId="{ED406642-5656-4DE7-9229-E72575CF1A06}" dt="2020-07-21T15:42:08.527" v="585" actId="948"/>
          <ac:spMkLst>
            <pc:docMk/>
            <pc:sldMk cId="3094210042" sldId="1434"/>
            <ac:spMk id="3" creationId="{6946D67D-7616-4999-9A42-2EAD1AE486D0}"/>
          </ac:spMkLst>
        </pc:spChg>
      </pc:sldChg>
      <pc:sldChg chg="modSp mod addCm modCm">
        <pc:chgData name="Michael Bailit" userId="6e5c4604-85bf-41ef-8e97-4724b7d56589" providerId="ADAL" clId="{ED406642-5656-4DE7-9229-E72575CF1A06}" dt="2020-07-13T21:13:01.370" v="307" actId="207"/>
        <pc:sldMkLst>
          <pc:docMk/>
          <pc:sldMk cId="126931052" sldId="1435"/>
        </pc:sldMkLst>
        <pc:graphicFrameChg chg="modGraphic">
          <ac:chgData name="Michael Bailit" userId="6e5c4604-85bf-41ef-8e97-4724b7d56589" providerId="ADAL" clId="{ED406642-5656-4DE7-9229-E72575CF1A06}" dt="2020-07-13T21:13:01.370" v="307" actId="207"/>
          <ac:graphicFrameMkLst>
            <pc:docMk/>
            <pc:sldMk cId="126931052" sldId="1435"/>
            <ac:graphicFrameMk id="7" creationId="{8D922B44-746A-4DBE-869C-E4717CACC878}"/>
          </ac:graphicFrameMkLst>
        </pc:graphicFrameChg>
      </pc:sldChg>
      <pc:sldChg chg="modSp mod modAnim">
        <pc:chgData name="Michael Bailit" userId="6e5c4604-85bf-41ef-8e97-4724b7d56589" providerId="ADAL" clId="{ED406642-5656-4DE7-9229-E72575CF1A06}" dt="2020-07-13T21:15:45.097" v="368"/>
        <pc:sldMkLst>
          <pc:docMk/>
          <pc:sldMk cId="3182235017" sldId="1436"/>
        </pc:sldMkLst>
        <pc:spChg chg="mod">
          <ac:chgData name="Michael Bailit" userId="6e5c4604-85bf-41ef-8e97-4724b7d56589" providerId="ADAL" clId="{ED406642-5656-4DE7-9229-E72575CF1A06}" dt="2020-07-13T21:15:34.763" v="367" actId="948"/>
          <ac:spMkLst>
            <pc:docMk/>
            <pc:sldMk cId="3182235017" sldId="1436"/>
            <ac:spMk id="3" creationId="{CF6C1185-1AC8-4DDD-9286-86A54086D795}"/>
          </ac:spMkLst>
        </pc:spChg>
      </pc:sldChg>
      <pc:sldChg chg="addSp delSp modSp mod addCm modCm">
        <pc:chgData name="Michael Bailit" userId="6e5c4604-85bf-41ef-8e97-4724b7d56589" providerId="ADAL" clId="{ED406642-5656-4DE7-9229-E72575CF1A06}" dt="2020-07-21T15:41:18.935" v="581" actId="1076"/>
        <pc:sldMkLst>
          <pc:docMk/>
          <pc:sldMk cId="3304794870" sldId="1437"/>
        </pc:sldMkLst>
        <pc:spChg chg="mod">
          <ac:chgData name="Michael Bailit" userId="6e5c4604-85bf-41ef-8e97-4724b7d56589" providerId="ADAL" clId="{ED406642-5656-4DE7-9229-E72575CF1A06}" dt="2020-07-21T15:41:18.935" v="581" actId="1076"/>
          <ac:spMkLst>
            <pc:docMk/>
            <pc:sldMk cId="3304794870" sldId="1437"/>
            <ac:spMk id="3" creationId="{CF6C1185-1AC8-4DDD-9286-86A54086D795}"/>
          </ac:spMkLst>
        </pc:spChg>
        <pc:spChg chg="add del">
          <ac:chgData name="Michael Bailit" userId="6e5c4604-85bf-41ef-8e97-4724b7d56589" providerId="ADAL" clId="{ED406642-5656-4DE7-9229-E72575CF1A06}" dt="2020-07-11T16:44:44.032" v="105" actId="22"/>
          <ac:spMkLst>
            <pc:docMk/>
            <pc:sldMk cId="3304794870" sldId="1437"/>
            <ac:spMk id="5" creationId="{4AE531E0-2075-4C71-A23A-C4B27F57F1FB}"/>
          </ac:spMkLst>
        </pc:spChg>
        <pc:spChg chg="add del">
          <ac:chgData name="Michael Bailit" userId="6e5c4604-85bf-41ef-8e97-4724b7d56589" providerId="ADAL" clId="{ED406642-5656-4DE7-9229-E72575CF1A06}" dt="2020-07-11T16:44:52.647" v="107" actId="22"/>
          <ac:spMkLst>
            <pc:docMk/>
            <pc:sldMk cId="3304794870" sldId="1437"/>
            <ac:spMk id="7" creationId="{B7CA8E7B-E235-4498-B604-09AEFE1BE325}"/>
          </ac:spMkLst>
        </pc:spChg>
      </pc:sldChg>
      <pc:sldChg chg="modSp mod">
        <pc:chgData name="Michael Bailit" userId="6e5c4604-85bf-41ef-8e97-4724b7d56589" providerId="ADAL" clId="{ED406642-5656-4DE7-9229-E72575CF1A06}" dt="2020-07-11T17:11:11.730" v="301" actId="20577"/>
        <pc:sldMkLst>
          <pc:docMk/>
          <pc:sldMk cId="3532135090" sldId="1438"/>
        </pc:sldMkLst>
        <pc:spChg chg="mod">
          <ac:chgData name="Michael Bailit" userId="6e5c4604-85bf-41ef-8e97-4724b7d56589" providerId="ADAL" clId="{ED406642-5656-4DE7-9229-E72575CF1A06}" dt="2020-07-11T17:11:11.730" v="301" actId="20577"/>
          <ac:spMkLst>
            <pc:docMk/>
            <pc:sldMk cId="3532135090" sldId="1438"/>
            <ac:spMk id="4" creationId="{230114FB-0C59-4B6E-8628-DC36124924C7}"/>
          </ac:spMkLst>
        </pc:spChg>
      </pc:sldChg>
      <pc:sldChg chg="modSp mod">
        <pc:chgData name="Michael Bailit" userId="6e5c4604-85bf-41ef-8e97-4724b7d56589" providerId="ADAL" clId="{ED406642-5656-4DE7-9229-E72575CF1A06}" dt="2020-07-30T00:40:20.123" v="737" actId="20577"/>
        <pc:sldMkLst>
          <pc:docMk/>
          <pc:sldMk cId="994760883" sldId="1439"/>
        </pc:sldMkLst>
        <pc:spChg chg="mod">
          <ac:chgData name="Michael Bailit" userId="6e5c4604-85bf-41ef-8e97-4724b7d56589" providerId="ADAL" clId="{ED406642-5656-4DE7-9229-E72575CF1A06}" dt="2020-07-30T00:40:20.123" v="737" actId="20577"/>
          <ac:spMkLst>
            <pc:docMk/>
            <pc:sldMk cId="994760883" sldId="1439"/>
            <ac:spMk id="3" creationId="{23982B12-54F3-4BA6-BB25-2E0F88B305AC}"/>
          </ac:spMkLst>
        </pc:spChg>
      </pc:sldChg>
      <pc:sldChg chg="modSp mod modAnim addCm modCm">
        <pc:chgData name="Michael Bailit" userId="6e5c4604-85bf-41ef-8e97-4724b7d56589" providerId="ADAL" clId="{ED406642-5656-4DE7-9229-E72575CF1A06}" dt="2020-08-12T18:55:19.042" v="754" actId="20577"/>
        <pc:sldMkLst>
          <pc:docMk/>
          <pc:sldMk cId="439555529" sldId="1441"/>
        </pc:sldMkLst>
        <pc:spChg chg="mod">
          <ac:chgData name="Michael Bailit" userId="6e5c4604-85bf-41ef-8e97-4724b7d56589" providerId="ADAL" clId="{ED406642-5656-4DE7-9229-E72575CF1A06}" dt="2020-08-12T18:55:19.042" v="754" actId="20577"/>
          <ac:spMkLst>
            <pc:docMk/>
            <pc:sldMk cId="439555529" sldId="1441"/>
            <ac:spMk id="3" creationId="{C535263D-F403-48E5-AB03-F839D491063E}"/>
          </ac:spMkLst>
        </pc:spChg>
        <pc:spChg chg="mod">
          <ac:chgData name="Michael Bailit" userId="6e5c4604-85bf-41ef-8e97-4724b7d56589" providerId="ADAL" clId="{ED406642-5656-4DE7-9229-E72575CF1A06}" dt="2020-07-11T16:53:35.243" v="281" actId="20577"/>
          <ac:spMkLst>
            <pc:docMk/>
            <pc:sldMk cId="439555529" sldId="1441"/>
            <ac:spMk id="4" creationId="{BEC2101C-E771-4048-BE60-CADB322B0D9A}"/>
          </ac:spMkLst>
        </pc:spChg>
      </pc:sldChg>
      <pc:sldChg chg="modSp mod modAnim">
        <pc:chgData name="Michael Bailit" userId="6e5c4604-85bf-41ef-8e97-4724b7d56589" providerId="ADAL" clId="{ED406642-5656-4DE7-9229-E72575CF1A06}" dt="2020-07-30T00:39:15.486" v="735" actId="14100"/>
        <pc:sldMkLst>
          <pc:docMk/>
          <pc:sldMk cId="3689197983" sldId="1442"/>
        </pc:sldMkLst>
        <pc:spChg chg="mod">
          <ac:chgData name="Michael Bailit" userId="6e5c4604-85bf-41ef-8e97-4724b7d56589" providerId="ADAL" clId="{ED406642-5656-4DE7-9229-E72575CF1A06}" dt="2020-07-30T00:39:15.486" v="735" actId="14100"/>
          <ac:spMkLst>
            <pc:docMk/>
            <pc:sldMk cId="3689197983" sldId="1442"/>
            <ac:spMk id="3" creationId="{3B07BC89-D0B9-415B-8221-69CF23CDE4B1}"/>
          </ac:spMkLst>
        </pc:spChg>
      </pc:sldChg>
      <pc:sldChg chg="modSp mod modAnim">
        <pc:chgData name="Michael Bailit" userId="6e5c4604-85bf-41ef-8e97-4724b7d56589" providerId="ADAL" clId="{ED406642-5656-4DE7-9229-E72575CF1A06}" dt="2020-07-13T21:14:34.105" v="351"/>
        <pc:sldMkLst>
          <pc:docMk/>
          <pc:sldMk cId="188756990" sldId="1443"/>
        </pc:sldMkLst>
        <pc:spChg chg="mod">
          <ac:chgData name="Michael Bailit" userId="6e5c4604-85bf-41ef-8e97-4724b7d56589" providerId="ADAL" clId="{ED406642-5656-4DE7-9229-E72575CF1A06}" dt="2020-07-13T21:14:20.045" v="349" actId="20577"/>
          <ac:spMkLst>
            <pc:docMk/>
            <pc:sldMk cId="188756990" sldId="1443"/>
            <ac:spMk id="3" creationId="{CF6C1185-1AC8-4DDD-9286-86A54086D795}"/>
          </ac:spMkLst>
        </pc:spChg>
      </pc:sldChg>
      <pc:sldChg chg="modSp mod modAnim">
        <pc:chgData name="Michael Bailit" userId="6e5c4604-85bf-41ef-8e97-4724b7d56589" providerId="ADAL" clId="{ED406642-5656-4DE7-9229-E72575CF1A06}" dt="2020-07-13T21:19:56.399" v="529"/>
        <pc:sldMkLst>
          <pc:docMk/>
          <pc:sldMk cId="2882820833" sldId="1444"/>
        </pc:sldMkLst>
        <pc:spChg chg="mod">
          <ac:chgData name="Michael Bailit" userId="6e5c4604-85bf-41ef-8e97-4724b7d56589" providerId="ADAL" clId="{ED406642-5656-4DE7-9229-E72575CF1A06}" dt="2020-07-13T21:19:30.093" v="527" actId="20577"/>
          <ac:spMkLst>
            <pc:docMk/>
            <pc:sldMk cId="2882820833" sldId="1444"/>
            <ac:spMk id="3" creationId="{C535263D-F403-48E5-AB03-F839D491063E}"/>
          </ac:spMkLst>
        </pc:spChg>
      </pc:sldChg>
      <pc:sldChg chg="modSp mod">
        <pc:chgData name="Michael Bailit" userId="6e5c4604-85bf-41ef-8e97-4724b7d56589" providerId="ADAL" clId="{ED406642-5656-4DE7-9229-E72575CF1A06}" dt="2020-07-21T15:44:06.835" v="658" actId="20577"/>
        <pc:sldMkLst>
          <pc:docMk/>
          <pc:sldMk cId="636702792" sldId="1445"/>
        </pc:sldMkLst>
        <pc:spChg chg="mod">
          <ac:chgData name="Michael Bailit" userId="6e5c4604-85bf-41ef-8e97-4724b7d56589" providerId="ADAL" clId="{ED406642-5656-4DE7-9229-E72575CF1A06}" dt="2020-07-21T15:44:06.835" v="658" actId="20577"/>
          <ac:spMkLst>
            <pc:docMk/>
            <pc:sldMk cId="636702792" sldId="1445"/>
            <ac:spMk id="3" creationId="{6946D67D-7616-4999-9A42-2EAD1AE486D0}"/>
          </ac:spMkLst>
        </pc:spChg>
      </pc:sldChg>
      <pc:sldChg chg="modSp mod modAnim">
        <pc:chgData name="Michael Bailit" userId="6e5c4604-85bf-41ef-8e97-4724b7d56589" providerId="ADAL" clId="{ED406642-5656-4DE7-9229-E72575CF1A06}" dt="2020-07-31T00:28:56.610" v="738" actId="1076"/>
        <pc:sldMkLst>
          <pc:docMk/>
          <pc:sldMk cId="2384622991" sldId="1448"/>
        </pc:sldMkLst>
        <pc:spChg chg="mod">
          <ac:chgData name="Michael Bailit" userId="6e5c4604-85bf-41ef-8e97-4724b7d56589" providerId="ADAL" clId="{ED406642-5656-4DE7-9229-E72575CF1A06}" dt="2020-07-31T00:28:56.610" v="738" actId="1076"/>
          <ac:spMkLst>
            <pc:docMk/>
            <pc:sldMk cId="2384622991" sldId="1448"/>
            <ac:spMk id="3" creationId="{ADF78AC5-61C5-42B8-8891-92BF7C651B9A}"/>
          </ac:spMkLst>
        </pc:spChg>
      </pc:sldChg>
      <pc:sldChg chg="modSp mod modAnim addCm modCm">
        <pc:chgData name="Michael Bailit" userId="6e5c4604-85bf-41ef-8e97-4724b7d56589" providerId="ADAL" clId="{ED406642-5656-4DE7-9229-E72575CF1A06}" dt="2020-07-31T00:31:47.382" v="753"/>
        <pc:sldMkLst>
          <pc:docMk/>
          <pc:sldMk cId="4063132424" sldId="1452"/>
        </pc:sldMkLst>
        <pc:spChg chg="mod">
          <ac:chgData name="Michael Bailit" userId="6e5c4604-85bf-41ef-8e97-4724b7d56589" providerId="ADAL" clId="{ED406642-5656-4DE7-9229-E72575CF1A06}" dt="2020-07-31T00:31:02.790" v="751" actId="14100"/>
          <ac:spMkLst>
            <pc:docMk/>
            <pc:sldMk cId="4063132424" sldId="1452"/>
            <ac:spMk id="3" creationId="{ADF78AC5-61C5-42B8-8891-92BF7C651B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8/12/2020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8/12/2020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426372911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665"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hdfiles.jitbit.com/getfile/eyJhbGciOiJIUzI1NiIsInR5cCI6IkpXVCJ9.eyJzM3BhdGgiOiIzNzU1MC82ODcwNzQyLzI0MTc4NDI3L01OQ00gTmV3cyBTQ0RDIGFuZCBPcnRob05ldXJvIE1lYXN1cmVzIFVwZGF0ZS5wZGYiLCJsaW5rSW5IZCI6Imh0dHBzOi8vaGVscGRlc2subW5jbS5vcmcvaGVscGRlc2svRmlsZS9HZXQvMjEyNDE4OTgiLCJleHAiOjE1OTQyMzE1NjB9.uQhBA7RG-Q5icY7gzRjEaXFfgbqsZAamGCG80EyYs3Q"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#37</a:t>
            </a:r>
          </a:p>
          <a:p>
            <a:pPr marL="0" indent="0" algn="ctr">
              <a:buNone/>
            </a:pPr>
            <a:r>
              <a:rPr lang="en-US"/>
              <a:t>August 12, 2020</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6341-8C20-4A15-9886-8CC1FFAAD5DB}"/>
              </a:ext>
            </a:extLst>
          </p:cNvPr>
          <p:cNvSpPr>
            <a:spLocks noGrp="1"/>
          </p:cNvSpPr>
          <p:nvPr>
            <p:ph type="title"/>
          </p:nvPr>
        </p:nvSpPr>
        <p:spPr>
          <a:xfrm>
            <a:off x="736600" y="109538"/>
            <a:ext cx="6212840" cy="762000"/>
          </a:xfrm>
        </p:spPr>
        <p:txBody>
          <a:bodyPr/>
          <a:lstStyle/>
          <a:p>
            <a:r>
              <a:rPr lang="en-US"/>
              <a:t>Joint Replacement Patient-Reported Outcome Performance Measure (PRO-PM)</a:t>
            </a:r>
          </a:p>
        </p:txBody>
      </p:sp>
      <p:sp>
        <p:nvSpPr>
          <p:cNvPr id="3" name="Content Placeholder 2">
            <a:extLst>
              <a:ext uri="{FF2B5EF4-FFF2-40B4-BE49-F238E27FC236}">
                <a16:creationId xmlns:a16="http://schemas.microsoft.com/office/drawing/2014/main" id="{CF6C1185-1AC8-4DDD-9286-86A54086D795}"/>
              </a:ext>
            </a:extLst>
          </p:cNvPr>
          <p:cNvSpPr>
            <a:spLocks noGrp="1"/>
          </p:cNvSpPr>
          <p:nvPr>
            <p:ph sz="half" idx="1"/>
          </p:nvPr>
        </p:nvSpPr>
        <p:spPr>
          <a:xfrm>
            <a:off x="356418" y="1150372"/>
            <a:ext cx="8418871" cy="4898736"/>
          </a:xfrm>
        </p:spPr>
        <p:txBody>
          <a:bodyPr/>
          <a:lstStyle/>
          <a:p>
            <a:r>
              <a:rPr lang="en-US" b="0" dirty="0"/>
              <a:t>As a reminder, on October 16, 2019, we shared that in June 2019, Taskforce staff convened Massachusetts researchers, providers and payers previously identified by the Taskforce as being involved in joint replacement PROM development or implementation efforts, with the goal of understanding existing work in the state and sharing findings with the Taskforce. </a:t>
            </a:r>
          </a:p>
          <a:p>
            <a:r>
              <a:rPr lang="en-US" b="0" dirty="0"/>
              <a:t>Those stakeholders identified six challenges facing the use of PROMs: 1) standard data collection method, 2) risk adjustment, 3) what constitutes a clinically meaningful difference in performance, 4) timing of follow-up, 5) loss to follow-up, and 6) racial and ethnic disparities in available PROMS data.</a:t>
            </a:r>
          </a:p>
          <a:p>
            <a:r>
              <a:rPr lang="en-US" b="0" dirty="0"/>
              <a:t>During the June 2019 meeting, participants recommended reconvening the group in one year’s time to discuss the status of Massachusetts measure development.  That reconvening has not yet occurred.</a:t>
            </a:r>
          </a:p>
          <a:p>
            <a:endParaRPr lang="en-US" b="0" dirty="0"/>
          </a:p>
          <a:p>
            <a:endParaRPr lang="en-US" b="0" dirty="0"/>
          </a:p>
          <a:p>
            <a:endParaRPr lang="en-US" b="0" dirty="0"/>
          </a:p>
        </p:txBody>
      </p:sp>
    </p:spTree>
    <p:extLst>
      <p:ext uri="{BB962C8B-B14F-4D97-AF65-F5344CB8AC3E}">
        <p14:creationId xmlns:p14="http://schemas.microsoft.com/office/powerpoint/2010/main" val="188756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6341-8C20-4A15-9886-8CC1FFAAD5DB}"/>
              </a:ext>
            </a:extLst>
          </p:cNvPr>
          <p:cNvSpPr>
            <a:spLocks noGrp="1"/>
          </p:cNvSpPr>
          <p:nvPr>
            <p:ph type="title"/>
          </p:nvPr>
        </p:nvSpPr>
        <p:spPr>
          <a:xfrm>
            <a:off x="736600" y="109538"/>
            <a:ext cx="6212840" cy="762000"/>
          </a:xfrm>
        </p:spPr>
        <p:txBody>
          <a:bodyPr/>
          <a:lstStyle/>
          <a:p>
            <a:r>
              <a:rPr lang="en-US"/>
              <a:t>Joint Replacement Patient-Reported Outcome Performance Measure (PRO-PM)</a:t>
            </a:r>
          </a:p>
        </p:txBody>
      </p:sp>
      <p:sp>
        <p:nvSpPr>
          <p:cNvPr id="3" name="Content Placeholder 2">
            <a:extLst>
              <a:ext uri="{FF2B5EF4-FFF2-40B4-BE49-F238E27FC236}">
                <a16:creationId xmlns:a16="http://schemas.microsoft.com/office/drawing/2014/main" id="{CF6C1185-1AC8-4DDD-9286-86A54086D795}"/>
              </a:ext>
            </a:extLst>
          </p:cNvPr>
          <p:cNvSpPr>
            <a:spLocks noGrp="1"/>
          </p:cNvSpPr>
          <p:nvPr>
            <p:ph sz="half" idx="1"/>
          </p:nvPr>
        </p:nvSpPr>
        <p:spPr>
          <a:xfrm>
            <a:off x="356418" y="1150371"/>
            <a:ext cx="8418871" cy="5489579"/>
          </a:xfrm>
        </p:spPr>
        <p:txBody>
          <a:bodyPr/>
          <a:lstStyle/>
          <a:p>
            <a:r>
              <a:rPr lang="en-US" b="0"/>
              <a:t>On December 6, 2019, interested members of the Taskforce participated in a call with Minnesota Community Measurement (MNCM) regarding its total knee replacement PRO-PM. </a:t>
            </a:r>
          </a:p>
          <a:p>
            <a:r>
              <a:rPr lang="en-US"/>
              <a:t>Functional Status after Total Knee Replacement </a:t>
            </a:r>
            <a:r>
              <a:rPr lang="en-US" b="0"/>
              <a:t>examines patients 18+ who have had a primary diagnosis of knee replacement one-year post-operation (follow-up can be from nine to 15 months post-operation).  Numerator compliance is patients who report a summary score of 37+ on the Oxford Knee Score or 71+ on the KOOS JR tool one-year (9 to 15 months) postoperatively.</a:t>
            </a:r>
          </a:p>
          <a:p>
            <a:pPr>
              <a:spcAft>
                <a:spcPts val="900"/>
              </a:spcAft>
            </a:pPr>
            <a:r>
              <a:rPr lang="en-US" b="0"/>
              <a:t>During that call, Taskforce members learned that while the measure was developed in 2010, it had been recently revised based on CMS-recommended modifications.</a:t>
            </a:r>
          </a:p>
          <a:p>
            <a:pPr lvl="1"/>
            <a:r>
              <a:rPr lang="en-US" b="0"/>
              <a:t>MNCM had not yet collected performance data reflective of its revised specifications with a new numerator compliance definition (previously MNCM was measuring change in the summary score and was not using a threshold summary score value).</a:t>
            </a:r>
          </a:p>
          <a:p>
            <a:endParaRPr lang="en-US" b="0"/>
          </a:p>
        </p:txBody>
      </p:sp>
    </p:spTree>
    <p:extLst>
      <p:ext uri="{BB962C8B-B14F-4D97-AF65-F5344CB8AC3E}">
        <p14:creationId xmlns:p14="http://schemas.microsoft.com/office/powerpoint/2010/main" val="318223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26341-8C20-4A15-9886-8CC1FFAAD5DB}"/>
              </a:ext>
            </a:extLst>
          </p:cNvPr>
          <p:cNvSpPr>
            <a:spLocks noGrp="1"/>
          </p:cNvSpPr>
          <p:nvPr>
            <p:ph type="title"/>
          </p:nvPr>
        </p:nvSpPr>
        <p:spPr>
          <a:xfrm>
            <a:off x="736600" y="109538"/>
            <a:ext cx="6212840" cy="762000"/>
          </a:xfrm>
        </p:spPr>
        <p:txBody>
          <a:bodyPr/>
          <a:lstStyle/>
          <a:p>
            <a:r>
              <a:rPr lang="en-US" dirty="0"/>
              <a:t>Joint Replacement Patient-Reported Outcome Performance Measure (PRO-PM)</a:t>
            </a:r>
          </a:p>
        </p:txBody>
      </p:sp>
      <p:sp>
        <p:nvSpPr>
          <p:cNvPr id="3" name="Content Placeholder 2">
            <a:extLst>
              <a:ext uri="{FF2B5EF4-FFF2-40B4-BE49-F238E27FC236}">
                <a16:creationId xmlns:a16="http://schemas.microsoft.com/office/drawing/2014/main" id="{CF6C1185-1AC8-4DDD-9286-86A54086D795}"/>
              </a:ext>
            </a:extLst>
          </p:cNvPr>
          <p:cNvSpPr>
            <a:spLocks noGrp="1"/>
          </p:cNvSpPr>
          <p:nvPr>
            <p:ph sz="half" idx="1"/>
          </p:nvPr>
        </p:nvSpPr>
        <p:spPr>
          <a:xfrm>
            <a:off x="533400" y="1235024"/>
            <a:ext cx="8077200" cy="4870353"/>
          </a:xfrm>
        </p:spPr>
        <p:txBody>
          <a:bodyPr/>
          <a:lstStyle/>
          <a:p>
            <a:r>
              <a:rPr lang="en-US" b="0" dirty="0"/>
              <a:t>Taskforce members recommended providing a status update to the Taskforce and then monitoring MNCM’s work to see how the clinician community responded to the changes and to see how reliable and valid performance is year to year.  </a:t>
            </a:r>
          </a:p>
          <a:p>
            <a:pPr lvl="1"/>
            <a:r>
              <a:rPr lang="en-US" b="0" dirty="0"/>
              <a:t>Since then, we’ve learned that MNCM has </a:t>
            </a:r>
            <a:r>
              <a:rPr lang="en-US" b="0" dirty="0">
                <a:solidFill>
                  <a:srgbClr val="013366"/>
                </a:solidFill>
                <a:hlinkClick r:id="rId2">
                  <a:extLst>
                    <a:ext uri="{A12FA001-AC4F-418D-AE19-62706E023703}">
                      <ahyp:hlinkClr xmlns:ahyp="http://schemas.microsoft.com/office/drawing/2018/hyperlinkcolor" val="tx"/>
                    </a:ext>
                  </a:extLst>
                </a:hlinkClick>
              </a:rPr>
              <a:t>temporarily suspended</a:t>
            </a:r>
            <a:r>
              <a:rPr lang="en-US" b="0" dirty="0"/>
              <a:t> collection of this measure for 2020.</a:t>
            </a:r>
          </a:p>
          <a:p>
            <a:r>
              <a:rPr lang="en-US" b="0" dirty="0"/>
              <a:t>Members also recommended considering what joint replacement outcomes were of the greatest interest to the Taskforce.</a:t>
            </a:r>
          </a:p>
          <a:p>
            <a:r>
              <a:rPr lang="en-US" b="0" dirty="0"/>
              <a:t>In July 2020, the Taskforce recommended adding Informed, Patient-Centered Hip and Knee Replacement to the Menu Set.</a:t>
            </a:r>
          </a:p>
          <a:p>
            <a:pPr marL="0" indent="0">
              <a:buNone/>
            </a:pPr>
            <a:endParaRPr lang="en-US" b="0" dirty="0"/>
          </a:p>
        </p:txBody>
      </p:sp>
    </p:spTree>
    <p:extLst>
      <p:ext uri="{BB962C8B-B14F-4D97-AF65-F5344CB8AC3E}">
        <p14:creationId xmlns:p14="http://schemas.microsoft.com/office/powerpoint/2010/main" val="33047948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3D17-391D-4EB0-94E5-7FA0DCED9092}"/>
              </a:ext>
            </a:extLst>
          </p:cNvPr>
          <p:cNvSpPr>
            <a:spLocks noGrp="1"/>
          </p:cNvSpPr>
          <p:nvPr>
            <p:ph type="title"/>
          </p:nvPr>
        </p:nvSpPr>
        <p:spPr>
          <a:xfrm>
            <a:off x="736600" y="109538"/>
            <a:ext cx="6743700" cy="762000"/>
          </a:xfrm>
        </p:spPr>
        <p:txBody>
          <a:bodyPr/>
          <a:lstStyle/>
          <a:p>
            <a:r>
              <a:rPr lang="en-US"/>
              <a:t>Kindergarten Readiness</a:t>
            </a:r>
          </a:p>
        </p:txBody>
      </p:sp>
      <p:sp>
        <p:nvSpPr>
          <p:cNvPr id="3" name="Content Placeholder 2">
            <a:extLst>
              <a:ext uri="{FF2B5EF4-FFF2-40B4-BE49-F238E27FC236}">
                <a16:creationId xmlns:a16="http://schemas.microsoft.com/office/drawing/2014/main" id="{6946D67D-7616-4999-9A42-2EAD1AE486D0}"/>
              </a:ext>
            </a:extLst>
          </p:cNvPr>
          <p:cNvSpPr>
            <a:spLocks noGrp="1"/>
          </p:cNvSpPr>
          <p:nvPr>
            <p:ph sz="half" idx="1"/>
          </p:nvPr>
        </p:nvSpPr>
        <p:spPr>
          <a:xfrm>
            <a:off x="478301" y="1198757"/>
            <a:ext cx="8454684" cy="5549705"/>
          </a:xfrm>
        </p:spPr>
        <p:txBody>
          <a:bodyPr/>
          <a:lstStyle/>
          <a:p>
            <a:r>
              <a:rPr lang="en-US" b="0" dirty="0"/>
              <a:t>During the October 16,</a:t>
            </a:r>
            <a:r>
              <a:rPr lang="en-US" b="0" baseline="30000" dirty="0"/>
              <a:t> </a:t>
            </a:r>
            <a:r>
              <a:rPr lang="en-US" b="0" dirty="0"/>
              <a:t>2019 Taskforce meeting, Taskforce staff shared Oregon’s Kindergarten Readiness measure strategy:</a:t>
            </a:r>
          </a:p>
          <a:p>
            <a:pPr lvl="1">
              <a:spcAft>
                <a:spcPts val="300"/>
              </a:spcAft>
            </a:pPr>
            <a:r>
              <a:rPr lang="en-US" b="0" u="sng" dirty="0"/>
              <a:t>Use of two measures in 2020</a:t>
            </a:r>
            <a:r>
              <a:rPr lang="en-US" b="0" dirty="0"/>
              <a:t>: Preventive dental visits for children 1-5 years old and Well-child visits for children 3-6 years old</a:t>
            </a:r>
          </a:p>
          <a:p>
            <a:pPr lvl="1">
              <a:spcAft>
                <a:spcPts val="300"/>
              </a:spcAft>
            </a:pPr>
            <a:r>
              <a:rPr lang="en-US" b="0" dirty="0"/>
              <a:t>Work was underway to develop the two new measures addressing gaps in priority cross-sector topic areas (developmental screening and social-emotional health) </a:t>
            </a:r>
          </a:p>
          <a:p>
            <a:pPr lvl="1"/>
            <a:r>
              <a:rPr lang="en-US" b="0" dirty="0"/>
              <a:t>The State needed to resolve the policy, capacity, funding, and practice barriers that exist in the larger early childhood system </a:t>
            </a:r>
          </a:p>
          <a:p>
            <a:r>
              <a:rPr lang="en-US" b="0" dirty="0"/>
              <a:t>At the time, participants noted that Massachusetts performed well on Well-child Visits and that MassHealth has a dental measure.</a:t>
            </a:r>
          </a:p>
          <a:p>
            <a:r>
              <a:rPr lang="en-US" b="0" dirty="0"/>
              <a:t>We will now walk through updates in each of these three areas.</a:t>
            </a:r>
            <a:endParaRPr lang="en-US" b="0" dirty="0">
              <a:highlight>
                <a:srgbClr val="FFFF00"/>
              </a:highlight>
            </a:endParaRPr>
          </a:p>
          <a:p>
            <a:endParaRPr lang="en-US" b="0" dirty="0"/>
          </a:p>
          <a:p>
            <a:pPr lvl="1"/>
            <a:endParaRPr lang="en-US" b="0" dirty="0"/>
          </a:p>
        </p:txBody>
      </p:sp>
    </p:spTree>
    <p:extLst>
      <p:ext uri="{BB962C8B-B14F-4D97-AF65-F5344CB8AC3E}">
        <p14:creationId xmlns:p14="http://schemas.microsoft.com/office/powerpoint/2010/main" val="30942100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C3D17-391D-4EB0-94E5-7FA0DCED9092}"/>
              </a:ext>
            </a:extLst>
          </p:cNvPr>
          <p:cNvSpPr>
            <a:spLocks noGrp="1"/>
          </p:cNvSpPr>
          <p:nvPr>
            <p:ph type="title"/>
          </p:nvPr>
        </p:nvSpPr>
        <p:spPr>
          <a:xfrm>
            <a:off x="736600" y="109538"/>
            <a:ext cx="6743700" cy="762000"/>
          </a:xfrm>
        </p:spPr>
        <p:txBody>
          <a:bodyPr/>
          <a:lstStyle/>
          <a:p>
            <a:r>
              <a:rPr lang="en-US" dirty="0"/>
              <a:t>Kindergarten Readiness</a:t>
            </a:r>
          </a:p>
        </p:txBody>
      </p:sp>
      <p:sp>
        <p:nvSpPr>
          <p:cNvPr id="3" name="Content Placeholder 2">
            <a:extLst>
              <a:ext uri="{FF2B5EF4-FFF2-40B4-BE49-F238E27FC236}">
                <a16:creationId xmlns:a16="http://schemas.microsoft.com/office/drawing/2014/main" id="{6946D67D-7616-4999-9A42-2EAD1AE486D0}"/>
              </a:ext>
            </a:extLst>
          </p:cNvPr>
          <p:cNvSpPr>
            <a:spLocks noGrp="1"/>
          </p:cNvSpPr>
          <p:nvPr>
            <p:ph sz="half" idx="1"/>
          </p:nvPr>
        </p:nvSpPr>
        <p:spPr>
          <a:xfrm>
            <a:off x="436098" y="930056"/>
            <a:ext cx="8454684" cy="5549705"/>
          </a:xfrm>
        </p:spPr>
        <p:txBody>
          <a:bodyPr/>
          <a:lstStyle/>
          <a:p>
            <a:pPr marL="0" indent="0">
              <a:buNone/>
            </a:pPr>
            <a:r>
              <a:rPr lang="en-US" b="0" dirty="0"/>
              <a:t>We recently spoke with the measure developer and learned:</a:t>
            </a:r>
          </a:p>
          <a:p>
            <a:r>
              <a:rPr lang="en-US" b="0" dirty="0"/>
              <a:t>Preventive dental visits for children 1-5 years old and Well-child visits for children 3-6 years old are reporting-only for 2020 and early data shows significant impact from the pandemic.  These measures will be in the 2021 set for payment.</a:t>
            </a:r>
          </a:p>
          <a:p>
            <a:r>
              <a:rPr lang="en-US" b="0" dirty="0"/>
              <a:t>The timeline for the development of the two new measures is uncertain.  Focus has been given to the development of the social-emotional health services measure, but they still need further engagement from families on the measure concept and to pilot test specifications with the CCOs.  These activities are delayed as a result of the pandemic.</a:t>
            </a:r>
          </a:p>
          <a:p>
            <a:r>
              <a:rPr lang="en-US" b="0" dirty="0"/>
              <a:t>Efforts to resolve policy, capacity, funding and practice barriers in the early childhood system have been significantly impacted by the pandemic.  There is a special session on the state budget which will impact investments made in early childhood programs and services.  The state adopted a new early learning system strategic plan, but implementation of the plan is moving slower than anticipated.</a:t>
            </a:r>
          </a:p>
        </p:txBody>
      </p:sp>
    </p:spTree>
    <p:extLst>
      <p:ext uri="{BB962C8B-B14F-4D97-AF65-F5344CB8AC3E}">
        <p14:creationId xmlns:p14="http://schemas.microsoft.com/office/powerpoint/2010/main" val="63670279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D146-E78A-44DD-8BD5-CC11967B6B08}"/>
              </a:ext>
            </a:extLst>
          </p:cNvPr>
          <p:cNvSpPr>
            <a:spLocks noGrp="1"/>
          </p:cNvSpPr>
          <p:nvPr>
            <p:ph type="title"/>
          </p:nvPr>
        </p:nvSpPr>
        <p:spPr/>
        <p:txBody>
          <a:bodyPr/>
          <a:lstStyle/>
          <a:p>
            <a:r>
              <a:rPr lang="en-US"/>
              <a:t>Developmental Measure Priorities – Consider priorities through 2021</a:t>
            </a:r>
          </a:p>
        </p:txBody>
      </p:sp>
      <p:sp>
        <p:nvSpPr>
          <p:cNvPr id="3" name="Content Placeholder 2">
            <a:extLst>
              <a:ext uri="{FF2B5EF4-FFF2-40B4-BE49-F238E27FC236}">
                <a16:creationId xmlns:a16="http://schemas.microsoft.com/office/drawing/2014/main" id="{C535263D-F403-48E5-AB03-F839D491063E}"/>
              </a:ext>
            </a:extLst>
          </p:cNvPr>
          <p:cNvSpPr>
            <a:spLocks noGrp="1"/>
          </p:cNvSpPr>
          <p:nvPr>
            <p:ph sz="half" idx="1"/>
          </p:nvPr>
        </p:nvSpPr>
        <p:spPr/>
        <p:txBody>
          <a:bodyPr/>
          <a:lstStyle/>
          <a:p>
            <a:pPr marL="0" indent="0">
              <a:buNone/>
            </a:pPr>
            <a:r>
              <a:rPr lang="en-US" b="0"/>
              <a:t>Does the Taskforce wish to:</a:t>
            </a:r>
          </a:p>
          <a:p>
            <a:r>
              <a:rPr lang="en-US" b="0"/>
              <a:t>Retain some or all of the 2019 priorities, and do nothing more?</a:t>
            </a:r>
          </a:p>
          <a:p>
            <a:r>
              <a:rPr lang="en-US" b="0"/>
              <a:t>Retain some or all of the 2019 priorities and add others?</a:t>
            </a:r>
          </a:p>
          <a:p>
            <a:pPr lvl="1"/>
            <a:r>
              <a:rPr lang="en-US" b="0"/>
              <a:t>If retaining some developmental priorities, which one(s)?</a:t>
            </a:r>
          </a:p>
          <a:p>
            <a:pPr marL="952500" lvl="4" fontAlgn="t">
              <a:spcBef>
                <a:spcPts val="0"/>
              </a:spcBef>
              <a:spcAft>
                <a:spcPts val="0"/>
              </a:spcAft>
            </a:pPr>
            <a:r>
              <a:rPr lang="en-US" sz="1800" b="0" i="0" u="none" strike="noStrike" kern="1200">
                <a:solidFill>
                  <a:srgbClr val="000000"/>
                </a:solidFill>
                <a:effectLst/>
                <a:latin typeface="Book Antiqua" panose="02040602050305030304" pitchFamily="18" charset="0"/>
                <a:ea typeface="Times New Roman" panose="02020603050405020304" pitchFamily="18" charset="0"/>
              </a:rPr>
              <a:t>Stratification of measures to understand equities and disparities</a:t>
            </a:r>
            <a:endParaRPr lang="en-US" sz="1800" b="0" i="0" u="none" strike="noStrike">
              <a:effectLst/>
              <a:latin typeface="Book Antiqua" panose="02040602050305030304" pitchFamily="18" charset="0"/>
            </a:endParaRPr>
          </a:p>
          <a:p>
            <a:pPr marL="952500" lvl="4" fontAlgn="t">
              <a:spcBef>
                <a:spcPts val="0"/>
              </a:spcBef>
              <a:spcAft>
                <a:spcPts val="0"/>
              </a:spcAft>
              <a:tabLst>
                <a:tab pos="5486400" algn="l"/>
              </a:tabLst>
            </a:pPr>
            <a:r>
              <a:rPr lang="en-US" sz="1800" b="0" i="0" u="none" strike="noStrike" kern="1200">
                <a:solidFill>
                  <a:srgbClr val="000000"/>
                </a:solidFill>
                <a:effectLst/>
                <a:latin typeface="Book Antiqua" panose="02040602050305030304" pitchFamily="18" charset="0"/>
                <a:ea typeface="Times New Roman" panose="02020603050405020304" pitchFamily="18" charset="0"/>
              </a:rPr>
              <a:t>Joint replacement patient-reported outcome measure</a:t>
            </a:r>
            <a:endParaRPr lang="en-US" sz="1800" b="0" i="0" u="none" strike="noStrike">
              <a:effectLst/>
              <a:latin typeface="Book Antiqua" panose="02040602050305030304" pitchFamily="18" charset="0"/>
            </a:endParaRPr>
          </a:p>
          <a:p>
            <a:pPr marL="952500" lvl="4" fontAlgn="t">
              <a:spcBef>
                <a:spcPts val="0"/>
              </a:spcBef>
              <a:spcAft>
                <a:spcPts val="0"/>
              </a:spcAft>
              <a:tabLst>
                <a:tab pos="5486400" algn="l"/>
              </a:tabLst>
            </a:pPr>
            <a:r>
              <a:rPr lang="en-US" sz="1800" b="0" i="0" u="none" strike="noStrike" kern="1200">
                <a:solidFill>
                  <a:srgbClr val="000000"/>
                </a:solidFill>
                <a:effectLst/>
                <a:latin typeface="Book Antiqua" panose="02040602050305030304" pitchFamily="18" charset="0"/>
                <a:ea typeface="Times New Roman" panose="02020603050405020304" pitchFamily="18" charset="0"/>
              </a:rPr>
              <a:t>“Kindergarten Readiness”</a:t>
            </a:r>
            <a:endParaRPr lang="en-US" sz="1800" b="0" i="0" u="none" strike="noStrike">
              <a:effectLst/>
              <a:latin typeface="Book Antiqua" panose="02040602050305030304" pitchFamily="18" charset="0"/>
            </a:endParaRPr>
          </a:p>
          <a:p>
            <a:pPr marL="346075" lvl="1" indent="0">
              <a:buNone/>
            </a:pPr>
            <a:endParaRPr lang="en-US" b="0"/>
          </a:p>
        </p:txBody>
      </p:sp>
    </p:spTree>
    <p:extLst>
      <p:ext uri="{BB962C8B-B14F-4D97-AF65-F5344CB8AC3E}">
        <p14:creationId xmlns:p14="http://schemas.microsoft.com/office/powerpoint/2010/main" val="2882820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D146-E78A-44DD-8BD5-CC11967B6B08}"/>
              </a:ext>
            </a:extLst>
          </p:cNvPr>
          <p:cNvSpPr>
            <a:spLocks noGrp="1"/>
          </p:cNvSpPr>
          <p:nvPr>
            <p:ph type="title"/>
          </p:nvPr>
        </p:nvSpPr>
        <p:spPr/>
        <p:txBody>
          <a:bodyPr/>
          <a:lstStyle/>
          <a:p>
            <a:r>
              <a:rPr lang="en-US"/>
              <a:t>Developmental Measure Priorities – Consider priorities through 2021</a:t>
            </a:r>
          </a:p>
        </p:txBody>
      </p:sp>
      <p:sp>
        <p:nvSpPr>
          <p:cNvPr id="3" name="Content Placeholder 2">
            <a:extLst>
              <a:ext uri="{FF2B5EF4-FFF2-40B4-BE49-F238E27FC236}">
                <a16:creationId xmlns:a16="http://schemas.microsoft.com/office/drawing/2014/main" id="{C535263D-F403-48E5-AB03-F839D491063E}"/>
              </a:ext>
            </a:extLst>
          </p:cNvPr>
          <p:cNvSpPr>
            <a:spLocks noGrp="1"/>
          </p:cNvSpPr>
          <p:nvPr>
            <p:ph sz="half" idx="1"/>
          </p:nvPr>
        </p:nvSpPr>
        <p:spPr/>
        <p:txBody>
          <a:bodyPr/>
          <a:lstStyle/>
          <a:p>
            <a:r>
              <a:rPr lang="en-US" b="0" dirty="0"/>
              <a:t>Prior to today’s meeting, we shared with you a list of measure and measure concepts identified by the Taskforce in July 2018 as potential developmental priorities.</a:t>
            </a:r>
          </a:p>
          <a:p>
            <a:r>
              <a:rPr lang="en-US" b="0" dirty="0"/>
              <a:t>If the Taskforce wishes to identify new developmental measure priorities, should it: </a:t>
            </a:r>
          </a:p>
          <a:p>
            <a:pPr lvl="1">
              <a:spcAft>
                <a:spcPts val="600"/>
              </a:spcAft>
            </a:pPr>
            <a:r>
              <a:rPr lang="en-US" b="0" dirty="0"/>
              <a:t>Identify prioritization criteria?</a:t>
            </a:r>
          </a:p>
          <a:p>
            <a:pPr lvl="3">
              <a:spcAft>
                <a:spcPts val="0"/>
              </a:spcAft>
            </a:pPr>
            <a:r>
              <a:rPr lang="en-US" b="0" dirty="0">
                <a:solidFill>
                  <a:schemeClr val="tx1"/>
                </a:solidFill>
                <a:latin typeface="Book Antiqua" panose="02040602050305030304" pitchFamily="18" charset="0"/>
              </a:rPr>
              <a:t>State-defined measure gap priorities?</a:t>
            </a:r>
          </a:p>
          <a:p>
            <a:pPr lvl="3"/>
            <a:r>
              <a:rPr lang="en-US" b="0" dirty="0">
                <a:solidFill>
                  <a:schemeClr val="tx1"/>
                </a:solidFill>
                <a:latin typeface="Book Antiqua" panose="02040602050305030304" pitchFamily="18" charset="0"/>
              </a:rPr>
              <a:t>Taskforce-defined criteria to define state priorities?</a:t>
            </a:r>
          </a:p>
          <a:p>
            <a:pPr lvl="1"/>
            <a:r>
              <a:rPr lang="en-US" b="0" dirty="0"/>
              <a:t>Select from the list generated in 2018?</a:t>
            </a:r>
          </a:p>
          <a:p>
            <a:pPr lvl="1"/>
            <a:r>
              <a:rPr lang="en-US" b="0" dirty="0"/>
              <a:t>Consider the 2018 list, but generate a new one?</a:t>
            </a:r>
          </a:p>
        </p:txBody>
      </p:sp>
    </p:spTree>
    <p:extLst>
      <p:ext uri="{BB962C8B-B14F-4D97-AF65-F5344CB8AC3E}">
        <p14:creationId xmlns:p14="http://schemas.microsoft.com/office/powerpoint/2010/main" val="439555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000"/>
                                        <p:tgtEl>
                                          <p:spTgt spid="3">
                                            <p:txEl>
                                              <p:pRg st="2" end="2"/>
                                            </p:txEl>
                                          </p:spTgt>
                                        </p:tgtEl>
                                      </p:cBhvr>
                                    </p:animEffect>
                                    <p:anim calcmode="lin" valueType="num">
                                      <p:cBhvr>
                                        <p:cTn id="1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1000"/>
                                        <p:tgtEl>
                                          <p:spTgt spid="3">
                                            <p:txEl>
                                              <p:pRg st="3" end="3"/>
                                            </p:txEl>
                                          </p:spTgt>
                                        </p:tgtEl>
                                      </p:cBhvr>
                                    </p:animEffect>
                                    <p:anim calcmode="lin" valueType="num">
                                      <p:cBhvr>
                                        <p:cTn id="1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dirty="0">
                <a:cs typeface="Times New Roman" panose="02020603050405020304" pitchFamily="18" charset="0"/>
              </a:rPr>
              <a:t>Review Draft Guiding Principles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4566851"/>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9347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24BD-D66C-4D3A-853A-5C494B4B5BB1}"/>
              </a:ext>
            </a:extLst>
          </p:cNvPr>
          <p:cNvSpPr>
            <a:spLocks noGrp="1"/>
          </p:cNvSpPr>
          <p:nvPr>
            <p:ph type="title"/>
          </p:nvPr>
        </p:nvSpPr>
        <p:spPr/>
        <p:txBody>
          <a:bodyPr/>
          <a:lstStyle/>
          <a:p>
            <a:r>
              <a:rPr lang="en-US"/>
              <a:t>Review Draft Guiding Principles</a:t>
            </a:r>
          </a:p>
        </p:txBody>
      </p:sp>
      <p:sp>
        <p:nvSpPr>
          <p:cNvPr id="3" name="Content Placeholder 2">
            <a:extLst>
              <a:ext uri="{FF2B5EF4-FFF2-40B4-BE49-F238E27FC236}">
                <a16:creationId xmlns:a16="http://schemas.microsoft.com/office/drawing/2014/main" id="{12782387-433D-4765-8902-027701451CDF}"/>
              </a:ext>
            </a:extLst>
          </p:cNvPr>
          <p:cNvSpPr>
            <a:spLocks noGrp="1"/>
          </p:cNvSpPr>
          <p:nvPr>
            <p:ph sz="half" idx="1"/>
          </p:nvPr>
        </p:nvSpPr>
        <p:spPr/>
        <p:txBody>
          <a:bodyPr/>
          <a:lstStyle/>
          <a:p>
            <a:r>
              <a:rPr lang="en-US" b="0"/>
              <a:t>During the June 30</a:t>
            </a:r>
            <a:r>
              <a:rPr lang="en-US" b="0" baseline="30000"/>
              <a:t>th</a:t>
            </a:r>
            <a:r>
              <a:rPr lang="en-US" b="0"/>
              <a:t> Taskforce meeting, Taskforce members recommended creating guiding principles for implementation of the Aligned Measure Set in payer and provider contracts in areas such as denominator size and setting reasonable benchmarks. </a:t>
            </a:r>
          </a:p>
          <a:p>
            <a:r>
              <a:rPr lang="en-US" b="0"/>
              <a:t>Prior to this meeting, we distributed draft guiding principles.</a:t>
            </a:r>
          </a:p>
          <a:p>
            <a:r>
              <a:rPr lang="en-US" b="0"/>
              <a:t>Today, we will walk through these principles and solicit your feedback.</a:t>
            </a:r>
          </a:p>
          <a:p>
            <a:r>
              <a:rPr lang="en-US" b="0"/>
              <a:t>Once these principles are finalized, we will post them on the Taskforce website as an accompanying piece to the 2021 Aligned Measure Set Implementation Parameters.</a:t>
            </a:r>
          </a:p>
        </p:txBody>
      </p:sp>
    </p:spTree>
    <p:extLst>
      <p:ext uri="{BB962C8B-B14F-4D97-AF65-F5344CB8AC3E}">
        <p14:creationId xmlns:p14="http://schemas.microsoft.com/office/powerpoint/2010/main" val="35321350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dirty="0">
                <a:cs typeface="Times New Roman" panose="02020603050405020304" pitchFamily="18" charset="0"/>
              </a:rPr>
              <a:t>Review Draft Guiding Principles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5059218"/>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656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a:cs typeface="Times New Roman" panose="02020603050405020304" pitchFamily="18" charset="0"/>
              </a:rPr>
              <a:t>Review Draft Guiding Principles</a:t>
            </a:r>
          </a:p>
          <a:p>
            <a:pPr marL="457200" indent="-457200">
              <a:buFont typeface="+mj-lt"/>
              <a:buAutoNum type="arabicPeriod"/>
            </a:pPr>
            <a:r>
              <a:rPr lang="en-US" sz="2200">
                <a:cs typeface="Times New Roman" panose="02020603050405020304" pitchFamily="18" charset="0"/>
              </a:rPr>
              <a:t>Next Steps</a:t>
            </a:r>
            <a:endParaRPr lang="en-US" sz="2200"/>
          </a:p>
        </p:txBody>
      </p:sp>
      <p:sp>
        <p:nvSpPr>
          <p:cNvPr id="5" name="Rectangle 4">
            <a:extLst>
              <a:ext uri="{FF2B5EF4-FFF2-40B4-BE49-F238E27FC236}">
                <a16:creationId xmlns:a16="http://schemas.microsoft.com/office/drawing/2014/main" id="{D3915D3D-656E-48AA-8D63-358A7E5AA453}"/>
              </a:ext>
            </a:extLst>
          </p:cNvPr>
          <p:cNvSpPr/>
          <p:nvPr/>
        </p:nvSpPr>
        <p:spPr>
          <a:xfrm>
            <a:off x="0" y="1260943"/>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43898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D77C2-F836-4F58-809A-223B58877900}"/>
              </a:ext>
            </a:extLst>
          </p:cNvPr>
          <p:cNvSpPr>
            <a:spLocks noGrp="1"/>
          </p:cNvSpPr>
          <p:nvPr>
            <p:ph type="title"/>
          </p:nvPr>
        </p:nvSpPr>
        <p:spPr/>
        <p:txBody>
          <a:bodyPr/>
          <a:lstStyle/>
          <a:p>
            <a:r>
              <a:rPr lang="en-US"/>
              <a:t>Next Meeting</a:t>
            </a:r>
          </a:p>
        </p:txBody>
      </p:sp>
      <p:sp>
        <p:nvSpPr>
          <p:cNvPr id="3" name="Content Placeholder 2">
            <a:extLst>
              <a:ext uri="{FF2B5EF4-FFF2-40B4-BE49-F238E27FC236}">
                <a16:creationId xmlns:a16="http://schemas.microsoft.com/office/drawing/2014/main" id="{23982B12-54F3-4BA6-BB25-2E0F88B305AC}"/>
              </a:ext>
            </a:extLst>
          </p:cNvPr>
          <p:cNvSpPr>
            <a:spLocks noGrp="1"/>
          </p:cNvSpPr>
          <p:nvPr>
            <p:ph sz="half" idx="1"/>
          </p:nvPr>
        </p:nvSpPr>
        <p:spPr/>
        <p:txBody>
          <a:bodyPr/>
          <a:lstStyle/>
          <a:p>
            <a:r>
              <a:rPr lang="en-US" sz="2200" dirty="0"/>
              <a:t>September 9</a:t>
            </a:r>
            <a:r>
              <a:rPr lang="en-US" sz="2200" baseline="30000" dirty="0"/>
              <a:t>th</a:t>
            </a:r>
            <a:r>
              <a:rPr lang="en-US" sz="2200" dirty="0"/>
              <a:t> from 3:00 – 5:00 pm</a:t>
            </a:r>
          </a:p>
          <a:p>
            <a:endParaRPr lang="en-US" sz="1000" b="0" dirty="0"/>
          </a:p>
          <a:p>
            <a:r>
              <a:rPr lang="en-US" sz="2200" dirty="0"/>
              <a:t>Topics:</a:t>
            </a:r>
          </a:p>
          <a:p>
            <a:pPr lvl="1"/>
            <a:r>
              <a:rPr lang="en-US" sz="2200" b="0" dirty="0"/>
              <a:t>Finalize developmental priorities</a:t>
            </a:r>
          </a:p>
          <a:p>
            <a:pPr lvl="1"/>
            <a:r>
              <a:rPr lang="en-US" sz="2200" b="0" dirty="0"/>
              <a:t>Finalize guiding principles</a:t>
            </a:r>
          </a:p>
          <a:p>
            <a:pPr lvl="1"/>
            <a:r>
              <a:rPr lang="en-US" sz="2200" b="0" dirty="0"/>
              <a:t>Continue discussion of the Taskforce’s Role Addressing Health Disparities </a:t>
            </a:r>
          </a:p>
          <a:p>
            <a:pPr lvl="1"/>
            <a:r>
              <a:rPr lang="en-US" sz="2200" b="0" dirty="0"/>
              <a:t>Discuss Taskforce goals through 2021</a:t>
            </a:r>
          </a:p>
          <a:p>
            <a:pPr lvl="1"/>
            <a:r>
              <a:rPr lang="en-US" sz="2200" b="0" dirty="0"/>
              <a:t>Review non-measure-specific public comments</a:t>
            </a:r>
          </a:p>
          <a:p>
            <a:pPr lvl="1"/>
            <a:endParaRPr lang="en-US" dirty="0"/>
          </a:p>
        </p:txBody>
      </p:sp>
    </p:spTree>
    <p:extLst>
      <p:ext uri="{BB962C8B-B14F-4D97-AF65-F5344CB8AC3E}">
        <p14:creationId xmlns:p14="http://schemas.microsoft.com/office/powerpoint/2010/main" val="99476088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dirty="0">
                <a:cs typeface="Times New Roman" panose="02020603050405020304" pitchFamily="18" charset="0"/>
              </a:rPr>
              <a:t>Review Draft Guiding Principles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1753314"/>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26001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dirty="0">
                <a:cs typeface="Times New Roman" panose="02020603050405020304" pitchFamily="18" charset="0"/>
              </a:rPr>
              <a:t>Review Draft Guiding Principles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2428560"/>
            <a:ext cx="9144000" cy="647634"/>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1386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634-C5A0-4541-8480-95773E77AF70}"/>
              </a:ext>
            </a:extLst>
          </p:cNvPr>
          <p:cNvSpPr>
            <a:spLocks noGrp="1"/>
          </p:cNvSpPr>
          <p:nvPr>
            <p:ph type="title"/>
          </p:nvPr>
        </p:nvSpPr>
        <p:spPr/>
        <p:txBody>
          <a:bodyPr/>
          <a:lstStyle/>
          <a:p>
            <a:r>
              <a:rPr lang="en-US" sz="2400" dirty="0">
                <a:ea typeface="Times New Roman" panose="02020603050405020304" pitchFamily="18" charset="0"/>
                <a:cs typeface="Times New Roman" panose="02020603050405020304" pitchFamily="18" charset="0"/>
              </a:rPr>
              <a:t>Revisit Decision Whether to Include Hospital Measures in the Aligned Set</a:t>
            </a:r>
            <a:endParaRPr lang="en-US" dirty="0"/>
          </a:p>
        </p:txBody>
      </p:sp>
      <p:sp>
        <p:nvSpPr>
          <p:cNvPr id="3" name="Content Placeholder 2">
            <a:extLst>
              <a:ext uri="{FF2B5EF4-FFF2-40B4-BE49-F238E27FC236}">
                <a16:creationId xmlns:a16="http://schemas.microsoft.com/office/drawing/2014/main" id="{ADF78AC5-61C5-42B8-8891-92BF7C651B9A}"/>
              </a:ext>
            </a:extLst>
          </p:cNvPr>
          <p:cNvSpPr>
            <a:spLocks noGrp="1"/>
          </p:cNvSpPr>
          <p:nvPr>
            <p:ph sz="half" idx="1"/>
          </p:nvPr>
        </p:nvSpPr>
        <p:spPr>
          <a:xfrm>
            <a:off x="533400" y="1283164"/>
            <a:ext cx="8077200" cy="5465298"/>
          </a:xfrm>
        </p:spPr>
        <p:txBody>
          <a:bodyPr/>
          <a:lstStyle/>
          <a:p>
            <a:r>
              <a:rPr lang="en-US" b="0" dirty="0"/>
              <a:t>On July 28</a:t>
            </a:r>
            <a:r>
              <a:rPr lang="en-US" b="0" baseline="30000" dirty="0"/>
              <a:t>th</a:t>
            </a:r>
            <a:r>
              <a:rPr lang="en-US" b="0" dirty="0"/>
              <a:t>, we asked the Taskforce if it wished to pursue of inclusion of hospital measures in the Aligned Measure Set for 2022. </a:t>
            </a:r>
          </a:p>
          <a:p>
            <a:pPr>
              <a:spcAft>
                <a:spcPts val="600"/>
              </a:spcAft>
            </a:pPr>
            <a:r>
              <a:rPr lang="en-US" b="0" dirty="0"/>
              <a:t>The Taskforce discussed that doing so would have the following implications:</a:t>
            </a:r>
          </a:p>
          <a:p>
            <a:pPr lvl="1">
              <a:spcAft>
                <a:spcPts val="0"/>
              </a:spcAft>
            </a:pPr>
            <a:r>
              <a:rPr lang="en-US" b="0" dirty="0"/>
              <a:t>We would need to spend several meetings determining which measures should be included. </a:t>
            </a:r>
          </a:p>
          <a:p>
            <a:pPr lvl="1">
              <a:spcAft>
                <a:spcPts val="300"/>
              </a:spcAft>
            </a:pPr>
            <a:r>
              <a:rPr lang="en-US" b="0" dirty="0"/>
              <a:t>The Taskforce would need to consider whether it has appropriate representatives for discussion of measures.</a:t>
            </a:r>
          </a:p>
          <a:p>
            <a:pPr lvl="3">
              <a:buFont typeface="Courier New" panose="02070309020205020404" pitchFamily="49" charset="0"/>
              <a:buChar char="o"/>
            </a:pPr>
            <a:r>
              <a:rPr lang="en-US" sz="2000" b="0" dirty="0">
                <a:solidFill>
                  <a:schemeClr val="tx1"/>
                </a:solidFill>
                <a:latin typeface="Book Antiqua" panose="02040602050305030304" pitchFamily="18" charset="0"/>
              </a:rPr>
              <a:t>One option might be to create a separate subcommittee with requisite technical expertise.  WA took this approach.</a:t>
            </a:r>
            <a:r>
              <a:rPr lang="en-US" sz="2000" dirty="0"/>
              <a:t>	</a:t>
            </a:r>
            <a:endParaRPr lang="en-US" sz="2000" b="0" dirty="0"/>
          </a:p>
          <a:p>
            <a:r>
              <a:rPr lang="en-US" b="0" dirty="0"/>
              <a:t>At that time, Taskforce members asked for more information on how the measures used in global budget contracts align with those on the CMS Hospital Compare website.</a:t>
            </a:r>
          </a:p>
        </p:txBody>
      </p:sp>
    </p:spTree>
    <p:extLst>
      <p:ext uri="{BB962C8B-B14F-4D97-AF65-F5344CB8AC3E}">
        <p14:creationId xmlns:p14="http://schemas.microsoft.com/office/powerpoint/2010/main" val="2384622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25634-C5A0-4541-8480-95773E77AF70}"/>
              </a:ext>
            </a:extLst>
          </p:cNvPr>
          <p:cNvSpPr>
            <a:spLocks noGrp="1"/>
          </p:cNvSpPr>
          <p:nvPr>
            <p:ph type="title"/>
          </p:nvPr>
        </p:nvSpPr>
        <p:spPr/>
        <p:txBody>
          <a:bodyPr/>
          <a:lstStyle/>
          <a:p>
            <a:r>
              <a:rPr lang="en-US" sz="2400" dirty="0">
                <a:ea typeface="Times New Roman" panose="02020603050405020304" pitchFamily="18" charset="0"/>
                <a:cs typeface="Times New Roman" panose="02020603050405020304" pitchFamily="18" charset="0"/>
              </a:rPr>
              <a:t>Revisit Decision Whether to Include Hospital Measures in the Aligned Set</a:t>
            </a:r>
            <a:endParaRPr lang="en-US" dirty="0"/>
          </a:p>
        </p:txBody>
      </p:sp>
      <p:sp>
        <p:nvSpPr>
          <p:cNvPr id="3" name="Content Placeholder 2">
            <a:extLst>
              <a:ext uri="{FF2B5EF4-FFF2-40B4-BE49-F238E27FC236}">
                <a16:creationId xmlns:a16="http://schemas.microsoft.com/office/drawing/2014/main" id="{ADF78AC5-61C5-42B8-8891-92BF7C651B9A}"/>
              </a:ext>
            </a:extLst>
          </p:cNvPr>
          <p:cNvSpPr>
            <a:spLocks noGrp="1"/>
          </p:cNvSpPr>
          <p:nvPr>
            <p:ph sz="half" idx="1"/>
          </p:nvPr>
        </p:nvSpPr>
        <p:spPr>
          <a:xfrm>
            <a:off x="533400" y="1150882"/>
            <a:ext cx="8077200" cy="5334323"/>
          </a:xfrm>
        </p:spPr>
        <p:txBody>
          <a:bodyPr/>
          <a:lstStyle/>
          <a:p>
            <a:pPr>
              <a:spcAft>
                <a:spcPts val="600"/>
              </a:spcAft>
            </a:pPr>
            <a:r>
              <a:rPr lang="en-US" b="0" dirty="0"/>
              <a:t>Prior to today’s meeting we distributed an Excel document comparing measures used in MA global budget contracts in 2020 to those reported on Hospital Compare.</a:t>
            </a:r>
          </a:p>
          <a:p>
            <a:pPr lvl="1">
              <a:spcAft>
                <a:spcPts val="600"/>
              </a:spcAft>
            </a:pPr>
            <a:r>
              <a:rPr lang="en-US" b="0" dirty="0"/>
              <a:t>Only two of the measures used by MA payers are reported on Hospital Compare:</a:t>
            </a:r>
          </a:p>
          <a:p>
            <a:pPr lvl="3">
              <a:spcAft>
                <a:spcPts val="0"/>
              </a:spcAft>
            </a:pPr>
            <a:r>
              <a:rPr lang="en-US" b="0" dirty="0">
                <a:solidFill>
                  <a:schemeClr val="tx1"/>
                </a:solidFill>
                <a:latin typeface="Book Antiqua" panose="02040602050305030304" pitchFamily="18" charset="0"/>
              </a:rPr>
              <a:t>Elective Delivery Prior to 39 Completed Weeks Gestation (PC-01)</a:t>
            </a:r>
          </a:p>
          <a:p>
            <a:pPr lvl="3"/>
            <a:r>
              <a:rPr lang="en-US" b="0" dirty="0">
                <a:solidFill>
                  <a:schemeClr val="tx1"/>
                </a:solidFill>
                <a:latin typeface="Book Antiqua" panose="02040602050305030304" pitchFamily="18" charset="0"/>
              </a:rPr>
              <a:t>HCAHPS</a:t>
            </a:r>
          </a:p>
          <a:p>
            <a:r>
              <a:rPr lang="en-US" b="0" dirty="0"/>
              <a:t>Payer use of hospital measures is limited, with four payers using measures (one of these payers is using three measures, one is using two measures, and two are using a single measure).</a:t>
            </a:r>
          </a:p>
          <a:p>
            <a:r>
              <a:rPr lang="en-US" b="0" dirty="0"/>
              <a:t>Given the limited use of hospital measures in global budget contracts, Taskforce staff do not recommend the Taskforce undertake the considerable effort of including hospital measures in its Aligned Measure Set at this time.</a:t>
            </a:r>
          </a:p>
          <a:p>
            <a:r>
              <a:rPr lang="en-US" dirty="0"/>
              <a:t>Does the Taskforce agree with this recommendation?</a:t>
            </a:r>
          </a:p>
          <a:p>
            <a:endParaRPr lang="en-US" b="0" dirty="0"/>
          </a:p>
        </p:txBody>
      </p:sp>
    </p:spTree>
    <p:extLst>
      <p:ext uri="{BB962C8B-B14F-4D97-AF65-F5344CB8AC3E}">
        <p14:creationId xmlns:p14="http://schemas.microsoft.com/office/powerpoint/2010/main" val="40631324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6649-540C-4B93-B664-5A31806D1F4A}"/>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8E396B14-F9D7-4ACC-AED3-6E88E76396F5}"/>
              </a:ext>
            </a:extLst>
          </p:cNvPr>
          <p:cNvSpPr>
            <a:spLocks noGrp="1"/>
          </p:cNvSpPr>
          <p:nvPr>
            <p:ph sz="half" idx="1"/>
          </p:nvPr>
        </p:nvSpPr>
        <p:spPr>
          <a:xfrm>
            <a:off x="533400" y="1371600"/>
            <a:ext cx="8610600" cy="4556234"/>
          </a:xfrm>
        </p:spPr>
        <p:txBody>
          <a:bodyPr/>
          <a:lstStyle/>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Welcome</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The Future of HEDIS</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Revisit Decision Whether to Include Hospital Measures in the Aligned Set</a:t>
            </a:r>
          </a:p>
          <a:p>
            <a:pPr marL="457200" indent="-457200">
              <a:buFont typeface="+mj-lt"/>
              <a:buAutoNum type="arabicPeriod"/>
            </a:pPr>
            <a:r>
              <a:rPr lang="en-US" sz="2200" dirty="0">
                <a:ea typeface="Times New Roman" panose="02020603050405020304" pitchFamily="18" charset="0"/>
                <a:cs typeface="Times New Roman" panose="02020603050405020304" pitchFamily="18" charset="0"/>
              </a:rPr>
              <a:t>Developmental Measure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Review status of 2019 priorities</a:t>
            </a:r>
          </a:p>
          <a:p>
            <a:pPr marL="644525" lvl="1" indent="-457200">
              <a:buFont typeface="+mj-lt"/>
              <a:buAutoNum type="alphaLcPeriod"/>
            </a:pPr>
            <a:r>
              <a:rPr lang="en-US" sz="2200" dirty="0">
                <a:ea typeface="Times New Roman" panose="02020603050405020304" pitchFamily="18" charset="0"/>
                <a:cs typeface="Times New Roman" panose="02020603050405020304" pitchFamily="18" charset="0"/>
              </a:rPr>
              <a:t>Consider priorities through 2021</a:t>
            </a:r>
          </a:p>
          <a:p>
            <a:pPr marL="457200" indent="-457200">
              <a:buFont typeface="+mj-lt"/>
              <a:buAutoNum type="arabicPeriod"/>
            </a:pPr>
            <a:r>
              <a:rPr lang="en-US" sz="2200" dirty="0">
                <a:cs typeface="Times New Roman" panose="02020603050405020304" pitchFamily="18" charset="0"/>
              </a:rPr>
              <a:t>Review Draft Guiding Principles</a:t>
            </a:r>
          </a:p>
          <a:p>
            <a:pPr marL="457200" indent="-457200">
              <a:buFont typeface="+mj-lt"/>
              <a:buAutoNum type="arabicPeriod"/>
            </a:pPr>
            <a:r>
              <a:rPr lang="en-US" sz="2200" dirty="0">
                <a:cs typeface="Times New Roman" panose="02020603050405020304" pitchFamily="18" charset="0"/>
              </a:rPr>
              <a:t>Next Steps</a:t>
            </a:r>
            <a:endParaRPr lang="en-US" sz="2200" dirty="0"/>
          </a:p>
        </p:txBody>
      </p:sp>
      <p:sp>
        <p:nvSpPr>
          <p:cNvPr id="5" name="Rectangle 4">
            <a:extLst>
              <a:ext uri="{FF2B5EF4-FFF2-40B4-BE49-F238E27FC236}">
                <a16:creationId xmlns:a16="http://schemas.microsoft.com/office/drawing/2014/main" id="{D3915D3D-656E-48AA-8D63-358A7E5AA453}"/>
              </a:ext>
            </a:extLst>
          </p:cNvPr>
          <p:cNvSpPr/>
          <p:nvPr/>
        </p:nvSpPr>
        <p:spPr>
          <a:xfrm>
            <a:off x="0" y="3160078"/>
            <a:ext cx="9144000" cy="1482259"/>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744587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7AFAD-C805-4045-B836-12924BDBF8B6}"/>
              </a:ext>
            </a:extLst>
          </p:cNvPr>
          <p:cNvSpPr>
            <a:spLocks noGrp="1"/>
          </p:cNvSpPr>
          <p:nvPr>
            <p:ph type="title"/>
          </p:nvPr>
        </p:nvSpPr>
        <p:spPr/>
        <p:txBody>
          <a:bodyPr/>
          <a:lstStyle/>
          <a:p>
            <a:r>
              <a:rPr lang="en-US"/>
              <a:t>Role of the Taskforce in Measure Development Work</a:t>
            </a:r>
          </a:p>
        </p:txBody>
      </p:sp>
      <p:sp>
        <p:nvSpPr>
          <p:cNvPr id="3" name="Content Placeholder 2">
            <a:extLst>
              <a:ext uri="{FF2B5EF4-FFF2-40B4-BE49-F238E27FC236}">
                <a16:creationId xmlns:a16="http://schemas.microsoft.com/office/drawing/2014/main" id="{3B07BC89-D0B9-415B-8221-69CF23CDE4B1}"/>
              </a:ext>
            </a:extLst>
          </p:cNvPr>
          <p:cNvSpPr>
            <a:spLocks noGrp="1"/>
          </p:cNvSpPr>
          <p:nvPr>
            <p:ph sz="half" idx="1"/>
          </p:nvPr>
        </p:nvSpPr>
        <p:spPr>
          <a:xfrm>
            <a:off x="533400" y="1371600"/>
            <a:ext cx="8077200" cy="4775982"/>
          </a:xfrm>
        </p:spPr>
        <p:txBody>
          <a:bodyPr/>
          <a:lstStyle/>
          <a:p>
            <a:r>
              <a:rPr lang="en-US" b="0" dirty="0"/>
              <a:t>The Taskforce’s Charter states: “The Taskforce shall...</a:t>
            </a:r>
            <a:r>
              <a:rPr lang="en-US" dirty="0"/>
              <a:t>identify measure gaps</a:t>
            </a:r>
            <a:r>
              <a:rPr lang="en-US" b="0" dirty="0"/>
              <a:t> in state priority areas, and either </a:t>
            </a:r>
            <a:r>
              <a:rPr lang="en-US" dirty="0"/>
              <a:t>track or sponsor measure development and testing</a:t>
            </a:r>
            <a:r>
              <a:rPr lang="en-US" b="0" dirty="0"/>
              <a:t>, as appropriate, for future multi-payer and provider implementation.”</a:t>
            </a:r>
          </a:p>
          <a:p>
            <a:pPr>
              <a:spcAft>
                <a:spcPts val="600"/>
              </a:spcAft>
            </a:pPr>
            <a:r>
              <a:rPr lang="en-US" b="0" dirty="0"/>
              <a:t>As a reminder, during the October 19, 2019 Taskforce meeting, the Taskforce established the following policy statement on the role of the Taskforce in measure development:</a:t>
            </a:r>
          </a:p>
          <a:p>
            <a:pPr lvl="1"/>
            <a:r>
              <a:rPr lang="en-US" b="0" dirty="0"/>
              <a:t>“When the Taskforce identifies a priority measure gap, it will perform an environmental scan for measures and monitor ongoing measure development work.  Should no suitable measure potentially be in development, the Taskforce </a:t>
            </a:r>
            <a:r>
              <a:rPr lang="en-US" dirty="0"/>
              <a:t>will not undertake measure development</a:t>
            </a:r>
            <a:r>
              <a:rPr lang="en-US" b="0" dirty="0"/>
              <a:t>.  In some cases, however, the Taskforce may assume work to </a:t>
            </a:r>
            <a:r>
              <a:rPr lang="en-US" dirty="0"/>
              <a:t>adapt existing m</a:t>
            </a:r>
            <a:r>
              <a:rPr lang="en-US" b="0" dirty="0"/>
              <a:t>easures to fill a priority measure gap.”</a:t>
            </a:r>
          </a:p>
        </p:txBody>
      </p:sp>
    </p:spTree>
    <p:extLst>
      <p:ext uri="{BB962C8B-B14F-4D97-AF65-F5344CB8AC3E}">
        <p14:creationId xmlns:p14="http://schemas.microsoft.com/office/powerpoint/2010/main" val="3689197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84E4-3118-41DE-AB83-F8BE401F7232}"/>
              </a:ext>
            </a:extLst>
          </p:cNvPr>
          <p:cNvSpPr>
            <a:spLocks noGrp="1"/>
          </p:cNvSpPr>
          <p:nvPr>
            <p:ph type="title"/>
          </p:nvPr>
        </p:nvSpPr>
        <p:spPr/>
        <p:txBody>
          <a:bodyPr/>
          <a:lstStyle/>
          <a:p>
            <a:r>
              <a:rPr lang="en-US"/>
              <a:t>Developmental Measure Priorities for 2019</a:t>
            </a:r>
          </a:p>
        </p:txBody>
      </p:sp>
      <p:graphicFrame>
        <p:nvGraphicFramePr>
          <p:cNvPr id="7" name="Table 6">
            <a:extLst>
              <a:ext uri="{FF2B5EF4-FFF2-40B4-BE49-F238E27FC236}">
                <a16:creationId xmlns:a16="http://schemas.microsoft.com/office/drawing/2014/main" id="{8D922B44-746A-4DBE-869C-E4717CACC878}"/>
              </a:ext>
            </a:extLst>
          </p:cNvPr>
          <p:cNvGraphicFramePr>
            <a:graphicFrameLocks noGrp="1"/>
          </p:cNvGraphicFramePr>
          <p:nvPr>
            <p:extLst>
              <p:ext uri="{D42A27DB-BD31-4B8C-83A1-F6EECF244321}">
                <p14:modId xmlns:p14="http://schemas.microsoft.com/office/powerpoint/2010/main" val="3800080216"/>
              </p:ext>
            </p:extLst>
          </p:nvPr>
        </p:nvGraphicFramePr>
        <p:xfrm>
          <a:off x="163888" y="996460"/>
          <a:ext cx="8951977" cy="5791200"/>
        </p:xfrm>
        <a:graphic>
          <a:graphicData uri="http://schemas.openxmlformats.org/drawingml/2006/table">
            <a:tbl>
              <a:tblPr firstRow="1" firstCol="1" bandRow="1"/>
              <a:tblGrid>
                <a:gridCol w="2523000">
                  <a:extLst>
                    <a:ext uri="{9D8B030D-6E8A-4147-A177-3AD203B41FA5}">
                      <a16:colId xmlns:a16="http://schemas.microsoft.com/office/drawing/2014/main" val="763424765"/>
                    </a:ext>
                  </a:extLst>
                </a:gridCol>
                <a:gridCol w="3700400">
                  <a:extLst>
                    <a:ext uri="{9D8B030D-6E8A-4147-A177-3AD203B41FA5}">
                      <a16:colId xmlns:a16="http://schemas.microsoft.com/office/drawing/2014/main" val="3239034420"/>
                    </a:ext>
                  </a:extLst>
                </a:gridCol>
                <a:gridCol w="2728577">
                  <a:extLst>
                    <a:ext uri="{9D8B030D-6E8A-4147-A177-3AD203B41FA5}">
                      <a16:colId xmlns:a16="http://schemas.microsoft.com/office/drawing/2014/main" val="819890035"/>
                    </a:ext>
                  </a:extLst>
                </a:gridCol>
              </a:tblGrid>
              <a:tr h="289560">
                <a:tc>
                  <a:txBody>
                    <a:bodyPr/>
                    <a:lstStyle/>
                    <a:p>
                      <a:pPr marL="0" marR="0">
                        <a:spcBef>
                          <a:spcPts val="0"/>
                        </a:spcBef>
                        <a:spcAft>
                          <a:spcPts val="0"/>
                        </a:spcAft>
                        <a:tabLst>
                          <a:tab pos="5486400" algn="l"/>
                        </a:tabLst>
                      </a:pPr>
                      <a:r>
                        <a:rPr lang="en-US" sz="2000" b="1">
                          <a:solidFill>
                            <a:schemeClr val="bg1"/>
                          </a:solidFill>
                          <a:effectLst/>
                          <a:latin typeface="Book Antiqua" panose="02040602050305030304" pitchFamily="18" charset="0"/>
                          <a:ea typeface="Times New Roman" panose="02020603050405020304" pitchFamily="18" charset="0"/>
                        </a:rPr>
                        <a:t>Measure/Measure Concept</a:t>
                      </a:r>
                      <a:endParaRPr lang="en-US" sz="2000">
                        <a:solidFill>
                          <a:schemeClr val="bg1"/>
                        </a:solidFill>
                        <a:effectLst/>
                        <a:latin typeface="Book Antiqua" panose="0204060205030503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3366"/>
                    </a:solidFill>
                  </a:tcPr>
                </a:tc>
                <a:tc>
                  <a:txBody>
                    <a:bodyPr/>
                    <a:lstStyle/>
                    <a:p>
                      <a:pPr marL="0" marR="0">
                        <a:spcBef>
                          <a:spcPts val="0"/>
                        </a:spcBef>
                        <a:spcAft>
                          <a:spcPts val="0"/>
                        </a:spcAft>
                        <a:tabLst>
                          <a:tab pos="5486400" algn="l"/>
                        </a:tabLst>
                      </a:pPr>
                      <a:r>
                        <a:rPr lang="en-US" sz="2000" b="1">
                          <a:solidFill>
                            <a:srgbClr val="FFFFFF"/>
                          </a:solidFill>
                          <a:effectLst/>
                          <a:latin typeface="Book Antiqua" panose="02040602050305030304" pitchFamily="18" charset="0"/>
                          <a:ea typeface="Times New Roman" panose="02020603050405020304" pitchFamily="18" charset="0"/>
                        </a:rPr>
                        <a:t>Mechanism for Development</a:t>
                      </a:r>
                      <a:endParaRPr lang="en-US" sz="2000">
                        <a:effectLst/>
                        <a:latin typeface="Book Antiqua" panose="0204060205030503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3366"/>
                    </a:solidFill>
                  </a:tcPr>
                </a:tc>
                <a:tc>
                  <a:txBody>
                    <a:bodyPr/>
                    <a:lstStyle/>
                    <a:p>
                      <a:pPr marL="0" marR="0">
                        <a:spcBef>
                          <a:spcPts val="0"/>
                        </a:spcBef>
                        <a:spcAft>
                          <a:spcPts val="0"/>
                        </a:spcAft>
                        <a:tabLst>
                          <a:tab pos="5486400" algn="l"/>
                        </a:tabLst>
                      </a:pPr>
                      <a:r>
                        <a:rPr lang="en-US" sz="2000" b="1">
                          <a:solidFill>
                            <a:schemeClr val="bg1"/>
                          </a:solidFill>
                          <a:effectLst/>
                          <a:latin typeface="Book Antiqua" panose="02040602050305030304" pitchFamily="18" charset="0"/>
                          <a:ea typeface="Times New Roman" panose="02020603050405020304" pitchFamily="18" charset="0"/>
                        </a:rPr>
                        <a:t>Status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13366"/>
                    </a:solidFill>
                  </a:tcPr>
                </a:tc>
                <a:extLst>
                  <a:ext uri="{0D108BD9-81ED-4DB2-BD59-A6C34878D82A}">
                    <a16:rowId xmlns:a16="http://schemas.microsoft.com/office/drawing/2014/main" val="1610645630"/>
                  </a:ext>
                </a:extLst>
              </a:tr>
              <a:tr h="161735">
                <a:tc>
                  <a:txBody>
                    <a:bodyPr/>
                    <a:lstStyle/>
                    <a:p>
                      <a:pPr marL="0" marR="0">
                        <a:spcBef>
                          <a:spcPts val="0"/>
                        </a:spcBef>
                        <a:spcAft>
                          <a:spcPts val="0"/>
                        </a:spcAft>
                      </a:pPr>
                      <a:r>
                        <a:rPr lang="en-US" sz="2000" u="none">
                          <a:solidFill>
                            <a:schemeClr val="tx1"/>
                          </a:solidFill>
                          <a:effectLst/>
                          <a:latin typeface="Book Antiqua" panose="02040602050305030304" pitchFamily="18" charset="0"/>
                          <a:ea typeface="Times New Roman" panose="02020603050405020304" pitchFamily="18" charset="0"/>
                        </a:rPr>
                        <a:t>Stratification of measures to understand equities and disparities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a:effectLst/>
                          <a:latin typeface="Book Antiqua" panose="02040602050305030304" pitchFamily="18" charset="0"/>
                          <a:ea typeface="Times New Roman" panose="02020603050405020304" pitchFamily="18" charset="0"/>
                        </a:rPr>
                        <a:t>Collaboration among interested organizations with project leadership and support from DPH, CHIA, and HPC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tab pos="5486400" algn="l"/>
                        </a:tabLst>
                        <a:defRPr/>
                      </a:pPr>
                      <a:r>
                        <a:rPr lang="en-US" sz="2000" i="0">
                          <a:effectLst/>
                          <a:latin typeface="Book Antiqua" panose="02040602050305030304" pitchFamily="18" charset="0"/>
                          <a:ea typeface="Times New Roman" panose="02020603050405020304" pitchFamily="18" charset="0"/>
                        </a:rPr>
                        <a:t>The Taskforce was briefed on the stratification pilot during its July meeting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5438652"/>
                  </a:ext>
                </a:extLst>
              </a:tr>
              <a:tr h="161735">
                <a:tc>
                  <a:txBody>
                    <a:bodyPr/>
                    <a:lstStyle/>
                    <a:p>
                      <a:pPr marL="0" marR="0">
                        <a:spcBef>
                          <a:spcPts val="0"/>
                        </a:spcBef>
                        <a:spcAft>
                          <a:spcPts val="0"/>
                        </a:spcAft>
                        <a:tabLst>
                          <a:tab pos="5486400" algn="l"/>
                        </a:tabLst>
                      </a:pPr>
                      <a:r>
                        <a:rPr lang="en-US" sz="2000" u="none">
                          <a:solidFill>
                            <a:schemeClr val="tx1"/>
                          </a:solidFill>
                          <a:effectLst/>
                          <a:latin typeface="Book Antiqua" panose="02040602050305030304" pitchFamily="18" charset="0"/>
                          <a:ea typeface="Times New Roman" panose="02020603050405020304" pitchFamily="18" charset="0"/>
                        </a:rPr>
                        <a:t>Joint replacement patient-reported outcome measure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a:effectLst/>
                          <a:latin typeface="Book Antiqua" panose="02040602050305030304" pitchFamily="18" charset="0"/>
                          <a:ea typeface="Times New Roman" panose="02020603050405020304" pitchFamily="18" charset="0"/>
                        </a:rPr>
                        <a:t>Monitor CMS-funded work of David Bates and others working in this area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i="0">
                          <a:effectLst/>
                          <a:latin typeface="Book Antiqua" panose="02040602050305030304" pitchFamily="18" charset="0"/>
                          <a:ea typeface="Times New Roman" panose="02020603050405020304" pitchFamily="18" charset="0"/>
                        </a:rPr>
                        <a:t>Update to be provided today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584883"/>
                  </a:ext>
                </a:extLst>
              </a:tr>
              <a:tr h="161735">
                <a:tc>
                  <a:txBody>
                    <a:bodyPr/>
                    <a:lstStyle/>
                    <a:p>
                      <a:pPr marL="0" marR="0">
                        <a:spcBef>
                          <a:spcPts val="0"/>
                        </a:spcBef>
                        <a:spcAft>
                          <a:spcPts val="0"/>
                        </a:spcAft>
                        <a:tabLst>
                          <a:tab pos="5486400" algn="l"/>
                        </a:tabLst>
                      </a:pPr>
                      <a:r>
                        <a:rPr lang="en-US" sz="2000" u="none">
                          <a:solidFill>
                            <a:schemeClr val="tx1"/>
                          </a:solidFill>
                          <a:effectLst/>
                          <a:latin typeface="Book Antiqua" panose="02040602050305030304" pitchFamily="18" charset="0"/>
                          <a:ea typeface="Times New Roman" panose="02020603050405020304" pitchFamily="18" charset="0"/>
                        </a:rPr>
                        <a:t>“Depression Remission or Response for Adolescents and Adults”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a:effectLst/>
                          <a:latin typeface="Book Antiqua" panose="02040602050305030304" pitchFamily="18" charset="0"/>
                          <a:ea typeface="Times New Roman" panose="02020603050405020304" pitchFamily="18" charset="0"/>
                        </a:rPr>
                        <a:t>Monitor collaboration between BCBSMA and MassHealth and in partnership with PBGH/ICHOM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i="1">
                          <a:effectLst/>
                          <a:latin typeface="Book Antiqua" panose="02040602050305030304" pitchFamily="18" charset="0"/>
                          <a:ea typeface="Times New Roman" panose="02020603050405020304" pitchFamily="18" charset="0"/>
                        </a:rPr>
                        <a:t>Learnings shared with the Taskforce on 10/16/19: </a:t>
                      </a:r>
                      <a:r>
                        <a:rPr lang="en-US" sz="2000">
                          <a:effectLst/>
                          <a:latin typeface="Book Antiqua" panose="02040602050305030304" pitchFamily="18" charset="0"/>
                          <a:ea typeface="Times New Roman" panose="02020603050405020304" pitchFamily="18" charset="0"/>
                        </a:rPr>
                        <a:t>Focus on screening to obtain high enough follow-up rates to implement remission or response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0680609"/>
                  </a:ext>
                </a:extLst>
              </a:tr>
              <a:tr h="62230">
                <a:tc>
                  <a:txBody>
                    <a:bodyPr/>
                    <a:lstStyle/>
                    <a:p>
                      <a:pPr marL="0" marR="0">
                        <a:spcBef>
                          <a:spcPts val="0"/>
                        </a:spcBef>
                        <a:spcAft>
                          <a:spcPts val="0"/>
                        </a:spcAft>
                        <a:tabLst>
                          <a:tab pos="5486400" algn="l"/>
                        </a:tabLst>
                      </a:pPr>
                      <a:r>
                        <a:rPr lang="en-US" sz="2000" u="none">
                          <a:solidFill>
                            <a:schemeClr val="tx1"/>
                          </a:solidFill>
                          <a:effectLst/>
                          <a:latin typeface="Book Antiqua" panose="02040602050305030304" pitchFamily="18" charset="0"/>
                          <a:ea typeface="Times New Roman" panose="02020603050405020304" pitchFamily="18" charset="0"/>
                        </a:rPr>
                        <a:t>“Kindergarten Readiness”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a:effectLst/>
                          <a:latin typeface="Book Antiqua" panose="02040602050305030304" pitchFamily="18" charset="0"/>
                          <a:ea typeface="Times New Roman" panose="02020603050405020304" pitchFamily="18" charset="0"/>
                        </a:rPr>
                        <a:t>Monitor development by the Oregon Health Authority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5486400" algn="l"/>
                        </a:tabLst>
                      </a:pPr>
                      <a:r>
                        <a:rPr lang="en-US" sz="2000" i="0">
                          <a:effectLst/>
                          <a:latin typeface="Book Antiqua" panose="02040602050305030304" pitchFamily="18" charset="0"/>
                          <a:ea typeface="Times New Roman" panose="02020603050405020304" pitchFamily="18" charset="0"/>
                        </a:rPr>
                        <a:t>Update to be provided today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05137"/>
                  </a:ext>
                </a:extLst>
              </a:tr>
            </a:tbl>
          </a:graphicData>
        </a:graphic>
      </p:graphicFrame>
    </p:spTree>
    <p:extLst>
      <p:ext uri="{BB962C8B-B14F-4D97-AF65-F5344CB8AC3E}">
        <p14:creationId xmlns:p14="http://schemas.microsoft.com/office/powerpoint/2010/main" val="12693105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6" ma:contentTypeDescription="Create a new document." ma:contentTypeScope="" ma:versionID="ca0602ea54f9c51bfa1c05d1f8c9206a">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dc67b3305e56f01fc9e637268d932d2d"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UserInfo>
        <DisplayName>Jennifer Sayles</DisplayName>
        <AccountId>4142</AccountId>
        <AccountType/>
      </UserInfo>
      <UserInfo>
        <DisplayName>Mary Beth Dyer</DisplayName>
        <AccountId>20</AccountId>
        <AccountType/>
      </UserInfo>
      <UserInfo>
        <DisplayName>Beth Waldman</DisplayName>
        <AccountId>37</AccountId>
        <AccountType/>
      </UserInfo>
    </SharedWithUsers>
  </documentManagement>
</p:properties>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A62032BB-44FD-4297-A4A1-DF5B0107CA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D51BB9-DEB6-4460-8125-E187CA6439EC}">
  <ds:schemaRefs>
    <ds:schemaRef ds:uri="http://purl.org/dc/dcmitype/"/>
    <ds:schemaRef ds:uri="http://schemas.microsoft.com/office/infopath/2007/PartnerControls"/>
    <ds:schemaRef ds:uri="d29a8555-db37-4257-91ea-e6d336cdedf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34dc536f-1af3-405a-935d-0fb3b667488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13</TotalTime>
  <Words>1775</Words>
  <Application>Microsoft Office PowerPoint</Application>
  <PresentationFormat>On-screen Show (4:3)</PresentationFormat>
  <Paragraphs>149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Book Antiqua</vt:lpstr>
      <vt:lpstr>Calibri</vt:lpstr>
      <vt:lpstr>Courier New</vt:lpstr>
      <vt:lpstr>Symbol</vt:lpstr>
      <vt:lpstr>Wingdings</vt:lpstr>
      <vt:lpstr>Wingdings 2</vt:lpstr>
      <vt:lpstr>EOHHS</vt:lpstr>
      <vt:lpstr>PowerPoint Presentation</vt:lpstr>
      <vt:lpstr>Agenda</vt:lpstr>
      <vt:lpstr>Agenda</vt:lpstr>
      <vt:lpstr>Agenda</vt:lpstr>
      <vt:lpstr>Revisit Decision Whether to Include Hospital Measures in the Aligned Set</vt:lpstr>
      <vt:lpstr>Revisit Decision Whether to Include Hospital Measures in the Aligned Set</vt:lpstr>
      <vt:lpstr>Agenda</vt:lpstr>
      <vt:lpstr>Role of the Taskforce in Measure Development Work</vt:lpstr>
      <vt:lpstr>Developmental Measure Priorities for 2019</vt:lpstr>
      <vt:lpstr>Joint Replacement Patient-Reported Outcome Performance Measure (PRO-PM)</vt:lpstr>
      <vt:lpstr>Joint Replacement Patient-Reported Outcome Performance Measure (PRO-PM)</vt:lpstr>
      <vt:lpstr>Joint Replacement Patient-Reported Outcome Performance Measure (PRO-PM)</vt:lpstr>
      <vt:lpstr>Kindergarten Readiness</vt:lpstr>
      <vt:lpstr>Kindergarten Readiness</vt:lpstr>
      <vt:lpstr>Developmental Measure Priorities – Consider priorities through 2021</vt:lpstr>
      <vt:lpstr>Developmental Measure Priorities – Consider priorities through 2021</vt:lpstr>
      <vt:lpstr>Agenda</vt:lpstr>
      <vt:lpstr>Review Draft Guiding Principles</vt:lpstr>
      <vt:lpstr>Agenda</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Michael Bailit</cp:lastModifiedBy>
  <cp:revision>1</cp:revision>
  <cp:lastPrinted>2020-01-22T12:56:50Z</cp:lastPrinted>
  <dcterms:created xsi:type="dcterms:W3CDTF">2018-07-16T19:03:48Z</dcterms:created>
  <dcterms:modified xsi:type="dcterms:W3CDTF">2020-08-12T18:55:27Z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