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3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4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theme/theme5.xml" ContentType="application/vnd.openxmlformats-officedocument.theme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theme/theme6.xml" ContentType="application/vnd.openxmlformats-officedocument.theme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8" r:id="rId4"/>
    <p:sldMasterId id="2147483907" r:id="rId5"/>
    <p:sldMasterId id="2147483919" r:id="rId6"/>
    <p:sldMasterId id="2147484030" r:id="rId7"/>
    <p:sldMasterId id="2147484097" r:id="rId8"/>
    <p:sldMasterId id="2147484208" r:id="rId9"/>
    <p:sldMasterId id="2147484276" r:id="rId10"/>
  </p:sldMasterIdLst>
  <p:notesMasterIdLst>
    <p:notesMasterId r:id="rId33"/>
  </p:notesMasterIdLst>
  <p:handoutMasterIdLst>
    <p:handoutMasterId r:id="rId34"/>
  </p:handoutMasterIdLst>
  <p:sldIdLst>
    <p:sldId id="2558" r:id="rId11"/>
    <p:sldId id="2654" r:id="rId12"/>
    <p:sldId id="2526" r:id="rId13"/>
    <p:sldId id="2658" r:id="rId14"/>
    <p:sldId id="1819" r:id="rId15"/>
    <p:sldId id="2171" r:id="rId16"/>
    <p:sldId id="2714" r:id="rId17"/>
    <p:sldId id="475" r:id="rId18"/>
    <p:sldId id="259" r:id="rId19"/>
    <p:sldId id="2524" r:id="rId20"/>
    <p:sldId id="2674" r:id="rId21"/>
    <p:sldId id="2653" r:id="rId22"/>
    <p:sldId id="2631" r:id="rId23"/>
    <p:sldId id="2676" r:id="rId24"/>
    <p:sldId id="2661" r:id="rId25"/>
    <p:sldId id="2534" r:id="rId26"/>
    <p:sldId id="2527" r:id="rId27"/>
    <p:sldId id="2528" r:id="rId28"/>
    <p:sldId id="2529" r:id="rId29"/>
    <p:sldId id="2530" r:id="rId30"/>
    <p:sldId id="2531" r:id="rId31"/>
    <p:sldId id="2532" r:id="rId32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7680" userDrawn="1">
          <p15:clr>
            <a:srgbClr val="A4A3A4"/>
          </p15:clr>
        </p15:guide>
        <p15:guide id="7" pos="336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0" pos="240" userDrawn="1">
          <p15:clr>
            <a:srgbClr val="A4A3A4"/>
          </p15:clr>
        </p15:guide>
        <p15:guide id="11" orient="horz" pos="2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754" userDrawn="1">
          <p15:clr>
            <a:srgbClr val="A4A3A4"/>
          </p15:clr>
        </p15:guide>
        <p15:guide id="2" pos="228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 Reynolds" initials="AR" lastIdx="1" clrIdx="0">
    <p:extLst>
      <p:ext uri="{19B8F6BF-5375-455C-9EA6-DF929625EA0E}">
        <p15:presenceInfo xmlns:p15="http://schemas.microsoft.com/office/powerpoint/2012/main" userId="S-1-5-21-367815720-1072063996-666385194-10474" providerId="AD"/>
      </p:ext>
    </p:extLst>
  </p:cmAuthor>
  <p:cmAuthor id="2" name="Judy Lacourciere" initials="JL" lastIdx="1" clrIdx="1">
    <p:extLst>
      <p:ext uri="{19B8F6BF-5375-455C-9EA6-DF929625EA0E}">
        <p15:presenceInfo xmlns:p15="http://schemas.microsoft.com/office/powerpoint/2012/main" userId="S::Lacourci@ncqa.org::db6d0b55-877e-4f32-89a8-5f71c2dd0c2b" providerId="AD"/>
      </p:ext>
    </p:extLst>
  </p:cmAuthor>
  <p:cmAuthor id="3" name="Andy Reynolds" initials="AR [2]" lastIdx="12" clrIdx="2">
    <p:extLst>
      <p:ext uri="{19B8F6BF-5375-455C-9EA6-DF929625EA0E}">
        <p15:presenceInfo xmlns:p15="http://schemas.microsoft.com/office/powerpoint/2012/main" userId="S::reynolds@ncqa.org::722c53f4-501e-41e4-a5ea-da24b916ee02" providerId="AD"/>
      </p:ext>
    </p:extLst>
  </p:cmAuthor>
  <p:cmAuthor id="4" name="Emily Morden" initials="EM" lastIdx="1" clrIdx="3">
    <p:extLst>
      <p:ext uri="{19B8F6BF-5375-455C-9EA6-DF929625EA0E}">
        <p15:presenceInfo xmlns:p15="http://schemas.microsoft.com/office/powerpoint/2012/main" userId="S::morden@ncqa.org::c94d6abf-889f-47c5-b742-95654235d62b" providerId="AD"/>
      </p:ext>
    </p:extLst>
  </p:cmAuthor>
  <p:cmAuthor id="5" name="Michael Barr" initials="MB" lastIdx="4" clrIdx="4">
    <p:extLst>
      <p:ext uri="{19B8F6BF-5375-455C-9EA6-DF929625EA0E}">
        <p15:presenceInfo xmlns:p15="http://schemas.microsoft.com/office/powerpoint/2012/main" userId="S::barr@ncqa.org::affc80f7-ab58-46b7-ab86-6b5a8a8bb16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B050"/>
    <a:srgbClr val="E04E39"/>
    <a:srgbClr val="00B050"/>
    <a:srgbClr val="5DBEFF"/>
    <a:srgbClr val="E31837"/>
    <a:srgbClr val="67823A"/>
    <a:srgbClr val="3EDA65"/>
    <a:srgbClr val="5C6973"/>
    <a:srgbClr val="BB55C9"/>
    <a:srgbClr val="288D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660" autoAdjust="0"/>
  </p:normalViewPr>
  <p:slideViewPr>
    <p:cSldViewPr snapToGrid="0">
      <p:cViewPr varScale="1">
        <p:scale>
          <a:sx n="75" d="100"/>
          <a:sy n="75" d="100"/>
        </p:scale>
        <p:origin x="1914" y="60"/>
      </p:cViewPr>
      <p:guideLst>
        <p:guide orient="horz" pos="720"/>
        <p:guide pos="3840"/>
        <p:guide orient="horz" pos="4320"/>
        <p:guide orient="horz"/>
        <p:guide/>
        <p:guide pos="7680"/>
        <p:guide pos="336"/>
        <p:guide orient="horz" pos="2160"/>
        <p:guide pos="240"/>
        <p:guide orient="horz" pos="23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8754"/>
        <p:guide pos="22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2B28AD-8103-4995-B68E-DA0427947AEC}" type="doc">
      <dgm:prSet loTypeId="urn:microsoft.com/office/officeart/2008/layout/HorizontalMultiLevelHierarchy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E9887A-2E3D-499C-AC9E-5DDDB5D6BCC8}">
      <dgm:prSet phldrT="[Text]" custT="1"/>
      <dgm:spPr/>
      <dgm:t>
        <a:bodyPr/>
        <a:lstStyle/>
        <a:p>
          <a:r>
            <a:rPr lang="en-US" sz="2800" dirty="0"/>
            <a:t>Quality Measures</a:t>
          </a:r>
        </a:p>
      </dgm:t>
    </dgm:pt>
    <dgm:pt modelId="{5A8578D7-7D70-4E68-A1A7-8D0DE4978F17}" type="parTrans" cxnId="{7A8C2EDF-6885-450C-8261-E42A63069956}">
      <dgm:prSet/>
      <dgm:spPr/>
      <dgm:t>
        <a:bodyPr/>
        <a:lstStyle/>
        <a:p>
          <a:endParaRPr lang="en-US" sz="2800"/>
        </a:p>
      </dgm:t>
    </dgm:pt>
    <dgm:pt modelId="{0D44CF69-A7BC-4E25-B619-C6B0753105E6}" type="sibTrans" cxnId="{7A8C2EDF-6885-450C-8261-E42A63069956}">
      <dgm:prSet/>
      <dgm:spPr/>
      <dgm:t>
        <a:bodyPr/>
        <a:lstStyle/>
        <a:p>
          <a:endParaRPr lang="en-US" sz="2800"/>
        </a:p>
      </dgm:t>
    </dgm:pt>
    <dgm:pt modelId="{D78F36B5-7E12-4BB6-BC87-115DF094211A}">
      <dgm:prSet phldrT="[Text]" custT="1"/>
      <dgm:spPr/>
      <dgm:t>
        <a:bodyPr/>
        <a:lstStyle/>
        <a:p>
          <a:r>
            <a:rPr lang="en-US" sz="2800" dirty="0"/>
            <a:t>Digital Quality Measure (dQM)</a:t>
          </a:r>
        </a:p>
      </dgm:t>
    </dgm:pt>
    <dgm:pt modelId="{F7E95D7C-914C-4924-8011-89092D142278}" type="parTrans" cxnId="{E114D90F-0422-4FF7-9C21-6579EDD1AA4F}">
      <dgm:prSet custT="1"/>
      <dgm:spPr/>
      <dgm:t>
        <a:bodyPr/>
        <a:lstStyle/>
        <a:p>
          <a:endParaRPr lang="en-US" sz="2800"/>
        </a:p>
      </dgm:t>
    </dgm:pt>
    <dgm:pt modelId="{8F2EEC7A-333B-4321-B4A4-157459F24830}" type="sibTrans" cxnId="{E114D90F-0422-4FF7-9C21-6579EDD1AA4F}">
      <dgm:prSet/>
      <dgm:spPr/>
      <dgm:t>
        <a:bodyPr/>
        <a:lstStyle/>
        <a:p>
          <a:endParaRPr lang="en-US" sz="2800"/>
        </a:p>
      </dgm:t>
    </dgm:pt>
    <dgm:pt modelId="{85B76E9D-F182-496C-BE87-E0F3DD40BA56}">
      <dgm:prSet phldrT="[Text]" custT="1"/>
      <dgm:spPr/>
      <dgm:t>
        <a:bodyPr/>
        <a:lstStyle/>
        <a:p>
          <a:r>
            <a:rPr lang="en-US" sz="2800" dirty="0"/>
            <a:t>Paper Quality Measure (</a:t>
          </a:r>
          <a:r>
            <a:rPr lang="en-US" sz="2800" dirty="0" err="1"/>
            <a:t>pQM</a:t>
          </a:r>
          <a:r>
            <a:rPr lang="en-US" sz="2800" dirty="0"/>
            <a:t>)</a:t>
          </a:r>
        </a:p>
      </dgm:t>
    </dgm:pt>
    <dgm:pt modelId="{A611AEDA-2A8F-4CA6-ADD1-021CC7E97D8C}" type="parTrans" cxnId="{89B26FD9-C0F0-4AA0-B713-D115FD6D9A21}">
      <dgm:prSet custT="1"/>
      <dgm:spPr/>
      <dgm:t>
        <a:bodyPr/>
        <a:lstStyle/>
        <a:p>
          <a:endParaRPr lang="en-US" sz="2800"/>
        </a:p>
      </dgm:t>
    </dgm:pt>
    <dgm:pt modelId="{F8392650-4EEF-4FDD-89DD-4B4C6E8C9D43}" type="sibTrans" cxnId="{89B26FD9-C0F0-4AA0-B713-D115FD6D9A21}">
      <dgm:prSet/>
      <dgm:spPr/>
      <dgm:t>
        <a:bodyPr/>
        <a:lstStyle/>
        <a:p>
          <a:endParaRPr lang="en-US" sz="2800"/>
        </a:p>
      </dgm:t>
    </dgm:pt>
    <dgm:pt modelId="{058A1062-49A7-43E7-8437-84FD29132A8E}">
      <dgm:prSet phldrT="[Text]" custT="1"/>
      <dgm:spPr/>
      <dgm:t>
        <a:bodyPr/>
        <a:lstStyle/>
        <a:p>
          <a:r>
            <a:rPr lang="en-US" sz="2800" dirty="0"/>
            <a:t>CMS MIPS</a:t>
          </a:r>
        </a:p>
      </dgm:t>
    </dgm:pt>
    <dgm:pt modelId="{3E446EE3-184E-40CC-8D75-27AE18923264}" type="parTrans" cxnId="{65F66341-7ACC-4A40-831B-5A88D8EE367A}">
      <dgm:prSet custT="1"/>
      <dgm:spPr/>
      <dgm:t>
        <a:bodyPr/>
        <a:lstStyle/>
        <a:p>
          <a:endParaRPr lang="en-US" sz="2800"/>
        </a:p>
      </dgm:t>
    </dgm:pt>
    <dgm:pt modelId="{70DDF2E6-2966-44B9-8300-9E41F21B85CC}" type="sibTrans" cxnId="{65F66341-7ACC-4A40-831B-5A88D8EE367A}">
      <dgm:prSet/>
      <dgm:spPr/>
      <dgm:t>
        <a:bodyPr/>
        <a:lstStyle/>
        <a:p>
          <a:endParaRPr lang="en-US" sz="2800"/>
        </a:p>
      </dgm:t>
    </dgm:pt>
    <dgm:pt modelId="{B57625DF-96EB-4640-AD4E-53CC8D04CF0D}">
      <dgm:prSet phldrT="[Text]" custT="1"/>
      <dgm:spPr/>
      <dgm:t>
        <a:bodyPr/>
        <a:lstStyle/>
        <a:p>
          <a:r>
            <a:rPr lang="en-US" sz="2800" dirty="0"/>
            <a:t>NCQA HEDIS</a:t>
          </a:r>
        </a:p>
      </dgm:t>
    </dgm:pt>
    <dgm:pt modelId="{3FAA9871-6D81-4E49-BA5F-7D84F33F8610}" type="parTrans" cxnId="{308CC83B-39FA-4F12-8289-BD65B1551845}">
      <dgm:prSet custT="1"/>
      <dgm:spPr/>
      <dgm:t>
        <a:bodyPr/>
        <a:lstStyle/>
        <a:p>
          <a:endParaRPr lang="en-US" sz="2800"/>
        </a:p>
      </dgm:t>
    </dgm:pt>
    <dgm:pt modelId="{27B5170F-1DC9-489C-AECC-D64248AF3BEE}" type="sibTrans" cxnId="{308CC83B-39FA-4F12-8289-BD65B1551845}">
      <dgm:prSet/>
      <dgm:spPr/>
      <dgm:t>
        <a:bodyPr/>
        <a:lstStyle/>
        <a:p>
          <a:endParaRPr lang="en-US" sz="2800"/>
        </a:p>
      </dgm:t>
    </dgm:pt>
    <dgm:pt modelId="{7C4C0E68-6511-4EA7-BD31-2A268B1ED631}">
      <dgm:prSet phldrT="[Text]" custT="1"/>
      <dgm:spPr/>
      <dgm:t>
        <a:bodyPr/>
        <a:lstStyle/>
        <a:p>
          <a:r>
            <a:rPr lang="en-US" sz="2800" dirty="0"/>
            <a:t>NCQA HEDIS</a:t>
          </a:r>
        </a:p>
      </dgm:t>
    </dgm:pt>
    <dgm:pt modelId="{C80EE645-1291-49E1-A7CA-7CBF5A6FB6B8}" type="parTrans" cxnId="{7B7AE345-03C4-4837-8AF5-CC4F4D47C1F4}">
      <dgm:prSet custT="1"/>
      <dgm:spPr/>
      <dgm:t>
        <a:bodyPr/>
        <a:lstStyle/>
        <a:p>
          <a:endParaRPr lang="en-US" sz="2800"/>
        </a:p>
      </dgm:t>
    </dgm:pt>
    <dgm:pt modelId="{44F1D586-D9F2-4A96-AED5-884B4522697E}" type="sibTrans" cxnId="{7B7AE345-03C4-4837-8AF5-CC4F4D47C1F4}">
      <dgm:prSet/>
      <dgm:spPr/>
      <dgm:t>
        <a:bodyPr/>
        <a:lstStyle/>
        <a:p>
          <a:endParaRPr lang="en-US" sz="2800"/>
        </a:p>
      </dgm:t>
    </dgm:pt>
    <dgm:pt modelId="{12565602-F1FD-475F-A959-27E1F39B7B04}">
      <dgm:prSet phldrT="[Text]" custT="1"/>
      <dgm:spPr/>
      <dgm:t>
        <a:bodyPr/>
        <a:lstStyle/>
        <a:p>
          <a:r>
            <a:rPr lang="en-US" sz="2800" dirty="0"/>
            <a:t>Administrative</a:t>
          </a:r>
        </a:p>
      </dgm:t>
    </dgm:pt>
    <dgm:pt modelId="{56D6051D-1D37-42F8-B9E0-E16212C15E3E}" type="parTrans" cxnId="{042CC12E-54FD-400F-B71D-2670962D93CB}">
      <dgm:prSet custT="1"/>
      <dgm:spPr/>
      <dgm:t>
        <a:bodyPr/>
        <a:lstStyle/>
        <a:p>
          <a:endParaRPr lang="en-US" sz="2800"/>
        </a:p>
      </dgm:t>
    </dgm:pt>
    <dgm:pt modelId="{4483DFE0-96AB-448E-8521-DDC16843215F}" type="sibTrans" cxnId="{042CC12E-54FD-400F-B71D-2670962D93CB}">
      <dgm:prSet/>
      <dgm:spPr/>
      <dgm:t>
        <a:bodyPr/>
        <a:lstStyle/>
        <a:p>
          <a:endParaRPr lang="en-US" sz="2800"/>
        </a:p>
      </dgm:t>
    </dgm:pt>
    <dgm:pt modelId="{0D813C3C-E3D4-4ADF-A3C6-C9ECF811BBBD}">
      <dgm:prSet phldrT="[Text]" custT="1"/>
      <dgm:spPr/>
      <dgm:t>
        <a:bodyPr/>
        <a:lstStyle/>
        <a:p>
          <a:r>
            <a:rPr lang="en-US" sz="2800" dirty="0"/>
            <a:t>ECDS</a:t>
          </a:r>
        </a:p>
      </dgm:t>
    </dgm:pt>
    <dgm:pt modelId="{E63661E5-198B-42D7-8E85-3199E96ED7F0}" type="parTrans" cxnId="{A18E2F86-3189-4F04-A296-1F6DDC845E40}">
      <dgm:prSet custT="1"/>
      <dgm:spPr/>
      <dgm:t>
        <a:bodyPr/>
        <a:lstStyle/>
        <a:p>
          <a:endParaRPr lang="en-US" sz="2800"/>
        </a:p>
      </dgm:t>
    </dgm:pt>
    <dgm:pt modelId="{40A7C9B8-3879-4A22-9CE8-8DC2ECF83D04}" type="sibTrans" cxnId="{A18E2F86-3189-4F04-A296-1F6DDC845E40}">
      <dgm:prSet/>
      <dgm:spPr/>
      <dgm:t>
        <a:bodyPr/>
        <a:lstStyle/>
        <a:p>
          <a:endParaRPr lang="en-US" sz="2800"/>
        </a:p>
      </dgm:t>
    </dgm:pt>
    <dgm:pt modelId="{0E43D15B-6ADB-43E5-B510-8EA1324C276C}">
      <dgm:prSet phldrT="[Text]" custT="1"/>
      <dgm:spPr/>
      <dgm:t>
        <a:bodyPr/>
        <a:lstStyle/>
        <a:p>
          <a:r>
            <a:rPr lang="en-US" sz="2800" dirty="0"/>
            <a:t>Hybrid</a:t>
          </a:r>
        </a:p>
      </dgm:t>
    </dgm:pt>
    <dgm:pt modelId="{629B0237-C6AA-464A-BCC5-B13AD6FCDB59}" type="parTrans" cxnId="{B55F72FB-3660-4A70-8343-9D80DF88ABBE}">
      <dgm:prSet custT="1"/>
      <dgm:spPr/>
      <dgm:t>
        <a:bodyPr/>
        <a:lstStyle/>
        <a:p>
          <a:endParaRPr lang="en-US" sz="2800"/>
        </a:p>
      </dgm:t>
    </dgm:pt>
    <dgm:pt modelId="{383D36E6-2E12-4EAB-AD63-EDFE4AD94451}" type="sibTrans" cxnId="{B55F72FB-3660-4A70-8343-9D80DF88ABBE}">
      <dgm:prSet/>
      <dgm:spPr/>
      <dgm:t>
        <a:bodyPr/>
        <a:lstStyle/>
        <a:p>
          <a:endParaRPr lang="en-US" sz="2800"/>
        </a:p>
      </dgm:t>
    </dgm:pt>
    <dgm:pt modelId="{BFF8F92A-69CC-4F0A-BA3D-603B88D965FE}">
      <dgm:prSet phldrT="[Text]" custT="1"/>
      <dgm:spPr/>
      <dgm:t>
        <a:bodyPr/>
        <a:lstStyle/>
        <a:p>
          <a:r>
            <a:rPr lang="en-US" sz="2800" dirty="0"/>
            <a:t>CMS</a:t>
          </a:r>
        </a:p>
      </dgm:t>
    </dgm:pt>
    <dgm:pt modelId="{DA2CC291-9968-4358-B941-8A73FBB5BBB2}" type="parTrans" cxnId="{8E0DF88B-4E05-4B20-91D3-1D4696DD2D24}">
      <dgm:prSet custT="1"/>
      <dgm:spPr/>
      <dgm:t>
        <a:bodyPr/>
        <a:lstStyle/>
        <a:p>
          <a:endParaRPr lang="en-US" sz="2800"/>
        </a:p>
      </dgm:t>
    </dgm:pt>
    <dgm:pt modelId="{99CA4D8C-1441-4F24-92D0-B042726D4EA1}" type="sibTrans" cxnId="{8E0DF88B-4E05-4B20-91D3-1D4696DD2D24}">
      <dgm:prSet/>
      <dgm:spPr/>
      <dgm:t>
        <a:bodyPr/>
        <a:lstStyle/>
        <a:p>
          <a:endParaRPr lang="en-US" sz="2800"/>
        </a:p>
      </dgm:t>
    </dgm:pt>
    <dgm:pt modelId="{1F0A491F-A4F7-436F-AE2E-596D89281102}">
      <dgm:prSet phldrT="[Text]" custT="1"/>
      <dgm:spPr/>
      <dgm:t>
        <a:bodyPr/>
        <a:lstStyle/>
        <a:p>
          <a:r>
            <a:rPr lang="en-US" sz="2800" dirty="0"/>
            <a:t>Administrative</a:t>
          </a:r>
        </a:p>
      </dgm:t>
    </dgm:pt>
    <dgm:pt modelId="{AF4AF465-572A-4F65-8C02-1611EF7592F7}" type="parTrans" cxnId="{C3A1B975-B83F-4087-9633-DCAAAF581DED}">
      <dgm:prSet/>
      <dgm:spPr/>
      <dgm:t>
        <a:bodyPr/>
        <a:lstStyle/>
        <a:p>
          <a:endParaRPr lang="en-US"/>
        </a:p>
      </dgm:t>
    </dgm:pt>
    <dgm:pt modelId="{944CF49B-0E22-431C-9FE5-6D23A990A026}" type="sibTrans" cxnId="{C3A1B975-B83F-4087-9633-DCAAAF581DED}">
      <dgm:prSet/>
      <dgm:spPr/>
      <dgm:t>
        <a:bodyPr/>
        <a:lstStyle/>
        <a:p>
          <a:endParaRPr lang="en-US"/>
        </a:p>
      </dgm:t>
    </dgm:pt>
    <dgm:pt modelId="{BEF2673C-5FCA-4DA2-AD6F-B395DAEEA467}" type="pres">
      <dgm:prSet presAssocID="{862B28AD-8103-4995-B68E-DA0427947AE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AD13917-CF10-441B-8667-4EB9BF0B5388}" type="pres">
      <dgm:prSet presAssocID="{8EE9887A-2E3D-499C-AC9E-5DDDB5D6BCC8}" presName="root1" presStyleCnt="0"/>
      <dgm:spPr/>
    </dgm:pt>
    <dgm:pt modelId="{3BD8297B-F794-4074-8DE6-DA202C3EEA8F}" type="pres">
      <dgm:prSet presAssocID="{8EE9887A-2E3D-499C-AC9E-5DDDB5D6BCC8}" presName="LevelOneTextNode" presStyleLbl="node0" presStyleIdx="0" presStyleCnt="1">
        <dgm:presLayoutVars>
          <dgm:chPref val="3"/>
        </dgm:presLayoutVars>
      </dgm:prSet>
      <dgm:spPr/>
    </dgm:pt>
    <dgm:pt modelId="{22C66B85-1828-49CD-BD47-D3672DED9795}" type="pres">
      <dgm:prSet presAssocID="{8EE9887A-2E3D-499C-AC9E-5DDDB5D6BCC8}" presName="level2hierChild" presStyleCnt="0"/>
      <dgm:spPr/>
    </dgm:pt>
    <dgm:pt modelId="{D4623BCA-E801-4B0E-B93B-90BEA4FC41BA}" type="pres">
      <dgm:prSet presAssocID="{F7E95D7C-914C-4924-8011-89092D142278}" presName="conn2-1" presStyleLbl="parChTrans1D2" presStyleIdx="0" presStyleCnt="2"/>
      <dgm:spPr/>
    </dgm:pt>
    <dgm:pt modelId="{31D6CA3D-3A6A-466D-9E1B-6C5F284EF289}" type="pres">
      <dgm:prSet presAssocID="{F7E95D7C-914C-4924-8011-89092D142278}" presName="connTx" presStyleLbl="parChTrans1D2" presStyleIdx="0" presStyleCnt="2"/>
      <dgm:spPr/>
    </dgm:pt>
    <dgm:pt modelId="{8E16746A-8170-4F3F-BF09-E388F8A8F8DB}" type="pres">
      <dgm:prSet presAssocID="{D78F36B5-7E12-4BB6-BC87-115DF094211A}" presName="root2" presStyleCnt="0"/>
      <dgm:spPr/>
    </dgm:pt>
    <dgm:pt modelId="{0C240206-BC62-4C86-BB91-86D07A8CDAFF}" type="pres">
      <dgm:prSet presAssocID="{D78F36B5-7E12-4BB6-BC87-115DF094211A}" presName="LevelTwoTextNode" presStyleLbl="node2" presStyleIdx="0" presStyleCnt="2">
        <dgm:presLayoutVars>
          <dgm:chPref val="3"/>
        </dgm:presLayoutVars>
      </dgm:prSet>
      <dgm:spPr/>
    </dgm:pt>
    <dgm:pt modelId="{BA339460-A361-4A71-A7A3-28AF870EC3FB}" type="pres">
      <dgm:prSet presAssocID="{D78F36B5-7E12-4BB6-BC87-115DF094211A}" presName="level3hierChild" presStyleCnt="0"/>
      <dgm:spPr/>
    </dgm:pt>
    <dgm:pt modelId="{E61D6A6F-36DF-45CA-858F-17A280BD1556}" type="pres">
      <dgm:prSet presAssocID="{3E446EE3-184E-40CC-8D75-27AE18923264}" presName="conn2-1" presStyleLbl="parChTrans1D3" presStyleIdx="0" presStyleCnt="4"/>
      <dgm:spPr/>
    </dgm:pt>
    <dgm:pt modelId="{118DD01E-0FFD-43C9-AF5B-01D7FC3F8CFE}" type="pres">
      <dgm:prSet presAssocID="{3E446EE3-184E-40CC-8D75-27AE18923264}" presName="connTx" presStyleLbl="parChTrans1D3" presStyleIdx="0" presStyleCnt="4"/>
      <dgm:spPr/>
    </dgm:pt>
    <dgm:pt modelId="{2753A2F7-74BA-4E4F-823A-02814A246EC0}" type="pres">
      <dgm:prSet presAssocID="{058A1062-49A7-43E7-8437-84FD29132A8E}" presName="root2" presStyleCnt="0"/>
      <dgm:spPr/>
    </dgm:pt>
    <dgm:pt modelId="{A27FB974-AC19-48B5-BAB2-46B03374F5F0}" type="pres">
      <dgm:prSet presAssocID="{058A1062-49A7-43E7-8437-84FD29132A8E}" presName="LevelTwoTextNode" presStyleLbl="node3" presStyleIdx="0" presStyleCnt="4" custScaleX="90909" custScaleY="90909">
        <dgm:presLayoutVars>
          <dgm:chPref val="3"/>
        </dgm:presLayoutVars>
      </dgm:prSet>
      <dgm:spPr/>
    </dgm:pt>
    <dgm:pt modelId="{70D48C57-9C41-4331-B0E3-A3A315731A88}" type="pres">
      <dgm:prSet presAssocID="{058A1062-49A7-43E7-8437-84FD29132A8E}" presName="level3hierChild" presStyleCnt="0"/>
      <dgm:spPr/>
    </dgm:pt>
    <dgm:pt modelId="{4DDC1152-E7AC-496A-B507-6B24BFFB675A}" type="pres">
      <dgm:prSet presAssocID="{3FAA9871-6D81-4E49-BA5F-7D84F33F8610}" presName="conn2-1" presStyleLbl="parChTrans1D3" presStyleIdx="1" presStyleCnt="4"/>
      <dgm:spPr/>
    </dgm:pt>
    <dgm:pt modelId="{CFDC683C-7B68-466D-A2C3-4FB6A5A27E56}" type="pres">
      <dgm:prSet presAssocID="{3FAA9871-6D81-4E49-BA5F-7D84F33F8610}" presName="connTx" presStyleLbl="parChTrans1D3" presStyleIdx="1" presStyleCnt="4"/>
      <dgm:spPr/>
    </dgm:pt>
    <dgm:pt modelId="{0CF46132-214F-4443-BFEB-F28AFD0FFD22}" type="pres">
      <dgm:prSet presAssocID="{B57625DF-96EB-4640-AD4E-53CC8D04CF0D}" presName="root2" presStyleCnt="0"/>
      <dgm:spPr/>
    </dgm:pt>
    <dgm:pt modelId="{3C90BA36-7948-47D9-B93F-F1459BA35737}" type="pres">
      <dgm:prSet presAssocID="{B57625DF-96EB-4640-AD4E-53CC8D04CF0D}" presName="LevelTwoTextNode" presStyleLbl="node3" presStyleIdx="1" presStyleCnt="4" custScaleX="90909" custScaleY="90909">
        <dgm:presLayoutVars>
          <dgm:chPref val="3"/>
        </dgm:presLayoutVars>
      </dgm:prSet>
      <dgm:spPr/>
    </dgm:pt>
    <dgm:pt modelId="{47111D42-583C-4013-828E-C8BDFBDF6A0C}" type="pres">
      <dgm:prSet presAssocID="{B57625DF-96EB-4640-AD4E-53CC8D04CF0D}" presName="level3hierChild" presStyleCnt="0"/>
      <dgm:spPr/>
    </dgm:pt>
    <dgm:pt modelId="{C82A0015-5DC2-4AA1-8FCC-6C4EE9A0A3A2}" type="pres">
      <dgm:prSet presAssocID="{56D6051D-1D37-42F8-B9E0-E16212C15E3E}" presName="conn2-1" presStyleLbl="parChTrans1D4" presStyleIdx="0" presStyleCnt="4"/>
      <dgm:spPr/>
    </dgm:pt>
    <dgm:pt modelId="{B039E299-8DC2-4EFC-AB9E-955E9CDE81C3}" type="pres">
      <dgm:prSet presAssocID="{56D6051D-1D37-42F8-B9E0-E16212C15E3E}" presName="connTx" presStyleLbl="parChTrans1D4" presStyleIdx="0" presStyleCnt="4"/>
      <dgm:spPr/>
    </dgm:pt>
    <dgm:pt modelId="{A2AF5FB2-4A1C-43A4-924E-26E4FF607C0E}" type="pres">
      <dgm:prSet presAssocID="{12565602-F1FD-475F-A959-27E1F39B7B04}" presName="root2" presStyleCnt="0"/>
      <dgm:spPr/>
    </dgm:pt>
    <dgm:pt modelId="{FC5B2BE2-FB75-4C90-B5F6-9CB42CFFCCC7}" type="pres">
      <dgm:prSet presAssocID="{12565602-F1FD-475F-A959-27E1F39B7B04}" presName="LevelTwoTextNode" presStyleLbl="node4" presStyleIdx="0" presStyleCnt="4" custScaleX="82645" custScaleY="82645">
        <dgm:presLayoutVars>
          <dgm:chPref val="3"/>
        </dgm:presLayoutVars>
      </dgm:prSet>
      <dgm:spPr/>
    </dgm:pt>
    <dgm:pt modelId="{16650E3E-1EA6-4923-8C3E-61C182F4C749}" type="pres">
      <dgm:prSet presAssocID="{12565602-F1FD-475F-A959-27E1F39B7B04}" presName="level3hierChild" presStyleCnt="0"/>
      <dgm:spPr/>
    </dgm:pt>
    <dgm:pt modelId="{0DA55ECF-53FD-4AAD-B1FB-08CB3A43E5A2}" type="pres">
      <dgm:prSet presAssocID="{E63661E5-198B-42D7-8E85-3199E96ED7F0}" presName="conn2-1" presStyleLbl="parChTrans1D4" presStyleIdx="1" presStyleCnt="4"/>
      <dgm:spPr/>
    </dgm:pt>
    <dgm:pt modelId="{166FBF63-9867-4E85-AB45-A01C9AD4EF00}" type="pres">
      <dgm:prSet presAssocID="{E63661E5-198B-42D7-8E85-3199E96ED7F0}" presName="connTx" presStyleLbl="parChTrans1D4" presStyleIdx="1" presStyleCnt="4"/>
      <dgm:spPr/>
    </dgm:pt>
    <dgm:pt modelId="{EA9C67EF-2812-4870-9694-76B983C20A77}" type="pres">
      <dgm:prSet presAssocID="{0D813C3C-E3D4-4ADF-A3C6-C9ECF811BBBD}" presName="root2" presStyleCnt="0"/>
      <dgm:spPr/>
    </dgm:pt>
    <dgm:pt modelId="{FB8B4E9C-C09B-45B0-BDF4-B4E452DB99DA}" type="pres">
      <dgm:prSet presAssocID="{0D813C3C-E3D4-4ADF-A3C6-C9ECF811BBBD}" presName="LevelTwoTextNode" presStyleLbl="node4" presStyleIdx="1" presStyleCnt="4" custScaleX="82645" custScaleY="82645">
        <dgm:presLayoutVars>
          <dgm:chPref val="3"/>
        </dgm:presLayoutVars>
      </dgm:prSet>
      <dgm:spPr/>
    </dgm:pt>
    <dgm:pt modelId="{4E3D1EEF-A773-45D9-A46D-432F8A0589C8}" type="pres">
      <dgm:prSet presAssocID="{0D813C3C-E3D4-4ADF-A3C6-C9ECF811BBBD}" presName="level3hierChild" presStyleCnt="0"/>
      <dgm:spPr/>
    </dgm:pt>
    <dgm:pt modelId="{08F69711-F777-4751-8486-67A288E2DE40}" type="pres">
      <dgm:prSet presAssocID="{A611AEDA-2A8F-4CA6-ADD1-021CC7E97D8C}" presName="conn2-1" presStyleLbl="parChTrans1D2" presStyleIdx="1" presStyleCnt="2"/>
      <dgm:spPr/>
    </dgm:pt>
    <dgm:pt modelId="{3CD975BC-18B2-42A5-BD99-8976910FF05C}" type="pres">
      <dgm:prSet presAssocID="{A611AEDA-2A8F-4CA6-ADD1-021CC7E97D8C}" presName="connTx" presStyleLbl="parChTrans1D2" presStyleIdx="1" presStyleCnt="2"/>
      <dgm:spPr/>
    </dgm:pt>
    <dgm:pt modelId="{DA999588-31B7-4980-AEBB-FB40B4A0618E}" type="pres">
      <dgm:prSet presAssocID="{85B76E9D-F182-496C-BE87-E0F3DD40BA56}" presName="root2" presStyleCnt="0"/>
      <dgm:spPr/>
    </dgm:pt>
    <dgm:pt modelId="{3E934A2E-51DF-4A5F-8F39-157BD2B82E6F}" type="pres">
      <dgm:prSet presAssocID="{85B76E9D-F182-496C-BE87-E0F3DD40BA56}" presName="LevelTwoTextNode" presStyleLbl="node2" presStyleIdx="1" presStyleCnt="2">
        <dgm:presLayoutVars>
          <dgm:chPref val="3"/>
        </dgm:presLayoutVars>
      </dgm:prSet>
      <dgm:spPr/>
    </dgm:pt>
    <dgm:pt modelId="{F181DA73-B342-42BB-81B3-5CB10091375F}" type="pres">
      <dgm:prSet presAssocID="{85B76E9D-F182-496C-BE87-E0F3DD40BA56}" presName="level3hierChild" presStyleCnt="0"/>
      <dgm:spPr/>
    </dgm:pt>
    <dgm:pt modelId="{65B97911-7A30-4249-AE4C-40E446C187B1}" type="pres">
      <dgm:prSet presAssocID="{DA2CC291-9968-4358-B941-8A73FBB5BBB2}" presName="conn2-1" presStyleLbl="parChTrans1D3" presStyleIdx="2" presStyleCnt="4"/>
      <dgm:spPr/>
    </dgm:pt>
    <dgm:pt modelId="{74C15409-F77E-4C24-9E35-687EBB774D20}" type="pres">
      <dgm:prSet presAssocID="{DA2CC291-9968-4358-B941-8A73FBB5BBB2}" presName="connTx" presStyleLbl="parChTrans1D3" presStyleIdx="2" presStyleCnt="4"/>
      <dgm:spPr/>
    </dgm:pt>
    <dgm:pt modelId="{9EE80C52-8294-414D-B615-351278683092}" type="pres">
      <dgm:prSet presAssocID="{BFF8F92A-69CC-4F0A-BA3D-603B88D965FE}" presName="root2" presStyleCnt="0"/>
      <dgm:spPr/>
    </dgm:pt>
    <dgm:pt modelId="{960D3E82-869C-4B86-A57F-6D44BAA19B45}" type="pres">
      <dgm:prSet presAssocID="{BFF8F92A-69CC-4F0A-BA3D-603B88D965FE}" presName="LevelTwoTextNode" presStyleLbl="node3" presStyleIdx="2" presStyleCnt="4" custScaleX="90909" custScaleY="90909">
        <dgm:presLayoutVars>
          <dgm:chPref val="3"/>
        </dgm:presLayoutVars>
      </dgm:prSet>
      <dgm:spPr/>
    </dgm:pt>
    <dgm:pt modelId="{D80ACA04-84B9-47BC-9E0E-E18B396C3109}" type="pres">
      <dgm:prSet presAssocID="{BFF8F92A-69CC-4F0A-BA3D-603B88D965FE}" presName="level3hierChild" presStyleCnt="0"/>
      <dgm:spPr/>
    </dgm:pt>
    <dgm:pt modelId="{8B39595E-E599-421B-BA56-1DD24B0D58C4}" type="pres">
      <dgm:prSet presAssocID="{C80EE645-1291-49E1-A7CA-7CBF5A6FB6B8}" presName="conn2-1" presStyleLbl="parChTrans1D3" presStyleIdx="3" presStyleCnt="4"/>
      <dgm:spPr/>
    </dgm:pt>
    <dgm:pt modelId="{E0ADD2EA-5BDC-4ECA-9763-3E0BE89B625C}" type="pres">
      <dgm:prSet presAssocID="{C80EE645-1291-49E1-A7CA-7CBF5A6FB6B8}" presName="connTx" presStyleLbl="parChTrans1D3" presStyleIdx="3" presStyleCnt="4"/>
      <dgm:spPr/>
    </dgm:pt>
    <dgm:pt modelId="{F73C4B3A-62CD-4FC2-8046-84C37297195F}" type="pres">
      <dgm:prSet presAssocID="{7C4C0E68-6511-4EA7-BD31-2A268B1ED631}" presName="root2" presStyleCnt="0"/>
      <dgm:spPr/>
    </dgm:pt>
    <dgm:pt modelId="{9731E791-740C-41B5-B148-33D1F27329BD}" type="pres">
      <dgm:prSet presAssocID="{7C4C0E68-6511-4EA7-BD31-2A268B1ED631}" presName="LevelTwoTextNode" presStyleLbl="node3" presStyleIdx="3" presStyleCnt="4" custScaleX="90909" custScaleY="90909">
        <dgm:presLayoutVars>
          <dgm:chPref val="3"/>
        </dgm:presLayoutVars>
      </dgm:prSet>
      <dgm:spPr/>
    </dgm:pt>
    <dgm:pt modelId="{B25D7E8B-707A-4BCC-9EDA-6CAE3D02AF14}" type="pres">
      <dgm:prSet presAssocID="{7C4C0E68-6511-4EA7-BD31-2A268B1ED631}" presName="level3hierChild" presStyleCnt="0"/>
      <dgm:spPr/>
    </dgm:pt>
    <dgm:pt modelId="{BD8CDA80-827D-4333-AD5D-43869FBDCD31}" type="pres">
      <dgm:prSet presAssocID="{AF4AF465-572A-4F65-8C02-1611EF7592F7}" presName="conn2-1" presStyleLbl="parChTrans1D4" presStyleIdx="2" presStyleCnt="4"/>
      <dgm:spPr/>
    </dgm:pt>
    <dgm:pt modelId="{D0E833D3-8C20-4698-A8A2-2C11D9DF40DC}" type="pres">
      <dgm:prSet presAssocID="{AF4AF465-572A-4F65-8C02-1611EF7592F7}" presName="connTx" presStyleLbl="parChTrans1D4" presStyleIdx="2" presStyleCnt="4"/>
      <dgm:spPr/>
    </dgm:pt>
    <dgm:pt modelId="{45156FE4-532C-4B0B-B32A-F1DC1EBD55F2}" type="pres">
      <dgm:prSet presAssocID="{1F0A491F-A4F7-436F-AE2E-596D89281102}" presName="root2" presStyleCnt="0"/>
      <dgm:spPr/>
    </dgm:pt>
    <dgm:pt modelId="{FFE55278-02FF-4949-B3CF-1C45DEA9CB1D}" type="pres">
      <dgm:prSet presAssocID="{1F0A491F-A4F7-436F-AE2E-596D89281102}" presName="LevelTwoTextNode" presStyleLbl="node4" presStyleIdx="2" presStyleCnt="4" custScaleX="82645" custScaleY="82645">
        <dgm:presLayoutVars>
          <dgm:chPref val="3"/>
        </dgm:presLayoutVars>
      </dgm:prSet>
      <dgm:spPr/>
    </dgm:pt>
    <dgm:pt modelId="{7DFFE2FC-1C1B-4FC6-AB25-C74135BAB23D}" type="pres">
      <dgm:prSet presAssocID="{1F0A491F-A4F7-436F-AE2E-596D89281102}" presName="level3hierChild" presStyleCnt="0"/>
      <dgm:spPr/>
    </dgm:pt>
    <dgm:pt modelId="{8223DDC9-8CA8-4EB8-B092-8C921CB9BA22}" type="pres">
      <dgm:prSet presAssocID="{629B0237-C6AA-464A-BCC5-B13AD6FCDB59}" presName="conn2-1" presStyleLbl="parChTrans1D4" presStyleIdx="3" presStyleCnt="4"/>
      <dgm:spPr/>
    </dgm:pt>
    <dgm:pt modelId="{7B4EB12D-A37D-4580-98D7-D5527EE394A5}" type="pres">
      <dgm:prSet presAssocID="{629B0237-C6AA-464A-BCC5-B13AD6FCDB59}" presName="connTx" presStyleLbl="parChTrans1D4" presStyleIdx="3" presStyleCnt="4"/>
      <dgm:spPr/>
    </dgm:pt>
    <dgm:pt modelId="{EC15A989-3C66-43C6-A39C-9CBBDE6F93B1}" type="pres">
      <dgm:prSet presAssocID="{0E43D15B-6ADB-43E5-B510-8EA1324C276C}" presName="root2" presStyleCnt="0"/>
      <dgm:spPr/>
    </dgm:pt>
    <dgm:pt modelId="{34281F07-C16F-4B89-85DD-026F99BDC5E4}" type="pres">
      <dgm:prSet presAssocID="{0E43D15B-6ADB-43E5-B510-8EA1324C276C}" presName="LevelTwoTextNode" presStyleLbl="node4" presStyleIdx="3" presStyleCnt="4" custScaleX="83030" custScaleY="63152">
        <dgm:presLayoutVars>
          <dgm:chPref val="3"/>
        </dgm:presLayoutVars>
      </dgm:prSet>
      <dgm:spPr/>
    </dgm:pt>
    <dgm:pt modelId="{44CD1764-2584-4413-BF37-5D5C855A660D}" type="pres">
      <dgm:prSet presAssocID="{0E43D15B-6ADB-43E5-B510-8EA1324C276C}" presName="level3hierChild" presStyleCnt="0"/>
      <dgm:spPr/>
    </dgm:pt>
  </dgm:ptLst>
  <dgm:cxnLst>
    <dgm:cxn modelId="{BAF6AD00-26D5-4B85-B6A9-19CE68A74B56}" type="presOf" srcId="{A611AEDA-2A8F-4CA6-ADD1-021CC7E97D8C}" destId="{3CD975BC-18B2-42A5-BD99-8976910FF05C}" srcOrd="1" destOrd="0" presId="urn:microsoft.com/office/officeart/2008/layout/HorizontalMultiLevelHierarchy"/>
    <dgm:cxn modelId="{5152D406-FD60-4711-B90E-CECBC41E0BD8}" type="presOf" srcId="{8EE9887A-2E3D-499C-AC9E-5DDDB5D6BCC8}" destId="{3BD8297B-F794-4074-8DE6-DA202C3EEA8F}" srcOrd="0" destOrd="0" presId="urn:microsoft.com/office/officeart/2008/layout/HorizontalMultiLevelHierarchy"/>
    <dgm:cxn modelId="{76BB500E-0D6F-49C4-B2D2-8F632929DB13}" type="presOf" srcId="{12565602-F1FD-475F-A959-27E1F39B7B04}" destId="{FC5B2BE2-FB75-4C90-B5F6-9CB42CFFCCC7}" srcOrd="0" destOrd="0" presId="urn:microsoft.com/office/officeart/2008/layout/HorizontalMultiLevelHierarchy"/>
    <dgm:cxn modelId="{E114D90F-0422-4FF7-9C21-6579EDD1AA4F}" srcId="{8EE9887A-2E3D-499C-AC9E-5DDDB5D6BCC8}" destId="{D78F36B5-7E12-4BB6-BC87-115DF094211A}" srcOrd="0" destOrd="0" parTransId="{F7E95D7C-914C-4924-8011-89092D142278}" sibTransId="{8F2EEC7A-333B-4321-B4A4-157459F24830}"/>
    <dgm:cxn modelId="{69CA9314-269F-4A38-897C-E2DE3C1B0C24}" type="presOf" srcId="{E63661E5-198B-42D7-8E85-3199E96ED7F0}" destId="{166FBF63-9867-4E85-AB45-A01C9AD4EF00}" srcOrd="1" destOrd="0" presId="urn:microsoft.com/office/officeart/2008/layout/HorizontalMultiLevelHierarchy"/>
    <dgm:cxn modelId="{FA7B4D16-781C-46CB-8EFC-9AF5A14FEEC8}" type="presOf" srcId="{862B28AD-8103-4995-B68E-DA0427947AEC}" destId="{BEF2673C-5FCA-4DA2-AD6F-B395DAEEA467}" srcOrd="0" destOrd="0" presId="urn:microsoft.com/office/officeart/2008/layout/HorizontalMultiLevelHierarchy"/>
    <dgm:cxn modelId="{645ECF1A-85B6-4DFF-93D6-936413B2CEDA}" type="presOf" srcId="{AF4AF465-572A-4F65-8C02-1611EF7592F7}" destId="{D0E833D3-8C20-4698-A8A2-2C11D9DF40DC}" srcOrd="1" destOrd="0" presId="urn:microsoft.com/office/officeart/2008/layout/HorizontalMultiLevelHierarchy"/>
    <dgm:cxn modelId="{5952F71A-57CA-4409-9A3B-48ECB2B2B4B6}" type="presOf" srcId="{3FAA9871-6D81-4E49-BA5F-7D84F33F8610}" destId="{4DDC1152-E7AC-496A-B507-6B24BFFB675A}" srcOrd="0" destOrd="0" presId="urn:microsoft.com/office/officeart/2008/layout/HorizontalMultiLevelHierarchy"/>
    <dgm:cxn modelId="{CA33D020-B3BE-4A0C-A579-332004BC4F89}" type="presOf" srcId="{56D6051D-1D37-42F8-B9E0-E16212C15E3E}" destId="{B039E299-8DC2-4EFC-AB9E-955E9CDE81C3}" srcOrd="1" destOrd="0" presId="urn:microsoft.com/office/officeart/2008/layout/HorizontalMultiLevelHierarchy"/>
    <dgm:cxn modelId="{7D7E6229-8E43-424B-8A4E-7740C4349897}" type="presOf" srcId="{D78F36B5-7E12-4BB6-BC87-115DF094211A}" destId="{0C240206-BC62-4C86-BB91-86D07A8CDAFF}" srcOrd="0" destOrd="0" presId="urn:microsoft.com/office/officeart/2008/layout/HorizontalMultiLevelHierarchy"/>
    <dgm:cxn modelId="{042CC12E-54FD-400F-B71D-2670962D93CB}" srcId="{B57625DF-96EB-4640-AD4E-53CC8D04CF0D}" destId="{12565602-F1FD-475F-A959-27E1F39B7B04}" srcOrd="0" destOrd="0" parTransId="{56D6051D-1D37-42F8-B9E0-E16212C15E3E}" sibTransId="{4483DFE0-96AB-448E-8521-DDC16843215F}"/>
    <dgm:cxn modelId="{7CD2F52E-9164-4963-9087-4F48A2F43647}" type="presOf" srcId="{C80EE645-1291-49E1-A7CA-7CBF5A6FB6B8}" destId="{E0ADD2EA-5BDC-4ECA-9763-3E0BE89B625C}" srcOrd="1" destOrd="0" presId="urn:microsoft.com/office/officeart/2008/layout/HorizontalMultiLevelHierarchy"/>
    <dgm:cxn modelId="{A2B3B531-FC35-4227-A1B2-152F5259D777}" type="presOf" srcId="{F7E95D7C-914C-4924-8011-89092D142278}" destId="{D4623BCA-E801-4B0E-B93B-90BEA4FC41BA}" srcOrd="0" destOrd="0" presId="urn:microsoft.com/office/officeart/2008/layout/HorizontalMultiLevelHierarchy"/>
    <dgm:cxn modelId="{82CFDB31-71B0-42EB-B0FA-084030289C84}" type="presOf" srcId="{629B0237-C6AA-464A-BCC5-B13AD6FCDB59}" destId="{8223DDC9-8CA8-4EB8-B092-8C921CB9BA22}" srcOrd="0" destOrd="0" presId="urn:microsoft.com/office/officeart/2008/layout/HorizontalMultiLevelHierarchy"/>
    <dgm:cxn modelId="{308CC83B-39FA-4F12-8289-BD65B1551845}" srcId="{D78F36B5-7E12-4BB6-BC87-115DF094211A}" destId="{B57625DF-96EB-4640-AD4E-53CC8D04CF0D}" srcOrd="1" destOrd="0" parTransId="{3FAA9871-6D81-4E49-BA5F-7D84F33F8610}" sibTransId="{27B5170F-1DC9-489C-AECC-D64248AF3BEE}"/>
    <dgm:cxn modelId="{18726B5D-1292-4F43-8BFA-EA06189AC049}" type="presOf" srcId="{DA2CC291-9968-4358-B941-8A73FBB5BBB2}" destId="{74C15409-F77E-4C24-9E35-687EBB774D20}" srcOrd="1" destOrd="0" presId="urn:microsoft.com/office/officeart/2008/layout/HorizontalMultiLevelHierarchy"/>
    <dgm:cxn modelId="{65F66341-7ACC-4A40-831B-5A88D8EE367A}" srcId="{D78F36B5-7E12-4BB6-BC87-115DF094211A}" destId="{058A1062-49A7-43E7-8437-84FD29132A8E}" srcOrd="0" destOrd="0" parTransId="{3E446EE3-184E-40CC-8D75-27AE18923264}" sibTransId="{70DDF2E6-2966-44B9-8300-9E41F21B85CC}"/>
    <dgm:cxn modelId="{C7978663-1360-4DD5-9B89-EFBCBA26A028}" type="presOf" srcId="{1F0A491F-A4F7-436F-AE2E-596D89281102}" destId="{FFE55278-02FF-4949-B3CF-1C45DEA9CB1D}" srcOrd="0" destOrd="0" presId="urn:microsoft.com/office/officeart/2008/layout/HorizontalMultiLevelHierarchy"/>
    <dgm:cxn modelId="{87F3A545-B9BB-4A01-898B-446D168F4EA0}" type="presOf" srcId="{E63661E5-198B-42D7-8E85-3199E96ED7F0}" destId="{0DA55ECF-53FD-4AAD-B1FB-08CB3A43E5A2}" srcOrd="0" destOrd="0" presId="urn:microsoft.com/office/officeart/2008/layout/HorizontalMultiLevelHierarchy"/>
    <dgm:cxn modelId="{7B7AE345-03C4-4837-8AF5-CC4F4D47C1F4}" srcId="{85B76E9D-F182-496C-BE87-E0F3DD40BA56}" destId="{7C4C0E68-6511-4EA7-BD31-2A268B1ED631}" srcOrd="1" destOrd="0" parTransId="{C80EE645-1291-49E1-A7CA-7CBF5A6FB6B8}" sibTransId="{44F1D586-D9F2-4A96-AED5-884B4522697E}"/>
    <dgm:cxn modelId="{D5F62C6C-FB60-4007-96EE-7A586D86E492}" type="presOf" srcId="{85B76E9D-F182-496C-BE87-E0F3DD40BA56}" destId="{3E934A2E-51DF-4A5F-8F39-157BD2B82E6F}" srcOrd="0" destOrd="0" presId="urn:microsoft.com/office/officeart/2008/layout/HorizontalMultiLevelHierarchy"/>
    <dgm:cxn modelId="{3D75BB6E-1C46-4128-BC6C-9505D5C9A191}" type="presOf" srcId="{0E43D15B-6ADB-43E5-B510-8EA1324C276C}" destId="{34281F07-C16F-4B89-85DD-026F99BDC5E4}" srcOrd="0" destOrd="0" presId="urn:microsoft.com/office/officeart/2008/layout/HorizontalMultiLevelHierarchy"/>
    <dgm:cxn modelId="{C3A1B975-B83F-4087-9633-DCAAAF581DED}" srcId="{7C4C0E68-6511-4EA7-BD31-2A268B1ED631}" destId="{1F0A491F-A4F7-436F-AE2E-596D89281102}" srcOrd="0" destOrd="0" parTransId="{AF4AF465-572A-4F65-8C02-1611EF7592F7}" sibTransId="{944CF49B-0E22-431C-9FE5-6D23A990A026}"/>
    <dgm:cxn modelId="{4163D075-7913-422E-88F9-6085917B5BC6}" type="presOf" srcId="{AF4AF465-572A-4F65-8C02-1611EF7592F7}" destId="{BD8CDA80-827D-4333-AD5D-43869FBDCD31}" srcOrd="0" destOrd="0" presId="urn:microsoft.com/office/officeart/2008/layout/HorizontalMultiLevelHierarchy"/>
    <dgm:cxn modelId="{18F1D075-8B20-4AF4-BFC3-7DA8AE95CCB9}" type="presOf" srcId="{0D813C3C-E3D4-4ADF-A3C6-C9ECF811BBBD}" destId="{FB8B4E9C-C09B-45B0-BDF4-B4E452DB99DA}" srcOrd="0" destOrd="0" presId="urn:microsoft.com/office/officeart/2008/layout/HorizontalMultiLevelHierarchy"/>
    <dgm:cxn modelId="{6C7FBC57-5C91-4C98-BD73-20A62AD53A5F}" type="presOf" srcId="{F7E95D7C-914C-4924-8011-89092D142278}" destId="{31D6CA3D-3A6A-466D-9E1B-6C5F284EF289}" srcOrd="1" destOrd="0" presId="urn:microsoft.com/office/officeart/2008/layout/HorizontalMultiLevelHierarchy"/>
    <dgm:cxn modelId="{CA9AA385-21D1-4119-BF77-CF1C14172A7D}" type="presOf" srcId="{56D6051D-1D37-42F8-B9E0-E16212C15E3E}" destId="{C82A0015-5DC2-4AA1-8FCC-6C4EE9A0A3A2}" srcOrd="0" destOrd="0" presId="urn:microsoft.com/office/officeart/2008/layout/HorizontalMultiLevelHierarchy"/>
    <dgm:cxn modelId="{A18E2F86-3189-4F04-A296-1F6DDC845E40}" srcId="{B57625DF-96EB-4640-AD4E-53CC8D04CF0D}" destId="{0D813C3C-E3D4-4ADF-A3C6-C9ECF811BBBD}" srcOrd="1" destOrd="0" parTransId="{E63661E5-198B-42D7-8E85-3199E96ED7F0}" sibTransId="{40A7C9B8-3879-4A22-9CE8-8DC2ECF83D04}"/>
    <dgm:cxn modelId="{BE6EF689-8C5E-4563-9807-C349ACE223DE}" type="presOf" srcId="{C80EE645-1291-49E1-A7CA-7CBF5A6FB6B8}" destId="{8B39595E-E599-421B-BA56-1DD24B0D58C4}" srcOrd="0" destOrd="0" presId="urn:microsoft.com/office/officeart/2008/layout/HorizontalMultiLevelHierarchy"/>
    <dgm:cxn modelId="{C6A7C18B-0B1D-4971-869E-7402360E71CA}" type="presOf" srcId="{3E446EE3-184E-40CC-8D75-27AE18923264}" destId="{118DD01E-0FFD-43C9-AF5B-01D7FC3F8CFE}" srcOrd="1" destOrd="0" presId="urn:microsoft.com/office/officeart/2008/layout/HorizontalMultiLevelHierarchy"/>
    <dgm:cxn modelId="{8E0DF88B-4E05-4B20-91D3-1D4696DD2D24}" srcId="{85B76E9D-F182-496C-BE87-E0F3DD40BA56}" destId="{BFF8F92A-69CC-4F0A-BA3D-603B88D965FE}" srcOrd="0" destOrd="0" parTransId="{DA2CC291-9968-4358-B941-8A73FBB5BBB2}" sibTransId="{99CA4D8C-1441-4F24-92D0-B042726D4EA1}"/>
    <dgm:cxn modelId="{75D3C48C-92A8-43F7-A2BB-A3199860A658}" type="presOf" srcId="{DA2CC291-9968-4358-B941-8A73FBB5BBB2}" destId="{65B97911-7A30-4249-AE4C-40E446C187B1}" srcOrd="0" destOrd="0" presId="urn:microsoft.com/office/officeart/2008/layout/HorizontalMultiLevelHierarchy"/>
    <dgm:cxn modelId="{7617F997-4AB2-4AC0-97BB-430A8220D949}" type="presOf" srcId="{629B0237-C6AA-464A-BCC5-B13AD6FCDB59}" destId="{7B4EB12D-A37D-4580-98D7-D5527EE394A5}" srcOrd="1" destOrd="0" presId="urn:microsoft.com/office/officeart/2008/layout/HorizontalMultiLevelHierarchy"/>
    <dgm:cxn modelId="{766E6699-731A-43BC-97CA-693E4C419BD1}" type="presOf" srcId="{7C4C0E68-6511-4EA7-BD31-2A268B1ED631}" destId="{9731E791-740C-41B5-B148-33D1F27329BD}" srcOrd="0" destOrd="0" presId="urn:microsoft.com/office/officeart/2008/layout/HorizontalMultiLevelHierarchy"/>
    <dgm:cxn modelId="{ABF75CAC-B708-4CDB-B261-4B16ACD036B9}" type="presOf" srcId="{A611AEDA-2A8F-4CA6-ADD1-021CC7E97D8C}" destId="{08F69711-F777-4751-8486-67A288E2DE40}" srcOrd="0" destOrd="0" presId="urn:microsoft.com/office/officeart/2008/layout/HorizontalMultiLevelHierarchy"/>
    <dgm:cxn modelId="{57FB26B8-0786-4E19-8FD2-14D5F6A61ED4}" type="presOf" srcId="{3E446EE3-184E-40CC-8D75-27AE18923264}" destId="{E61D6A6F-36DF-45CA-858F-17A280BD1556}" srcOrd="0" destOrd="0" presId="urn:microsoft.com/office/officeart/2008/layout/HorizontalMultiLevelHierarchy"/>
    <dgm:cxn modelId="{1774CAC1-2A0E-48FB-9B55-199C7B5A7FDC}" type="presOf" srcId="{3FAA9871-6D81-4E49-BA5F-7D84F33F8610}" destId="{CFDC683C-7B68-466D-A2C3-4FB6A5A27E56}" srcOrd="1" destOrd="0" presId="urn:microsoft.com/office/officeart/2008/layout/HorizontalMultiLevelHierarchy"/>
    <dgm:cxn modelId="{89B26FD9-C0F0-4AA0-B713-D115FD6D9A21}" srcId="{8EE9887A-2E3D-499C-AC9E-5DDDB5D6BCC8}" destId="{85B76E9D-F182-496C-BE87-E0F3DD40BA56}" srcOrd="1" destOrd="0" parTransId="{A611AEDA-2A8F-4CA6-ADD1-021CC7E97D8C}" sibTransId="{F8392650-4EEF-4FDD-89DD-4B4C6E8C9D43}"/>
    <dgm:cxn modelId="{6D766CDD-6B14-4078-9B33-15921FBCC522}" type="presOf" srcId="{B57625DF-96EB-4640-AD4E-53CC8D04CF0D}" destId="{3C90BA36-7948-47D9-B93F-F1459BA35737}" srcOrd="0" destOrd="0" presId="urn:microsoft.com/office/officeart/2008/layout/HorizontalMultiLevelHierarchy"/>
    <dgm:cxn modelId="{7A8C2EDF-6885-450C-8261-E42A63069956}" srcId="{862B28AD-8103-4995-B68E-DA0427947AEC}" destId="{8EE9887A-2E3D-499C-AC9E-5DDDB5D6BCC8}" srcOrd="0" destOrd="0" parTransId="{5A8578D7-7D70-4E68-A1A7-8D0DE4978F17}" sibTransId="{0D44CF69-A7BC-4E25-B619-C6B0753105E6}"/>
    <dgm:cxn modelId="{56F912E5-4A61-4690-92E4-BC4C6CECC972}" type="presOf" srcId="{058A1062-49A7-43E7-8437-84FD29132A8E}" destId="{A27FB974-AC19-48B5-BAB2-46B03374F5F0}" srcOrd="0" destOrd="0" presId="urn:microsoft.com/office/officeart/2008/layout/HorizontalMultiLevelHierarchy"/>
    <dgm:cxn modelId="{DCD207F7-E63E-4FF3-BFD1-9A2F2FC1079E}" type="presOf" srcId="{BFF8F92A-69CC-4F0A-BA3D-603B88D965FE}" destId="{960D3E82-869C-4B86-A57F-6D44BAA19B45}" srcOrd="0" destOrd="0" presId="urn:microsoft.com/office/officeart/2008/layout/HorizontalMultiLevelHierarchy"/>
    <dgm:cxn modelId="{B55F72FB-3660-4A70-8343-9D80DF88ABBE}" srcId="{7C4C0E68-6511-4EA7-BD31-2A268B1ED631}" destId="{0E43D15B-6ADB-43E5-B510-8EA1324C276C}" srcOrd="1" destOrd="0" parTransId="{629B0237-C6AA-464A-BCC5-B13AD6FCDB59}" sibTransId="{383D36E6-2E12-4EAB-AD63-EDFE4AD94451}"/>
    <dgm:cxn modelId="{721916AC-2B7B-46C4-80EF-1765F2928DEE}" type="presParOf" srcId="{BEF2673C-5FCA-4DA2-AD6F-B395DAEEA467}" destId="{EAD13917-CF10-441B-8667-4EB9BF0B5388}" srcOrd="0" destOrd="0" presId="urn:microsoft.com/office/officeart/2008/layout/HorizontalMultiLevelHierarchy"/>
    <dgm:cxn modelId="{341A8253-DA0F-47A0-92DD-C1D3815717A6}" type="presParOf" srcId="{EAD13917-CF10-441B-8667-4EB9BF0B5388}" destId="{3BD8297B-F794-4074-8DE6-DA202C3EEA8F}" srcOrd="0" destOrd="0" presId="urn:microsoft.com/office/officeart/2008/layout/HorizontalMultiLevelHierarchy"/>
    <dgm:cxn modelId="{BECE42BF-ECCC-4135-B706-237E2CABAA6A}" type="presParOf" srcId="{EAD13917-CF10-441B-8667-4EB9BF0B5388}" destId="{22C66B85-1828-49CD-BD47-D3672DED9795}" srcOrd="1" destOrd="0" presId="urn:microsoft.com/office/officeart/2008/layout/HorizontalMultiLevelHierarchy"/>
    <dgm:cxn modelId="{711CAFF8-4B5B-43DF-8B5A-F1BAFB778850}" type="presParOf" srcId="{22C66B85-1828-49CD-BD47-D3672DED9795}" destId="{D4623BCA-E801-4B0E-B93B-90BEA4FC41BA}" srcOrd="0" destOrd="0" presId="urn:microsoft.com/office/officeart/2008/layout/HorizontalMultiLevelHierarchy"/>
    <dgm:cxn modelId="{2E0B9883-36BF-4BFD-A23E-B958C7C461F6}" type="presParOf" srcId="{D4623BCA-E801-4B0E-B93B-90BEA4FC41BA}" destId="{31D6CA3D-3A6A-466D-9E1B-6C5F284EF289}" srcOrd="0" destOrd="0" presId="urn:microsoft.com/office/officeart/2008/layout/HorizontalMultiLevelHierarchy"/>
    <dgm:cxn modelId="{DD8C02BB-D778-4962-9656-EE31C3C897F4}" type="presParOf" srcId="{22C66B85-1828-49CD-BD47-D3672DED9795}" destId="{8E16746A-8170-4F3F-BF09-E388F8A8F8DB}" srcOrd="1" destOrd="0" presId="urn:microsoft.com/office/officeart/2008/layout/HorizontalMultiLevelHierarchy"/>
    <dgm:cxn modelId="{187C102E-056E-402D-9151-E3732EB01262}" type="presParOf" srcId="{8E16746A-8170-4F3F-BF09-E388F8A8F8DB}" destId="{0C240206-BC62-4C86-BB91-86D07A8CDAFF}" srcOrd="0" destOrd="0" presId="urn:microsoft.com/office/officeart/2008/layout/HorizontalMultiLevelHierarchy"/>
    <dgm:cxn modelId="{ADF706BB-1588-4B3D-AC59-4DE2259DC9C5}" type="presParOf" srcId="{8E16746A-8170-4F3F-BF09-E388F8A8F8DB}" destId="{BA339460-A361-4A71-A7A3-28AF870EC3FB}" srcOrd="1" destOrd="0" presId="urn:microsoft.com/office/officeart/2008/layout/HorizontalMultiLevelHierarchy"/>
    <dgm:cxn modelId="{030A9521-9612-42D6-985A-266538DBE586}" type="presParOf" srcId="{BA339460-A361-4A71-A7A3-28AF870EC3FB}" destId="{E61D6A6F-36DF-45CA-858F-17A280BD1556}" srcOrd="0" destOrd="0" presId="urn:microsoft.com/office/officeart/2008/layout/HorizontalMultiLevelHierarchy"/>
    <dgm:cxn modelId="{30958BE1-1F8E-4B8C-8830-E22462B0F381}" type="presParOf" srcId="{E61D6A6F-36DF-45CA-858F-17A280BD1556}" destId="{118DD01E-0FFD-43C9-AF5B-01D7FC3F8CFE}" srcOrd="0" destOrd="0" presId="urn:microsoft.com/office/officeart/2008/layout/HorizontalMultiLevelHierarchy"/>
    <dgm:cxn modelId="{4C6F04B3-C307-4EB2-AB5C-F1022D9D7A9E}" type="presParOf" srcId="{BA339460-A361-4A71-A7A3-28AF870EC3FB}" destId="{2753A2F7-74BA-4E4F-823A-02814A246EC0}" srcOrd="1" destOrd="0" presId="urn:microsoft.com/office/officeart/2008/layout/HorizontalMultiLevelHierarchy"/>
    <dgm:cxn modelId="{BCA8774A-D0F0-4015-A0F8-81784DDE41B0}" type="presParOf" srcId="{2753A2F7-74BA-4E4F-823A-02814A246EC0}" destId="{A27FB974-AC19-48B5-BAB2-46B03374F5F0}" srcOrd="0" destOrd="0" presId="urn:microsoft.com/office/officeart/2008/layout/HorizontalMultiLevelHierarchy"/>
    <dgm:cxn modelId="{FD73E055-D474-4FFD-A4C6-0CA3CDF3AEE5}" type="presParOf" srcId="{2753A2F7-74BA-4E4F-823A-02814A246EC0}" destId="{70D48C57-9C41-4331-B0E3-A3A315731A88}" srcOrd="1" destOrd="0" presId="urn:microsoft.com/office/officeart/2008/layout/HorizontalMultiLevelHierarchy"/>
    <dgm:cxn modelId="{8E0C2248-C61E-4424-817E-E354ECB65770}" type="presParOf" srcId="{BA339460-A361-4A71-A7A3-28AF870EC3FB}" destId="{4DDC1152-E7AC-496A-B507-6B24BFFB675A}" srcOrd="2" destOrd="0" presId="urn:microsoft.com/office/officeart/2008/layout/HorizontalMultiLevelHierarchy"/>
    <dgm:cxn modelId="{34C0D613-31EF-4CC5-A8E6-E1D51008D35B}" type="presParOf" srcId="{4DDC1152-E7AC-496A-B507-6B24BFFB675A}" destId="{CFDC683C-7B68-466D-A2C3-4FB6A5A27E56}" srcOrd="0" destOrd="0" presId="urn:microsoft.com/office/officeart/2008/layout/HorizontalMultiLevelHierarchy"/>
    <dgm:cxn modelId="{FE94F8A6-6FD1-4235-A8DB-159E0B6E4DE8}" type="presParOf" srcId="{BA339460-A361-4A71-A7A3-28AF870EC3FB}" destId="{0CF46132-214F-4443-BFEB-F28AFD0FFD22}" srcOrd="3" destOrd="0" presId="urn:microsoft.com/office/officeart/2008/layout/HorizontalMultiLevelHierarchy"/>
    <dgm:cxn modelId="{47E687BD-51E9-4F30-B4B1-635BEB0939A2}" type="presParOf" srcId="{0CF46132-214F-4443-BFEB-F28AFD0FFD22}" destId="{3C90BA36-7948-47D9-B93F-F1459BA35737}" srcOrd="0" destOrd="0" presId="urn:microsoft.com/office/officeart/2008/layout/HorizontalMultiLevelHierarchy"/>
    <dgm:cxn modelId="{1BB7D920-58CF-4422-AF76-09E958878D9D}" type="presParOf" srcId="{0CF46132-214F-4443-BFEB-F28AFD0FFD22}" destId="{47111D42-583C-4013-828E-C8BDFBDF6A0C}" srcOrd="1" destOrd="0" presId="urn:microsoft.com/office/officeart/2008/layout/HorizontalMultiLevelHierarchy"/>
    <dgm:cxn modelId="{D2015F92-FBF0-4F41-B5BF-E8436AC6B3FB}" type="presParOf" srcId="{47111D42-583C-4013-828E-C8BDFBDF6A0C}" destId="{C82A0015-5DC2-4AA1-8FCC-6C4EE9A0A3A2}" srcOrd="0" destOrd="0" presId="urn:microsoft.com/office/officeart/2008/layout/HorizontalMultiLevelHierarchy"/>
    <dgm:cxn modelId="{23F70711-64DA-4F5B-B8C7-727810AA4992}" type="presParOf" srcId="{C82A0015-5DC2-4AA1-8FCC-6C4EE9A0A3A2}" destId="{B039E299-8DC2-4EFC-AB9E-955E9CDE81C3}" srcOrd="0" destOrd="0" presId="urn:microsoft.com/office/officeart/2008/layout/HorizontalMultiLevelHierarchy"/>
    <dgm:cxn modelId="{EB401C50-F3C2-4E26-A7A1-27315B336CF9}" type="presParOf" srcId="{47111D42-583C-4013-828E-C8BDFBDF6A0C}" destId="{A2AF5FB2-4A1C-43A4-924E-26E4FF607C0E}" srcOrd="1" destOrd="0" presId="urn:microsoft.com/office/officeart/2008/layout/HorizontalMultiLevelHierarchy"/>
    <dgm:cxn modelId="{101F225E-6881-48CE-B306-B4F80C6DBB62}" type="presParOf" srcId="{A2AF5FB2-4A1C-43A4-924E-26E4FF607C0E}" destId="{FC5B2BE2-FB75-4C90-B5F6-9CB42CFFCCC7}" srcOrd="0" destOrd="0" presId="urn:microsoft.com/office/officeart/2008/layout/HorizontalMultiLevelHierarchy"/>
    <dgm:cxn modelId="{5FF944D2-F1E7-47B3-80C4-72E5B7C1B742}" type="presParOf" srcId="{A2AF5FB2-4A1C-43A4-924E-26E4FF607C0E}" destId="{16650E3E-1EA6-4923-8C3E-61C182F4C749}" srcOrd="1" destOrd="0" presId="urn:microsoft.com/office/officeart/2008/layout/HorizontalMultiLevelHierarchy"/>
    <dgm:cxn modelId="{AE304472-8604-4A2D-A404-BD91DDF51E73}" type="presParOf" srcId="{47111D42-583C-4013-828E-C8BDFBDF6A0C}" destId="{0DA55ECF-53FD-4AAD-B1FB-08CB3A43E5A2}" srcOrd="2" destOrd="0" presId="urn:microsoft.com/office/officeart/2008/layout/HorizontalMultiLevelHierarchy"/>
    <dgm:cxn modelId="{524BD068-DC01-4272-9F45-A98C2064EB72}" type="presParOf" srcId="{0DA55ECF-53FD-4AAD-B1FB-08CB3A43E5A2}" destId="{166FBF63-9867-4E85-AB45-A01C9AD4EF00}" srcOrd="0" destOrd="0" presId="urn:microsoft.com/office/officeart/2008/layout/HorizontalMultiLevelHierarchy"/>
    <dgm:cxn modelId="{3A8E20D4-7E3A-445B-9385-265830E05C8A}" type="presParOf" srcId="{47111D42-583C-4013-828E-C8BDFBDF6A0C}" destId="{EA9C67EF-2812-4870-9694-76B983C20A77}" srcOrd="3" destOrd="0" presId="urn:microsoft.com/office/officeart/2008/layout/HorizontalMultiLevelHierarchy"/>
    <dgm:cxn modelId="{70DF2907-40EC-4E61-83AB-4DD33E5EF7C6}" type="presParOf" srcId="{EA9C67EF-2812-4870-9694-76B983C20A77}" destId="{FB8B4E9C-C09B-45B0-BDF4-B4E452DB99DA}" srcOrd="0" destOrd="0" presId="urn:microsoft.com/office/officeart/2008/layout/HorizontalMultiLevelHierarchy"/>
    <dgm:cxn modelId="{4E4B6BB5-81B8-4E3E-9DDB-1E1B68EAE20F}" type="presParOf" srcId="{EA9C67EF-2812-4870-9694-76B983C20A77}" destId="{4E3D1EEF-A773-45D9-A46D-432F8A0589C8}" srcOrd="1" destOrd="0" presId="urn:microsoft.com/office/officeart/2008/layout/HorizontalMultiLevelHierarchy"/>
    <dgm:cxn modelId="{C4A14E90-158F-4C2A-A01A-793B70278F11}" type="presParOf" srcId="{22C66B85-1828-49CD-BD47-D3672DED9795}" destId="{08F69711-F777-4751-8486-67A288E2DE40}" srcOrd="2" destOrd="0" presId="urn:microsoft.com/office/officeart/2008/layout/HorizontalMultiLevelHierarchy"/>
    <dgm:cxn modelId="{412798A0-29C1-4423-8DA9-EA9FF808075C}" type="presParOf" srcId="{08F69711-F777-4751-8486-67A288E2DE40}" destId="{3CD975BC-18B2-42A5-BD99-8976910FF05C}" srcOrd="0" destOrd="0" presId="urn:microsoft.com/office/officeart/2008/layout/HorizontalMultiLevelHierarchy"/>
    <dgm:cxn modelId="{AC382264-EF86-4A22-A5F4-EA50A3047B04}" type="presParOf" srcId="{22C66B85-1828-49CD-BD47-D3672DED9795}" destId="{DA999588-31B7-4980-AEBB-FB40B4A0618E}" srcOrd="3" destOrd="0" presId="urn:microsoft.com/office/officeart/2008/layout/HorizontalMultiLevelHierarchy"/>
    <dgm:cxn modelId="{1D0D1507-E950-445B-B6BB-A15F1C82DE01}" type="presParOf" srcId="{DA999588-31B7-4980-AEBB-FB40B4A0618E}" destId="{3E934A2E-51DF-4A5F-8F39-157BD2B82E6F}" srcOrd="0" destOrd="0" presId="urn:microsoft.com/office/officeart/2008/layout/HorizontalMultiLevelHierarchy"/>
    <dgm:cxn modelId="{7177B310-030D-4E71-ACF9-48E57B93AAFF}" type="presParOf" srcId="{DA999588-31B7-4980-AEBB-FB40B4A0618E}" destId="{F181DA73-B342-42BB-81B3-5CB10091375F}" srcOrd="1" destOrd="0" presId="urn:microsoft.com/office/officeart/2008/layout/HorizontalMultiLevelHierarchy"/>
    <dgm:cxn modelId="{961E2971-F604-449F-9464-9600E610BEC8}" type="presParOf" srcId="{F181DA73-B342-42BB-81B3-5CB10091375F}" destId="{65B97911-7A30-4249-AE4C-40E446C187B1}" srcOrd="0" destOrd="0" presId="urn:microsoft.com/office/officeart/2008/layout/HorizontalMultiLevelHierarchy"/>
    <dgm:cxn modelId="{1AC35D69-4784-467E-80F5-BEF7BA3592EE}" type="presParOf" srcId="{65B97911-7A30-4249-AE4C-40E446C187B1}" destId="{74C15409-F77E-4C24-9E35-687EBB774D20}" srcOrd="0" destOrd="0" presId="urn:microsoft.com/office/officeart/2008/layout/HorizontalMultiLevelHierarchy"/>
    <dgm:cxn modelId="{C05724C5-D5D8-4665-8A6B-ACBBA907FDD6}" type="presParOf" srcId="{F181DA73-B342-42BB-81B3-5CB10091375F}" destId="{9EE80C52-8294-414D-B615-351278683092}" srcOrd="1" destOrd="0" presId="urn:microsoft.com/office/officeart/2008/layout/HorizontalMultiLevelHierarchy"/>
    <dgm:cxn modelId="{70AAA746-184E-4D42-806A-9D55329ADD9C}" type="presParOf" srcId="{9EE80C52-8294-414D-B615-351278683092}" destId="{960D3E82-869C-4B86-A57F-6D44BAA19B45}" srcOrd="0" destOrd="0" presId="urn:microsoft.com/office/officeart/2008/layout/HorizontalMultiLevelHierarchy"/>
    <dgm:cxn modelId="{76C6D970-C02D-464B-8AF9-2DF4B175D26C}" type="presParOf" srcId="{9EE80C52-8294-414D-B615-351278683092}" destId="{D80ACA04-84B9-47BC-9E0E-E18B396C3109}" srcOrd="1" destOrd="0" presId="urn:microsoft.com/office/officeart/2008/layout/HorizontalMultiLevelHierarchy"/>
    <dgm:cxn modelId="{A2874460-1B6E-42BA-866D-D07287C61EA4}" type="presParOf" srcId="{F181DA73-B342-42BB-81B3-5CB10091375F}" destId="{8B39595E-E599-421B-BA56-1DD24B0D58C4}" srcOrd="2" destOrd="0" presId="urn:microsoft.com/office/officeart/2008/layout/HorizontalMultiLevelHierarchy"/>
    <dgm:cxn modelId="{A74EF20D-B941-41E1-849D-A2C6A246A49E}" type="presParOf" srcId="{8B39595E-E599-421B-BA56-1DD24B0D58C4}" destId="{E0ADD2EA-5BDC-4ECA-9763-3E0BE89B625C}" srcOrd="0" destOrd="0" presId="urn:microsoft.com/office/officeart/2008/layout/HorizontalMultiLevelHierarchy"/>
    <dgm:cxn modelId="{C5467C1F-2F60-4588-B37B-561D1A346031}" type="presParOf" srcId="{F181DA73-B342-42BB-81B3-5CB10091375F}" destId="{F73C4B3A-62CD-4FC2-8046-84C37297195F}" srcOrd="3" destOrd="0" presId="urn:microsoft.com/office/officeart/2008/layout/HorizontalMultiLevelHierarchy"/>
    <dgm:cxn modelId="{0B4278F6-D7BF-4EA9-A54A-D7C41AFA35F3}" type="presParOf" srcId="{F73C4B3A-62CD-4FC2-8046-84C37297195F}" destId="{9731E791-740C-41B5-B148-33D1F27329BD}" srcOrd="0" destOrd="0" presId="urn:microsoft.com/office/officeart/2008/layout/HorizontalMultiLevelHierarchy"/>
    <dgm:cxn modelId="{9E8E2D68-8FC9-425E-8D2E-A99C620662F5}" type="presParOf" srcId="{F73C4B3A-62CD-4FC2-8046-84C37297195F}" destId="{B25D7E8B-707A-4BCC-9EDA-6CAE3D02AF14}" srcOrd="1" destOrd="0" presId="urn:microsoft.com/office/officeart/2008/layout/HorizontalMultiLevelHierarchy"/>
    <dgm:cxn modelId="{8034762B-CDCC-4F02-B048-3ECBE562869F}" type="presParOf" srcId="{B25D7E8B-707A-4BCC-9EDA-6CAE3D02AF14}" destId="{BD8CDA80-827D-4333-AD5D-43869FBDCD31}" srcOrd="0" destOrd="0" presId="urn:microsoft.com/office/officeart/2008/layout/HorizontalMultiLevelHierarchy"/>
    <dgm:cxn modelId="{716F30B9-1837-4F0B-9D52-D37B821873D0}" type="presParOf" srcId="{BD8CDA80-827D-4333-AD5D-43869FBDCD31}" destId="{D0E833D3-8C20-4698-A8A2-2C11D9DF40DC}" srcOrd="0" destOrd="0" presId="urn:microsoft.com/office/officeart/2008/layout/HorizontalMultiLevelHierarchy"/>
    <dgm:cxn modelId="{F39CD526-5010-4BA4-9F3B-FCB0A44CE335}" type="presParOf" srcId="{B25D7E8B-707A-4BCC-9EDA-6CAE3D02AF14}" destId="{45156FE4-532C-4B0B-B32A-F1DC1EBD55F2}" srcOrd="1" destOrd="0" presId="urn:microsoft.com/office/officeart/2008/layout/HorizontalMultiLevelHierarchy"/>
    <dgm:cxn modelId="{D2F8B49B-32EB-437B-B62E-6DA88ED00484}" type="presParOf" srcId="{45156FE4-532C-4B0B-B32A-F1DC1EBD55F2}" destId="{FFE55278-02FF-4949-B3CF-1C45DEA9CB1D}" srcOrd="0" destOrd="0" presId="urn:microsoft.com/office/officeart/2008/layout/HorizontalMultiLevelHierarchy"/>
    <dgm:cxn modelId="{00E6E8EC-B8B5-48B1-A898-C232432058B4}" type="presParOf" srcId="{45156FE4-532C-4B0B-B32A-F1DC1EBD55F2}" destId="{7DFFE2FC-1C1B-4FC6-AB25-C74135BAB23D}" srcOrd="1" destOrd="0" presId="urn:microsoft.com/office/officeart/2008/layout/HorizontalMultiLevelHierarchy"/>
    <dgm:cxn modelId="{01034242-3BE4-4672-9724-A591BB219BEA}" type="presParOf" srcId="{B25D7E8B-707A-4BCC-9EDA-6CAE3D02AF14}" destId="{8223DDC9-8CA8-4EB8-B092-8C921CB9BA22}" srcOrd="2" destOrd="0" presId="urn:microsoft.com/office/officeart/2008/layout/HorizontalMultiLevelHierarchy"/>
    <dgm:cxn modelId="{DB6F95D5-33C5-4962-AFFC-98F77763ACCD}" type="presParOf" srcId="{8223DDC9-8CA8-4EB8-B092-8C921CB9BA22}" destId="{7B4EB12D-A37D-4580-98D7-D5527EE394A5}" srcOrd="0" destOrd="0" presId="urn:microsoft.com/office/officeart/2008/layout/HorizontalMultiLevelHierarchy"/>
    <dgm:cxn modelId="{24A934CA-CBA7-4BE7-A5AD-B392D247109A}" type="presParOf" srcId="{B25D7E8B-707A-4BCC-9EDA-6CAE3D02AF14}" destId="{EC15A989-3C66-43C6-A39C-9CBBDE6F93B1}" srcOrd="3" destOrd="0" presId="urn:microsoft.com/office/officeart/2008/layout/HorizontalMultiLevelHierarchy"/>
    <dgm:cxn modelId="{2B8A7238-B961-4011-8A1D-2DF773121495}" type="presParOf" srcId="{EC15A989-3C66-43C6-A39C-9CBBDE6F93B1}" destId="{34281F07-C16F-4B89-85DD-026F99BDC5E4}" srcOrd="0" destOrd="0" presId="urn:microsoft.com/office/officeart/2008/layout/HorizontalMultiLevelHierarchy"/>
    <dgm:cxn modelId="{2FA2476B-4B76-4910-B625-7F1E57962295}" type="presParOf" srcId="{EC15A989-3C66-43C6-A39C-9CBBDE6F93B1}" destId="{44CD1764-2584-4413-BF37-5D5C855A660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B18684-C29F-4C1C-A7F2-27AA28CD6C4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EF8F18DF-9D28-47E7-8C3D-84F1442B253E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pPr marL="0">
            <a:spcBef>
              <a:spcPts val="1200"/>
            </a:spcBef>
          </a:pPr>
          <a:r>
            <a: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Digital Quality Measure (dQM)</a:t>
          </a:r>
        </a:p>
      </dgm:t>
    </dgm:pt>
    <dgm:pt modelId="{A28EC4A9-A53B-4736-B58F-316C1890AC73}" type="parTrans" cxnId="{ED48251D-2072-46D8-B71D-0B8F1F134034}">
      <dgm:prSet/>
      <dgm:spPr/>
      <dgm:t>
        <a:bodyPr/>
        <a:lstStyle/>
        <a:p>
          <a:endParaRPr lang="en-US"/>
        </a:p>
      </dgm:t>
    </dgm:pt>
    <dgm:pt modelId="{7FEC66EC-417D-4C57-85D2-9331FFD7DD1F}" type="sibTrans" cxnId="{ED48251D-2072-46D8-B71D-0B8F1F134034}">
      <dgm:prSet/>
      <dgm:spPr/>
      <dgm:t>
        <a:bodyPr/>
        <a:lstStyle/>
        <a:p>
          <a:endParaRPr lang="en-US"/>
        </a:p>
      </dgm:t>
    </dgm:pt>
    <dgm:pt modelId="{567D5AC1-3EAD-400F-8A13-F64E1BCB5B9B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</a:p>
      </dgm:t>
    </dgm:pt>
    <dgm:pt modelId="{30C372F6-43A6-4523-9BAE-D33D7104F8BF}" type="parTrans" cxnId="{FAB6E66D-6C22-489E-ABC2-FF5A691DB5E1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en-US"/>
        </a:p>
      </dgm:t>
    </dgm:pt>
    <dgm:pt modelId="{7A23D094-8A21-443F-AC8B-DC0DE8BE76DA}" type="sibTrans" cxnId="{FAB6E66D-6C22-489E-ABC2-FF5A691DB5E1}">
      <dgm:prSet/>
      <dgm:spPr/>
      <dgm:t>
        <a:bodyPr/>
        <a:lstStyle/>
        <a:p>
          <a:endParaRPr lang="en-US"/>
        </a:p>
      </dgm:t>
    </dgm:pt>
    <dgm:pt modelId="{2D160A80-C6D3-44EC-94ED-49735C99FC13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Expression</a:t>
          </a:r>
          <a:br>
            <a: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Logic</a:t>
          </a:r>
        </a:p>
      </dgm:t>
    </dgm:pt>
    <dgm:pt modelId="{399D8D98-9C2B-42EC-B3D9-B7F299D24DED}" type="parTrans" cxnId="{BE1C3CFD-5E17-435D-B7BF-5DA8CF630B06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en-US"/>
        </a:p>
      </dgm:t>
    </dgm:pt>
    <dgm:pt modelId="{0FF200F6-7C97-48A3-B10D-2119032C2572}" type="sibTrans" cxnId="{BE1C3CFD-5E17-435D-B7BF-5DA8CF630B06}">
      <dgm:prSet/>
      <dgm:spPr/>
      <dgm:t>
        <a:bodyPr/>
        <a:lstStyle/>
        <a:p>
          <a:endParaRPr lang="en-US"/>
        </a:p>
      </dgm:t>
    </dgm:pt>
    <dgm:pt modelId="{27A6ADF7-A08D-4954-8AF4-C55361E6325F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Structure</a:t>
          </a:r>
        </a:p>
      </dgm:t>
    </dgm:pt>
    <dgm:pt modelId="{8B6A1FB7-290F-4DA9-B131-161707F79D1B}" type="parTrans" cxnId="{915F2C6A-A1D4-452A-860F-88FD15262319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en-US"/>
        </a:p>
      </dgm:t>
    </dgm:pt>
    <dgm:pt modelId="{BEDD9810-8FAA-42AC-803C-F0CE520F0406}" type="sibTrans" cxnId="{915F2C6A-A1D4-452A-860F-88FD15262319}">
      <dgm:prSet/>
      <dgm:spPr/>
      <dgm:t>
        <a:bodyPr/>
        <a:lstStyle/>
        <a:p>
          <a:endParaRPr lang="en-US"/>
        </a:p>
      </dgm:t>
    </dgm:pt>
    <dgm:pt modelId="{9C7B0416-A226-4B3C-992D-1AFF0F118B09}" type="pres">
      <dgm:prSet presAssocID="{9DB18684-C29F-4C1C-A7F2-27AA28CD6C4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5629AEB-55F2-4DCF-9592-CAE9E30FC783}" type="pres">
      <dgm:prSet presAssocID="{EF8F18DF-9D28-47E7-8C3D-84F1442B253E}" presName="root1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D6F3BDC3-1F35-406B-855E-7C284E81C016}" type="pres">
      <dgm:prSet presAssocID="{EF8F18DF-9D28-47E7-8C3D-84F1442B253E}" presName="LevelOneTextNode" presStyleLbl="node0" presStyleIdx="0" presStyleCnt="1" custScaleX="143004" custScaleY="104592" custLinFactNeighborX="51847" custLinFactNeighborY="-98">
        <dgm:presLayoutVars>
          <dgm:chPref val="3"/>
        </dgm:presLayoutVars>
      </dgm:prSet>
      <dgm:spPr/>
    </dgm:pt>
    <dgm:pt modelId="{97B0BB35-2A56-41F2-90F5-64E3091448E4}" type="pres">
      <dgm:prSet presAssocID="{EF8F18DF-9D28-47E7-8C3D-84F1442B253E}" presName="level2hierChild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9500067F-555C-4EED-B006-0E4BA3747116}" type="pres">
      <dgm:prSet presAssocID="{30C372F6-43A6-4523-9BAE-D33D7104F8BF}" presName="conn2-1" presStyleLbl="parChTrans1D2" presStyleIdx="0" presStyleCnt="3"/>
      <dgm:spPr/>
    </dgm:pt>
    <dgm:pt modelId="{8511ADE4-34F0-4EA4-8352-320098F2EB77}" type="pres">
      <dgm:prSet presAssocID="{30C372F6-43A6-4523-9BAE-D33D7104F8BF}" presName="connTx" presStyleLbl="parChTrans1D2" presStyleIdx="0" presStyleCnt="3"/>
      <dgm:spPr/>
    </dgm:pt>
    <dgm:pt modelId="{BE28480C-2DF6-48C7-97A2-817CA1EC3E87}" type="pres">
      <dgm:prSet presAssocID="{567D5AC1-3EAD-400F-8A13-F64E1BCB5B9B}" presName="root2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95CF7110-5DF6-4EEF-9FEC-CAA8A6939452}" type="pres">
      <dgm:prSet presAssocID="{567D5AC1-3EAD-400F-8A13-F64E1BCB5B9B}" presName="LevelTwoTextNode" presStyleLbl="node2" presStyleIdx="0" presStyleCnt="3" custScaleY="169709" custLinFactNeighborX="-4496" custLinFactNeighborY="808">
        <dgm:presLayoutVars>
          <dgm:chPref val="3"/>
        </dgm:presLayoutVars>
      </dgm:prSet>
      <dgm:spPr/>
    </dgm:pt>
    <dgm:pt modelId="{5C588F1C-E606-4A36-BA65-DEC120CCA33E}" type="pres">
      <dgm:prSet presAssocID="{567D5AC1-3EAD-400F-8A13-F64E1BCB5B9B}" presName="level3hierChild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0665B536-C228-4DFC-88A7-305A9DCB76EB}" type="pres">
      <dgm:prSet presAssocID="{399D8D98-9C2B-42EC-B3D9-B7F299D24DED}" presName="conn2-1" presStyleLbl="parChTrans1D2" presStyleIdx="1" presStyleCnt="3"/>
      <dgm:spPr/>
    </dgm:pt>
    <dgm:pt modelId="{25AAD556-9543-4510-83A0-746F0D420251}" type="pres">
      <dgm:prSet presAssocID="{399D8D98-9C2B-42EC-B3D9-B7F299D24DED}" presName="connTx" presStyleLbl="parChTrans1D2" presStyleIdx="1" presStyleCnt="3"/>
      <dgm:spPr/>
    </dgm:pt>
    <dgm:pt modelId="{8B31E205-59C5-4110-83BE-A8B216F82D98}" type="pres">
      <dgm:prSet presAssocID="{2D160A80-C6D3-44EC-94ED-49735C99FC13}" presName="root2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5C9FC388-BF37-4078-82B2-D28C51652AF6}" type="pres">
      <dgm:prSet presAssocID="{2D160A80-C6D3-44EC-94ED-49735C99FC13}" presName="LevelTwoTextNode" presStyleLbl="node2" presStyleIdx="1" presStyleCnt="3" custScaleY="197366" custLinFactNeighborX="-4048" custLinFactNeighborY="-1743">
        <dgm:presLayoutVars>
          <dgm:chPref val="3"/>
        </dgm:presLayoutVars>
      </dgm:prSet>
      <dgm:spPr/>
    </dgm:pt>
    <dgm:pt modelId="{A7791904-F164-4D4B-9EB3-ABBC30C3331A}" type="pres">
      <dgm:prSet presAssocID="{2D160A80-C6D3-44EC-94ED-49735C99FC13}" presName="level3hierChild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A7BFFB0C-F828-4752-821D-DCFC1C4A6075}" type="pres">
      <dgm:prSet presAssocID="{8B6A1FB7-290F-4DA9-B131-161707F79D1B}" presName="conn2-1" presStyleLbl="parChTrans1D2" presStyleIdx="2" presStyleCnt="3"/>
      <dgm:spPr/>
    </dgm:pt>
    <dgm:pt modelId="{B68656F3-619D-45ED-9BE7-4AF436898F93}" type="pres">
      <dgm:prSet presAssocID="{8B6A1FB7-290F-4DA9-B131-161707F79D1B}" presName="connTx" presStyleLbl="parChTrans1D2" presStyleIdx="2" presStyleCnt="3"/>
      <dgm:spPr/>
    </dgm:pt>
    <dgm:pt modelId="{774F3E2D-A17E-432D-874A-A106697E5A10}" type="pres">
      <dgm:prSet presAssocID="{27A6ADF7-A08D-4954-8AF4-C55361E6325F}" presName="root2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888418D4-AD41-4035-A5EA-B74EA6196928}" type="pres">
      <dgm:prSet presAssocID="{27A6ADF7-A08D-4954-8AF4-C55361E6325F}" presName="LevelTwoTextNode" presStyleLbl="node2" presStyleIdx="2" presStyleCnt="3" custScaleY="132429" custLinFactNeighborX="-4048" custLinFactNeighborY="1781">
        <dgm:presLayoutVars>
          <dgm:chPref val="3"/>
        </dgm:presLayoutVars>
      </dgm:prSet>
      <dgm:spPr/>
    </dgm:pt>
    <dgm:pt modelId="{A393A694-6FDB-47B5-96C0-5D25F7167019}" type="pres">
      <dgm:prSet presAssocID="{27A6ADF7-A08D-4954-8AF4-C55361E6325F}" presName="level3hierChild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DCF31D13-9EE0-4080-9C44-6F6B88D25244}" type="presOf" srcId="{27A6ADF7-A08D-4954-8AF4-C55361E6325F}" destId="{888418D4-AD41-4035-A5EA-B74EA6196928}" srcOrd="0" destOrd="0" presId="urn:microsoft.com/office/officeart/2008/layout/HorizontalMultiLevelHierarchy"/>
    <dgm:cxn modelId="{25C76F1A-5289-4762-B968-A32C8B7DA742}" type="presOf" srcId="{30C372F6-43A6-4523-9BAE-D33D7104F8BF}" destId="{9500067F-555C-4EED-B006-0E4BA3747116}" srcOrd="0" destOrd="0" presId="urn:microsoft.com/office/officeart/2008/layout/HorizontalMultiLevelHierarchy"/>
    <dgm:cxn modelId="{ED48251D-2072-46D8-B71D-0B8F1F134034}" srcId="{9DB18684-C29F-4C1C-A7F2-27AA28CD6C41}" destId="{EF8F18DF-9D28-47E7-8C3D-84F1442B253E}" srcOrd="0" destOrd="0" parTransId="{A28EC4A9-A53B-4736-B58F-316C1890AC73}" sibTransId="{7FEC66EC-417D-4C57-85D2-9331FFD7DD1F}"/>
    <dgm:cxn modelId="{31FD352D-6B36-46FA-9E1A-9E609F6D1F28}" type="presOf" srcId="{8B6A1FB7-290F-4DA9-B131-161707F79D1B}" destId="{B68656F3-619D-45ED-9BE7-4AF436898F93}" srcOrd="1" destOrd="0" presId="urn:microsoft.com/office/officeart/2008/layout/HorizontalMultiLevelHierarchy"/>
    <dgm:cxn modelId="{915F2C6A-A1D4-452A-860F-88FD15262319}" srcId="{EF8F18DF-9D28-47E7-8C3D-84F1442B253E}" destId="{27A6ADF7-A08D-4954-8AF4-C55361E6325F}" srcOrd="2" destOrd="0" parTransId="{8B6A1FB7-290F-4DA9-B131-161707F79D1B}" sibTransId="{BEDD9810-8FAA-42AC-803C-F0CE520F0406}"/>
    <dgm:cxn modelId="{FAB6E66D-6C22-489E-ABC2-FF5A691DB5E1}" srcId="{EF8F18DF-9D28-47E7-8C3D-84F1442B253E}" destId="{567D5AC1-3EAD-400F-8A13-F64E1BCB5B9B}" srcOrd="0" destOrd="0" parTransId="{30C372F6-43A6-4523-9BAE-D33D7104F8BF}" sibTransId="{7A23D094-8A21-443F-AC8B-DC0DE8BE76DA}"/>
    <dgm:cxn modelId="{71B7968A-E0A7-43AB-BD3A-E91D052806BB}" type="presOf" srcId="{567D5AC1-3EAD-400F-8A13-F64E1BCB5B9B}" destId="{95CF7110-5DF6-4EEF-9FEC-CAA8A6939452}" srcOrd="0" destOrd="0" presId="urn:microsoft.com/office/officeart/2008/layout/HorizontalMultiLevelHierarchy"/>
    <dgm:cxn modelId="{C7AF4894-5D56-4353-B485-EC282040DF9C}" type="presOf" srcId="{399D8D98-9C2B-42EC-B3D9-B7F299D24DED}" destId="{25AAD556-9543-4510-83A0-746F0D420251}" srcOrd="1" destOrd="0" presId="urn:microsoft.com/office/officeart/2008/layout/HorizontalMultiLevelHierarchy"/>
    <dgm:cxn modelId="{FE79449B-BA26-4E57-AA91-6E42D2B0E0BC}" type="presOf" srcId="{EF8F18DF-9D28-47E7-8C3D-84F1442B253E}" destId="{D6F3BDC3-1F35-406B-855E-7C284E81C016}" srcOrd="0" destOrd="0" presId="urn:microsoft.com/office/officeart/2008/layout/HorizontalMultiLevelHierarchy"/>
    <dgm:cxn modelId="{4BB8B5A4-1AAA-41FF-9F23-F1F32E5337FF}" type="presOf" srcId="{9DB18684-C29F-4C1C-A7F2-27AA28CD6C41}" destId="{9C7B0416-A226-4B3C-992D-1AFF0F118B09}" srcOrd="0" destOrd="0" presId="urn:microsoft.com/office/officeart/2008/layout/HorizontalMultiLevelHierarchy"/>
    <dgm:cxn modelId="{ABD39EB9-57FB-41E1-BA01-0BDBCA08DAC3}" type="presOf" srcId="{30C372F6-43A6-4523-9BAE-D33D7104F8BF}" destId="{8511ADE4-34F0-4EA4-8352-320098F2EB77}" srcOrd="1" destOrd="0" presId="urn:microsoft.com/office/officeart/2008/layout/HorizontalMultiLevelHierarchy"/>
    <dgm:cxn modelId="{CE38A1C7-E299-4C3C-A9AA-2D965A37B8F9}" type="presOf" srcId="{8B6A1FB7-290F-4DA9-B131-161707F79D1B}" destId="{A7BFFB0C-F828-4752-821D-DCFC1C4A6075}" srcOrd="0" destOrd="0" presId="urn:microsoft.com/office/officeart/2008/layout/HorizontalMultiLevelHierarchy"/>
    <dgm:cxn modelId="{B5097DDB-9EDD-41DD-8DB1-2CF2AEE30A13}" type="presOf" srcId="{399D8D98-9C2B-42EC-B3D9-B7F299D24DED}" destId="{0665B536-C228-4DFC-88A7-305A9DCB76EB}" srcOrd="0" destOrd="0" presId="urn:microsoft.com/office/officeart/2008/layout/HorizontalMultiLevelHierarchy"/>
    <dgm:cxn modelId="{0D9B84F1-608A-40B0-9A2E-F7C29B9DCCAB}" type="presOf" srcId="{2D160A80-C6D3-44EC-94ED-49735C99FC13}" destId="{5C9FC388-BF37-4078-82B2-D28C51652AF6}" srcOrd="0" destOrd="0" presId="urn:microsoft.com/office/officeart/2008/layout/HorizontalMultiLevelHierarchy"/>
    <dgm:cxn modelId="{BE1C3CFD-5E17-435D-B7BF-5DA8CF630B06}" srcId="{EF8F18DF-9D28-47E7-8C3D-84F1442B253E}" destId="{2D160A80-C6D3-44EC-94ED-49735C99FC13}" srcOrd="1" destOrd="0" parTransId="{399D8D98-9C2B-42EC-B3D9-B7F299D24DED}" sibTransId="{0FF200F6-7C97-48A3-B10D-2119032C2572}"/>
    <dgm:cxn modelId="{DE5BD84D-D20F-48FC-8CE9-187E142F2171}" type="presParOf" srcId="{9C7B0416-A226-4B3C-992D-1AFF0F118B09}" destId="{B5629AEB-55F2-4DCF-9592-CAE9E30FC783}" srcOrd="0" destOrd="0" presId="urn:microsoft.com/office/officeart/2008/layout/HorizontalMultiLevelHierarchy"/>
    <dgm:cxn modelId="{EED84570-A35E-45C1-996D-469CD3780078}" type="presParOf" srcId="{B5629AEB-55F2-4DCF-9592-CAE9E30FC783}" destId="{D6F3BDC3-1F35-406B-855E-7C284E81C016}" srcOrd="0" destOrd="0" presId="urn:microsoft.com/office/officeart/2008/layout/HorizontalMultiLevelHierarchy"/>
    <dgm:cxn modelId="{F399AD43-A9C4-4001-B64E-562EFA2DF2E3}" type="presParOf" srcId="{B5629AEB-55F2-4DCF-9592-CAE9E30FC783}" destId="{97B0BB35-2A56-41F2-90F5-64E3091448E4}" srcOrd="1" destOrd="0" presId="urn:microsoft.com/office/officeart/2008/layout/HorizontalMultiLevelHierarchy"/>
    <dgm:cxn modelId="{88100665-E2E6-43E2-B9D5-AF2D3046A2CD}" type="presParOf" srcId="{97B0BB35-2A56-41F2-90F5-64E3091448E4}" destId="{9500067F-555C-4EED-B006-0E4BA3747116}" srcOrd="0" destOrd="0" presId="urn:microsoft.com/office/officeart/2008/layout/HorizontalMultiLevelHierarchy"/>
    <dgm:cxn modelId="{9137E687-1066-4090-8044-6DB17B13AC6A}" type="presParOf" srcId="{9500067F-555C-4EED-B006-0E4BA3747116}" destId="{8511ADE4-34F0-4EA4-8352-320098F2EB77}" srcOrd="0" destOrd="0" presId="urn:microsoft.com/office/officeart/2008/layout/HorizontalMultiLevelHierarchy"/>
    <dgm:cxn modelId="{C203FBF6-A8E5-4394-A5CE-E1C32B4677DD}" type="presParOf" srcId="{97B0BB35-2A56-41F2-90F5-64E3091448E4}" destId="{BE28480C-2DF6-48C7-97A2-817CA1EC3E87}" srcOrd="1" destOrd="0" presId="urn:microsoft.com/office/officeart/2008/layout/HorizontalMultiLevelHierarchy"/>
    <dgm:cxn modelId="{3D5DD272-D29A-474D-AF94-023380B3990A}" type="presParOf" srcId="{BE28480C-2DF6-48C7-97A2-817CA1EC3E87}" destId="{95CF7110-5DF6-4EEF-9FEC-CAA8A6939452}" srcOrd="0" destOrd="0" presId="urn:microsoft.com/office/officeart/2008/layout/HorizontalMultiLevelHierarchy"/>
    <dgm:cxn modelId="{A8EB3322-F5F4-45F4-9B7A-81D550B00622}" type="presParOf" srcId="{BE28480C-2DF6-48C7-97A2-817CA1EC3E87}" destId="{5C588F1C-E606-4A36-BA65-DEC120CCA33E}" srcOrd="1" destOrd="0" presId="urn:microsoft.com/office/officeart/2008/layout/HorizontalMultiLevelHierarchy"/>
    <dgm:cxn modelId="{B2C9CB6E-67C4-4D8C-A299-AD8B234AF6D5}" type="presParOf" srcId="{97B0BB35-2A56-41F2-90F5-64E3091448E4}" destId="{0665B536-C228-4DFC-88A7-305A9DCB76EB}" srcOrd="2" destOrd="0" presId="urn:microsoft.com/office/officeart/2008/layout/HorizontalMultiLevelHierarchy"/>
    <dgm:cxn modelId="{FFF9D678-E9A4-4C31-837B-ADA9BCAACE5D}" type="presParOf" srcId="{0665B536-C228-4DFC-88A7-305A9DCB76EB}" destId="{25AAD556-9543-4510-83A0-746F0D420251}" srcOrd="0" destOrd="0" presId="urn:microsoft.com/office/officeart/2008/layout/HorizontalMultiLevelHierarchy"/>
    <dgm:cxn modelId="{C3320E5D-6FB8-47B5-93EA-5216B78A9D46}" type="presParOf" srcId="{97B0BB35-2A56-41F2-90F5-64E3091448E4}" destId="{8B31E205-59C5-4110-83BE-A8B216F82D98}" srcOrd="3" destOrd="0" presId="urn:microsoft.com/office/officeart/2008/layout/HorizontalMultiLevelHierarchy"/>
    <dgm:cxn modelId="{59FC345D-D25C-4C03-AC56-69ED983A9F9A}" type="presParOf" srcId="{8B31E205-59C5-4110-83BE-A8B216F82D98}" destId="{5C9FC388-BF37-4078-82B2-D28C51652AF6}" srcOrd="0" destOrd="0" presId="urn:microsoft.com/office/officeart/2008/layout/HorizontalMultiLevelHierarchy"/>
    <dgm:cxn modelId="{A273524F-AE25-46A9-B4AE-A20E3FFE8FAA}" type="presParOf" srcId="{8B31E205-59C5-4110-83BE-A8B216F82D98}" destId="{A7791904-F164-4D4B-9EB3-ABBC30C3331A}" srcOrd="1" destOrd="0" presId="urn:microsoft.com/office/officeart/2008/layout/HorizontalMultiLevelHierarchy"/>
    <dgm:cxn modelId="{0C7C4187-9249-42DA-B9F1-98A2D03B4B66}" type="presParOf" srcId="{97B0BB35-2A56-41F2-90F5-64E3091448E4}" destId="{A7BFFB0C-F828-4752-821D-DCFC1C4A6075}" srcOrd="4" destOrd="0" presId="urn:microsoft.com/office/officeart/2008/layout/HorizontalMultiLevelHierarchy"/>
    <dgm:cxn modelId="{51300016-440E-4D75-B08F-F315C32909B7}" type="presParOf" srcId="{A7BFFB0C-F828-4752-821D-DCFC1C4A6075}" destId="{B68656F3-619D-45ED-9BE7-4AF436898F93}" srcOrd="0" destOrd="0" presId="urn:microsoft.com/office/officeart/2008/layout/HorizontalMultiLevelHierarchy"/>
    <dgm:cxn modelId="{B2000724-3774-41B0-8DA1-508EE492634E}" type="presParOf" srcId="{97B0BB35-2A56-41F2-90F5-64E3091448E4}" destId="{774F3E2D-A17E-432D-874A-A106697E5A10}" srcOrd="5" destOrd="0" presId="urn:microsoft.com/office/officeart/2008/layout/HorizontalMultiLevelHierarchy"/>
    <dgm:cxn modelId="{061C76D8-1897-478E-BC7C-0060E15369B3}" type="presParOf" srcId="{774F3E2D-A17E-432D-874A-A106697E5A10}" destId="{888418D4-AD41-4035-A5EA-B74EA6196928}" srcOrd="0" destOrd="0" presId="urn:microsoft.com/office/officeart/2008/layout/HorizontalMultiLevelHierarchy"/>
    <dgm:cxn modelId="{882ECB75-5E03-415D-A386-C3858D93A4BC}" type="presParOf" srcId="{774F3E2D-A17E-432D-874A-A106697E5A10}" destId="{A393A694-6FDB-47B5-96C0-5D25F716701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3DDC9-8CA8-4EB8-B092-8C921CB9BA22}">
      <dsp:nvSpPr>
        <dsp:cNvPr id="0" name=""/>
        <dsp:cNvSpPr/>
      </dsp:nvSpPr>
      <dsp:spPr>
        <a:xfrm>
          <a:off x="8161669" y="3988679"/>
          <a:ext cx="598728" cy="491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9364" y="0"/>
              </a:lnTo>
              <a:lnTo>
                <a:pt x="299364" y="491236"/>
              </a:lnTo>
              <a:lnTo>
                <a:pt x="598728" y="4912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441672" y="4214935"/>
        <a:ext cx="38723" cy="38723"/>
      </dsp:txXfrm>
    </dsp:sp>
    <dsp:sp modelId="{BD8CDA80-827D-4333-AD5D-43869FBDCD31}">
      <dsp:nvSpPr>
        <dsp:cNvPr id="0" name=""/>
        <dsp:cNvSpPr/>
      </dsp:nvSpPr>
      <dsp:spPr>
        <a:xfrm>
          <a:off x="8161669" y="3586399"/>
          <a:ext cx="598728" cy="402280"/>
        </a:xfrm>
        <a:custGeom>
          <a:avLst/>
          <a:gdLst/>
          <a:ahLst/>
          <a:cxnLst/>
          <a:rect l="0" t="0" r="0" b="0"/>
          <a:pathLst>
            <a:path>
              <a:moveTo>
                <a:pt x="0" y="402280"/>
              </a:moveTo>
              <a:lnTo>
                <a:pt x="299364" y="402280"/>
              </a:lnTo>
              <a:lnTo>
                <a:pt x="299364" y="0"/>
              </a:lnTo>
              <a:lnTo>
                <a:pt x="59872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443001" y="3769506"/>
        <a:ext cx="36066" cy="36066"/>
      </dsp:txXfrm>
    </dsp:sp>
    <dsp:sp modelId="{8B39595E-E599-421B-BA56-1DD24B0D58C4}">
      <dsp:nvSpPr>
        <dsp:cNvPr id="0" name=""/>
        <dsp:cNvSpPr/>
      </dsp:nvSpPr>
      <dsp:spPr>
        <a:xfrm>
          <a:off x="4841448" y="3459730"/>
          <a:ext cx="598728" cy="528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9364" y="0"/>
              </a:lnTo>
              <a:lnTo>
                <a:pt x="299364" y="528948"/>
              </a:lnTo>
              <a:lnTo>
                <a:pt x="598728" y="5289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120839" y="3704231"/>
        <a:ext cx="39945" cy="39945"/>
      </dsp:txXfrm>
    </dsp:sp>
    <dsp:sp modelId="{65B97911-7A30-4249-AE4C-40E446C187B1}">
      <dsp:nvSpPr>
        <dsp:cNvPr id="0" name=""/>
        <dsp:cNvSpPr/>
      </dsp:nvSpPr>
      <dsp:spPr>
        <a:xfrm>
          <a:off x="4841448" y="2930781"/>
          <a:ext cx="598728" cy="528948"/>
        </a:xfrm>
        <a:custGeom>
          <a:avLst/>
          <a:gdLst/>
          <a:ahLst/>
          <a:cxnLst/>
          <a:rect l="0" t="0" r="0" b="0"/>
          <a:pathLst>
            <a:path>
              <a:moveTo>
                <a:pt x="0" y="528948"/>
              </a:moveTo>
              <a:lnTo>
                <a:pt x="299364" y="528948"/>
              </a:lnTo>
              <a:lnTo>
                <a:pt x="299364" y="0"/>
              </a:lnTo>
              <a:lnTo>
                <a:pt x="59872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120839" y="3175283"/>
        <a:ext cx="39945" cy="39945"/>
      </dsp:txXfrm>
    </dsp:sp>
    <dsp:sp modelId="{08F69711-F777-4751-8486-67A288E2DE40}">
      <dsp:nvSpPr>
        <dsp:cNvPr id="0" name=""/>
        <dsp:cNvSpPr/>
      </dsp:nvSpPr>
      <dsp:spPr>
        <a:xfrm>
          <a:off x="1249074" y="2401833"/>
          <a:ext cx="598728" cy="1057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9364" y="0"/>
              </a:lnTo>
              <a:lnTo>
                <a:pt x="299364" y="1057897"/>
              </a:lnTo>
              <a:lnTo>
                <a:pt x="598728" y="10578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1518049" y="2900392"/>
        <a:ext cx="60778" cy="60778"/>
      </dsp:txXfrm>
    </dsp:sp>
    <dsp:sp modelId="{0DA55ECF-53FD-4AAD-B1FB-08CB3A43E5A2}">
      <dsp:nvSpPr>
        <dsp:cNvPr id="0" name=""/>
        <dsp:cNvSpPr/>
      </dsp:nvSpPr>
      <dsp:spPr>
        <a:xfrm>
          <a:off x="8161669" y="1872884"/>
          <a:ext cx="598728" cy="491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9364" y="0"/>
              </a:lnTo>
              <a:lnTo>
                <a:pt x="299364" y="491236"/>
              </a:lnTo>
              <a:lnTo>
                <a:pt x="598728" y="4912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441672" y="2099140"/>
        <a:ext cx="38723" cy="38723"/>
      </dsp:txXfrm>
    </dsp:sp>
    <dsp:sp modelId="{C82A0015-5DC2-4AA1-8FCC-6C4EE9A0A3A2}">
      <dsp:nvSpPr>
        <dsp:cNvPr id="0" name=""/>
        <dsp:cNvSpPr/>
      </dsp:nvSpPr>
      <dsp:spPr>
        <a:xfrm>
          <a:off x="8161669" y="1381648"/>
          <a:ext cx="598728" cy="491236"/>
        </a:xfrm>
        <a:custGeom>
          <a:avLst/>
          <a:gdLst/>
          <a:ahLst/>
          <a:cxnLst/>
          <a:rect l="0" t="0" r="0" b="0"/>
          <a:pathLst>
            <a:path>
              <a:moveTo>
                <a:pt x="0" y="491236"/>
              </a:moveTo>
              <a:lnTo>
                <a:pt x="299364" y="491236"/>
              </a:lnTo>
              <a:lnTo>
                <a:pt x="299364" y="0"/>
              </a:lnTo>
              <a:lnTo>
                <a:pt x="59872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441672" y="1607904"/>
        <a:ext cx="38723" cy="38723"/>
      </dsp:txXfrm>
    </dsp:sp>
    <dsp:sp modelId="{4DDC1152-E7AC-496A-B507-6B24BFFB675A}">
      <dsp:nvSpPr>
        <dsp:cNvPr id="0" name=""/>
        <dsp:cNvSpPr/>
      </dsp:nvSpPr>
      <dsp:spPr>
        <a:xfrm>
          <a:off x="4841448" y="1343935"/>
          <a:ext cx="598728" cy="528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9364" y="0"/>
              </a:lnTo>
              <a:lnTo>
                <a:pt x="299364" y="528948"/>
              </a:lnTo>
              <a:lnTo>
                <a:pt x="598728" y="5289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120839" y="1588437"/>
        <a:ext cx="39945" cy="39945"/>
      </dsp:txXfrm>
    </dsp:sp>
    <dsp:sp modelId="{E61D6A6F-36DF-45CA-858F-17A280BD1556}">
      <dsp:nvSpPr>
        <dsp:cNvPr id="0" name=""/>
        <dsp:cNvSpPr/>
      </dsp:nvSpPr>
      <dsp:spPr>
        <a:xfrm>
          <a:off x="4841448" y="814986"/>
          <a:ext cx="598728" cy="528948"/>
        </a:xfrm>
        <a:custGeom>
          <a:avLst/>
          <a:gdLst/>
          <a:ahLst/>
          <a:cxnLst/>
          <a:rect l="0" t="0" r="0" b="0"/>
          <a:pathLst>
            <a:path>
              <a:moveTo>
                <a:pt x="0" y="528948"/>
              </a:moveTo>
              <a:lnTo>
                <a:pt x="299364" y="528948"/>
              </a:lnTo>
              <a:lnTo>
                <a:pt x="299364" y="0"/>
              </a:lnTo>
              <a:lnTo>
                <a:pt x="59872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120839" y="1059488"/>
        <a:ext cx="39945" cy="39945"/>
      </dsp:txXfrm>
    </dsp:sp>
    <dsp:sp modelId="{D4623BCA-E801-4B0E-B93B-90BEA4FC41BA}">
      <dsp:nvSpPr>
        <dsp:cNvPr id="0" name=""/>
        <dsp:cNvSpPr/>
      </dsp:nvSpPr>
      <dsp:spPr>
        <a:xfrm>
          <a:off x="1249074" y="1343935"/>
          <a:ext cx="598728" cy="1057897"/>
        </a:xfrm>
        <a:custGeom>
          <a:avLst/>
          <a:gdLst/>
          <a:ahLst/>
          <a:cxnLst/>
          <a:rect l="0" t="0" r="0" b="0"/>
          <a:pathLst>
            <a:path>
              <a:moveTo>
                <a:pt x="0" y="1057897"/>
              </a:moveTo>
              <a:lnTo>
                <a:pt x="299364" y="1057897"/>
              </a:lnTo>
              <a:lnTo>
                <a:pt x="299364" y="0"/>
              </a:lnTo>
              <a:lnTo>
                <a:pt x="59872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1518049" y="1842494"/>
        <a:ext cx="60778" cy="60778"/>
      </dsp:txXfrm>
    </dsp:sp>
    <dsp:sp modelId="{3BD8297B-F794-4074-8DE6-DA202C3EEA8F}">
      <dsp:nvSpPr>
        <dsp:cNvPr id="0" name=""/>
        <dsp:cNvSpPr/>
      </dsp:nvSpPr>
      <dsp:spPr>
        <a:xfrm rot="16200000">
          <a:off x="-1609106" y="1945484"/>
          <a:ext cx="4803666" cy="9126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Quality Measures</a:t>
          </a:r>
        </a:p>
      </dsp:txBody>
      <dsp:txXfrm>
        <a:off x="-1609106" y="1945484"/>
        <a:ext cx="4803666" cy="912696"/>
      </dsp:txXfrm>
    </dsp:sp>
    <dsp:sp modelId="{0C240206-BC62-4C86-BB91-86D07A8CDAFF}">
      <dsp:nvSpPr>
        <dsp:cNvPr id="0" name=""/>
        <dsp:cNvSpPr/>
      </dsp:nvSpPr>
      <dsp:spPr>
        <a:xfrm>
          <a:off x="1847803" y="887587"/>
          <a:ext cx="2993644" cy="9126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Digital Quality Measure (dQM)</a:t>
          </a:r>
        </a:p>
      </dsp:txBody>
      <dsp:txXfrm>
        <a:off x="1847803" y="887587"/>
        <a:ext cx="2993644" cy="912696"/>
      </dsp:txXfrm>
    </dsp:sp>
    <dsp:sp modelId="{A27FB974-AC19-48B5-BAB2-46B03374F5F0}">
      <dsp:nvSpPr>
        <dsp:cNvPr id="0" name=""/>
        <dsp:cNvSpPr/>
      </dsp:nvSpPr>
      <dsp:spPr>
        <a:xfrm>
          <a:off x="5440177" y="400125"/>
          <a:ext cx="2721492" cy="8297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CMS MIPS</a:t>
          </a:r>
        </a:p>
      </dsp:txBody>
      <dsp:txXfrm>
        <a:off x="5440177" y="400125"/>
        <a:ext cx="2721492" cy="829723"/>
      </dsp:txXfrm>
    </dsp:sp>
    <dsp:sp modelId="{3C90BA36-7948-47D9-B93F-F1459BA35737}">
      <dsp:nvSpPr>
        <dsp:cNvPr id="0" name=""/>
        <dsp:cNvSpPr/>
      </dsp:nvSpPr>
      <dsp:spPr>
        <a:xfrm>
          <a:off x="5440177" y="1458022"/>
          <a:ext cx="2721492" cy="8297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NCQA HEDIS</a:t>
          </a:r>
        </a:p>
      </dsp:txBody>
      <dsp:txXfrm>
        <a:off x="5440177" y="1458022"/>
        <a:ext cx="2721492" cy="829723"/>
      </dsp:txXfrm>
    </dsp:sp>
    <dsp:sp modelId="{FC5B2BE2-FB75-4C90-B5F6-9CB42CFFCCC7}">
      <dsp:nvSpPr>
        <dsp:cNvPr id="0" name=""/>
        <dsp:cNvSpPr/>
      </dsp:nvSpPr>
      <dsp:spPr>
        <a:xfrm>
          <a:off x="8760398" y="1004499"/>
          <a:ext cx="2474097" cy="754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Administrative</a:t>
          </a:r>
        </a:p>
      </dsp:txBody>
      <dsp:txXfrm>
        <a:off x="8760398" y="1004499"/>
        <a:ext cx="2474097" cy="754298"/>
      </dsp:txXfrm>
    </dsp:sp>
    <dsp:sp modelId="{FB8B4E9C-C09B-45B0-BDF4-B4E452DB99DA}">
      <dsp:nvSpPr>
        <dsp:cNvPr id="0" name=""/>
        <dsp:cNvSpPr/>
      </dsp:nvSpPr>
      <dsp:spPr>
        <a:xfrm>
          <a:off x="8760398" y="1986971"/>
          <a:ext cx="2474097" cy="754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ECDS</a:t>
          </a:r>
        </a:p>
      </dsp:txBody>
      <dsp:txXfrm>
        <a:off x="8760398" y="1986971"/>
        <a:ext cx="2474097" cy="754298"/>
      </dsp:txXfrm>
    </dsp:sp>
    <dsp:sp modelId="{3E934A2E-51DF-4A5F-8F39-157BD2B82E6F}">
      <dsp:nvSpPr>
        <dsp:cNvPr id="0" name=""/>
        <dsp:cNvSpPr/>
      </dsp:nvSpPr>
      <dsp:spPr>
        <a:xfrm>
          <a:off x="1847803" y="3003382"/>
          <a:ext cx="2993644" cy="9126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Paper Quality Measure (</a:t>
          </a:r>
          <a:r>
            <a:rPr lang="en-US" sz="2800" kern="1200" dirty="0" err="1"/>
            <a:t>pQM</a:t>
          </a:r>
          <a:r>
            <a:rPr lang="en-US" sz="2800" kern="1200" dirty="0"/>
            <a:t>)</a:t>
          </a:r>
        </a:p>
      </dsp:txBody>
      <dsp:txXfrm>
        <a:off x="1847803" y="3003382"/>
        <a:ext cx="2993644" cy="912696"/>
      </dsp:txXfrm>
    </dsp:sp>
    <dsp:sp modelId="{960D3E82-869C-4B86-A57F-6D44BAA19B45}">
      <dsp:nvSpPr>
        <dsp:cNvPr id="0" name=""/>
        <dsp:cNvSpPr/>
      </dsp:nvSpPr>
      <dsp:spPr>
        <a:xfrm>
          <a:off x="5440177" y="2515920"/>
          <a:ext cx="2721492" cy="8297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CMS</a:t>
          </a:r>
        </a:p>
      </dsp:txBody>
      <dsp:txXfrm>
        <a:off x="5440177" y="2515920"/>
        <a:ext cx="2721492" cy="829723"/>
      </dsp:txXfrm>
    </dsp:sp>
    <dsp:sp modelId="{9731E791-740C-41B5-B148-33D1F27329BD}">
      <dsp:nvSpPr>
        <dsp:cNvPr id="0" name=""/>
        <dsp:cNvSpPr/>
      </dsp:nvSpPr>
      <dsp:spPr>
        <a:xfrm>
          <a:off x="5440177" y="3573817"/>
          <a:ext cx="2721492" cy="8297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NCQA HEDIS</a:t>
          </a:r>
        </a:p>
      </dsp:txBody>
      <dsp:txXfrm>
        <a:off x="5440177" y="3573817"/>
        <a:ext cx="2721492" cy="829723"/>
      </dsp:txXfrm>
    </dsp:sp>
    <dsp:sp modelId="{FFE55278-02FF-4949-B3CF-1C45DEA9CB1D}">
      <dsp:nvSpPr>
        <dsp:cNvPr id="0" name=""/>
        <dsp:cNvSpPr/>
      </dsp:nvSpPr>
      <dsp:spPr>
        <a:xfrm>
          <a:off x="8760398" y="3209249"/>
          <a:ext cx="2474097" cy="754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Administrative</a:t>
          </a:r>
        </a:p>
      </dsp:txBody>
      <dsp:txXfrm>
        <a:off x="8760398" y="3209249"/>
        <a:ext cx="2474097" cy="754298"/>
      </dsp:txXfrm>
    </dsp:sp>
    <dsp:sp modelId="{34281F07-C16F-4B89-85DD-026F99BDC5E4}">
      <dsp:nvSpPr>
        <dsp:cNvPr id="0" name=""/>
        <dsp:cNvSpPr/>
      </dsp:nvSpPr>
      <dsp:spPr>
        <a:xfrm>
          <a:off x="8760398" y="4191722"/>
          <a:ext cx="2485623" cy="5763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Hybrid</a:t>
          </a:r>
        </a:p>
      </dsp:txBody>
      <dsp:txXfrm>
        <a:off x="8760398" y="4191722"/>
        <a:ext cx="2485623" cy="5763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FFB0C-F828-4752-821D-DCFC1C4A6075}">
      <dsp:nvSpPr>
        <dsp:cNvPr id="0" name=""/>
        <dsp:cNvSpPr/>
      </dsp:nvSpPr>
      <dsp:spPr>
        <a:xfrm>
          <a:off x="2178130" y="2518178"/>
          <a:ext cx="91440" cy="19126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7895" y="0"/>
              </a:lnTo>
              <a:lnTo>
                <a:pt x="47895" y="1912602"/>
              </a:lnTo>
              <a:lnTo>
                <a:pt x="50070" y="1912602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176035" y="3426664"/>
        <a:ext cx="95630" cy="95630"/>
      </dsp:txXfrm>
    </dsp:sp>
    <dsp:sp modelId="{0665B536-C228-4DFC-88A7-305A9DCB76EB}">
      <dsp:nvSpPr>
        <dsp:cNvPr id="0" name=""/>
        <dsp:cNvSpPr/>
      </dsp:nvSpPr>
      <dsp:spPr>
        <a:xfrm>
          <a:off x="2178130" y="2518178"/>
          <a:ext cx="91440" cy="1546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7895" y="0"/>
              </a:lnTo>
              <a:lnTo>
                <a:pt x="47895" y="154698"/>
              </a:lnTo>
              <a:lnTo>
                <a:pt x="50070" y="154698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19981" y="2591658"/>
        <a:ext cx="7738" cy="7738"/>
      </dsp:txXfrm>
    </dsp:sp>
    <dsp:sp modelId="{9500067F-555C-4EED-B006-0E4BA3747116}">
      <dsp:nvSpPr>
        <dsp:cNvPr id="0" name=""/>
        <dsp:cNvSpPr/>
      </dsp:nvSpPr>
      <dsp:spPr>
        <a:xfrm>
          <a:off x="2169037" y="788315"/>
          <a:ext cx="91440" cy="1729862"/>
        </a:xfrm>
        <a:custGeom>
          <a:avLst/>
          <a:gdLst/>
          <a:ahLst/>
          <a:cxnLst/>
          <a:rect l="0" t="0" r="0" b="0"/>
          <a:pathLst>
            <a:path>
              <a:moveTo>
                <a:pt x="54812" y="1729862"/>
              </a:moveTo>
              <a:lnTo>
                <a:pt x="45720" y="0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171510" y="1609999"/>
        <a:ext cx="86494" cy="86494"/>
      </dsp:txXfrm>
    </dsp:sp>
    <dsp:sp modelId="{D6F3BDC3-1F35-406B-855E-7C284E81C016}">
      <dsp:nvSpPr>
        <dsp:cNvPr id="0" name=""/>
        <dsp:cNvSpPr/>
      </dsp:nvSpPr>
      <dsp:spPr>
        <a:xfrm rot="16200000">
          <a:off x="-948496" y="1864009"/>
          <a:ext cx="5036357" cy="1308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Digital Quality Measure (dQM)</a:t>
          </a:r>
        </a:p>
      </dsp:txBody>
      <dsp:txXfrm>
        <a:off x="-948496" y="1864009"/>
        <a:ext cx="5036357" cy="1308337"/>
      </dsp:txXfrm>
    </dsp:sp>
    <dsp:sp modelId="{95CF7110-5DF6-4EEF-9FEC-CAA8A6939452}">
      <dsp:nvSpPr>
        <dsp:cNvPr id="0" name=""/>
        <dsp:cNvSpPr/>
      </dsp:nvSpPr>
      <dsp:spPr>
        <a:xfrm>
          <a:off x="2214757" y="11985"/>
          <a:ext cx="3000858" cy="15526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Model</a:t>
          </a:r>
        </a:p>
      </dsp:txBody>
      <dsp:txXfrm>
        <a:off x="2214757" y="11985"/>
        <a:ext cx="3000858" cy="1552660"/>
      </dsp:txXfrm>
    </dsp:sp>
    <dsp:sp modelId="{5C9FC388-BF37-4078-82B2-D28C51652AF6}">
      <dsp:nvSpPr>
        <dsp:cNvPr id="0" name=""/>
        <dsp:cNvSpPr/>
      </dsp:nvSpPr>
      <dsp:spPr>
        <a:xfrm>
          <a:off x="2228201" y="1770030"/>
          <a:ext cx="3000858" cy="1805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Expression</a:t>
          </a:r>
          <a:br>
            <a:rPr lang="en-US" sz="2800" b="1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800" b="1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Logic</a:t>
          </a:r>
        </a:p>
      </dsp:txBody>
      <dsp:txXfrm>
        <a:off x="2228201" y="1770030"/>
        <a:ext cx="3000858" cy="1805693"/>
      </dsp:txXfrm>
    </dsp:sp>
    <dsp:sp modelId="{888418D4-AD41-4035-A5EA-B74EA6196928}">
      <dsp:nvSpPr>
        <dsp:cNvPr id="0" name=""/>
        <dsp:cNvSpPr/>
      </dsp:nvSpPr>
      <dsp:spPr>
        <a:xfrm>
          <a:off x="2228201" y="3824987"/>
          <a:ext cx="3000858" cy="12115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Structure</a:t>
          </a:r>
        </a:p>
      </dsp:txBody>
      <dsp:txXfrm>
        <a:off x="2228201" y="3824987"/>
        <a:ext cx="3000858" cy="1211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41"/>
            <a:ext cx="3134640" cy="6173923"/>
          </a:xfrm>
          <a:prstGeom prst="rect">
            <a:avLst/>
          </a:prstGeom>
        </p:spPr>
        <p:txBody>
          <a:bodyPr vert="horz" lIns="277322" tIns="138661" rIns="277322" bIns="138661" rtlCol="0"/>
          <a:lstStyle>
            <a:lvl1pPr algn="l">
              <a:defRPr sz="3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97479" y="41"/>
            <a:ext cx="3134640" cy="6173923"/>
          </a:xfrm>
          <a:prstGeom prst="rect">
            <a:avLst/>
          </a:prstGeom>
        </p:spPr>
        <p:txBody>
          <a:bodyPr vert="horz" lIns="277322" tIns="138661" rIns="277322" bIns="138661" rtlCol="0"/>
          <a:lstStyle>
            <a:lvl1pPr algn="r">
              <a:defRPr sz="3600"/>
            </a:lvl1pPr>
          </a:lstStyle>
          <a:p>
            <a:fld id="{28030FF2-704B-9545-9829-A65D051E3F3C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116877226"/>
            <a:ext cx="3134640" cy="6173912"/>
          </a:xfrm>
          <a:prstGeom prst="rect">
            <a:avLst/>
          </a:prstGeom>
        </p:spPr>
        <p:txBody>
          <a:bodyPr vert="horz" lIns="277322" tIns="138661" rIns="277322" bIns="138661" rtlCol="0" anchor="b"/>
          <a:lstStyle>
            <a:lvl1pPr algn="l">
              <a:defRPr sz="36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97479" y="116877226"/>
            <a:ext cx="3134640" cy="6173912"/>
          </a:xfrm>
          <a:prstGeom prst="rect">
            <a:avLst/>
          </a:prstGeom>
        </p:spPr>
        <p:txBody>
          <a:bodyPr vert="horz" lIns="277322" tIns="138661" rIns="277322" bIns="138661" rtlCol="0" anchor="b"/>
          <a:lstStyle>
            <a:lvl1pPr algn="r">
              <a:defRPr sz="3600"/>
            </a:lvl1pPr>
          </a:lstStyle>
          <a:p>
            <a:fld id="{547CD411-7C38-AB48-A0F7-DF2FA54F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02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15" y="107305642"/>
            <a:ext cx="677563" cy="868075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097329" y="109480715"/>
            <a:ext cx="0" cy="4579911"/>
          </a:xfrm>
          <a:prstGeom prst="line">
            <a:avLst/>
          </a:prstGeom>
          <a:ln w="12700" cap="rnd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28F4FA18-DB89-BC47-B742-6ABAE251F2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8024813" y="1185863"/>
            <a:ext cx="23091776" cy="12988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71050" tIns="135525" rIns="271050" bIns="135525" rtlCol="0" anchor="ctr"/>
          <a:lstStyle/>
          <a:p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16F74E30-EE83-694D-A4AC-E9954C4B6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4658" y="15967426"/>
            <a:ext cx="6441855" cy="16412237"/>
          </a:xfrm>
          <a:prstGeom prst="rect">
            <a:avLst/>
          </a:prstGeom>
        </p:spPr>
        <p:txBody>
          <a:bodyPr vert="horz" lIns="271050" tIns="135525" rIns="271050" bIns="1355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202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spcAft>
        <a:spcPts val="900"/>
      </a:spcAft>
      <a:defRPr sz="1000" b="0" kern="1200">
        <a:ln>
          <a:noFill/>
        </a:ln>
        <a:solidFill>
          <a:schemeClr val="tx1">
            <a:lumMod val="50000"/>
          </a:schemeClr>
        </a:solidFill>
        <a:latin typeface="Arial" charset="0"/>
        <a:ea typeface="Arial" charset="0"/>
        <a:cs typeface="Arial" charset="0"/>
      </a:defRPr>
    </a:lvl1pPr>
    <a:lvl2pPr marL="342900" indent="-104775" algn="l" defTabSz="457200" rtl="0" eaLnBrk="1" latinLnBrk="0" hangingPunct="1">
      <a:spcAft>
        <a:spcPts val="900"/>
      </a:spcAft>
      <a:buFont typeface="Arial" charset="0"/>
      <a:buChar char="•"/>
      <a:tabLst/>
      <a:defRPr sz="1000" b="0" kern="1200">
        <a:ln>
          <a:noFill/>
        </a:ln>
        <a:solidFill>
          <a:schemeClr val="tx1">
            <a:lumMod val="50000"/>
          </a:schemeClr>
        </a:solidFill>
        <a:latin typeface="Arial" charset="0"/>
        <a:ea typeface="Arial" charset="0"/>
        <a:cs typeface="Arial" charset="0"/>
      </a:defRPr>
    </a:lvl2pPr>
    <a:lvl3pPr marL="582613" indent="-120650" algn="l" defTabSz="457200" rtl="0" eaLnBrk="1" latinLnBrk="0" hangingPunct="1">
      <a:spcAft>
        <a:spcPts val="900"/>
      </a:spcAft>
      <a:buFont typeface="Arial" charset="0"/>
      <a:buChar char="•"/>
      <a:tabLst/>
      <a:defRPr sz="1000" b="0" kern="1200">
        <a:ln>
          <a:noFill/>
        </a:ln>
        <a:solidFill>
          <a:schemeClr val="tx1">
            <a:lumMod val="50000"/>
          </a:schemeClr>
        </a:solidFill>
        <a:latin typeface="Arial" charset="0"/>
        <a:ea typeface="Arial" charset="0"/>
        <a:cs typeface="Arial" charset="0"/>
      </a:defRPr>
    </a:lvl3pPr>
    <a:lvl4pPr marL="806450" indent="-120650" algn="l" defTabSz="457200" rtl="0" eaLnBrk="1" latinLnBrk="0" hangingPunct="1">
      <a:spcAft>
        <a:spcPts val="900"/>
      </a:spcAft>
      <a:buFont typeface="Arial" charset="0"/>
      <a:buChar char="•"/>
      <a:tabLst/>
      <a:defRPr sz="1000" b="0" kern="1200">
        <a:ln>
          <a:noFill/>
        </a:ln>
        <a:solidFill>
          <a:schemeClr val="tx1">
            <a:lumMod val="50000"/>
          </a:schemeClr>
        </a:solidFill>
        <a:latin typeface="Arial" charset="0"/>
        <a:ea typeface="Arial" charset="0"/>
        <a:cs typeface="Arial" charset="0"/>
      </a:defRPr>
    </a:lvl4pPr>
    <a:lvl5pPr marL="1030288" indent="-104775" algn="l" defTabSz="457200" rtl="0" eaLnBrk="1" latinLnBrk="0" hangingPunct="1">
      <a:spcAft>
        <a:spcPts val="900"/>
      </a:spcAft>
      <a:buFont typeface="Arial" charset="0"/>
      <a:buChar char="•"/>
      <a:tabLst/>
      <a:defRPr sz="1000" b="0" kern="1200">
        <a:ln>
          <a:noFill/>
        </a:ln>
        <a:solidFill>
          <a:schemeClr val="tx1">
            <a:lumMod val="50000"/>
          </a:schemeClr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186738" y="1406525"/>
            <a:ext cx="23420388" cy="13174663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5687" y="16124702"/>
            <a:ext cx="5712012" cy="162654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780841" y="110583149"/>
            <a:ext cx="1360470" cy="4374115"/>
          </a:xfrm>
          <a:prstGeom prst="rect">
            <a:avLst/>
          </a:prstGeom>
        </p:spPr>
        <p:txBody>
          <a:bodyPr lIns="274169" tIns="137084" rIns="274169" bIns="137084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22DBD-67DD-8F4A-AFBA-11BC3DA82BD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65A5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429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2915225" y="4710113"/>
            <a:ext cx="73117075" cy="411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091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2915225" y="4710113"/>
            <a:ext cx="73117075" cy="411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3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2915225" y="4710113"/>
            <a:ext cx="73117075" cy="411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 lIns="271050" tIns="135525" rIns="271050" bIns="135525"/>
          <a:lstStyle/>
          <a:p>
            <a:fld id="{44B3D1CF-66A4-4E25-8116-56D8F62BCE8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80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152013" y="3021013"/>
            <a:ext cx="77533501" cy="43613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8223" y="50879165"/>
            <a:ext cx="6055691" cy="77419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780841" y="110583149"/>
            <a:ext cx="1360470" cy="4374115"/>
          </a:xfrm>
          <a:prstGeom prst="rect">
            <a:avLst/>
          </a:prstGeom>
        </p:spPr>
        <p:txBody>
          <a:bodyPr lIns="274169" tIns="137084" rIns="274169" bIns="137084"/>
          <a:lstStyle/>
          <a:p>
            <a:fld id="{74122DBD-67DD-8F4A-AFBA-11BC3DA82BD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152013" y="3021013"/>
            <a:ext cx="77533501" cy="43613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8223" y="50879165"/>
            <a:ext cx="6055691" cy="77419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780841" y="110583149"/>
            <a:ext cx="1360470" cy="4374115"/>
          </a:xfrm>
          <a:prstGeom prst="rect">
            <a:avLst/>
          </a:prstGeom>
        </p:spPr>
        <p:txBody>
          <a:bodyPr lIns="274169" tIns="137084" rIns="274169" bIns="137084"/>
          <a:lstStyle/>
          <a:p>
            <a:fld id="{74122DBD-67DD-8F4A-AFBA-11BC3DA82BD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44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152013" y="3021013"/>
            <a:ext cx="77533501" cy="43613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8223" y="50879165"/>
            <a:ext cx="6055691" cy="77419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780841" y="110583149"/>
            <a:ext cx="1360470" cy="4374115"/>
          </a:xfrm>
          <a:prstGeom prst="rect">
            <a:avLst/>
          </a:prstGeom>
        </p:spPr>
        <p:txBody>
          <a:bodyPr lIns="274169" tIns="137084" rIns="274169" bIns="137084"/>
          <a:lstStyle/>
          <a:p>
            <a:fld id="{74122DBD-67DD-8F4A-AFBA-11BC3DA82BD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3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152013" y="3021013"/>
            <a:ext cx="77533501" cy="43613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8223" y="50879165"/>
            <a:ext cx="6055691" cy="77419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780841" y="110583149"/>
            <a:ext cx="1360470" cy="4374115"/>
          </a:xfrm>
          <a:prstGeom prst="rect">
            <a:avLst/>
          </a:prstGeom>
        </p:spPr>
        <p:txBody>
          <a:bodyPr lIns="274169" tIns="137084" rIns="274169" bIns="137084"/>
          <a:lstStyle/>
          <a:p>
            <a:fld id="{74122DBD-67DD-8F4A-AFBA-11BC3DA82BD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12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152013" y="3021013"/>
            <a:ext cx="77533501" cy="43613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8223" y="50879165"/>
            <a:ext cx="6055691" cy="77419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780841" y="110583149"/>
            <a:ext cx="1360470" cy="4374115"/>
          </a:xfrm>
          <a:prstGeom prst="rect">
            <a:avLst/>
          </a:prstGeom>
        </p:spPr>
        <p:txBody>
          <a:bodyPr lIns="274169" tIns="137084" rIns="274169" bIns="137084"/>
          <a:lstStyle/>
          <a:p>
            <a:fld id="{74122DBD-67DD-8F4A-AFBA-11BC3DA82BD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8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152013" y="3021013"/>
            <a:ext cx="77533501" cy="43613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8223" y="50879165"/>
            <a:ext cx="6055691" cy="77419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780841" y="110583149"/>
            <a:ext cx="1360470" cy="4374115"/>
          </a:xfrm>
          <a:prstGeom prst="rect">
            <a:avLst/>
          </a:prstGeom>
        </p:spPr>
        <p:txBody>
          <a:bodyPr lIns="274169" tIns="137084" rIns="274169" bIns="137084"/>
          <a:lstStyle/>
          <a:p>
            <a:fld id="{74122DBD-67DD-8F4A-AFBA-11BC3DA82BD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72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152013" y="3021013"/>
            <a:ext cx="77533501" cy="43613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8223" y="50879165"/>
            <a:ext cx="6055691" cy="77419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780841" y="110583149"/>
            <a:ext cx="1360470" cy="4374115"/>
          </a:xfrm>
          <a:prstGeom prst="rect">
            <a:avLst/>
          </a:prstGeom>
        </p:spPr>
        <p:txBody>
          <a:bodyPr lIns="274169" tIns="137084" rIns="274169" bIns="137084"/>
          <a:lstStyle/>
          <a:p>
            <a:fld id="{74122DBD-67DD-8F4A-AFBA-11BC3DA82BD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90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2915225" y="4710113"/>
            <a:ext cx="73117075" cy="411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74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25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5222E-195D-448D-B0ED-4CAFFFF4D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18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DDCB9-74D3-426B-93C3-94F92C69A4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889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77800"/>
            <a:ext cx="7670800" cy="4314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CA1C3-24DA-405B-9735-473C87E584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84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4238" y="611188"/>
            <a:ext cx="5280025" cy="2970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22DBD-67DD-8F4A-AFBA-11BC3DA82BD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65A5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828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DD86C-67A8-4A67-A5E0-C2A1B3B969D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56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2915225" y="4710113"/>
            <a:ext cx="73117075" cy="411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9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27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535" y="2791389"/>
            <a:ext cx="10954871" cy="1183341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4616962"/>
            <a:ext cx="10954871" cy="923544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tx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9" name="Rectangle 158"/>
          <p:cNvSpPr/>
          <p:nvPr userDrawn="1"/>
        </p:nvSpPr>
        <p:spPr>
          <a:xfrm>
            <a:off x="10029952" y="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30" y="84557"/>
            <a:ext cx="1938161" cy="10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67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TITLE PAGE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63388012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Quot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423395" y="1962369"/>
            <a:ext cx="3463807" cy="259618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8423395" y="4799445"/>
            <a:ext cx="3463807" cy="1402866"/>
          </a:xfrm>
          <a:noFill/>
        </p:spPr>
        <p:txBody>
          <a:bodyPr lIns="0" tIns="0" rIns="0" bIns="0" anchor="ctr"/>
          <a:lstStyle>
            <a:lvl1pPr algn="ctr">
              <a:defRPr sz="1800" b="0" i="1" cap="none" baseline="0"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04805" y="2057400"/>
            <a:ext cx="7512423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8971" indent="-174617">
              <a:tabLst/>
              <a:defRPr sz="1000"/>
            </a:lvl3pPr>
            <a:lvl4pPr marL="1542973" indent="-171442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Image, Quote (Square)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0003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Chart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4805" y="2057400"/>
            <a:ext cx="7512423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5797" indent="-171442">
              <a:tabLst/>
              <a:defRPr sz="1000"/>
            </a:lvl3pPr>
            <a:lvl4pPr marL="1546148" indent="-174617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5"/>
          </p:nvPr>
        </p:nvSpPr>
        <p:spPr>
          <a:xfrm>
            <a:off x="8423389" y="4799446"/>
            <a:ext cx="3463808" cy="1379380"/>
          </a:xfrm>
        </p:spPr>
        <p:txBody>
          <a:bodyPr/>
          <a:lstStyle>
            <a:lvl1pPr>
              <a:defRPr sz="1000"/>
            </a:lvl1pPr>
            <a:lvl2pPr marL="628619" indent="-171442">
              <a:tabLst/>
              <a:defRPr sz="1000"/>
            </a:lvl2pPr>
            <a:lvl3pPr marL="1085797" indent="-171442">
              <a:tabLst/>
              <a:defRPr sz="1000"/>
            </a:lvl3pPr>
            <a:lvl4pPr marL="1542973" indent="-171442">
              <a:tabLst/>
              <a:defRPr sz="1000"/>
            </a:lvl4pPr>
            <a:lvl5pPr marL="2000151" indent="-171442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423395" y="1962369"/>
            <a:ext cx="3463807" cy="259618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Image, Chart</a:t>
            </a:r>
            <a:br>
              <a:rPr lang="en-US" sz="1100"/>
            </a:br>
            <a:r>
              <a:rPr lang="en-US" sz="1100"/>
              <a:t>(Square)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0294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Chart,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ontent Placeholder 8"/>
          <p:cNvSpPr>
            <a:spLocks noGrp="1"/>
          </p:cNvSpPr>
          <p:nvPr>
            <p:ph sz="quarter" idx="15"/>
          </p:nvPr>
        </p:nvSpPr>
        <p:spPr>
          <a:xfrm>
            <a:off x="8423389" y="2060932"/>
            <a:ext cx="3463808" cy="2282477"/>
          </a:xfr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7383" indent="-173030">
              <a:tabLst/>
              <a:defRPr sz="1000"/>
            </a:lvl3pPr>
            <a:lvl4pPr marL="1546148" indent="-174617">
              <a:tabLst/>
              <a:defRPr sz="1000"/>
            </a:lvl4pPr>
            <a:lvl5pPr marL="2000151" indent="-171442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8423389" y="4799446"/>
            <a:ext cx="3463808" cy="1390418"/>
          </a:xfrm>
          <a:noFill/>
        </p:spPr>
        <p:txBody>
          <a:bodyPr lIns="0" tIns="0" rIns="0" bIns="0" anchor="ctr"/>
          <a:lstStyle>
            <a:lvl1pPr algn="ctr">
              <a:defRPr sz="1800" b="0" i="1" cap="none" baseline="0"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799" y="2057400"/>
            <a:ext cx="7512424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1795" indent="-174617">
              <a:tabLst/>
              <a:defRPr sz="1000"/>
            </a:lvl2pPr>
            <a:lvl3pPr marL="1087383" indent="-173030">
              <a:tabLst/>
              <a:defRPr sz="1000"/>
            </a:lvl3pPr>
            <a:lvl4pPr marL="1542973" indent="-171442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Chart, Quote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033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Quot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56847" y="1962369"/>
            <a:ext cx="2596896" cy="2596182"/>
          </a:xfrm>
          <a:prstGeom prst="ellipse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8423395" y="4799445"/>
            <a:ext cx="3463807" cy="1402866"/>
          </a:xfrm>
          <a:noFill/>
        </p:spPr>
        <p:txBody>
          <a:bodyPr lIns="0" tIns="0" rIns="0" bIns="0" anchor="ctr"/>
          <a:lstStyle>
            <a:lvl1pPr algn="ctr">
              <a:defRPr sz="1800" b="0" i="1" cap="none" baseline="0"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04805" y="2057400"/>
            <a:ext cx="7512423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8971" indent="-174617">
              <a:tabLst/>
              <a:defRPr sz="1000"/>
            </a:lvl3pPr>
            <a:lvl4pPr marL="1542973" indent="-171442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Image, Quote (Circle)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28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Chart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4805" y="2057400"/>
            <a:ext cx="7512423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5797" indent="-171442">
              <a:tabLst/>
              <a:defRPr sz="1000"/>
            </a:lvl3pPr>
            <a:lvl4pPr marL="1546148" indent="-174617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5"/>
          </p:nvPr>
        </p:nvSpPr>
        <p:spPr>
          <a:xfrm>
            <a:off x="8423389" y="4799446"/>
            <a:ext cx="3463808" cy="1379380"/>
          </a:xfr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  <a:lvl2pPr marL="628619" indent="-171442">
              <a:tabLst/>
              <a:defRPr sz="1000"/>
            </a:lvl2pPr>
            <a:lvl3pPr marL="1085797" indent="-171442">
              <a:tabLst/>
              <a:defRPr sz="1000"/>
            </a:lvl3pPr>
            <a:lvl4pPr marL="1542973" indent="-171442">
              <a:tabLst/>
              <a:defRPr sz="1000"/>
            </a:lvl4pPr>
            <a:lvl5pPr marL="2000151" indent="-171442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3"/>
          <p:cNvSpPr>
            <a:spLocks noGrp="1" noChangeAspect="1"/>
          </p:cNvSpPr>
          <p:nvPr>
            <p:ph type="pic" sz="quarter" idx="18"/>
          </p:nvPr>
        </p:nvSpPr>
        <p:spPr>
          <a:xfrm>
            <a:off x="8856845" y="1962369"/>
            <a:ext cx="2596896" cy="2596182"/>
          </a:xfrm>
          <a:prstGeom prst="ellipse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Image, Chart</a:t>
            </a:r>
            <a:br>
              <a:rPr lang="en-US" sz="1100"/>
            </a:br>
            <a:r>
              <a:rPr lang="en-US" sz="1100"/>
              <a:t>(Circle)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621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4799" y="2056246"/>
            <a:ext cx="7512424" cy="4115954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8971" indent="-174617">
              <a:tabLst/>
              <a:defRPr sz="1000"/>
            </a:lvl3pPr>
            <a:lvl4pPr marL="1542973" indent="-171442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8421667" y="2056247"/>
            <a:ext cx="3463808" cy="1891286"/>
          </a:xfr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8971" indent="-174617">
              <a:tabLst/>
              <a:defRPr sz="1000"/>
            </a:lvl3pPr>
            <a:lvl4pPr marL="1542973" indent="-171442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2 Charts</a:t>
            </a:r>
          </a:p>
        </p:txBody>
      </p:sp>
      <p:sp>
        <p:nvSpPr>
          <p:cNvPr id="50" name="Content Placeholder 8"/>
          <p:cNvSpPr>
            <a:spLocks noGrp="1"/>
          </p:cNvSpPr>
          <p:nvPr>
            <p:ph sz="quarter" idx="16"/>
          </p:nvPr>
        </p:nvSpPr>
        <p:spPr>
          <a:xfrm>
            <a:off x="8421667" y="4297425"/>
            <a:ext cx="3463808" cy="1891286"/>
          </a:xfr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8971" indent="-174617">
              <a:tabLst/>
              <a:defRPr sz="1000"/>
            </a:lvl3pPr>
            <a:lvl4pPr marL="1542973" indent="-171442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090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grpSp>
        <p:nvGrpSpPr>
          <p:cNvPr id="72" name="Group 71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grpSp>
          <p:nvGrpSpPr>
            <p:cNvPr id="73" name="Group 72"/>
            <p:cNvGrpSpPr/>
            <p:nvPr/>
          </p:nvGrpSpPr>
          <p:grpSpPr>
            <a:xfrm>
              <a:off x="5862919" y="0"/>
              <a:ext cx="457200" cy="6858000"/>
              <a:chOff x="0" y="0"/>
              <a:chExt cx="457200" cy="685800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2819400" y="0"/>
              <a:ext cx="457200" cy="6858000"/>
              <a:chOff x="0" y="0"/>
              <a:chExt cx="457200" cy="6858000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 userDrawn="1"/>
          </p:nvCxnSpPr>
          <p:spPr>
            <a:xfrm>
              <a:off x="0" y="6172200"/>
              <a:ext cx="9144000" cy="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0" y="6629400"/>
              <a:ext cx="9144000" cy="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8915400" y="0"/>
              <a:ext cx="0" cy="685800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686800" y="0"/>
              <a:ext cx="0" cy="685800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0" y="6400800"/>
              <a:ext cx="9144000" cy="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0" y="0"/>
              <a:ext cx="7617760" cy="6858000"/>
              <a:chOff x="0" y="0"/>
              <a:chExt cx="7617760" cy="6858000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15240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45720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761776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>
              <a:off x="9144000" y="0"/>
              <a:ext cx="0" cy="685800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/>
            <p:cNvGrpSpPr/>
            <p:nvPr/>
          </p:nvGrpSpPr>
          <p:grpSpPr>
            <a:xfrm>
              <a:off x="0" y="0"/>
              <a:ext cx="9144000" cy="457200"/>
              <a:chOff x="0" y="0"/>
              <a:chExt cx="9144000" cy="457200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1270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0" y="2057400"/>
              <a:ext cx="9144000" cy="457200"/>
              <a:chOff x="0" y="0"/>
              <a:chExt cx="9144000" cy="457200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0" y="4343400"/>
              <a:ext cx="9144000" cy="457200"/>
              <a:chOff x="0" y="0"/>
              <a:chExt cx="9144000" cy="45720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Rectangle 106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Grid</a:t>
            </a:r>
          </a:p>
        </p:txBody>
      </p:sp>
    </p:spTree>
    <p:extLst>
      <p:ext uri="{BB962C8B-B14F-4D97-AF65-F5344CB8AC3E}">
        <p14:creationId xmlns:p14="http://schemas.microsoft.com/office/powerpoint/2010/main" val="18925093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560" userDrawn="1">
          <p15:clr>
            <a:srgbClr val="FBAE40"/>
          </p15:clr>
        </p15:guide>
        <p15:guide id="4" pos="5120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  <p15:guide id="6" orient="horz" pos="2880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3888" userDrawn="1">
          <p15:clr>
            <a:srgbClr val="FBAE40"/>
          </p15:clr>
        </p15:guide>
        <p15:guide id="9" pos="192" userDrawn="1">
          <p15:clr>
            <a:srgbClr val="FBAE40"/>
          </p15:clr>
        </p15:guide>
        <p15:guide id="10" pos="7488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/>
              <a:t>DO NOT USE ANY LAYOUTS PAST THIS POINT</a:t>
            </a:r>
          </a:p>
        </p:txBody>
      </p:sp>
    </p:spTree>
    <p:extLst>
      <p:ext uri="{BB962C8B-B14F-4D97-AF65-F5344CB8AC3E}">
        <p14:creationId xmlns:p14="http://schemas.microsoft.com/office/powerpoint/2010/main" val="1394259122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D4333-E8D6-AA41-8AE0-C2E99F794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C09F56-9845-BC4D-8A92-AA393CFE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788FE-9B6D-C048-9CAD-FAC0F64B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2FE429-E1CC-5744-A64C-6FB58EF36A0E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7647D-DE1A-F947-B5CE-70DEE5DCF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1474B-3FE8-0342-AD7F-B6E4DF0F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68CF2-F19C-5243-B723-6E431F8D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494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A848-8341-3544-88FC-CE8536461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45BB3-A45C-604D-89DB-C31E3140C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B176A-AC25-AA48-9BDF-634A5CD0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2FE429-E1CC-5744-A64C-6FB58EF36A0E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52A19-DA73-524A-93B1-9F2434A45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20D54-DE9D-BE4D-9065-D714EABBF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68CF2-F19C-5243-B723-6E431F8D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43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1" y="0"/>
            <a:ext cx="120226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27532" y="1881362"/>
            <a:ext cx="10936941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(Main Red)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84450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2951E-50BA-6F46-9853-2C4DCCB1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FE035-30A9-7741-AB27-891CA1585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E071E-7280-C144-8CE7-F82032FF5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2FE429-E1CC-5744-A64C-6FB58EF36A0E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F2B3F-5779-0F47-9DDA-7473ABE3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4960E-AFE1-3640-B4E5-7C6E0E17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68CF2-F19C-5243-B723-6E431F8D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788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33944-B423-2245-B7EB-DEABA4623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14F82-6276-374F-993F-516E5D03B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C7AAB-CEEF-994B-BB77-357A28224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45B8C-E93D-A14C-8974-D5539589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2FE429-E1CC-5744-A64C-6FB58EF36A0E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55DA9-4F8B-2545-96B8-B03A3D2B3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07061-D52A-CC40-BA2F-A61BA2444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68CF2-F19C-5243-B723-6E431F8D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835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E388-34CF-F64E-B65A-9C8763E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D7143-3AD9-3D4D-B272-AF691C7A2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46966F-6084-424F-8FF2-9E019E5E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301AF-21B5-C54D-9E76-1AB680477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C8D8F1-C9DB-AC47-957C-32402AD953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4EC669-2BC8-274C-BBAC-BCB5DB9E77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2FE429-E1CC-5744-A64C-6FB58EF36A0E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00A52D-535C-5B49-B93F-7D01377BC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F5765-27FF-BD4B-B0D9-E3BEB3D72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68CF2-F19C-5243-B723-6E431F8D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982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D6D63-A181-EE47-A76E-BCB3427BB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88242E-A2A4-5D46-AA44-1718EC7C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2FE429-E1CC-5744-A64C-6FB58EF36A0E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5B1CB7-984E-D049-B623-A829D5CF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8BEF5-BB25-734B-A654-CAE6F079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68CF2-F19C-5243-B723-6E431F8D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717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948BAC-9018-464F-87D9-08B0AF59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2FE429-E1CC-5744-A64C-6FB58EF36A0E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425CF-B824-F840-98EC-874C3E2D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1BB5B-DE83-9C45-BBFB-5C46C21A6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68CF2-F19C-5243-B723-6E431F8D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305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FF41E-BB2A-2848-AF9C-54234B255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2CF73-987E-CB46-8D62-B2AE45035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E7200F-1188-7747-A0E5-F08DF5EA3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66923-7E7E-464A-A8EA-3E9E18BB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2FE429-E1CC-5744-A64C-6FB58EF36A0E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8E0C8-7875-C042-9EDE-39DECEE8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A928B-BAD5-844C-8AAD-B86E594C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68CF2-F19C-5243-B723-6E431F8D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210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400F-F5E8-C04D-B6ED-720AF5878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FDD43-BB03-124E-8224-EA4F436A4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0DEB9-8E4C-2142-8538-107DC0627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A62E6-D6F1-F842-8CD9-B3B06785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2FE429-E1CC-5744-A64C-6FB58EF36A0E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54041-8B7F-0140-974C-A2CCF73E3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527E0-7A00-0042-A1D0-3793131DD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68CF2-F19C-5243-B723-6E431F8D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961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8A9E-E26E-7C46-8C44-1071939E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C450C6-1A2B-B84C-B05C-61F3ED4B5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5A9D-DD65-A943-A16D-89751389F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2FE429-E1CC-5744-A64C-6FB58EF36A0E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40CA4-B8B1-9142-A946-52D6FF066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E9DD3-D510-1C48-A7BE-CDE7041F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68CF2-F19C-5243-B723-6E431F8D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799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99F4D4-A6B9-6846-A9A3-E6A6F7240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40425-1037-0B41-AD5F-2B5675116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12506-2BD5-0949-89A8-DA5621DC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2FE429-E1CC-5744-A64C-6FB58EF36A0E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EF2CE-BE14-4D4D-B1FD-93206113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314C6-38F9-0743-B51B-9746125D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68CF2-F19C-5243-B723-6E431F8D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483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27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536" y="2791391"/>
            <a:ext cx="10954871" cy="1183341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6" y="4616962"/>
            <a:ext cx="10954871" cy="923544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tx1"/>
                </a:solidFill>
                <a:latin typeface="+mn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9" name="Rectangle 158"/>
          <p:cNvSpPr/>
          <p:nvPr userDrawn="1"/>
        </p:nvSpPr>
        <p:spPr>
          <a:xfrm>
            <a:off x="10029952" y="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Title Slide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32" y="84559"/>
            <a:ext cx="1938161" cy="10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745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(Main Blue)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47731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46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6" y="1937408"/>
            <a:ext cx="8125015" cy="468536"/>
          </a:xfrm>
        </p:spPr>
        <p:txBody>
          <a:bodyPr anchor="b"/>
          <a:lstStyle>
            <a:lvl1pPr marL="9525" indent="0">
              <a:buNone/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6" y="5652328"/>
            <a:ext cx="8125015" cy="502914"/>
          </a:xfrm>
        </p:spPr>
        <p:txBody>
          <a:bodyPr anchor="t"/>
          <a:lstStyle>
            <a:lvl1pPr marL="0" indent="0">
              <a:buNone/>
              <a:defRPr sz="1500" b="1" kern="0" cap="all" spc="0" baseline="0">
                <a:solidFill>
                  <a:schemeClr val="tx1"/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335280"/>
            <a:ext cx="12192000" cy="941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Section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6" y="2508933"/>
            <a:ext cx="8125015" cy="2506821"/>
          </a:xfrm>
        </p:spPr>
        <p:txBody>
          <a:bodyPr anchor="t"/>
          <a:lstStyle>
            <a:lvl1pPr algn="l">
              <a:lnSpc>
                <a:spcPts val="3870"/>
              </a:lnSpc>
              <a:defRPr sz="36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Master 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857785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2062621"/>
            <a:ext cx="11582397" cy="4096512"/>
          </a:xfrm>
        </p:spPr>
        <p:txBody>
          <a:bodyPr lIns="411480" numCol="1" spcCol="457200"/>
          <a:lstStyle>
            <a:lvl1pPr marL="48814" indent="-48814">
              <a:spcBef>
                <a:spcPts val="375"/>
              </a:spcBef>
              <a:tabLst/>
              <a:defRPr sz="1500" baseline="0"/>
            </a:lvl1pPr>
            <a:lvl2pPr>
              <a:spcBef>
                <a:spcPts val="375"/>
              </a:spcBef>
              <a:defRPr sz="1500" baseline="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tab to add bullet.</a:t>
            </a:r>
          </a:p>
          <a:p>
            <a:pPr lvl="1"/>
            <a:r>
              <a:rPr lang="en-US"/>
              <a:t>Suggested maximums: 5 words per line. 10 words per text block. 50 slides per text box.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Title and Content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Tab to add bullet.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If body subhead is needed, change default text to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 words per line. 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10 words per text block.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85663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65365" y="2062629"/>
            <a:ext cx="3438611" cy="410957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423393" y="2062629"/>
            <a:ext cx="3438611" cy="410957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920243" y="2062631"/>
            <a:ext cx="0" cy="4109577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Two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Tab to add bullet.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If body subhead is needed, change default text to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 words per line. 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10 words per text block.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8196167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5367" y="1823989"/>
            <a:ext cx="3438144" cy="508176"/>
          </a:xfrm>
        </p:spPr>
        <p:txBody>
          <a:bodyPr anchor="b"/>
          <a:lstStyle>
            <a:lvl1pPr marL="0" indent="0">
              <a:buNone/>
              <a:defRPr sz="15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65367" y="2438410"/>
            <a:ext cx="3438144" cy="373379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23389" y="1818345"/>
            <a:ext cx="3438144" cy="508176"/>
          </a:xfrm>
        </p:spPr>
        <p:txBody>
          <a:bodyPr anchor="b"/>
          <a:lstStyle>
            <a:lvl1pPr marL="0" indent="0">
              <a:buNone/>
              <a:defRPr sz="15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423389" y="2438410"/>
            <a:ext cx="3438144" cy="373379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8122025" y="2062621"/>
            <a:ext cx="0" cy="4109577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8544136" y="6430911"/>
            <a:ext cx="1439105" cy="166714"/>
          </a:xfrm>
        </p:spPr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Comparison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Tab to add bullet.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If body subhead is needed, change default text to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 words per line. 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10 words per text block.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9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4654697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27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Title Only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443500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1292827118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5" y="2056245"/>
            <a:ext cx="3444305" cy="1127222"/>
          </a:xfrm>
        </p:spPr>
        <p:txBody>
          <a:bodyPr lIns="457200" anchor="b"/>
          <a:lstStyle>
            <a:lvl1pPr algn="l">
              <a:lnSpc>
                <a:spcPct val="100000"/>
              </a:lnSpc>
              <a:defRPr sz="1800" b="1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5" y="3318944"/>
            <a:ext cx="3444305" cy="1810455"/>
          </a:xfrm>
        </p:spPr>
        <p:txBody>
          <a:bodyPr lIns="457200"/>
          <a:lstStyle>
            <a:lvl1pPr marL="0" indent="0">
              <a:buNone/>
              <a:defRPr sz="1500" baseline="0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1" name="Content Placeholder 2"/>
          <p:cNvSpPr>
            <a:spLocks noGrp="1"/>
          </p:cNvSpPr>
          <p:nvPr>
            <p:ph idx="13"/>
          </p:nvPr>
        </p:nvSpPr>
        <p:spPr>
          <a:xfrm>
            <a:off x="4368797" y="2062621"/>
            <a:ext cx="7518400" cy="3066768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this layout for charts, tables or image that need caption text. Click corresponding icon to insert media.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Put title &amp; caption in placeholders at left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Content with Caption</a:t>
            </a:r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4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74058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76809"/>
            <a:ext cx="11582400" cy="513117"/>
          </a:xfrm>
        </p:spPr>
        <p:txBody>
          <a:bodyPr lIns="457200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1"/>
            <a:ext cx="12192000" cy="4571997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460468"/>
            <a:ext cx="11582400" cy="553686"/>
          </a:xfrm>
        </p:spPr>
        <p:txBody>
          <a:bodyPr lIns="457200"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Picture with Caption</a:t>
            </a:r>
          </a:p>
        </p:txBody>
      </p:sp>
    </p:spTree>
    <p:extLst>
      <p:ext uri="{BB962C8B-B14F-4D97-AF65-F5344CB8AC3E}">
        <p14:creationId xmlns:p14="http://schemas.microsoft.com/office/powerpoint/2010/main" val="3500706372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 dirty="0">
                <a:solidFill>
                  <a:srgbClr val="FFFFFF"/>
                </a:solidFill>
              </a:rPr>
              <a:t>TITLE PAGE OPTIONS</a:t>
            </a:r>
          </a:p>
          <a:p>
            <a:pPr algn="ctr" defTabSz="342900"/>
            <a:r>
              <a:rPr lang="en-US" sz="1800" dirty="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2343663525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1" y="0"/>
            <a:ext cx="120226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10"/>
            <a:ext cx="12192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80"/>
            <a:ext cx="12192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6" y="3818974"/>
            <a:ext cx="10954871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27532" y="1881364"/>
            <a:ext cx="10936941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200" b="0" cap="none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Title Slide (Main Red)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 dirty="0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change background image </a:t>
            </a: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6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35280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 dirty="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10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 (Main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27532" y="1881362"/>
            <a:ext cx="10936941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Alt Title Slide (Main Red)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1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89377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10"/>
            <a:ext cx="12192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80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80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6" y="3818974"/>
            <a:ext cx="10954871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Title Slide (Main Blue)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 dirty="0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change background image </a:t>
            </a: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6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 dirty="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75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 (Main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10"/>
            <a:ext cx="12192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80"/>
            <a:ext cx="12192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6" y="3818974"/>
            <a:ext cx="10954871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27532" y="1881364"/>
            <a:ext cx="10936941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200" b="0" cap="none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Alt Title Slide (Main Red)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 dirty="0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change background image </a:t>
            </a: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6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35280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1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 dirty="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63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10"/>
            <a:ext cx="12192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80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80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6" y="3818974"/>
            <a:ext cx="10954871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Alt Title Slide (Main Blue)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 dirty="0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change background image </a:t>
            </a: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6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2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 dirty="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9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10"/>
            <a:ext cx="12192000" cy="342900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80"/>
            <a:ext cx="12192000" cy="15227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80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6" y="3818974"/>
            <a:ext cx="10954871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LTSS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27532" y="1881364"/>
            <a:ext cx="10936941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200" b="0" cap="none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Title Slide (LTSS)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 dirty="0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change background image </a:t>
            </a: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6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1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 dirty="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9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Title Slide (HPA)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 dirty="0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change background image </a:t>
            </a: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10"/>
            <a:ext cx="12192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80"/>
            <a:ext cx="12192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80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6" y="3818974"/>
            <a:ext cx="10954871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HPA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6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 dirty="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87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Title Slide (Connected Care)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 dirty="0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change background image </a:t>
            </a: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10"/>
            <a:ext cx="12192000" cy="3429001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80"/>
            <a:ext cx="12192000" cy="15227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80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6" y="3818974"/>
            <a:ext cx="10954871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Connected Care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6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 dirty="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06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CM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Title Slide (PCMH)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 dirty="0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change background image </a:t>
            </a: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10"/>
            <a:ext cx="12192000" cy="3429001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80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80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6" y="3818974"/>
            <a:ext cx="10954871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PCMH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6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 dirty="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56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CS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Title Slide (PCSP)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 dirty="0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change background image </a:t>
            </a: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10"/>
            <a:ext cx="12192000" cy="3429001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80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80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6" y="3818974"/>
            <a:ext cx="10954871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PCSP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6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 dirty="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8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CQA Academ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Title Slide (NCQA Academy)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 dirty="0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change background image </a:t>
            </a: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10"/>
            <a:ext cx="12192000" cy="3429001"/>
          </a:xfrm>
          <a:prstGeom prst="rect">
            <a:avLst/>
          </a:prstGeom>
          <a:solidFill>
            <a:srgbClr val="00927E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80"/>
            <a:ext cx="12192000" cy="1522731"/>
          </a:xfrm>
          <a:prstGeom prst="rect">
            <a:avLst/>
          </a:prstGeom>
          <a:solidFill>
            <a:srgbClr val="009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80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6" y="3818974"/>
            <a:ext cx="10954871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Academy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6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65" y="139707"/>
            <a:ext cx="1758187" cy="919351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 dirty="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90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 dirty="0">
                <a:solidFill>
                  <a:srgbClr val="FFFFFF"/>
                </a:solidFill>
              </a:rPr>
              <a:t>STRUCTURAL 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SLIDE OPTIONS</a:t>
            </a:r>
          </a:p>
          <a:p>
            <a:pPr algn="ctr" defTabSz="342900"/>
            <a:r>
              <a:rPr lang="en-US" sz="1800" dirty="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217413623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Alt Title Slide (Main Blue)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2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66231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6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Table of Contents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4924" y="4212419"/>
            <a:ext cx="1154162" cy="6647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2700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700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200"/>
              </a:spcAft>
              <a:buNone/>
              <a:defRPr sz="1500" b="1" kern="0" cap="all" spc="0" baseline="0">
                <a:solidFill>
                  <a:schemeClr val="tx1"/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1454924" y="4212420"/>
            <a:ext cx="1154162" cy="6647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2700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700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1447806" y="1984610"/>
            <a:ext cx="1168399" cy="1707904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4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4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47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  <p:sp>
        <p:nvSpPr>
          <p:cNvPr id="49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05816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6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Table of Contents (Blue)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200"/>
              </a:spcAft>
              <a:buNone/>
              <a:defRPr sz="1500" b="1" kern="0" cap="all" spc="0" baseline="0">
                <a:solidFill>
                  <a:schemeClr val="tx1"/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454924" y="4212420"/>
            <a:ext cx="1154162" cy="6647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2700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700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447806" y="1984610"/>
            <a:ext cx="1168399" cy="1707904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3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4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5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  <p:sp>
        <p:nvSpPr>
          <p:cNvPr id="32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02383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6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Agenda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3" name="Text Placeholder 2"/>
          <p:cNvSpPr>
            <a:spLocks noGrp="1"/>
          </p:cNvSpPr>
          <p:nvPr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200"/>
              </a:spcAft>
              <a:buNone/>
              <a:defRPr sz="1500" b="1" kern="0" cap="all" spc="0" baseline="0">
                <a:solidFill>
                  <a:schemeClr val="tx1"/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3014" y="4323208"/>
            <a:ext cx="1057982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Agenda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  <p:grpSp>
        <p:nvGrpSpPr>
          <p:cNvPr id="24" name="Group 23"/>
          <p:cNvGrpSpPr/>
          <p:nvPr userDrawn="1"/>
        </p:nvGrpSpPr>
        <p:grpSpPr>
          <a:xfrm>
            <a:off x="1447806" y="1984610"/>
            <a:ext cx="1168399" cy="1707904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7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  <p:sp>
        <p:nvSpPr>
          <p:cNvPr id="35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35987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6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Agenda (Blue)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200"/>
              </a:spcAft>
              <a:buNone/>
              <a:defRPr sz="1500" b="1" kern="0" cap="all" spc="0" baseline="0">
                <a:solidFill>
                  <a:schemeClr val="tx1"/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3015" y="4323208"/>
            <a:ext cx="1057982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Agenda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1447806" y="1984610"/>
            <a:ext cx="1168399" cy="1707904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  <p:sp>
        <p:nvSpPr>
          <p:cNvPr id="27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76909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 dirty="0">
                <a:solidFill>
                  <a:srgbClr val="FFFFFF"/>
                </a:solidFill>
              </a:rPr>
              <a:t>SECTION BREAK OPTIONS</a:t>
            </a:r>
          </a:p>
          <a:p>
            <a:pPr algn="ctr" defTabSz="342900"/>
            <a:r>
              <a:rPr lang="en-US" sz="1800" dirty="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14515265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M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7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3870"/>
              </a:lnSpc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40"/>
            <a:ext cx="8125013" cy="514203"/>
          </a:xfrm>
        </p:spPr>
        <p:txBody>
          <a:bodyPr anchor="t"/>
          <a:lstStyle>
            <a:lvl1pPr marL="0" indent="0"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Section Header (Main)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6" y="1937408"/>
            <a:ext cx="8125015" cy="468536"/>
          </a:xfrm>
        </p:spPr>
        <p:txBody>
          <a:bodyPr anchor="b"/>
          <a:lstStyle>
            <a:lvl1pPr marL="9525" indent="0">
              <a:buNone/>
              <a:defRPr sz="24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  <p:sp>
        <p:nvSpPr>
          <p:cNvPr id="32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565A5C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37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8"/>
            <a:ext cx="12192000" cy="1522732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7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3870"/>
              </a:lnSpc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LTSS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40"/>
            <a:ext cx="8125013" cy="514203"/>
          </a:xfrm>
        </p:spPr>
        <p:txBody>
          <a:bodyPr anchor="t"/>
          <a:lstStyle>
            <a:lvl1pPr marL="0" indent="0"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Section Header (LTSS)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24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6" y="1937408"/>
            <a:ext cx="8125015" cy="468536"/>
          </a:xfrm>
        </p:spPr>
        <p:txBody>
          <a:bodyPr anchor="b"/>
          <a:lstStyle>
            <a:lvl1pPr marL="9525" indent="0">
              <a:buNone/>
              <a:defRPr sz="24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7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  <p:sp>
        <p:nvSpPr>
          <p:cNvPr id="28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565A5C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44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7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3870"/>
              </a:lnSpc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HPA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40"/>
            <a:ext cx="8125013" cy="514203"/>
          </a:xfrm>
        </p:spPr>
        <p:txBody>
          <a:bodyPr anchor="t"/>
          <a:lstStyle>
            <a:lvl1pPr marL="0" indent="0"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Section Header (HPA)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6" y="1937408"/>
            <a:ext cx="8125015" cy="468536"/>
          </a:xfrm>
        </p:spPr>
        <p:txBody>
          <a:bodyPr anchor="b"/>
          <a:lstStyle>
            <a:lvl1pPr marL="9525" indent="0">
              <a:buNone/>
              <a:defRPr sz="24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  <p:sp>
        <p:nvSpPr>
          <p:cNvPr id="32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565A5C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86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7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3870"/>
              </a:lnSpc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Connected Care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40"/>
            <a:ext cx="8125013" cy="514203"/>
          </a:xfrm>
        </p:spPr>
        <p:txBody>
          <a:bodyPr anchor="t"/>
          <a:lstStyle>
            <a:lvl1pPr marL="0" indent="0"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Section Header </a:t>
            </a:r>
            <a:br>
              <a:rPr lang="en-US" sz="825">
                <a:solidFill>
                  <a:srgbClr val="FFFFFF"/>
                </a:solidFill>
              </a:rPr>
            </a:br>
            <a:r>
              <a:rPr lang="en-US" sz="825">
                <a:solidFill>
                  <a:srgbClr val="FFFFFF"/>
                </a:solidFill>
              </a:rPr>
              <a:t>(Connected Care)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6" y="1937408"/>
            <a:ext cx="8125015" cy="468536"/>
          </a:xfrm>
        </p:spPr>
        <p:txBody>
          <a:bodyPr anchor="b"/>
          <a:lstStyle>
            <a:lvl1pPr marL="9525" indent="0">
              <a:buNone/>
              <a:defRPr sz="24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  <p:sp>
        <p:nvSpPr>
          <p:cNvPr id="32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565A5C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68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 dirty="0">
                <a:solidFill>
                  <a:srgbClr val="FFFFFF"/>
                </a:solidFill>
              </a:rPr>
              <a:t>CUSTOM LAYOUTS</a:t>
            </a:r>
          </a:p>
          <a:p>
            <a:pPr algn="ctr" defTabSz="342900"/>
            <a:r>
              <a:rPr lang="en-US" sz="1800" dirty="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369741890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LTSS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27532" y="1881362"/>
            <a:ext cx="10936941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(LTSS)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1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00344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6" y="2062621"/>
            <a:ext cx="8229593" cy="4114800"/>
          </a:xfrm>
        </p:spPr>
        <p:txBody>
          <a:bodyPr lIns="411480"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2 Column (Text)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Tab to add bullet.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If body subhead is needed, change default text to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 words per line. 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10 words per text block.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201881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304799" y="2062621"/>
            <a:ext cx="11582400" cy="273797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Title and Chart (Horizontal)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37160" tIns="342900" rIns="20574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Chart Formatting Steps</a:t>
            </a:r>
          </a:p>
          <a:p>
            <a:pPr marL="171442" indent="-171442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Adjust Chart Design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i="1" dirty="0">
                <a:solidFill>
                  <a:srgbClr val="FFFFFF"/>
                </a:solidFill>
              </a:rPr>
              <a:t>keep Style 1 (default)</a:t>
            </a:r>
          </a:p>
          <a:p>
            <a:pPr marL="259544" lvl="1" indent="-86912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Choose “Monochromatic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Palette 1” from Change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Colors drop down menu</a:t>
            </a:r>
          </a:p>
          <a:p>
            <a:pPr marL="172632" lvl="1" defTabSz="342900">
              <a:spcAft>
                <a:spcPts val="225"/>
              </a:spcAft>
            </a:pPr>
            <a:r>
              <a:rPr lang="en-US" sz="750" dirty="0">
                <a:solidFill>
                  <a:srgbClr val="FFFFFF"/>
                </a:solidFill>
              </a:rPr>
              <a:t>OR</a:t>
            </a:r>
          </a:p>
          <a:p>
            <a:pPr marL="259544" lvl="1" indent="-86912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Select all data points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and change fill color to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“Background 2” (2</a:t>
            </a:r>
            <a:r>
              <a:rPr lang="en-US" sz="750" baseline="30000" dirty="0">
                <a:solidFill>
                  <a:srgbClr val="FFFFFF"/>
                </a:solidFill>
              </a:rPr>
              <a:t>nd</a:t>
            </a:r>
            <a:r>
              <a:rPr lang="en-US" sz="750" dirty="0">
                <a:solidFill>
                  <a:srgbClr val="FFFFFF"/>
                </a:solidFill>
              </a:rPr>
              <a:t> grey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swatch in Theme Colors);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Select the data point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you wish to highlight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and choose the red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swatch fill color)</a:t>
            </a:r>
          </a:p>
          <a:p>
            <a:pPr marL="171442" indent="-171442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Set Font Size &amp; Color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i="1" dirty="0">
                <a:solidFill>
                  <a:srgbClr val="FFFFFF"/>
                </a:solidFill>
              </a:rPr>
              <a:t>select entire chart</a:t>
            </a:r>
            <a:endParaRPr lang="en-US" sz="750" dirty="0">
              <a:solidFill>
                <a:srgbClr val="FFFFFF"/>
              </a:solidFill>
            </a:endParaRPr>
          </a:p>
          <a:p>
            <a:pPr marL="259544" lvl="1" indent="-86912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Change font size to 14pt</a:t>
            </a:r>
          </a:p>
          <a:p>
            <a:pPr marL="259544" lvl="1" indent="-86912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Change font color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to “Text 1” (1</a:t>
            </a:r>
            <a:r>
              <a:rPr lang="en-US" sz="750" baseline="30000" dirty="0">
                <a:solidFill>
                  <a:srgbClr val="FFFFFF"/>
                </a:solidFill>
              </a:rPr>
              <a:t>st</a:t>
            </a:r>
            <a:r>
              <a:rPr lang="en-US" sz="750" dirty="0">
                <a:solidFill>
                  <a:srgbClr val="FFFFFF"/>
                </a:solidFill>
              </a:rPr>
              <a:t> grey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swatch in Theme Colors)</a:t>
            </a:r>
          </a:p>
          <a:p>
            <a:pPr marL="171442" indent="-171442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Add Data Labels (optional)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i="1" dirty="0">
                <a:solidFill>
                  <a:srgbClr val="FFFFFF"/>
                </a:solidFill>
              </a:rPr>
              <a:t>select entire chart</a:t>
            </a:r>
          </a:p>
          <a:p>
            <a:pPr marL="259544" indent="-86912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Choose ”Data Labels &gt;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Outside End” from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Add Chart Element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drop down menu</a:t>
            </a:r>
          </a:p>
          <a:p>
            <a:pPr marL="171442" indent="-171442" defTabSz="342900">
              <a:spcAft>
                <a:spcPts val="225"/>
              </a:spcAft>
              <a:buFont typeface="+mj-lt"/>
              <a:buAutoNum type="arabicPeriod" startAt="4"/>
            </a:pPr>
            <a:r>
              <a:rPr lang="en-US" sz="750" dirty="0">
                <a:solidFill>
                  <a:srgbClr val="FFFFFF"/>
                </a:solidFill>
              </a:rPr>
              <a:t>Delete Legend</a:t>
            </a:r>
            <a:br>
              <a:rPr lang="en-US" sz="750" i="1" dirty="0">
                <a:solidFill>
                  <a:srgbClr val="FFFFFF"/>
                </a:solidFill>
              </a:rPr>
            </a:br>
            <a:r>
              <a:rPr lang="en-US" sz="750" i="1" dirty="0">
                <a:solidFill>
                  <a:srgbClr val="FFFFFF"/>
                </a:solidFill>
              </a:rPr>
              <a:t>label line, pie &amp; scatter </a:t>
            </a:r>
            <a:br>
              <a:rPr lang="en-US" sz="750" i="1" dirty="0">
                <a:solidFill>
                  <a:srgbClr val="FFFFFF"/>
                </a:solidFill>
              </a:rPr>
            </a:br>
            <a:r>
              <a:rPr lang="en-US" sz="750" i="1" dirty="0">
                <a:solidFill>
                  <a:srgbClr val="FFFFFF"/>
                </a:solidFill>
              </a:rPr>
              <a:t>plots manually </a:t>
            </a:r>
          </a:p>
          <a:p>
            <a:pPr marL="171442" indent="-171442" defTabSz="342900">
              <a:spcAft>
                <a:spcPts val="225"/>
              </a:spcAft>
              <a:buFont typeface="+mj-lt"/>
              <a:buAutoNum type="arabicPeriod" startAt="4"/>
            </a:pPr>
            <a:r>
              <a:rPr lang="en-US" sz="750" dirty="0">
                <a:solidFill>
                  <a:srgbClr val="FFFFFF"/>
                </a:solidFill>
              </a:rPr>
              <a:t>Delete Chart Title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i="1" dirty="0">
                <a:solidFill>
                  <a:srgbClr val="FFFFFF"/>
                </a:solidFill>
              </a:rPr>
              <a:t>title should be slide title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4207171" y="837046"/>
            <a:ext cx="236860" cy="231682"/>
            <a:chOff x="595313" y="3619500"/>
            <a:chExt cx="2832100" cy="2770188"/>
          </a:xfrm>
          <a:solidFill>
            <a:schemeClr val="tx1"/>
          </a:solidFill>
        </p:grpSpPr>
        <p:sp>
          <p:nvSpPr>
            <p:cNvPr id="19" name="AutoShape 35"/>
            <p:cNvSpPr>
              <a:spLocks/>
            </p:cNvSpPr>
            <p:nvPr/>
          </p:nvSpPr>
          <p:spPr bwMode="auto">
            <a:xfrm>
              <a:off x="2235200" y="3619500"/>
              <a:ext cx="1192213" cy="1423988"/>
            </a:xfrm>
            <a:custGeom>
              <a:avLst/>
              <a:gdLst/>
              <a:ahLst/>
              <a:cxnLst/>
              <a:rect l="0" t="0" r="r" b="b"/>
              <a:pathLst>
                <a:path w="20831" h="20949">
                  <a:moveTo>
                    <a:pt x="10817" y="39"/>
                  </a:moveTo>
                  <a:cubicBezTo>
                    <a:pt x="9766" y="1834"/>
                    <a:pt x="8173" y="3173"/>
                    <a:pt x="6999" y="4864"/>
                  </a:cubicBezTo>
                  <a:cubicBezTo>
                    <a:pt x="7137" y="6118"/>
                    <a:pt x="7637" y="7067"/>
                    <a:pt x="7635" y="8439"/>
                  </a:cubicBezTo>
                  <a:cubicBezTo>
                    <a:pt x="8905" y="9334"/>
                    <a:pt x="10233" y="10181"/>
                    <a:pt x="11665" y="10941"/>
                  </a:cubicBezTo>
                  <a:cubicBezTo>
                    <a:pt x="16475" y="11002"/>
                    <a:pt x="17646" y="7998"/>
                    <a:pt x="19724" y="5758"/>
                  </a:cubicBezTo>
                  <a:cubicBezTo>
                    <a:pt x="21380" y="6948"/>
                    <a:pt x="20879" y="9521"/>
                    <a:pt x="20148" y="10941"/>
                  </a:cubicBezTo>
                  <a:cubicBezTo>
                    <a:pt x="18670" y="13813"/>
                    <a:pt x="13468" y="16245"/>
                    <a:pt x="8908" y="15051"/>
                  </a:cubicBezTo>
                  <a:cubicBezTo>
                    <a:pt x="7444" y="16916"/>
                    <a:pt x="6110" y="18889"/>
                    <a:pt x="4878" y="20949"/>
                  </a:cubicBezTo>
                  <a:cubicBezTo>
                    <a:pt x="2887" y="19768"/>
                    <a:pt x="1416" y="18148"/>
                    <a:pt x="0" y="16481"/>
                  </a:cubicBezTo>
                  <a:cubicBezTo>
                    <a:pt x="1463" y="15212"/>
                    <a:pt x="2680" y="13735"/>
                    <a:pt x="4242" y="12549"/>
                  </a:cubicBezTo>
                  <a:cubicBezTo>
                    <a:pt x="-220" y="8067"/>
                    <a:pt x="3534" y="-651"/>
                    <a:pt x="10817" y="39"/>
                  </a:cubicBezTo>
                  <a:close/>
                  <a:moveTo>
                    <a:pt x="10817" y="3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0" name="AutoShape 36"/>
            <p:cNvSpPr>
              <a:spLocks/>
            </p:cNvSpPr>
            <p:nvPr/>
          </p:nvSpPr>
          <p:spPr bwMode="auto">
            <a:xfrm>
              <a:off x="595313" y="3695700"/>
              <a:ext cx="2674937" cy="2690813"/>
            </a:xfrm>
            <a:custGeom>
              <a:avLst/>
              <a:gdLst/>
              <a:ahLst/>
              <a:cxnLst/>
              <a:rect l="0" t="0" r="r" b="b"/>
              <a:pathLst>
                <a:path w="21559" h="21068">
                  <a:moveTo>
                    <a:pt x="12053" y="142"/>
                  </a:moveTo>
                  <a:cubicBezTo>
                    <a:pt x="9876" y="978"/>
                    <a:pt x="8094" y="2196"/>
                    <a:pt x="6762" y="3852"/>
                  </a:cubicBezTo>
                  <a:cubicBezTo>
                    <a:pt x="7610" y="4994"/>
                    <a:pt x="8717" y="5885"/>
                    <a:pt x="9603" y="6991"/>
                  </a:cubicBezTo>
                  <a:cubicBezTo>
                    <a:pt x="9907" y="7000"/>
                    <a:pt x="9883" y="6691"/>
                    <a:pt x="10289" y="6800"/>
                  </a:cubicBezTo>
                  <a:cubicBezTo>
                    <a:pt x="13002" y="9084"/>
                    <a:pt x="16040" y="12776"/>
                    <a:pt x="18815" y="15741"/>
                  </a:cubicBezTo>
                  <a:cubicBezTo>
                    <a:pt x="19478" y="16450"/>
                    <a:pt x="21600" y="17981"/>
                    <a:pt x="21559" y="18975"/>
                  </a:cubicBezTo>
                  <a:cubicBezTo>
                    <a:pt x="21538" y="19473"/>
                    <a:pt x="19985" y="21067"/>
                    <a:pt x="19403" y="21068"/>
                  </a:cubicBezTo>
                  <a:cubicBezTo>
                    <a:pt x="18674" y="21070"/>
                    <a:pt x="16925" y="18620"/>
                    <a:pt x="16463" y="18119"/>
                  </a:cubicBezTo>
                  <a:cubicBezTo>
                    <a:pt x="13567" y="14986"/>
                    <a:pt x="10663" y="12104"/>
                    <a:pt x="7937" y="8988"/>
                  </a:cubicBezTo>
                  <a:cubicBezTo>
                    <a:pt x="7981" y="8745"/>
                    <a:pt x="8075" y="8551"/>
                    <a:pt x="8231" y="8417"/>
                  </a:cubicBezTo>
                  <a:cubicBezTo>
                    <a:pt x="7447" y="7467"/>
                    <a:pt x="6506" y="6668"/>
                    <a:pt x="5782" y="5659"/>
                  </a:cubicBezTo>
                  <a:cubicBezTo>
                    <a:pt x="4712" y="6333"/>
                    <a:pt x="4026" y="7379"/>
                    <a:pt x="3038" y="8132"/>
                  </a:cubicBezTo>
                  <a:cubicBezTo>
                    <a:pt x="3011" y="8507"/>
                    <a:pt x="3457" y="8423"/>
                    <a:pt x="3430" y="8798"/>
                  </a:cubicBezTo>
                  <a:cubicBezTo>
                    <a:pt x="3160" y="8980"/>
                    <a:pt x="2931" y="9202"/>
                    <a:pt x="2744" y="9464"/>
                  </a:cubicBezTo>
                  <a:cubicBezTo>
                    <a:pt x="1817" y="8492"/>
                    <a:pt x="917" y="7496"/>
                    <a:pt x="0" y="6515"/>
                  </a:cubicBezTo>
                  <a:cubicBezTo>
                    <a:pt x="45" y="6114"/>
                    <a:pt x="463" y="6077"/>
                    <a:pt x="588" y="5754"/>
                  </a:cubicBezTo>
                  <a:cubicBezTo>
                    <a:pt x="971" y="5763"/>
                    <a:pt x="976" y="6138"/>
                    <a:pt x="1176" y="6325"/>
                  </a:cubicBezTo>
                  <a:cubicBezTo>
                    <a:pt x="2133" y="5542"/>
                    <a:pt x="2997" y="4669"/>
                    <a:pt x="3920" y="3852"/>
                  </a:cubicBezTo>
                  <a:cubicBezTo>
                    <a:pt x="3973" y="3515"/>
                    <a:pt x="3573" y="3618"/>
                    <a:pt x="3626" y="3281"/>
                  </a:cubicBezTo>
                  <a:cubicBezTo>
                    <a:pt x="4449" y="2963"/>
                    <a:pt x="4762" y="1642"/>
                    <a:pt x="5586" y="2615"/>
                  </a:cubicBezTo>
                  <a:cubicBezTo>
                    <a:pt x="7241" y="1338"/>
                    <a:pt x="8705" y="-530"/>
                    <a:pt x="12053" y="142"/>
                  </a:cubicBezTo>
                  <a:close/>
                  <a:moveTo>
                    <a:pt x="12053" y="1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1" name="AutoShape 37"/>
            <p:cNvSpPr>
              <a:spLocks/>
            </p:cNvSpPr>
            <p:nvPr/>
          </p:nvSpPr>
          <p:spPr bwMode="auto">
            <a:xfrm>
              <a:off x="1193800" y="5257800"/>
              <a:ext cx="958850" cy="1131888"/>
            </a:xfrm>
            <a:custGeom>
              <a:avLst/>
              <a:gdLst/>
              <a:ahLst/>
              <a:cxnLst/>
              <a:rect l="0" t="0" r="r" b="b"/>
              <a:pathLst>
                <a:path w="21471" h="21168">
                  <a:moveTo>
                    <a:pt x="8698" y="16584"/>
                  </a:moveTo>
                  <a:cubicBezTo>
                    <a:pt x="14911" y="17225"/>
                    <a:pt x="15123" y="8446"/>
                    <a:pt x="8427" y="9996"/>
                  </a:cubicBezTo>
                  <a:cubicBezTo>
                    <a:pt x="4120" y="10992"/>
                    <a:pt x="4841" y="16185"/>
                    <a:pt x="8698" y="16584"/>
                  </a:cubicBezTo>
                  <a:close/>
                  <a:moveTo>
                    <a:pt x="21471" y="7497"/>
                  </a:moveTo>
                  <a:cubicBezTo>
                    <a:pt x="20222" y="9660"/>
                    <a:pt x="18665" y="11908"/>
                    <a:pt x="16851" y="14539"/>
                  </a:cubicBezTo>
                  <a:cubicBezTo>
                    <a:pt x="15360" y="16702"/>
                    <a:pt x="13346" y="20857"/>
                    <a:pt x="10601" y="21127"/>
                  </a:cubicBezTo>
                  <a:cubicBezTo>
                    <a:pt x="5785" y="21600"/>
                    <a:pt x="-129" y="17900"/>
                    <a:pt x="2" y="14085"/>
                  </a:cubicBezTo>
                  <a:cubicBezTo>
                    <a:pt x="84" y="11698"/>
                    <a:pt x="3984" y="8963"/>
                    <a:pt x="5981" y="7042"/>
                  </a:cubicBezTo>
                  <a:cubicBezTo>
                    <a:pt x="8998" y="4139"/>
                    <a:pt x="11089" y="2215"/>
                    <a:pt x="13318" y="0"/>
                  </a:cubicBezTo>
                  <a:cubicBezTo>
                    <a:pt x="16127" y="2422"/>
                    <a:pt x="18796" y="4963"/>
                    <a:pt x="21471" y="7497"/>
                  </a:cubicBezTo>
                  <a:close/>
                  <a:moveTo>
                    <a:pt x="21471" y="749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1173983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4368797" y="2062623"/>
            <a:ext cx="7518400" cy="412724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6" y="234679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Title and Chart (Vertical)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37160" tIns="342900" rIns="20574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Chart Formatting Steps</a:t>
            </a:r>
          </a:p>
          <a:p>
            <a:pPr marL="171442" indent="-171442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Adjust Chart Design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i="1" dirty="0">
                <a:solidFill>
                  <a:srgbClr val="FFFFFF"/>
                </a:solidFill>
              </a:rPr>
              <a:t>keep Style 1 (default)</a:t>
            </a:r>
          </a:p>
          <a:p>
            <a:pPr marL="259544" lvl="1" indent="-86912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Choose “Monochromatic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Palette 1” from Change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Colors drop down menu</a:t>
            </a:r>
          </a:p>
          <a:p>
            <a:pPr marL="172632" lvl="1" defTabSz="342900">
              <a:spcAft>
                <a:spcPts val="225"/>
              </a:spcAft>
            </a:pPr>
            <a:r>
              <a:rPr lang="en-US" sz="750" dirty="0">
                <a:solidFill>
                  <a:srgbClr val="FFFFFF"/>
                </a:solidFill>
              </a:rPr>
              <a:t>OR</a:t>
            </a:r>
          </a:p>
          <a:p>
            <a:pPr marL="259544" lvl="1" indent="-86912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Select all data points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and change fill color to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“Background 2” (2</a:t>
            </a:r>
            <a:r>
              <a:rPr lang="en-US" sz="750" baseline="30000" dirty="0">
                <a:solidFill>
                  <a:srgbClr val="FFFFFF"/>
                </a:solidFill>
              </a:rPr>
              <a:t>nd</a:t>
            </a:r>
            <a:r>
              <a:rPr lang="en-US" sz="750" dirty="0">
                <a:solidFill>
                  <a:srgbClr val="FFFFFF"/>
                </a:solidFill>
              </a:rPr>
              <a:t> grey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swatch in Theme Colors);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Select the data point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you wish to highlight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and choose the red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swatch fill color)</a:t>
            </a:r>
          </a:p>
          <a:p>
            <a:pPr marL="171442" indent="-171442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Set Font Size &amp; Color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i="1" dirty="0">
                <a:solidFill>
                  <a:srgbClr val="FFFFFF"/>
                </a:solidFill>
              </a:rPr>
              <a:t>select entire chart</a:t>
            </a:r>
            <a:endParaRPr lang="en-US" sz="750" dirty="0">
              <a:solidFill>
                <a:srgbClr val="FFFFFF"/>
              </a:solidFill>
            </a:endParaRPr>
          </a:p>
          <a:p>
            <a:pPr marL="259544" lvl="1" indent="-86912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Change font size to 14pt</a:t>
            </a:r>
          </a:p>
          <a:p>
            <a:pPr marL="259544" lvl="1" indent="-86912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Change font color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to “Text 1” (1</a:t>
            </a:r>
            <a:r>
              <a:rPr lang="en-US" sz="750" baseline="30000" dirty="0">
                <a:solidFill>
                  <a:srgbClr val="FFFFFF"/>
                </a:solidFill>
              </a:rPr>
              <a:t>st</a:t>
            </a:r>
            <a:r>
              <a:rPr lang="en-US" sz="750" dirty="0">
                <a:solidFill>
                  <a:srgbClr val="FFFFFF"/>
                </a:solidFill>
              </a:rPr>
              <a:t> grey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swatch in Theme Colors)</a:t>
            </a:r>
          </a:p>
          <a:p>
            <a:pPr marL="171442" indent="-171442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Add Data Labels (optional)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i="1" dirty="0">
                <a:solidFill>
                  <a:srgbClr val="FFFFFF"/>
                </a:solidFill>
              </a:rPr>
              <a:t>select entire chart</a:t>
            </a:r>
          </a:p>
          <a:p>
            <a:pPr marL="259544" indent="-86912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Choose ”Data Labels &gt;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Outside End” from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Add Chart Element 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dirty="0">
                <a:solidFill>
                  <a:srgbClr val="FFFFFF"/>
                </a:solidFill>
              </a:rPr>
              <a:t>drop down menu</a:t>
            </a:r>
          </a:p>
          <a:p>
            <a:pPr marL="171442" indent="-171442" defTabSz="342900">
              <a:spcAft>
                <a:spcPts val="225"/>
              </a:spcAft>
              <a:buFont typeface="+mj-lt"/>
              <a:buAutoNum type="arabicPeriod" startAt="4"/>
            </a:pPr>
            <a:r>
              <a:rPr lang="en-US" sz="750" dirty="0">
                <a:solidFill>
                  <a:srgbClr val="FFFFFF"/>
                </a:solidFill>
              </a:rPr>
              <a:t>Delete Legend</a:t>
            </a:r>
            <a:br>
              <a:rPr lang="en-US" sz="750" i="1" dirty="0">
                <a:solidFill>
                  <a:srgbClr val="FFFFFF"/>
                </a:solidFill>
              </a:rPr>
            </a:br>
            <a:r>
              <a:rPr lang="en-US" sz="750" i="1" dirty="0">
                <a:solidFill>
                  <a:srgbClr val="FFFFFF"/>
                </a:solidFill>
              </a:rPr>
              <a:t>label line, pie &amp; scatter </a:t>
            </a:r>
            <a:br>
              <a:rPr lang="en-US" sz="750" i="1" dirty="0">
                <a:solidFill>
                  <a:srgbClr val="FFFFFF"/>
                </a:solidFill>
              </a:rPr>
            </a:br>
            <a:r>
              <a:rPr lang="en-US" sz="750" i="1" dirty="0">
                <a:solidFill>
                  <a:srgbClr val="FFFFFF"/>
                </a:solidFill>
              </a:rPr>
              <a:t>plots manually </a:t>
            </a:r>
          </a:p>
          <a:p>
            <a:pPr marL="171442" indent="-171442" defTabSz="342900">
              <a:spcAft>
                <a:spcPts val="225"/>
              </a:spcAft>
              <a:buFont typeface="+mj-lt"/>
              <a:buAutoNum type="arabicPeriod" startAt="4"/>
            </a:pPr>
            <a:r>
              <a:rPr lang="en-US" sz="750" dirty="0">
                <a:solidFill>
                  <a:srgbClr val="FFFFFF"/>
                </a:solidFill>
              </a:rPr>
              <a:t>Delete Chart Title</a:t>
            </a:r>
            <a:br>
              <a:rPr lang="en-US" sz="750" dirty="0">
                <a:solidFill>
                  <a:srgbClr val="FFFFFF"/>
                </a:solidFill>
              </a:rPr>
            </a:br>
            <a:r>
              <a:rPr lang="en-US" sz="750" i="1" dirty="0">
                <a:solidFill>
                  <a:srgbClr val="FFFFFF"/>
                </a:solidFill>
              </a:rPr>
              <a:t>title should be slide title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4207171" y="837046"/>
            <a:ext cx="236860" cy="231682"/>
            <a:chOff x="595313" y="3619500"/>
            <a:chExt cx="2832100" cy="2770188"/>
          </a:xfrm>
          <a:solidFill>
            <a:schemeClr val="tx1"/>
          </a:solidFill>
        </p:grpSpPr>
        <p:sp>
          <p:nvSpPr>
            <p:cNvPr id="19" name="AutoShape 35"/>
            <p:cNvSpPr>
              <a:spLocks/>
            </p:cNvSpPr>
            <p:nvPr/>
          </p:nvSpPr>
          <p:spPr bwMode="auto">
            <a:xfrm>
              <a:off x="2235200" y="3619500"/>
              <a:ext cx="1192213" cy="1423988"/>
            </a:xfrm>
            <a:custGeom>
              <a:avLst/>
              <a:gdLst/>
              <a:ahLst/>
              <a:cxnLst/>
              <a:rect l="0" t="0" r="r" b="b"/>
              <a:pathLst>
                <a:path w="20831" h="20949">
                  <a:moveTo>
                    <a:pt x="10817" y="39"/>
                  </a:moveTo>
                  <a:cubicBezTo>
                    <a:pt x="9766" y="1834"/>
                    <a:pt x="8173" y="3173"/>
                    <a:pt x="6999" y="4864"/>
                  </a:cubicBezTo>
                  <a:cubicBezTo>
                    <a:pt x="7137" y="6118"/>
                    <a:pt x="7637" y="7067"/>
                    <a:pt x="7635" y="8439"/>
                  </a:cubicBezTo>
                  <a:cubicBezTo>
                    <a:pt x="8905" y="9334"/>
                    <a:pt x="10233" y="10181"/>
                    <a:pt x="11665" y="10941"/>
                  </a:cubicBezTo>
                  <a:cubicBezTo>
                    <a:pt x="16475" y="11002"/>
                    <a:pt x="17646" y="7998"/>
                    <a:pt x="19724" y="5758"/>
                  </a:cubicBezTo>
                  <a:cubicBezTo>
                    <a:pt x="21380" y="6948"/>
                    <a:pt x="20879" y="9521"/>
                    <a:pt x="20148" y="10941"/>
                  </a:cubicBezTo>
                  <a:cubicBezTo>
                    <a:pt x="18670" y="13813"/>
                    <a:pt x="13468" y="16245"/>
                    <a:pt x="8908" y="15051"/>
                  </a:cubicBezTo>
                  <a:cubicBezTo>
                    <a:pt x="7444" y="16916"/>
                    <a:pt x="6110" y="18889"/>
                    <a:pt x="4878" y="20949"/>
                  </a:cubicBezTo>
                  <a:cubicBezTo>
                    <a:pt x="2887" y="19768"/>
                    <a:pt x="1416" y="18148"/>
                    <a:pt x="0" y="16481"/>
                  </a:cubicBezTo>
                  <a:cubicBezTo>
                    <a:pt x="1463" y="15212"/>
                    <a:pt x="2680" y="13735"/>
                    <a:pt x="4242" y="12549"/>
                  </a:cubicBezTo>
                  <a:cubicBezTo>
                    <a:pt x="-220" y="8067"/>
                    <a:pt x="3534" y="-651"/>
                    <a:pt x="10817" y="39"/>
                  </a:cubicBezTo>
                  <a:close/>
                  <a:moveTo>
                    <a:pt x="10817" y="3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0" name="AutoShape 36"/>
            <p:cNvSpPr>
              <a:spLocks/>
            </p:cNvSpPr>
            <p:nvPr/>
          </p:nvSpPr>
          <p:spPr bwMode="auto">
            <a:xfrm>
              <a:off x="595313" y="3695700"/>
              <a:ext cx="2674937" cy="2690813"/>
            </a:xfrm>
            <a:custGeom>
              <a:avLst/>
              <a:gdLst/>
              <a:ahLst/>
              <a:cxnLst/>
              <a:rect l="0" t="0" r="r" b="b"/>
              <a:pathLst>
                <a:path w="21559" h="21068">
                  <a:moveTo>
                    <a:pt x="12053" y="142"/>
                  </a:moveTo>
                  <a:cubicBezTo>
                    <a:pt x="9876" y="978"/>
                    <a:pt x="8094" y="2196"/>
                    <a:pt x="6762" y="3852"/>
                  </a:cubicBezTo>
                  <a:cubicBezTo>
                    <a:pt x="7610" y="4994"/>
                    <a:pt x="8717" y="5885"/>
                    <a:pt x="9603" y="6991"/>
                  </a:cubicBezTo>
                  <a:cubicBezTo>
                    <a:pt x="9907" y="7000"/>
                    <a:pt x="9883" y="6691"/>
                    <a:pt x="10289" y="6800"/>
                  </a:cubicBezTo>
                  <a:cubicBezTo>
                    <a:pt x="13002" y="9084"/>
                    <a:pt x="16040" y="12776"/>
                    <a:pt x="18815" y="15741"/>
                  </a:cubicBezTo>
                  <a:cubicBezTo>
                    <a:pt x="19478" y="16450"/>
                    <a:pt x="21600" y="17981"/>
                    <a:pt x="21559" y="18975"/>
                  </a:cubicBezTo>
                  <a:cubicBezTo>
                    <a:pt x="21538" y="19473"/>
                    <a:pt x="19985" y="21067"/>
                    <a:pt x="19403" y="21068"/>
                  </a:cubicBezTo>
                  <a:cubicBezTo>
                    <a:pt x="18674" y="21070"/>
                    <a:pt x="16925" y="18620"/>
                    <a:pt x="16463" y="18119"/>
                  </a:cubicBezTo>
                  <a:cubicBezTo>
                    <a:pt x="13567" y="14986"/>
                    <a:pt x="10663" y="12104"/>
                    <a:pt x="7937" y="8988"/>
                  </a:cubicBezTo>
                  <a:cubicBezTo>
                    <a:pt x="7981" y="8745"/>
                    <a:pt x="8075" y="8551"/>
                    <a:pt x="8231" y="8417"/>
                  </a:cubicBezTo>
                  <a:cubicBezTo>
                    <a:pt x="7447" y="7467"/>
                    <a:pt x="6506" y="6668"/>
                    <a:pt x="5782" y="5659"/>
                  </a:cubicBezTo>
                  <a:cubicBezTo>
                    <a:pt x="4712" y="6333"/>
                    <a:pt x="4026" y="7379"/>
                    <a:pt x="3038" y="8132"/>
                  </a:cubicBezTo>
                  <a:cubicBezTo>
                    <a:pt x="3011" y="8507"/>
                    <a:pt x="3457" y="8423"/>
                    <a:pt x="3430" y="8798"/>
                  </a:cubicBezTo>
                  <a:cubicBezTo>
                    <a:pt x="3160" y="8980"/>
                    <a:pt x="2931" y="9202"/>
                    <a:pt x="2744" y="9464"/>
                  </a:cubicBezTo>
                  <a:cubicBezTo>
                    <a:pt x="1817" y="8492"/>
                    <a:pt x="917" y="7496"/>
                    <a:pt x="0" y="6515"/>
                  </a:cubicBezTo>
                  <a:cubicBezTo>
                    <a:pt x="45" y="6114"/>
                    <a:pt x="463" y="6077"/>
                    <a:pt x="588" y="5754"/>
                  </a:cubicBezTo>
                  <a:cubicBezTo>
                    <a:pt x="971" y="5763"/>
                    <a:pt x="976" y="6138"/>
                    <a:pt x="1176" y="6325"/>
                  </a:cubicBezTo>
                  <a:cubicBezTo>
                    <a:pt x="2133" y="5542"/>
                    <a:pt x="2997" y="4669"/>
                    <a:pt x="3920" y="3852"/>
                  </a:cubicBezTo>
                  <a:cubicBezTo>
                    <a:pt x="3973" y="3515"/>
                    <a:pt x="3573" y="3618"/>
                    <a:pt x="3626" y="3281"/>
                  </a:cubicBezTo>
                  <a:cubicBezTo>
                    <a:pt x="4449" y="2963"/>
                    <a:pt x="4762" y="1642"/>
                    <a:pt x="5586" y="2615"/>
                  </a:cubicBezTo>
                  <a:cubicBezTo>
                    <a:pt x="7241" y="1338"/>
                    <a:pt x="8705" y="-530"/>
                    <a:pt x="12053" y="142"/>
                  </a:cubicBezTo>
                  <a:close/>
                  <a:moveTo>
                    <a:pt x="12053" y="1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1" name="AutoShape 37"/>
            <p:cNvSpPr>
              <a:spLocks/>
            </p:cNvSpPr>
            <p:nvPr/>
          </p:nvSpPr>
          <p:spPr bwMode="auto">
            <a:xfrm>
              <a:off x="1193800" y="5257800"/>
              <a:ext cx="958850" cy="1131888"/>
            </a:xfrm>
            <a:custGeom>
              <a:avLst/>
              <a:gdLst/>
              <a:ahLst/>
              <a:cxnLst/>
              <a:rect l="0" t="0" r="r" b="b"/>
              <a:pathLst>
                <a:path w="21471" h="21168">
                  <a:moveTo>
                    <a:pt x="8698" y="16584"/>
                  </a:moveTo>
                  <a:cubicBezTo>
                    <a:pt x="14911" y="17225"/>
                    <a:pt x="15123" y="8446"/>
                    <a:pt x="8427" y="9996"/>
                  </a:cubicBezTo>
                  <a:cubicBezTo>
                    <a:pt x="4120" y="10992"/>
                    <a:pt x="4841" y="16185"/>
                    <a:pt x="8698" y="16584"/>
                  </a:cubicBezTo>
                  <a:close/>
                  <a:moveTo>
                    <a:pt x="21471" y="7497"/>
                  </a:moveTo>
                  <a:cubicBezTo>
                    <a:pt x="20222" y="9660"/>
                    <a:pt x="18665" y="11908"/>
                    <a:pt x="16851" y="14539"/>
                  </a:cubicBezTo>
                  <a:cubicBezTo>
                    <a:pt x="15360" y="16702"/>
                    <a:pt x="13346" y="20857"/>
                    <a:pt x="10601" y="21127"/>
                  </a:cubicBezTo>
                  <a:cubicBezTo>
                    <a:pt x="5785" y="21600"/>
                    <a:pt x="-129" y="17900"/>
                    <a:pt x="2" y="14085"/>
                  </a:cubicBezTo>
                  <a:cubicBezTo>
                    <a:pt x="84" y="11698"/>
                    <a:pt x="3984" y="8963"/>
                    <a:pt x="5981" y="7042"/>
                  </a:cubicBezTo>
                  <a:cubicBezTo>
                    <a:pt x="8998" y="4139"/>
                    <a:pt x="11089" y="2215"/>
                    <a:pt x="13318" y="0"/>
                  </a:cubicBezTo>
                  <a:cubicBezTo>
                    <a:pt x="16127" y="2422"/>
                    <a:pt x="18796" y="4963"/>
                    <a:pt x="21471" y="7497"/>
                  </a:cubicBezTo>
                  <a:close/>
                  <a:moveTo>
                    <a:pt x="21471" y="749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455484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Right)&#10;Text + Small Content (Right)&#10;Text + Small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1366" y="2062621"/>
            <a:ext cx="7515860" cy="4115952"/>
          </a:xfrm>
        </p:spPr>
        <p:txBody>
          <a:bodyPr lIns="411480"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423389" y="2062621"/>
            <a:ext cx="3463808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Text + Small Content (Right)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Tab to add bullet.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If body subhead is needed, change default text to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 words per line. 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10 words per text block.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09846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6" y="234679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71339" y="2062621"/>
            <a:ext cx="7515860" cy="4115952"/>
          </a:xfrm>
        </p:spPr>
        <p:txBody>
          <a:bodyPr lIns="411480" numCol="1" spcCol="457200"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04799" y="2062621"/>
            <a:ext cx="3463808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Text + Small Content (Left)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Tab to add bullet.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If body subhead is needed, change default text to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 words per line. 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10 words per text block.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8642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Text + Large Content (Right)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799" y="2062620"/>
            <a:ext cx="3463808" cy="4109579"/>
          </a:xfrm>
        </p:spPr>
        <p:txBody>
          <a:bodyPr lIns="411480"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71336" y="2062621"/>
            <a:ext cx="7515861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Tab to add bullet.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If body subhead is needed, change default text to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 words per line. 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10 words per text block.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0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1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205896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23389" y="2062620"/>
            <a:ext cx="3463808" cy="4109579"/>
          </a:xfrm>
        </p:spPr>
        <p:txBody>
          <a:bodyPr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01364" y="2062621"/>
            <a:ext cx="7515861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Text + Large Content (Left)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Tab to add bullet.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If body subhead is needed, change default text to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 words per line. 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10 words per text block.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910289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11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11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11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7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51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3 Icons</a:t>
            </a:r>
          </a:p>
        </p:txBody>
      </p:sp>
    </p:spTree>
    <p:extLst>
      <p:ext uri="{BB962C8B-B14F-4D97-AF65-F5344CB8AC3E}">
        <p14:creationId xmlns:p14="http://schemas.microsoft.com/office/powerpoint/2010/main" val="3481145694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5094732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8410752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858347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11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11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11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7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51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3 Images (Circle)</a:t>
            </a:r>
          </a:p>
        </p:txBody>
      </p:sp>
    </p:spTree>
    <p:extLst>
      <p:ext uri="{BB962C8B-B14F-4D97-AF65-F5344CB8AC3E}">
        <p14:creationId xmlns:p14="http://schemas.microsoft.com/office/powerpoint/2010/main" val="1380595165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4764012" y="1783796"/>
            <a:ext cx="2663976" cy="199798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8080032" y="1783796"/>
            <a:ext cx="2663976" cy="199798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527625" y="1783796"/>
            <a:ext cx="2663976" cy="199798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11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11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11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5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49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3 Images (Square)</a:t>
            </a:r>
          </a:p>
        </p:txBody>
      </p:sp>
    </p:spTree>
    <p:extLst>
      <p:ext uri="{BB962C8B-B14F-4D97-AF65-F5344CB8AC3E}">
        <p14:creationId xmlns:p14="http://schemas.microsoft.com/office/powerpoint/2010/main" val="183117202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(HPA)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HPA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2330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6" y="2062629"/>
            <a:ext cx="7518399" cy="4109579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Text + Icon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Tab to add bullet.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If body subhead is needed, change default text to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 words per line. 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10 words per text block.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947553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Circle)&#10;Text + Small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5"/>
          </p:nvPr>
        </p:nvSpPr>
        <p:spPr>
          <a:xfrm>
            <a:off x="609600" y="1981207"/>
            <a:ext cx="2404872" cy="2399403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6" y="2062620"/>
            <a:ext cx="7518399" cy="4109579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Text + Small Image (Circle)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Tab to add bullet.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If body subhead is needed, change default text to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 words per line. 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10 words per text block.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080712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5"/>
          </p:nvPr>
        </p:nvSpPr>
        <p:spPr>
          <a:xfrm>
            <a:off x="609600" y="1981200"/>
            <a:ext cx="2404872" cy="24048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6" y="2062620"/>
            <a:ext cx="7518399" cy="4109579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Text + Small Image (Square)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Tab to add bullet.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If body subhead is needed, change default text to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 words per line. 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10 words per text block.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1864037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5"/>
          </p:nvPr>
        </p:nvSpPr>
        <p:spPr>
          <a:xfrm>
            <a:off x="1162051" y="1848946"/>
            <a:ext cx="4352544" cy="4348752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13229" y="2062620"/>
            <a:ext cx="4273971" cy="4109579"/>
          </a:xfrm>
        </p:spPr>
        <p:txBody>
          <a:bodyPr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Text + Large Image (Circle)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Tab to add bullet.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If body subhead is needed, change default text to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 words per line. 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10 words per text block.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747483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5"/>
          </p:nvPr>
        </p:nvSpPr>
        <p:spPr>
          <a:xfrm>
            <a:off x="1162051" y="1848238"/>
            <a:ext cx="4352544" cy="43501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13229" y="2062620"/>
            <a:ext cx="4273971" cy="4109579"/>
          </a:xfrm>
        </p:spPr>
        <p:txBody>
          <a:bodyPr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Text + Large Image (Square)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Tab to add bullet.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If body subhead is needed, change default text to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 words per line. 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10 words per text block.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709606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080" y="234668"/>
            <a:ext cx="9308119" cy="1556176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2062621"/>
            <a:ext cx="11582397" cy="4096512"/>
          </a:xfrm>
        </p:spPr>
        <p:txBody>
          <a:bodyPr lIns="411480" numCol="2" spcCol="457200"/>
          <a:lstStyle>
            <a:lvl1pPr>
              <a:spcAft>
                <a:spcPts val="225"/>
              </a:spcAft>
              <a:defRPr sz="1500" b="1" baseline="0">
                <a:solidFill>
                  <a:schemeClr val="tx1"/>
                </a:solidFill>
              </a:defRPr>
            </a:lvl1pPr>
            <a:lvl2pPr marL="48814" indent="0">
              <a:spcBef>
                <a:spcPts val="150"/>
              </a:spcBef>
              <a:spcAft>
                <a:spcPts val="900"/>
              </a:spcAft>
              <a:buNone/>
              <a:tabLst/>
              <a:defRPr sz="1500" i="1" baseline="0">
                <a:solidFill>
                  <a:schemeClr val="tx1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Use tab and left </a:t>
            </a:r>
            <a:r>
              <a:rPr lang="en-US" err="1"/>
              <a:t>outdent</a:t>
            </a:r>
            <a:r>
              <a:rPr lang="en-US"/>
              <a:t> button to change between text styles.</a:t>
            </a:r>
          </a:p>
          <a:p>
            <a:pPr lvl="1"/>
            <a:r>
              <a:rPr lang="en-US"/>
              <a:t>5 words per line. 10 words per text block.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Case Study</a:t>
            </a:r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739288" y="234668"/>
            <a:ext cx="1554480" cy="1556176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Use Tab and left outdent button to change between text styles.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 words per line. 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10 words per text block.</a:t>
            </a:r>
          </a:p>
          <a:p>
            <a:pPr marL="264307" indent="-64291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 dirty="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8178075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3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299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240355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885979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267919" y="2789016"/>
            <a:ext cx="0" cy="31411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885976" y="2789016"/>
            <a:ext cx="0" cy="31411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2458898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076956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9695014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Timeline (3 Year)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8"/>
          </p:nvPr>
        </p:nvSpPr>
        <p:spPr>
          <a:xfrm>
            <a:off x="863678" y="2789026"/>
            <a:ext cx="319043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4481735" y="2789026"/>
            <a:ext cx="319043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8099794" y="2789026"/>
            <a:ext cx="319043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9634644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4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301" y="1502633"/>
            <a:ext cx="275837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332410" y="1502633"/>
            <a:ext cx="276524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56249" y="1502633"/>
            <a:ext cx="2751499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780101" y="1502633"/>
            <a:ext cx="2751499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2001492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715030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7428563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Timeline (4 Year)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350291" y="2789026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049297" y="2789026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8748304" y="2789026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10092586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831272" y="2789026"/>
            <a:ext cx="2328583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3530279" y="2789026"/>
            <a:ext cx="2328583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 userDrawn="1">
            <p:ph type="body" sz="quarter" idx="21"/>
          </p:nvPr>
        </p:nvSpPr>
        <p:spPr>
          <a:xfrm>
            <a:off x="6229286" y="2789026"/>
            <a:ext cx="2328583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 userDrawn="1">
            <p:ph type="body" sz="quarter" idx="22"/>
          </p:nvPr>
        </p:nvSpPr>
        <p:spPr>
          <a:xfrm>
            <a:off x="8928294" y="2789026"/>
            <a:ext cx="2328583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846943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5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301" y="1502633"/>
            <a:ext cx="221072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791632" y="1502633"/>
            <a:ext cx="221893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77393" y="1502633"/>
            <a:ext cx="220251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141881" y="1502633"/>
            <a:ext cx="222232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9320876" y="1502633"/>
            <a:ext cx="222232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727668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078649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0432044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Timeline (5 Year)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3901103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>
            <a:off x="8253049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2815708" y="2789026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167897" y="2789026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991803" y="2789026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9343992" y="2789026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804304" y="2789026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980398" y="2789026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56493" y="2789026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7332588" y="2789026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9508680" y="2789026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218901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88" y="2621086"/>
            <a:ext cx="5329517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00194" y="2621086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Boxed Text Two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Text in boxes is Arial, 20pt.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 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5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1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01855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(Connected</a:t>
            </a:r>
            <a:r>
              <a:rPr lang="en-US" sz="1100" baseline="0"/>
              <a:t> Care</a:t>
            </a:r>
            <a:r>
              <a:rPr lang="en-US" sz="1100"/>
              <a:t>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Connected Care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7128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92" y="2621086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2621086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092276" y="2621086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Boxed Text Three Items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Text in boxes is Arial, 20pt.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 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4180444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91" y="1925664"/>
            <a:ext cx="532951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00194" y="1925664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1" y="3369677"/>
            <a:ext cx="532951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4" y="3369677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Boxed Text Four Items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Text in boxes is Arial, 20pt.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 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775863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925664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925664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925664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3" y="3369677"/>
            <a:ext cx="532951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3369677"/>
            <a:ext cx="539868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Boxed Text Five Items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Text in boxes is Arial, 20pt.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 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5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6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474004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925664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925664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925664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92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Boxed Text Six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Text in boxes is Arial, 20pt.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 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368408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89" y="1646292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1646292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2289" y="4499053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200196" y="4499053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Boxed Text Seven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Text in boxes is Arial, 20pt.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 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3693133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ight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646292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646292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646292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89" y="3072664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3072664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88" y="4499053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4499053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4499053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Boxed Text Eight Items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Text in boxes is Arial, 20pt.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 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8" name="Group 27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3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985489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Nin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646292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646292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646292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1" y="3072664"/>
            <a:ext cx="350660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377283" y="3072664"/>
            <a:ext cx="350660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092279" y="3072664"/>
            <a:ext cx="3506607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88" y="4499053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4499053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4499053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Boxed Text Nine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Text in boxes is Arial, 20pt.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 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3" name="Group 22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613537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2289" y="2660174"/>
            <a:ext cx="5366723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229979" y="2660174"/>
            <a:ext cx="5368900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92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662289" y="4930130"/>
            <a:ext cx="5366723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6229979" y="4930130"/>
            <a:ext cx="5368900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Boxed Text Ten Items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Text in boxes is Arial, 20pt.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 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32" name="Group 31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3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3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935061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l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2289" y="2660174"/>
            <a:ext cx="5366723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229979" y="2660174"/>
            <a:ext cx="5368900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92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62292" y="4930130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4377284" y="4930130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8092276" y="4930130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tx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Boxed Text Eleven Items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Text in boxes is Arial, 20pt.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 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7" name="Group 26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35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517781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6130584" y="2433870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19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89" y="2621076"/>
            <a:ext cx="5388864" cy="1095452"/>
          </a:xfrm>
        </p:spPr>
        <p:txBody>
          <a:bodyPr lIns="91440" tIns="91440" rIns="91440" bIns="91440"/>
          <a:lstStyle>
            <a:lvl1pPr marL="9525" indent="0" algn="ctr">
              <a:spcAft>
                <a:spcPts val="0"/>
              </a:spcAft>
              <a:buNone/>
              <a:defRPr sz="1500" b="0" baseline="0">
                <a:solidFill>
                  <a:schemeClr val="tx1"/>
                </a:solidFill>
              </a:defRPr>
            </a:lvl1pPr>
            <a:lvl2pPr marL="8334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10015" y="2621076"/>
            <a:ext cx="5388864" cy="1095452"/>
          </a:xfrm>
        </p:spPr>
        <p:txBody>
          <a:bodyPr vert="horz" lIns="91440" tIns="91440" rIns="91440" bIns="91440" rtlCol="0">
            <a:noAutofit/>
          </a:bodyPr>
          <a:lstStyle>
            <a:lvl1pPr marL="9525" marR="0" indent="0" algn="ctr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9525" marR="0" lvl="0" indent="0" algn="ctr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Text Grid Two Items</a:t>
            </a:r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2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3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7724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CM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(PCMH)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PCMH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77552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291919" y="2433870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7969245" y="2433870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19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91" y="2621076"/>
            <a:ext cx="3581928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339626" y="2621076"/>
            <a:ext cx="3581927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16947" y="2621076"/>
            <a:ext cx="3581932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 smtClean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Text Grid Three Items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674590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6140863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29069" y="3143762"/>
            <a:ext cx="5444355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140863" y="3196306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193838" y="3143762"/>
            <a:ext cx="5485668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92" y="1913648"/>
            <a:ext cx="541113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193845" y="1913648"/>
            <a:ext cx="5405041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2292" y="3205337"/>
            <a:ext cx="5411135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93840" y="3205337"/>
            <a:ext cx="540504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Text Grid Four Items</a:t>
            </a:r>
          </a:p>
        </p:txBody>
      </p:sp>
      <p:grpSp>
        <p:nvGrpSpPr>
          <p:cNvPr id="23" name="Group 22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4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5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28574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274851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29075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7986316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140863" y="3196306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323508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134514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33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2297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73762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85229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marL="9525" marR="0" indent="0" algn="ctr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9525" marR="0" lvl="0" indent="0" algn="ctr" defTabSz="3428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36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2292" y="3205337"/>
            <a:ext cx="5411135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7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93840" y="3205337"/>
            <a:ext cx="540504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Text Grid Five Items</a:t>
            </a:r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803852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4274851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29075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7986316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4323508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8134514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V="1">
            <a:off x="4274851" y="3205334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7986316" y="3205334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add emphasis to text, make text bold.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28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2297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73762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85229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1" name="Text Placeholder 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62297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2" name="Text Placeholder 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373762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3" name="Text Placeholder 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085229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Text Grid Six Items</a:t>
            </a:r>
          </a:p>
        </p:txBody>
      </p:sp>
      <p:grpSp>
        <p:nvGrpSpPr>
          <p:cNvPr id="35" name="Group 34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3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3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317134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4679"/>
            <a:ext cx="11115965" cy="3749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Title Only (Image)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04800" y="671946"/>
            <a:ext cx="11115965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5648019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below)&#10;Image with Text (Times be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6" y="228600"/>
            <a:ext cx="3454401" cy="3151097"/>
          </a:xfrm>
        </p:spPr>
        <p:txBody>
          <a:bodyPr anchor="b"/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Image with Text (Times below)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3442052"/>
            <a:ext cx="3450965" cy="2730159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21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7763161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abo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6" y="3025595"/>
            <a:ext cx="3454401" cy="3151097"/>
          </a:xfrm>
        </p:spPr>
        <p:txBody>
          <a:bodyPr anchor="t"/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Image with Text (Times above)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228610"/>
            <a:ext cx="3450965" cy="2730159"/>
          </a:xfrm>
        </p:spPr>
        <p:txBody>
          <a:bodyPr anchor="b"/>
          <a:lstStyle>
            <a:lvl1pPr marL="9525" indent="0">
              <a:lnSpc>
                <a:spcPct val="90000"/>
              </a:lnSpc>
              <a:buNone/>
              <a:defRPr sz="21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3467127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 dirty="0">
                <a:solidFill>
                  <a:srgbClr val="FFFFFF"/>
                </a:solidFill>
              </a:rPr>
              <a:t>QUOTE SLIDE LAYOUTS</a:t>
            </a:r>
          </a:p>
          <a:p>
            <a:pPr algn="ctr" defTabSz="342900"/>
            <a:r>
              <a:rPr lang="en-US" sz="1800" dirty="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1524108944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3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8"/>
            <a:ext cx="10964333" cy="354203"/>
          </a:xfrm>
        </p:spPr>
        <p:txBody>
          <a:bodyPr/>
          <a:lstStyle>
            <a:lvl1pPr algn="ctr">
              <a:defRPr sz="15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Quote/Statement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484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3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8"/>
            <a:ext cx="10964333" cy="354203"/>
          </a:xfrm>
        </p:spPr>
        <p:txBody>
          <a:bodyPr/>
          <a:lstStyle>
            <a:lvl1pPr algn="ctr">
              <a:defRPr sz="15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Quote/Statement (Blue)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97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CS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(PCSP)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PCSP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19076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3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LTSS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8"/>
            <a:ext cx="10964333" cy="354203"/>
          </a:xfrm>
        </p:spPr>
        <p:txBody>
          <a:bodyPr/>
          <a:lstStyle>
            <a:lvl1pPr algn="ctr">
              <a:defRPr sz="15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Quote/Statement (LTSS)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94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3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HPA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8"/>
            <a:ext cx="10964333" cy="354203"/>
          </a:xfrm>
        </p:spPr>
        <p:txBody>
          <a:bodyPr/>
          <a:lstStyle>
            <a:lvl1pPr algn="ctr">
              <a:defRPr sz="15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Quote/Statement (HPA)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09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3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Connected Care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8"/>
            <a:ext cx="10964333" cy="354203"/>
          </a:xfrm>
        </p:spPr>
        <p:txBody>
          <a:bodyPr/>
          <a:lstStyle>
            <a:lvl1pPr algn="ctr">
              <a:defRPr sz="15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Quote/Statement </a:t>
            </a:r>
            <a:br>
              <a:rPr lang="en-US" sz="825" dirty="0">
                <a:solidFill>
                  <a:srgbClr val="FFFFFF"/>
                </a:solidFill>
              </a:rPr>
            </a:br>
            <a:r>
              <a:rPr lang="en-US" sz="825" dirty="0">
                <a:solidFill>
                  <a:srgbClr val="FFFFFF"/>
                </a:solidFill>
              </a:rPr>
              <a:t>(Connected Care)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00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Turquoi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3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8"/>
            <a:ext cx="10964333" cy="354203"/>
          </a:xfrm>
        </p:spPr>
        <p:txBody>
          <a:bodyPr/>
          <a:lstStyle>
            <a:lvl1pPr algn="ctr">
              <a:defRPr sz="15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Quote/Statement (Turquoise)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49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G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3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8"/>
            <a:ext cx="10964333" cy="354203"/>
          </a:xfrm>
        </p:spPr>
        <p:txBody>
          <a:bodyPr/>
          <a:lstStyle>
            <a:lvl1pPr algn="ctr">
              <a:defRPr sz="15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Quote/Statement (Gold)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22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 dirty="0">
                <a:solidFill>
                  <a:srgbClr val="FFFFFF"/>
                </a:solidFill>
              </a:rPr>
              <a:t>MEDIA LAYOUTS</a:t>
            </a:r>
          </a:p>
          <a:p>
            <a:pPr algn="ctr" defTabSz="342900"/>
            <a:r>
              <a:rPr lang="en-US" sz="1800" dirty="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891568104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Blank (Image)</a:t>
            </a: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90357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dio 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Audio File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4495800" y="1828800"/>
            <a:ext cx="3200400" cy="3200400"/>
            <a:chOff x="4495800" y="1828800"/>
            <a:chExt cx="3200400" cy="3200400"/>
          </a:xfrm>
        </p:grpSpPr>
        <p:sp>
          <p:nvSpPr>
            <p:cNvPr id="14" name="Oval 13"/>
            <p:cNvSpPr>
              <a:spLocks noChangeAspect="1"/>
            </p:cNvSpPr>
            <p:nvPr userDrawn="1"/>
          </p:nvSpPr>
          <p:spPr>
            <a:xfrm>
              <a:off x="4495800" y="1828800"/>
              <a:ext cx="3200400" cy="3200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5399405" y="2755615"/>
              <a:ext cx="1393189" cy="1346769"/>
              <a:chOff x="1339850" y="55563"/>
              <a:chExt cx="7670800" cy="7415212"/>
            </a:xfrm>
            <a:solidFill>
              <a:schemeClr val="tx1"/>
            </a:solidFill>
          </p:grpSpPr>
          <p:sp>
            <p:nvSpPr>
              <p:cNvPr id="16" name="Freeform 1"/>
              <p:cNvSpPr>
                <a:spLocks noChangeArrowheads="1"/>
              </p:cNvSpPr>
              <p:nvPr/>
            </p:nvSpPr>
            <p:spPr bwMode="auto">
              <a:xfrm>
                <a:off x="7372350" y="1582738"/>
                <a:ext cx="1638300" cy="4349750"/>
              </a:xfrm>
              <a:custGeom>
                <a:avLst/>
                <a:gdLst>
                  <a:gd name="T0" fmla="*/ 1568 w 4551"/>
                  <a:gd name="T1" fmla="*/ 339 h 12084"/>
                  <a:gd name="T2" fmla="*/ 1568 w 4551"/>
                  <a:gd name="T3" fmla="*/ 339 h 12084"/>
                  <a:gd name="T4" fmla="*/ 339 w 4551"/>
                  <a:gd name="T5" fmla="*/ 308 h 12084"/>
                  <a:gd name="T6" fmla="*/ 308 w 4551"/>
                  <a:gd name="T7" fmla="*/ 1538 h 12084"/>
                  <a:gd name="T8" fmla="*/ 308 w 4551"/>
                  <a:gd name="T9" fmla="*/ 10637 h 12084"/>
                  <a:gd name="T10" fmla="*/ 339 w 4551"/>
                  <a:gd name="T11" fmla="*/ 11837 h 12084"/>
                  <a:gd name="T12" fmla="*/ 923 w 4551"/>
                  <a:gd name="T13" fmla="*/ 12083 h 12084"/>
                  <a:gd name="T14" fmla="*/ 1538 w 4551"/>
                  <a:gd name="T15" fmla="*/ 11805 h 12084"/>
                  <a:gd name="T16" fmla="*/ 1568 w 4551"/>
                  <a:gd name="T17" fmla="*/ 339 h 1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51" h="12084">
                    <a:moveTo>
                      <a:pt x="1568" y="339"/>
                    </a:moveTo>
                    <a:lnTo>
                      <a:pt x="1568" y="339"/>
                    </a:lnTo>
                    <a:cubicBezTo>
                      <a:pt x="1260" y="0"/>
                      <a:pt x="708" y="0"/>
                      <a:pt x="339" y="308"/>
                    </a:cubicBezTo>
                    <a:cubicBezTo>
                      <a:pt x="0" y="615"/>
                      <a:pt x="0" y="1169"/>
                      <a:pt x="308" y="1538"/>
                    </a:cubicBezTo>
                    <a:cubicBezTo>
                      <a:pt x="2675" y="4028"/>
                      <a:pt x="2675" y="8085"/>
                      <a:pt x="308" y="10637"/>
                    </a:cubicBezTo>
                    <a:cubicBezTo>
                      <a:pt x="0" y="10976"/>
                      <a:pt x="0" y="11498"/>
                      <a:pt x="339" y="11837"/>
                    </a:cubicBezTo>
                    <a:cubicBezTo>
                      <a:pt x="523" y="12021"/>
                      <a:pt x="738" y="12083"/>
                      <a:pt x="923" y="12083"/>
                    </a:cubicBezTo>
                    <a:cubicBezTo>
                      <a:pt x="1138" y="12083"/>
                      <a:pt x="1353" y="11990"/>
                      <a:pt x="1538" y="11805"/>
                    </a:cubicBezTo>
                    <a:cubicBezTo>
                      <a:pt x="4550" y="8670"/>
                      <a:pt x="4550" y="3506"/>
                      <a:pt x="1568" y="3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900"/>
                <a:endParaRPr lang="en-US" sz="13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2"/>
              <p:cNvSpPr>
                <a:spLocks noChangeArrowheads="1"/>
              </p:cNvSpPr>
              <p:nvPr/>
            </p:nvSpPr>
            <p:spPr bwMode="auto">
              <a:xfrm>
                <a:off x="6453188" y="2555875"/>
                <a:ext cx="1139825" cy="2390775"/>
              </a:xfrm>
              <a:custGeom>
                <a:avLst/>
                <a:gdLst>
                  <a:gd name="T0" fmla="*/ 1599 w 3168"/>
                  <a:gd name="T1" fmla="*/ 369 h 6641"/>
                  <a:gd name="T2" fmla="*/ 1599 w 3168"/>
                  <a:gd name="T3" fmla="*/ 369 h 6641"/>
                  <a:gd name="T4" fmla="*/ 369 w 3168"/>
                  <a:gd name="T5" fmla="*/ 308 h 6641"/>
                  <a:gd name="T6" fmla="*/ 308 w 3168"/>
                  <a:gd name="T7" fmla="*/ 1538 h 6641"/>
                  <a:gd name="T8" fmla="*/ 308 w 3168"/>
                  <a:gd name="T9" fmla="*/ 5195 h 6641"/>
                  <a:gd name="T10" fmla="*/ 369 w 3168"/>
                  <a:gd name="T11" fmla="*/ 6425 h 6641"/>
                  <a:gd name="T12" fmla="*/ 923 w 3168"/>
                  <a:gd name="T13" fmla="*/ 6640 h 6641"/>
                  <a:gd name="T14" fmla="*/ 1538 w 3168"/>
                  <a:gd name="T15" fmla="*/ 6394 h 6641"/>
                  <a:gd name="T16" fmla="*/ 1599 w 3168"/>
                  <a:gd name="T17" fmla="*/ 369 h 6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8" h="6641">
                    <a:moveTo>
                      <a:pt x="1599" y="369"/>
                    </a:moveTo>
                    <a:lnTo>
                      <a:pt x="1599" y="369"/>
                    </a:lnTo>
                    <a:cubicBezTo>
                      <a:pt x="1292" y="0"/>
                      <a:pt x="707" y="0"/>
                      <a:pt x="369" y="308"/>
                    </a:cubicBezTo>
                    <a:cubicBezTo>
                      <a:pt x="0" y="615"/>
                      <a:pt x="0" y="1199"/>
                      <a:pt x="308" y="1538"/>
                    </a:cubicBezTo>
                    <a:cubicBezTo>
                      <a:pt x="1292" y="2552"/>
                      <a:pt x="1292" y="4212"/>
                      <a:pt x="308" y="5195"/>
                    </a:cubicBezTo>
                    <a:cubicBezTo>
                      <a:pt x="0" y="5564"/>
                      <a:pt x="0" y="6087"/>
                      <a:pt x="369" y="6425"/>
                    </a:cubicBezTo>
                    <a:cubicBezTo>
                      <a:pt x="524" y="6609"/>
                      <a:pt x="769" y="6640"/>
                      <a:pt x="923" y="6640"/>
                    </a:cubicBezTo>
                    <a:cubicBezTo>
                      <a:pt x="1138" y="6640"/>
                      <a:pt x="1353" y="6548"/>
                      <a:pt x="1538" y="6394"/>
                    </a:cubicBezTo>
                    <a:cubicBezTo>
                      <a:pt x="3167" y="4734"/>
                      <a:pt x="3167" y="2029"/>
                      <a:pt x="1599" y="3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900"/>
                <a:endParaRPr lang="en-US" sz="13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Freeform 3"/>
              <p:cNvSpPr>
                <a:spLocks noChangeArrowheads="1"/>
              </p:cNvSpPr>
              <p:nvPr/>
            </p:nvSpPr>
            <p:spPr bwMode="auto">
              <a:xfrm>
                <a:off x="1339850" y="2058988"/>
                <a:ext cx="919163" cy="3441700"/>
              </a:xfrm>
              <a:custGeom>
                <a:avLst/>
                <a:gdLst>
                  <a:gd name="T0" fmla="*/ 2553 w 2554"/>
                  <a:gd name="T1" fmla="*/ 0 h 9561"/>
                  <a:gd name="T2" fmla="*/ 2553 w 2554"/>
                  <a:gd name="T3" fmla="*/ 0 h 9561"/>
                  <a:gd name="T4" fmla="*/ 892 w 2554"/>
                  <a:gd name="T5" fmla="*/ 0 h 9561"/>
                  <a:gd name="T6" fmla="*/ 0 w 2554"/>
                  <a:gd name="T7" fmla="*/ 860 h 9561"/>
                  <a:gd name="T8" fmla="*/ 0 w 2554"/>
                  <a:gd name="T9" fmla="*/ 8700 h 9561"/>
                  <a:gd name="T10" fmla="*/ 892 w 2554"/>
                  <a:gd name="T11" fmla="*/ 9560 h 9561"/>
                  <a:gd name="T12" fmla="*/ 2553 w 2554"/>
                  <a:gd name="T13" fmla="*/ 9560 h 9561"/>
                  <a:gd name="T14" fmla="*/ 2553 w 2554"/>
                  <a:gd name="T15" fmla="*/ 0 h 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9561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892" y="0"/>
                      <a:pt x="892" y="0"/>
                      <a:pt x="892" y="0"/>
                    </a:cubicBezTo>
                    <a:cubicBezTo>
                      <a:pt x="400" y="0"/>
                      <a:pt x="0" y="368"/>
                      <a:pt x="0" y="860"/>
                    </a:cubicBezTo>
                    <a:cubicBezTo>
                      <a:pt x="0" y="8700"/>
                      <a:pt x="0" y="8700"/>
                      <a:pt x="0" y="8700"/>
                    </a:cubicBezTo>
                    <a:cubicBezTo>
                      <a:pt x="0" y="9161"/>
                      <a:pt x="400" y="9560"/>
                      <a:pt x="892" y="9560"/>
                    </a:cubicBezTo>
                    <a:cubicBezTo>
                      <a:pt x="2553" y="9560"/>
                      <a:pt x="2553" y="9560"/>
                      <a:pt x="2553" y="9560"/>
                    </a:cubicBezTo>
                    <a:lnTo>
                      <a:pt x="2553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900"/>
                <a:endParaRPr lang="en-US" sz="13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 4"/>
              <p:cNvSpPr>
                <a:spLocks noChangeArrowheads="1"/>
              </p:cNvSpPr>
              <p:nvPr/>
            </p:nvSpPr>
            <p:spPr bwMode="auto">
              <a:xfrm>
                <a:off x="2867025" y="55563"/>
                <a:ext cx="3132138" cy="7415212"/>
              </a:xfrm>
              <a:custGeom>
                <a:avLst/>
                <a:gdLst>
                  <a:gd name="T0" fmla="*/ 8177 w 8701"/>
                  <a:gd name="T1" fmla="*/ 123 h 20599"/>
                  <a:gd name="T2" fmla="*/ 8177 w 8701"/>
                  <a:gd name="T3" fmla="*/ 123 h 20599"/>
                  <a:gd name="T4" fmla="*/ 7317 w 8701"/>
                  <a:gd name="T5" fmla="*/ 215 h 20599"/>
                  <a:gd name="T6" fmla="*/ 0 w 8701"/>
                  <a:gd name="T7" fmla="*/ 5565 h 20599"/>
                  <a:gd name="T8" fmla="*/ 0 w 8701"/>
                  <a:gd name="T9" fmla="*/ 15095 h 20599"/>
                  <a:gd name="T10" fmla="*/ 7317 w 8701"/>
                  <a:gd name="T11" fmla="*/ 20414 h 20599"/>
                  <a:gd name="T12" fmla="*/ 7839 w 8701"/>
                  <a:gd name="T13" fmla="*/ 20598 h 20599"/>
                  <a:gd name="T14" fmla="*/ 8208 w 8701"/>
                  <a:gd name="T15" fmla="*/ 20506 h 20599"/>
                  <a:gd name="T16" fmla="*/ 8700 w 8701"/>
                  <a:gd name="T17" fmla="*/ 19768 h 20599"/>
                  <a:gd name="T18" fmla="*/ 8700 w 8701"/>
                  <a:gd name="T19" fmla="*/ 922 h 20599"/>
                  <a:gd name="T20" fmla="*/ 8177 w 8701"/>
                  <a:gd name="T21" fmla="*/ 123 h 20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01" h="20599">
                    <a:moveTo>
                      <a:pt x="8177" y="123"/>
                    </a:moveTo>
                    <a:lnTo>
                      <a:pt x="8177" y="123"/>
                    </a:lnTo>
                    <a:cubicBezTo>
                      <a:pt x="7869" y="0"/>
                      <a:pt x="7563" y="0"/>
                      <a:pt x="7317" y="215"/>
                    </a:cubicBezTo>
                    <a:cubicBezTo>
                      <a:pt x="0" y="5565"/>
                      <a:pt x="0" y="5565"/>
                      <a:pt x="0" y="5565"/>
                    </a:cubicBezTo>
                    <a:cubicBezTo>
                      <a:pt x="0" y="15095"/>
                      <a:pt x="0" y="15095"/>
                      <a:pt x="0" y="15095"/>
                    </a:cubicBezTo>
                    <a:cubicBezTo>
                      <a:pt x="7317" y="20414"/>
                      <a:pt x="7317" y="20414"/>
                      <a:pt x="7317" y="20414"/>
                    </a:cubicBezTo>
                    <a:cubicBezTo>
                      <a:pt x="7440" y="20537"/>
                      <a:pt x="7624" y="20598"/>
                      <a:pt x="7839" y="20598"/>
                    </a:cubicBezTo>
                    <a:cubicBezTo>
                      <a:pt x="7962" y="20598"/>
                      <a:pt x="8085" y="20537"/>
                      <a:pt x="8208" y="20506"/>
                    </a:cubicBezTo>
                    <a:cubicBezTo>
                      <a:pt x="8516" y="20383"/>
                      <a:pt x="8700" y="20075"/>
                      <a:pt x="8700" y="19768"/>
                    </a:cubicBezTo>
                    <a:cubicBezTo>
                      <a:pt x="8700" y="922"/>
                      <a:pt x="8700" y="922"/>
                      <a:pt x="8700" y="922"/>
                    </a:cubicBezTo>
                    <a:cubicBezTo>
                      <a:pt x="8669" y="584"/>
                      <a:pt x="8454" y="276"/>
                      <a:pt x="8177" y="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900"/>
                <a:endParaRPr lang="en-US" sz="1350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6622412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dio File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7" y="0"/>
            <a:ext cx="121919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Audio File (Image)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495800" y="1828800"/>
            <a:ext cx="3200400" cy="3200400"/>
            <a:chOff x="4495800" y="1828800"/>
            <a:chExt cx="3200400" cy="3200400"/>
          </a:xfrm>
        </p:grpSpPr>
        <p:sp>
          <p:nvSpPr>
            <p:cNvPr id="24" name="Oval 23"/>
            <p:cNvSpPr>
              <a:spLocks noChangeAspect="1"/>
            </p:cNvSpPr>
            <p:nvPr userDrawn="1"/>
          </p:nvSpPr>
          <p:spPr>
            <a:xfrm>
              <a:off x="4495800" y="1828800"/>
              <a:ext cx="3200400" cy="3200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342900"/>
              <a:endParaRPr lang="en-US" sz="1350" dirty="0">
                <a:solidFill>
                  <a:srgbClr val="FFFFFF"/>
                </a:solidFill>
              </a:endParaRPr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5399405" y="2755615"/>
              <a:ext cx="1393189" cy="1346769"/>
              <a:chOff x="1339850" y="55563"/>
              <a:chExt cx="7670800" cy="7415212"/>
            </a:xfrm>
            <a:solidFill>
              <a:schemeClr val="tx1"/>
            </a:solidFill>
          </p:grpSpPr>
          <p:sp>
            <p:nvSpPr>
              <p:cNvPr id="26" name="Freeform 1"/>
              <p:cNvSpPr>
                <a:spLocks noChangeArrowheads="1"/>
              </p:cNvSpPr>
              <p:nvPr/>
            </p:nvSpPr>
            <p:spPr bwMode="auto">
              <a:xfrm>
                <a:off x="7372350" y="1582738"/>
                <a:ext cx="1638300" cy="4349750"/>
              </a:xfrm>
              <a:custGeom>
                <a:avLst/>
                <a:gdLst>
                  <a:gd name="T0" fmla="*/ 1568 w 4551"/>
                  <a:gd name="T1" fmla="*/ 339 h 12084"/>
                  <a:gd name="T2" fmla="*/ 1568 w 4551"/>
                  <a:gd name="T3" fmla="*/ 339 h 12084"/>
                  <a:gd name="T4" fmla="*/ 339 w 4551"/>
                  <a:gd name="T5" fmla="*/ 308 h 12084"/>
                  <a:gd name="T6" fmla="*/ 308 w 4551"/>
                  <a:gd name="T7" fmla="*/ 1538 h 12084"/>
                  <a:gd name="T8" fmla="*/ 308 w 4551"/>
                  <a:gd name="T9" fmla="*/ 10637 h 12084"/>
                  <a:gd name="T10" fmla="*/ 339 w 4551"/>
                  <a:gd name="T11" fmla="*/ 11837 h 12084"/>
                  <a:gd name="T12" fmla="*/ 923 w 4551"/>
                  <a:gd name="T13" fmla="*/ 12083 h 12084"/>
                  <a:gd name="T14" fmla="*/ 1538 w 4551"/>
                  <a:gd name="T15" fmla="*/ 11805 h 12084"/>
                  <a:gd name="T16" fmla="*/ 1568 w 4551"/>
                  <a:gd name="T17" fmla="*/ 339 h 1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51" h="12084">
                    <a:moveTo>
                      <a:pt x="1568" y="339"/>
                    </a:moveTo>
                    <a:lnTo>
                      <a:pt x="1568" y="339"/>
                    </a:lnTo>
                    <a:cubicBezTo>
                      <a:pt x="1260" y="0"/>
                      <a:pt x="708" y="0"/>
                      <a:pt x="339" y="308"/>
                    </a:cubicBezTo>
                    <a:cubicBezTo>
                      <a:pt x="0" y="615"/>
                      <a:pt x="0" y="1169"/>
                      <a:pt x="308" y="1538"/>
                    </a:cubicBezTo>
                    <a:cubicBezTo>
                      <a:pt x="2675" y="4028"/>
                      <a:pt x="2675" y="8085"/>
                      <a:pt x="308" y="10637"/>
                    </a:cubicBezTo>
                    <a:cubicBezTo>
                      <a:pt x="0" y="10976"/>
                      <a:pt x="0" y="11498"/>
                      <a:pt x="339" y="11837"/>
                    </a:cubicBezTo>
                    <a:cubicBezTo>
                      <a:pt x="523" y="12021"/>
                      <a:pt x="738" y="12083"/>
                      <a:pt x="923" y="12083"/>
                    </a:cubicBezTo>
                    <a:cubicBezTo>
                      <a:pt x="1138" y="12083"/>
                      <a:pt x="1353" y="11990"/>
                      <a:pt x="1538" y="11805"/>
                    </a:cubicBezTo>
                    <a:cubicBezTo>
                      <a:pt x="4550" y="8670"/>
                      <a:pt x="4550" y="3506"/>
                      <a:pt x="1568" y="3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900"/>
                <a:endParaRPr lang="en-US" sz="13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2"/>
              <p:cNvSpPr>
                <a:spLocks noChangeArrowheads="1"/>
              </p:cNvSpPr>
              <p:nvPr/>
            </p:nvSpPr>
            <p:spPr bwMode="auto">
              <a:xfrm>
                <a:off x="6453188" y="2555875"/>
                <a:ext cx="1139825" cy="2390775"/>
              </a:xfrm>
              <a:custGeom>
                <a:avLst/>
                <a:gdLst>
                  <a:gd name="T0" fmla="*/ 1599 w 3168"/>
                  <a:gd name="T1" fmla="*/ 369 h 6641"/>
                  <a:gd name="T2" fmla="*/ 1599 w 3168"/>
                  <a:gd name="T3" fmla="*/ 369 h 6641"/>
                  <a:gd name="T4" fmla="*/ 369 w 3168"/>
                  <a:gd name="T5" fmla="*/ 308 h 6641"/>
                  <a:gd name="T6" fmla="*/ 308 w 3168"/>
                  <a:gd name="T7" fmla="*/ 1538 h 6641"/>
                  <a:gd name="T8" fmla="*/ 308 w 3168"/>
                  <a:gd name="T9" fmla="*/ 5195 h 6641"/>
                  <a:gd name="T10" fmla="*/ 369 w 3168"/>
                  <a:gd name="T11" fmla="*/ 6425 h 6641"/>
                  <a:gd name="T12" fmla="*/ 923 w 3168"/>
                  <a:gd name="T13" fmla="*/ 6640 h 6641"/>
                  <a:gd name="T14" fmla="*/ 1538 w 3168"/>
                  <a:gd name="T15" fmla="*/ 6394 h 6641"/>
                  <a:gd name="T16" fmla="*/ 1599 w 3168"/>
                  <a:gd name="T17" fmla="*/ 369 h 6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8" h="6641">
                    <a:moveTo>
                      <a:pt x="1599" y="369"/>
                    </a:moveTo>
                    <a:lnTo>
                      <a:pt x="1599" y="369"/>
                    </a:lnTo>
                    <a:cubicBezTo>
                      <a:pt x="1292" y="0"/>
                      <a:pt x="707" y="0"/>
                      <a:pt x="369" y="308"/>
                    </a:cubicBezTo>
                    <a:cubicBezTo>
                      <a:pt x="0" y="615"/>
                      <a:pt x="0" y="1199"/>
                      <a:pt x="308" y="1538"/>
                    </a:cubicBezTo>
                    <a:cubicBezTo>
                      <a:pt x="1292" y="2552"/>
                      <a:pt x="1292" y="4212"/>
                      <a:pt x="308" y="5195"/>
                    </a:cubicBezTo>
                    <a:cubicBezTo>
                      <a:pt x="0" y="5564"/>
                      <a:pt x="0" y="6087"/>
                      <a:pt x="369" y="6425"/>
                    </a:cubicBezTo>
                    <a:cubicBezTo>
                      <a:pt x="524" y="6609"/>
                      <a:pt x="769" y="6640"/>
                      <a:pt x="923" y="6640"/>
                    </a:cubicBezTo>
                    <a:cubicBezTo>
                      <a:pt x="1138" y="6640"/>
                      <a:pt x="1353" y="6548"/>
                      <a:pt x="1538" y="6394"/>
                    </a:cubicBezTo>
                    <a:cubicBezTo>
                      <a:pt x="3167" y="4734"/>
                      <a:pt x="3167" y="2029"/>
                      <a:pt x="1599" y="3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900"/>
                <a:endParaRPr lang="en-US" sz="13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3"/>
              <p:cNvSpPr>
                <a:spLocks noChangeArrowheads="1"/>
              </p:cNvSpPr>
              <p:nvPr/>
            </p:nvSpPr>
            <p:spPr bwMode="auto">
              <a:xfrm>
                <a:off x="1339850" y="2058988"/>
                <a:ext cx="919163" cy="3441700"/>
              </a:xfrm>
              <a:custGeom>
                <a:avLst/>
                <a:gdLst>
                  <a:gd name="T0" fmla="*/ 2553 w 2554"/>
                  <a:gd name="T1" fmla="*/ 0 h 9561"/>
                  <a:gd name="T2" fmla="*/ 2553 w 2554"/>
                  <a:gd name="T3" fmla="*/ 0 h 9561"/>
                  <a:gd name="T4" fmla="*/ 892 w 2554"/>
                  <a:gd name="T5" fmla="*/ 0 h 9561"/>
                  <a:gd name="T6" fmla="*/ 0 w 2554"/>
                  <a:gd name="T7" fmla="*/ 860 h 9561"/>
                  <a:gd name="T8" fmla="*/ 0 w 2554"/>
                  <a:gd name="T9" fmla="*/ 8700 h 9561"/>
                  <a:gd name="T10" fmla="*/ 892 w 2554"/>
                  <a:gd name="T11" fmla="*/ 9560 h 9561"/>
                  <a:gd name="T12" fmla="*/ 2553 w 2554"/>
                  <a:gd name="T13" fmla="*/ 9560 h 9561"/>
                  <a:gd name="T14" fmla="*/ 2553 w 2554"/>
                  <a:gd name="T15" fmla="*/ 0 h 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9561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892" y="0"/>
                      <a:pt x="892" y="0"/>
                      <a:pt x="892" y="0"/>
                    </a:cubicBezTo>
                    <a:cubicBezTo>
                      <a:pt x="400" y="0"/>
                      <a:pt x="0" y="368"/>
                      <a:pt x="0" y="860"/>
                    </a:cubicBezTo>
                    <a:cubicBezTo>
                      <a:pt x="0" y="8700"/>
                      <a:pt x="0" y="8700"/>
                      <a:pt x="0" y="8700"/>
                    </a:cubicBezTo>
                    <a:cubicBezTo>
                      <a:pt x="0" y="9161"/>
                      <a:pt x="400" y="9560"/>
                      <a:pt x="892" y="9560"/>
                    </a:cubicBezTo>
                    <a:cubicBezTo>
                      <a:pt x="2553" y="9560"/>
                      <a:pt x="2553" y="9560"/>
                      <a:pt x="2553" y="9560"/>
                    </a:cubicBezTo>
                    <a:lnTo>
                      <a:pt x="2553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900"/>
                <a:endParaRPr lang="en-US" sz="13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"/>
              <p:cNvSpPr>
                <a:spLocks noChangeArrowheads="1"/>
              </p:cNvSpPr>
              <p:nvPr/>
            </p:nvSpPr>
            <p:spPr bwMode="auto">
              <a:xfrm>
                <a:off x="2867025" y="55563"/>
                <a:ext cx="3132138" cy="7415212"/>
              </a:xfrm>
              <a:custGeom>
                <a:avLst/>
                <a:gdLst>
                  <a:gd name="T0" fmla="*/ 8177 w 8701"/>
                  <a:gd name="T1" fmla="*/ 123 h 20599"/>
                  <a:gd name="T2" fmla="*/ 8177 w 8701"/>
                  <a:gd name="T3" fmla="*/ 123 h 20599"/>
                  <a:gd name="T4" fmla="*/ 7317 w 8701"/>
                  <a:gd name="T5" fmla="*/ 215 h 20599"/>
                  <a:gd name="T6" fmla="*/ 0 w 8701"/>
                  <a:gd name="T7" fmla="*/ 5565 h 20599"/>
                  <a:gd name="T8" fmla="*/ 0 w 8701"/>
                  <a:gd name="T9" fmla="*/ 15095 h 20599"/>
                  <a:gd name="T10" fmla="*/ 7317 w 8701"/>
                  <a:gd name="T11" fmla="*/ 20414 h 20599"/>
                  <a:gd name="T12" fmla="*/ 7839 w 8701"/>
                  <a:gd name="T13" fmla="*/ 20598 h 20599"/>
                  <a:gd name="T14" fmla="*/ 8208 w 8701"/>
                  <a:gd name="T15" fmla="*/ 20506 h 20599"/>
                  <a:gd name="T16" fmla="*/ 8700 w 8701"/>
                  <a:gd name="T17" fmla="*/ 19768 h 20599"/>
                  <a:gd name="T18" fmla="*/ 8700 w 8701"/>
                  <a:gd name="T19" fmla="*/ 922 h 20599"/>
                  <a:gd name="T20" fmla="*/ 8177 w 8701"/>
                  <a:gd name="T21" fmla="*/ 123 h 20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01" h="20599">
                    <a:moveTo>
                      <a:pt x="8177" y="123"/>
                    </a:moveTo>
                    <a:lnTo>
                      <a:pt x="8177" y="123"/>
                    </a:lnTo>
                    <a:cubicBezTo>
                      <a:pt x="7869" y="0"/>
                      <a:pt x="7563" y="0"/>
                      <a:pt x="7317" y="215"/>
                    </a:cubicBezTo>
                    <a:cubicBezTo>
                      <a:pt x="0" y="5565"/>
                      <a:pt x="0" y="5565"/>
                      <a:pt x="0" y="5565"/>
                    </a:cubicBezTo>
                    <a:cubicBezTo>
                      <a:pt x="0" y="15095"/>
                      <a:pt x="0" y="15095"/>
                      <a:pt x="0" y="15095"/>
                    </a:cubicBezTo>
                    <a:cubicBezTo>
                      <a:pt x="7317" y="20414"/>
                      <a:pt x="7317" y="20414"/>
                      <a:pt x="7317" y="20414"/>
                    </a:cubicBezTo>
                    <a:cubicBezTo>
                      <a:pt x="7440" y="20537"/>
                      <a:pt x="7624" y="20598"/>
                      <a:pt x="7839" y="20598"/>
                    </a:cubicBezTo>
                    <a:cubicBezTo>
                      <a:pt x="7962" y="20598"/>
                      <a:pt x="8085" y="20537"/>
                      <a:pt x="8208" y="20506"/>
                    </a:cubicBezTo>
                    <a:cubicBezTo>
                      <a:pt x="8516" y="20383"/>
                      <a:pt x="8700" y="20075"/>
                      <a:pt x="8700" y="19768"/>
                    </a:cubicBezTo>
                    <a:cubicBezTo>
                      <a:pt x="8700" y="922"/>
                      <a:pt x="8700" y="922"/>
                      <a:pt x="8700" y="922"/>
                    </a:cubicBezTo>
                    <a:cubicBezTo>
                      <a:pt x="8669" y="584"/>
                      <a:pt x="8454" y="276"/>
                      <a:pt x="8177" y="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900"/>
                <a:endParaRPr lang="en-US" sz="135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843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Video File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Click icon to browse to desired file.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To play video without needing to mouse over and activate video, delete automatic trigger animation and replace with ”Play” animation on automatic or on click.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2604242" y="497880"/>
            <a:ext cx="6983527" cy="5933031"/>
            <a:chOff x="3591030" y="1737935"/>
            <a:chExt cx="5040205" cy="4282034"/>
          </a:xfrm>
          <a:solidFill>
            <a:srgbClr val="4F758B"/>
          </a:solidFill>
        </p:grpSpPr>
        <p:grpSp>
          <p:nvGrpSpPr>
            <p:cNvPr id="40" name="Group 23"/>
            <p:cNvGrpSpPr/>
            <p:nvPr/>
          </p:nvGrpSpPr>
          <p:grpSpPr>
            <a:xfrm>
              <a:off x="3591030" y="1737935"/>
              <a:ext cx="5040205" cy="4282034"/>
              <a:chOff x="3479800" y="2286000"/>
              <a:chExt cx="598488" cy="509588"/>
            </a:xfrm>
            <a:grpFill/>
          </p:grpSpPr>
          <p:sp>
            <p:nvSpPr>
              <p:cNvPr id="44" name="AutoShape 1"/>
              <p:cNvSpPr>
                <a:spLocks/>
              </p:cNvSpPr>
              <p:nvPr/>
            </p:nvSpPr>
            <p:spPr bwMode="auto">
              <a:xfrm>
                <a:off x="3695700" y="2743200"/>
                <a:ext cx="157163" cy="31750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685766">
                  <a:defRPr/>
                </a:pPr>
                <a:endParaRPr lang="en-US" sz="1350" kern="0" dirty="0">
                  <a:solidFill>
                    <a:srgbClr val="565A5C"/>
                  </a:solidFill>
                </a:endParaRPr>
              </a:p>
            </p:txBody>
          </p:sp>
          <p:sp>
            <p:nvSpPr>
              <p:cNvPr id="45" name="AutoShape 2"/>
              <p:cNvSpPr>
                <a:spLocks/>
              </p:cNvSpPr>
              <p:nvPr/>
            </p:nvSpPr>
            <p:spPr bwMode="auto">
              <a:xfrm>
                <a:off x="3479800" y="2286000"/>
                <a:ext cx="598488" cy="43973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20261" y="16883"/>
                    </a:moveTo>
                    <a:lnTo>
                      <a:pt x="1336" y="16883"/>
                    </a:lnTo>
                    <a:lnTo>
                      <a:pt x="1336" y="1780"/>
                    </a:lnTo>
                    <a:lnTo>
                      <a:pt x="20261" y="1780"/>
                    </a:lnTo>
                    <a:cubicBezTo>
                      <a:pt x="20261" y="1780"/>
                      <a:pt x="20261" y="16883"/>
                      <a:pt x="20261" y="16883"/>
                    </a:cubicBezTo>
                    <a:close/>
                    <a:moveTo>
                      <a:pt x="21062" y="0"/>
                    </a:moveTo>
                    <a:lnTo>
                      <a:pt x="539" y="0"/>
                    </a:lnTo>
                    <a:cubicBezTo>
                      <a:pt x="240" y="0"/>
                      <a:pt x="0" y="330"/>
                      <a:pt x="0" y="740"/>
                    </a:cubicBezTo>
                    <a:lnTo>
                      <a:pt x="0" y="20862"/>
                    </a:lnTo>
                    <a:cubicBezTo>
                      <a:pt x="0" y="21270"/>
                      <a:pt x="240" y="21600"/>
                      <a:pt x="539" y="21600"/>
                    </a:cubicBezTo>
                    <a:lnTo>
                      <a:pt x="21062" y="21600"/>
                    </a:lnTo>
                    <a:cubicBezTo>
                      <a:pt x="21359" y="21600"/>
                      <a:pt x="21600" y="21270"/>
                      <a:pt x="21600" y="20862"/>
                    </a:cubicBezTo>
                    <a:lnTo>
                      <a:pt x="21600" y="740"/>
                    </a:lnTo>
                    <a:cubicBezTo>
                      <a:pt x="21600" y="330"/>
                      <a:pt x="21359" y="0"/>
                      <a:pt x="21062" y="0"/>
                    </a:cubicBezTo>
                    <a:close/>
                    <a:moveTo>
                      <a:pt x="21062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685766">
                  <a:defRPr/>
                </a:pPr>
                <a:endParaRPr lang="en-US" sz="1350" kern="0" dirty="0">
                  <a:solidFill>
                    <a:srgbClr val="565A5C"/>
                  </a:solidFill>
                </a:endParaRPr>
              </a:p>
            </p:txBody>
          </p:sp>
          <p:sp>
            <p:nvSpPr>
              <p:cNvPr id="46" name="AutoShape 3"/>
              <p:cNvSpPr>
                <a:spLocks/>
              </p:cNvSpPr>
              <p:nvPr/>
            </p:nvSpPr>
            <p:spPr bwMode="auto">
              <a:xfrm>
                <a:off x="3644900" y="2781300"/>
                <a:ext cx="255588" cy="1428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20692" y="0"/>
                    </a:moveTo>
                    <a:lnTo>
                      <a:pt x="908" y="0"/>
                    </a:lnTo>
                    <a:cubicBezTo>
                      <a:pt x="406" y="0"/>
                      <a:pt x="0" y="7057"/>
                      <a:pt x="0" y="15722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722"/>
                    </a:lnTo>
                    <a:cubicBezTo>
                      <a:pt x="21600" y="7057"/>
                      <a:pt x="21193" y="0"/>
                      <a:pt x="20692" y="0"/>
                    </a:cubicBezTo>
                    <a:close/>
                    <a:moveTo>
                      <a:pt x="20692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685766">
                  <a:defRPr/>
                </a:pPr>
                <a:endParaRPr lang="en-US" sz="1350" kern="0" dirty="0">
                  <a:solidFill>
                    <a:srgbClr val="565A5C"/>
                  </a:solidFill>
                </a:endParaRPr>
              </a:p>
            </p:txBody>
          </p:sp>
        </p:grpSp>
        <p:grpSp>
          <p:nvGrpSpPr>
            <p:cNvPr id="41" name="Gruppieren 46"/>
            <p:cNvGrpSpPr/>
            <p:nvPr/>
          </p:nvGrpSpPr>
          <p:grpSpPr>
            <a:xfrm>
              <a:off x="5788358" y="4752411"/>
              <a:ext cx="538594" cy="538594"/>
              <a:chOff x="5206900" y="5301208"/>
              <a:chExt cx="720000" cy="720000"/>
            </a:xfrm>
            <a:grpFill/>
          </p:grpSpPr>
          <p:sp>
            <p:nvSpPr>
              <p:cNvPr id="42" name="Ellipse 556"/>
              <p:cNvSpPr/>
              <p:nvPr/>
            </p:nvSpPr>
            <p:spPr bwMode="gray">
              <a:xfrm rot="5400000">
                <a:off x="5206900" y="5301208"/>
                <a:ext cx="720000" cy="720000"/>
              </a:xfrm>
              <a:prstGeom prst="ellipse">
                <a:avLst/>
              </a:prstGeom>
              <a:solidFill>
                <a:srgbClr val="273B45"/>
              </a:soli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Freeform 733" descr="© INSCALE GmbH, 21.06.2010"/>
              <p:cNvSpPr>
                <a:spLocks noChangeAspect="1"/>
              </p:cNvSpPr>
              <p:nvPr/>
            </p:nvSpPr>
            <p:spPr bwMode="auto">
              <a:xfrm>
                <a:off x="5447199" y="5481027"/>
                <a:ext cx="287337" cy="360362"/>
              </a:xfrm>
              <a:custGeom>
                <a:avLst/>
                <a:gdLst>
                  <a:gd name="T0" fmla="*/ 45 w 46"/>
                  <a:gd name="T1" fmla="*/ 27 h 58"/>
                  <a:gd name="T2" fmla="*/ 4 w 46"/>
                  <a:gd name="T3" fmla="*/ 0 h 58"/>
                  <a:gd name="T4" fmla="*/ 4 w 46"/>
                  <a:gd name="T5" fmla="*/ 0 h 58"/>
                  <a:gd name="T6" fmla="*/ 0 w 46"/>
                  <a:gd name="T7" fmla="*/ 3 h 58"/>
                  <a:gd name="T8" fmla="*/ 0 w 46"/>
                  <a:gd name="T9" fmla="*/ 55 h 58"/>
                  <a:gd name="T10" fmla="*/ 4 w 46"/>
                  <a:gd name="T11" fmla="*/ 58 h 58"/>
                  <a:gd name="T12" fmla="*/ 4 w 46"/>
                  <a:gd name="T13" fmla="*/ 58 h 58"/>
                  <a:gd name="T14" fmla="*/ 45 w 46"/>
                  <a:gd name="T15" fmla="*/ 32 h 58"/>
                  <a:gd name="T16" fmla="*/ 45 w 46"/>
                  <a:gd name="T1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58">
                    <a:moveTo>
                      <a:pt x="45" y="27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1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6" y="30"/>
                      <a:pt x="46" y="28"/>
                      <a:pt x="45" y="2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66">
                  <a:defRPr/>
                </a:pPr>
                <a:endParaRPr lang="de-DE" sz="135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47" name="Media Placeholder 22"/>
          <p:cNvSpPr txBox="1">
            <a:spLocks/>
          </p:cNvSpPr>
          <p:nvPr userDrawn="1"/>
        </p:nvSpPr>
        <p:spPr>
          <a:xfrm>
            <a:off x="3003365" y="915054"/>
            <a:ext cx="6185275" cy="3592860"/>
          </a:xfrm>
          <a:prstGeom prst="rect">
            <a:avLst/>
          </a:prstGeom>
          <a:solidFill>
            <a:srgbClr val="000000"/>
          </a:solidFill>
        </p:spPr>
        <p:txBody>
          <a:bodyPr vert="horz" lIns="137160" tIns="137160" rIns="0" bIns="0" rtlCol="0">
            <a:noAutofit/>
          </a:bodyPr>
          <a:lstStyle>
            <a:lvl1pPr marL="69850" indent="-57150" algn="l" defTabSz="457200" rtl="0" eaLnBrk="1" latinLnBrk="0" hangingPunct="1">
              <a:spcBef>
                <a:spcPts val="4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5275" indent="-225425" algn="l" defTabSz="457200" rtl="0" eaLnBrk="1" latinLnBrk="0" hangingPunct="1"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225425" algn="l" defTabSz="457200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0188" algn="l" defTabSz="457200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63" indent="-230188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386" indent="-42861" defTabSz="342884">
              <a:defRPr/>
            </a:pPr>
            <a:r>
              <a:rPr lang="en-US" sz="1500" dirty="0">
                <a:solidFill>
                  <a:srgbClr val="FFFFFF"/>
                </a:solidFill>
              </a:rPr>
              <a:t>Video</a:t>
            </a:r>
          </a:p>
        </p:txBody>
      </p:sp>
      <p:grpSp>
        <p:nvGrpSpPr>
          <p:cNvPr id="51" name="Group 50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rgbClr val="FFFFFF"/>
          </a:solidFill>
        </p:grpSpPr>
        <p:sp>
          <p:nvSpPr>
            <p:cNvPr id="52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85766">
                <a:defRPr/>
              </a:pPr>
              <a:endParaRPr lang="en-US" sz="1350" kern="0" dirty="0">
                <a:solidFill>
                  <a:srgbClr val="565A5C"/>
                </a:solidFill>
              </a:endParaRPr>
            </a:p>
          </p:txBody>
        </p:sp>
        <p:sp>
          <p:nvSpPr>
            <p:cNvPr id="53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85766">
                <a:defRPr/>
              </a:pPr>
              <a:endParaRPr lang="en-US" sz="1350" kern="0" dirty="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1760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46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5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5" y="5652328"/>
            <a:ext cx="8125015" cy="502914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5" y="2508933"/>
            <a:ext cx="8125015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Master 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55347600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CQA Academ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(NCQA</a:t>
            </a:r>
            <a:r>
              <a:rPr lang="en-US" sz="1100" baseline="0"/>
              <a:t> Academy</a:t>
            </a:r>
            <a:r>
              <a:rPr lang="en-US" sz="1100"/>
              <a:t>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rgbClr val="00927E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rgbClr val="009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Academy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65" y="139705"/>
            <a:ext cx="1758187" cy="919351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02167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ile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22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rgbClr val="000000"/>
          </a:solidFill>
        </p:spPr>
        <p:txBody>
          <a:bodyPr lIns="182880" tIns="182880" rIns="182880"/>
          <a:lstStyle/>
          <a:p>
            <a:r>
              <a:rPr lang="en-US" dirty="0"/>
              <a:t>Full Screen Video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Video File (Full Screen)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42" indent="-171442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 dirty="0">
                <a:solidFill>
                  <a:srgbClr val="FFFFFF"/>
                </a:solidFill>
              </a:rPr>
              <a:t>Click icon to browse to desired file.</a:t>
            </a:r>
          </a:p>
          <a:p>
            <a:pPr marL="171442" indent="-171442" defTabSz="342884">
              <a:spcAft>
                <a:spcPts val="450"/>
              </a:spcAft>
              <a:buFont typeface="+mj-lt"/>
              <a:buAutoNum type="arabicPeriod"/>
              <a:defRPr/>
            </a:pPr>
            <a:r>
              <a:rPr lang="en-US" sz="750" dirty="0">
                <a:solidFill>
                  <a:srgbClr val="FFFFFF"/>
                </a:solidFill>
              </a:rPr>
              <a:t>To play video without needing to mouse over and activate video, delete automatic trigger animation and replace with ”Play” animation on automatic or on click.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14208937" y="843420"/>
            <a:ext cx="233337" cy="225045"/>
            <a:chOff x="366713" y="2336800"/>
            <a:chExt cx="1608137" cy="1550988"/>
          </a:xfrm>
          <a:solidFill>
            <a:srgbClr val="FFFFFF"/>
          </a:solidFill>
        </p:grpSpPr>
        <p:sp>
          <p:nvSpPr>
            <p:cNvPr id="1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85766">
                <a:defRPr/>
              </a:pPr>
              <a:endParaRPr lang="en-US" sz="1350" kern="0" dirty="0">
                <a:solidFill>
                  <a:srgbClr val="565A5C"/>
                </a:solidFill>
              </a:endParaRPr>
            </a:p>
          </p:txBody>
        </p:sp>
        <p:sp>
          <p:nvSpPr>
            <p:cNvPr id="1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85766">
                <a:defRPr/>
              </a:pPr>
              <a:endParaRPr lang="en-US" sz="1350" kern="0" dirty="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649400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 dirty="0">
                <a:solidFill>
                  <a:srgbClr val="FFFFFF"/>
                </a:solidFill>
              </a:rPr>
              <a:t>BRAND BUMPER OPTIONS</a:t>
            </a:r>
          </a:p>
          <a:p>
            <a:pPr algn="ctr" defTabSz="342900"/>
            <a:r>
              <a:rPr lang="en-US" sz="1800" dirty="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3844677366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024533" y="6112944"/>
            <a:ext cx="2167467" cy="74506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Logo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326155" y="6035040"/>
            <a:ext cx="9539705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48" y="1569720"/>
            <a:ext cx="6604904" cy="371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81401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Logo (Blue)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48" y="1569720"/>
            <a:ext cx="6604904" cy="371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08586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" y="0"/>
            <a:ext cx="121919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Logo (Image)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 dirty="0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change background image </a:t>
            </a: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in Slide Master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48" y="1569720"/>
            <a:ext cx="6604904" cy="3718562"/>
          </a:xfrm>
          <a:prstGeom prst="rect">
            <a:avLst/>
          </a:prstGeom>
        </p:spPr>
      </p:pic>
      <p:sp>
        <p:nvSpPr>
          <p:cNvPr id="16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59744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Imag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Logo (Image Blue)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 dirty="0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change background image </a:t>
            </a: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in Slide Master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48" y="1569720"/>
            <a:ext cx="6604904" cy="3718562"/>
          </a:xfrm>
          <a:prstGeom prst="rect">
            <a:avLst/>
          </a:prstGeom>
        </p:spPr>
      </p:pic>
      <p:sp>
        <p:nvSpPr>
          <p:cNvPr id="15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56031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Questions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441987" y="4323208"/>
            <a:ext cx="1308050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Appendix</a:t>
            </a:r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5256609" y="1427041"/>
            <a:ext cx="1678787" cy="2453965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 dirty="0">
                <a:solidFill>
                  <a:srgbClr val="565A5C"/>
                </a:solidFill>
              </a:endParaRPr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 dirty="0">
                <a:solidFill>
                  <a:srgbClr val="565A5C"/>
                </a:solidFill>
              </a:endParaRPr>
            </a:p>
          </p:txBody>
        </p:sp>
        <p:sp>
          <p:nvSpPr>
            <p:cNvPr id="27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 dirty="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6964271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Contact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01612" y="480179"/>
            <a:ext cx="5485781" cy="1390926"/>
          </a:xfrm>
        </p:spPr>
        <p:txBody>
          <a:bodyPr anchor="ctr"/>
          <a:lstStyle>
            <a:lvl1pPr algn="ctr">
              <a:defRPr sz="15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285" y="1988717"/>
            <a:ext cx="5491107" cy="1390926"/>
          </a:xfrm>
        </p:spPr>
        <p:txBody>
          <a:bodyPr anchor="ctr"/>
          <a:lstStyle>
            <a:lvl1pPr algn="ctr">
              <a:defRPr sz="15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285" y="3497255"/>
            <a:ext cx="5491107" cy="1390926"/>
          </a:xfrm>
        </p:spPr>
        <p:txBody>
          <a:bodyPr anchor="ctr"/>
          <a:lstStyle>
            <a:lvl1pPr algn="ctr">
              <a:defRPr sz="15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285" y="5005793"/>
            <a:ext cx="5491107" cy="1390926"/>
          </a:xfrm>
        </p:spPr>
        <p:txBody>
          <a:bodyPr anchor="ctr"/>
          <a:lstStyle>
            <a:lvl1pPr algn="ctr">
              <a:defRPr sz="150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6100992" y="1929911"/>
            <a:ext cx="5486400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6100992" y="3438449"/>
            <a:ext cx="5486400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6100992" y="4946987"/>
            <a:ext cx="5486400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2192008" y="4323208"/>
            <a:ext cx="1712007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Get in touch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2367105" y="1427041"/>
            <a:ext cx="1678787" cy="2453965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0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 dirty="0">
                <a:solidFill>
                  <a:srgbClr val="565A5C"/>
                </a:solidFill>
              </a:endParaRPr>
            </a:p>
          </p:txBody>
        </p:sp>
        <p:sp>
          <p:nvSpPr>
            <p:cNvPr id="21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 dirty="0">
                <a:solidFill>
                  <a:srgbClr val="565A5C"/>
                </a:solidFill>
              </a:endParaRPr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 dirty="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36213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7" y="1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Contact (Blue)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01612" y="480179"/>
            <a:ext cx="5485781" cy="1390926"/>
          </a:xfrm>
        </p:spPr>
        <p:txBody>
          <a:bodyPr anchor="ctr"/>
          <a:lstStyle>
            <a:lvl1pPr algn="ctr">
              <a:defRPr sz="1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285" y="1988717"/>
            <a:ext cx="5491107" cy="1390926"/>
          </a:xfrm>
        </p:spPr>
        <p:txBody>
          <a:bodyPr anchor="ctr"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285" y="3497255"/>
            <a:ext cx="5491107" cy="1390926"/>
          </a:xfrm>
        </p:spPr>
        <p:txBody>
          <a:bodyPr anchor="ctr"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285" y="5005793"/>
            <a:ext cx="5491107" cy="1390926"/>
          </a:xfrm>
        </p:spPr>
        <p:txBody>
          <a:bodyPr anchor="ctr"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6100992" y="1929911"/>
            <a:ext cx="54864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6100992" y="3438449"/>
            <a:ext cx="54864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6100992" y="4946987"/>
            <a:ext cx="54864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2192005" y="4323208"/>
            <a:ext cx="1712007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Get in touch</a:t>
            </a:r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>
          <a:xfrm>
            <a:off x="2367105" y="1427041"/>
            <a:ext cx="1678787" cy="2453965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17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 dirty="0">
                <a:solidFill>
                  <a:srgbClr val="565A5C"/>
                </a:solidFill>
              </a:endParaRPr>
            </a:p>
          </p:txBody>
        </p:sp>
        <p:sp>
          <p:nvSpPr>
            <p:cNvPr id="31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 dirty="0">
                <a:solidFill>
                  <a:srgbClr val="565A5C"/>
                </a:solidFill>
              </a:endParaRPr>
            </a:p>
          </p:txBody>
        </p:sp>
        <p:sp>
          <p:nvSpPr>
            <p:cNvPr id="32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 dirty="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240612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7" y="1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Questions (Blue)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5403510" y="4323208"/>
            <a:ext cx="1384995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Questions</a:t>
            </a: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5256609" y="1427041"/>
            <a:ext cx="1678787" cy="2453965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11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 dirty="0">
                <a:solidFill>
                  <a:srgbClr val="565A5C"/>
                </a:solidFill>
              </a:endParaRPr>
            </a:p>
          </p:txBody>
        </p:sp>
        <p:sp>
          <p:nvSpPr>
            <p:cNvPr id="12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 dirty="0">
                <a:solidFill>
                  <a:srgbClr val="565A5C"/>
                </a:solidFill>
              </a:endParaRPr>
            </a:p>
          </p:txBody>
        </p:sp>
        <p:sp>
          <p:nvSpPr>
            <p:cNvPr id="13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 dirty="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63556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STRUCTURAL</a:t>
            </a:r>
            <a:r>
              <a:rPr lang="en-US" sz="4800" b="1" baseline="0"/>
              <a:t> </a:t>
            </a:r>
            <a:br>
              <a:rPr lang="en-US" sz="4800" b="1" baseline="0"/>
            </a:br>
            <a:r>
              <a:rPr lang="en-US" sz="4800" b="1" baseline="0"/>
              <a:t>SLIDE </a:t>
            </a:r>
            <a:r>
              <a:rPr lang="en-US" sz="4800" b="1"/>
              <a:t>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96192458"/>
      </p:ext>
    </p:extLst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326155" y="6035040"/>
            <a:ext cx="9539705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524173" y="4240055"/>
            <a:ext cx="1614224" cy="46166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/>
            <a:r>
              <a:rPr lang="en-US" sz="3000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54" y="1569722"/>
            <a:ext cx="6604903" cy="37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75677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Thank You (Blue)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524173" y="4240055"/>
            <a:ext cx="1614224" cy="46166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/>
            <a:r>
              <a:rPr lang="en-US" sz="3000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54" y="1569722"/>
            <a:ext cx="6604903" cy="37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25488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Thank You (Image)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 dirty="0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change background image </a:t>
            </a: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524173" y="4240055"/>
            <a:ext cx="1614224" cy="46166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/>
            <a:r>
              <a:rPr lang="en-US" sz="3000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54" y="1569722"/>
            <a:ext cx="6604903" cy="3718558"/>
          </a:xfrm>
          <a:prstGeom prst="rect">
            <a:avLst/>
          </a:prstGeom>
        </p:spPr>
      </p:pic>
      <p:sp>
        <p:nvSpPr>
          <p:cNvPr id="18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9563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Thank You (Image Blue)</a:t>
            </a:r>
          </a:p>
          <a:p>
            <a:pPr algn="ctr" defTabSz="342884">
              <a:spcAft>
                <a:spcPts val="450"/>
              </a:spcAft>
              <a:defRPr/>
            </a:pPr>
            <a:endParaRPr lang="en-US" sz="675" i="1" dirty="0">
              <a:solidFill>
                <a:srgbClr val="FFFFFF"/>
              </a:solidFill>
            </a:endParaRPr>
          </a:p>
          <a:p>
            <a:pPr algn="ctr" defTabSz="342884">
              <a:spcAft>
                <a:spcPts val="450"/>
              </a:spcAft>
              <a:defRPr/>
            </a:pP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change background image </a:t>
            </a:r>
            <a:br>
              <a:rPr lang="en-US" sz="675" i="1" dirty="0">
                <a:solidFill>
                  <a:srgbClr val="FFFFFF"/>
                </a:solidFill>
              </a:rPr>
            </a:br>
            <a:r>
              <a:rPr lang="en-US" sz="675" i="1" dirty="0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524173" y="4240055"/>
            <a:ext cx="1614224" cy="46166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/>
            <a:r>
              <a:rPr lang="en-US" sz="3000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54" y="1569722"/>
            <a:ext cx="6604903" cy="3718558"/>
          </a:xfrm>
          <a:prstGeom prst="rect">
            <a:avLst/>
          </a:prstGeom>
        </p:spPr>
      </p:pic>
      <p:sp>
        <p:nvSpPr>
          <p:cNvPr id="16" name="Freeform 25"/>
          <p:cNvSpPr>
            <a:spLocks noChangeArrowheads="1"/>
          </p:cNvSpPr>
          <p:nvPr userDrawn="1"/>
        </p:nvSpPr>
        <p:spPr bwMode="auto">
          <a:xfrm flipH="1">
            <a:off x="14180814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20059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 dirty="0">
                <a:solidFill>
                  <a:srgbClr val="FFFFFF"/>
                </a:solidFill>
              </a:rPr>
              <a:t>HAND OUT OPTIONS</a:t>
            </a:r>
          </a:p>
          <a:p>
            <a:pPr algn="ctr" defTabSz="342900"/>
            <a:r>
              <a:rPr lang="en-US" sz="1800" dirty="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1867854582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2057400"/>
            <a:ext cx="11582403" cy="4114800"/>
          </a:xfrm>
        </p:spPr>
        <p:txBody>
          <a:bodyPr numCol="3" spcCol="457200"/>
          <a:lstStyle>
            <a:lvl1pPr>
              <a:defRPr sz="750" b="0">
                <a:solidFill>
                  <a:schemeClr val="tx1"/>
                </a:solidFill>
              </a:defRPr>
            </a:lvl1pPr>
            <a:lvl2pPr marL="473846" indent="-130963">
              <a:tabLst/>
              <a:defRPr sz="750"/>
            </a:lvl2pPr>
            <a:lvl3pPr marL="816728" indent="-130963">
              <a:tabLst/>
              <a:defRPr sz="750"/>
            </a:lvl3pPr>
            <a:lvl4pPr marL="1159611" indent="-130963">
              <a:tabLst/>
              <a:defRPr sz="750"/>
            </a:lvl4pPr>
            <a:lvl5pPr marL="1502494" indent="-130963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 dirty="0">
                <a:solidFill>
                  <a:srgbClr val="FFFFFF"/>
                </a:solidFill>
              </a:rPr>
              <a:t> Title and Content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46059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2075069"/>
            <a:ext cx="3454400" cy="4097135"/>
          </a:xfrm>
        </p:spPr>
        <p:txBody>
          <a:bodyPr anchor="t"/>
          <a:lstStyle>
            <a:lvl1pPr>
              <a:defRPr sz="12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68806" y="2075064"/>
            <a:ext cx="7518399" cy="4097136"/>
          </a:xfrm>
        </p:spPr>
        <p:txBody>
          <a:bodyPr numCol="2" spcCol="457200"/>
          <a:lstStyle>
            <a:lvl1pPr>
              <a:defRPr sz="750" b="0">
                <a:solidFill>
                  <a:schemeClr val="tx1"/>
                </a:solidFill>
              </a:defRPr>
            </a:lvl1pPr>
            <a:lvl2pPr marL="473846" indent="-130963">
              <a:tabLst/>
              <a:defRPr sz="750"/>
            </a:lvl2pPr>
            <a:lvl3pPr marL="814348" indent="-128582">
              <a:tabLst/>
              <a:defRPr sz="750"/>
            </a:lvl3pPr>
            <a:lvl4pPr marL="1159611" indent="-130963">
              <a:tabLst/>
              <a:defRPr sz="750"/>
            </a:lvl4pPr>
            <a:lvl5pPr marL="1502494" indent="-130963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 dirty="0">
                <a:solidFill>
                  <a:srgbClr val="FFFFFF"/>
                </a:solidFill>
              </a:rPr>
              <a:t> 2 Column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29665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23389" y="2057400"/>
            <a:ext cx="3463808" cy="4114800"/>
          </a:xfrm>
        </p:spPr>
        <p:txBody>
          <a:bodyPr numCol="1" spcCol="457200"/>
          <a:lstStyle>
            <a:lvl1pPr>
              <a:defRPr sz="750" b="0">
                <a:solidFill>
                  <a:schemeClr val="tx1"/>
                </a:solidFill>
              </a:defRPr>
            </a:lvl1pPr>
            <a:lvl2pPr marL="472655" indent="-129773">
              <a:tabLst/>
              <a:defRPr sz="750"/>
            </a:lvl2pPr>
            <a:lvl3pPr marL="815537" indent="-129773">
              <a:tabLst/>
              <a:defRPr sz="750"/>
            </a:lvl3pPr>
            <a:lvl4pPr marL="1159611" indent="-130963">
              <a:tabLst/>
              <a:defRPr sz="750"/>
            </a:lvl4pPr>
            <a:lvl5pPr marL="1500113" indent="-128582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304799" y="2057400"/>
            <a:ext cx="7512424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1464" indent="-128582">
              <a:tabLst/>
              <a:defRPr sz="750"/>
            </a:lvl2pPr>
            <a:lvl3pPr marL="816728" indent="-130963">
              <a:tabLst/>
              <a:defRPr sz="750"/>
            </a:lvl3pPr>
            <a:lvl4pPr marL="1161992" indent="-133344">
              <a:tabLst/>
              <a:defRPr sz="750"/>
            </a:lvl4pPr>
            <a:lvl5pPr marL="1500113" indent="-128582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 dirty="0">
                <a:solidFill>
                  <a:srgbClr val="FFFFFF"/>
                </a:solidFill>
              </a:rPr>
              <a:t> Content +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38597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Quot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423397" y="1962369"/>
            <a:ext cx="3463807" cy="2596182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8423397" y="4799445"/>
            <a:ext cx="3463807" cy="1402866"/>
          </a:xfrm>
          <a:noFill/>
        </p:spPr>
        <p:txBody>
          <a:bodyPr lIns="0" tIns="0" rIns="0" bIns="0" anchor="ctr"/>
          <a:lstStyle>
            <a:lvl1pPr algn="ctr">
              <a:defRPr sz="1350" b="0" i="1" cap="none" baseline="0"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04806" y="2057400"/>
            <a:ext cx="7512423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2655" indent="-129773">
              <a:tabLst/>
              <a:defRPr sz="750"/>
            </a:lvl2pPr>
            <a:lvl3pPr marL="816728" indent="-130963">
              <a:tabLst/>
              <a:defRPr sz="750"/>
            </a:lvl3pPr>
            <a:lvl4pPr marL="1157230" indent="-128582">
              <a:tabLst/>
              <a:defRPr sz="750"/>
            </a:lvl4pPr>
            <a:lvl5pPr marL="1501304" indent="-129773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 dirty="0">
                <a:solidFill>
                  <a:srgbClr val="FFFFFF"/>
                </a:solidFill>
              </a:rPr>
              <a:t> Content, Image, Quote (Square)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48489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Chart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4806" y="2057400"/>
            <a:ext cx="7512423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2655" indent="-129773">
              <a:tabLst/>
              <a:defRPr sz="750"/>
            </a:lvl2pPr>
            <a:lvl3pPr marL="814348" indent="-128582">
              <a:tabLst/>
              <a:defRPr sz="750"/>
            </a:lvl3pPr>
            <a:lvl4pPr marL="1159611" indent="-130963">
              <a:tabLst/>
              <a:defRPr sz="750"/>
            </a:lvl4pPr>
            <a:lvl5pPr marL="1501304" indent="-129773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5"/>
          </p:nvPr>
        </p:nvSpPr>
        <p:spPr>
          <a:xfrm>
            <a:off x="8423389" y="4799446"/>
            <a:ext cx="3463808" cy="1379380"/>
          </a:xfrm>
        </p:spPr>
        <p:txBody>
          <a:bodyPr/>
          <a:lstStyle>
            <a:lvl1pPr>
              <a:defRPr sz="750"/>
            </a:lvl1pPr>
            <a:lvl2pPr marL="471464" indent="-128582">
              <a:tabLst/>
              <a:defRPr sz="750"/>
            </a:lvl2pPr>
            <a:lvl3pPr marL="814348" indent="-128582">
              <a:tabLst/>
              <a:defRPr sz="750"/>
            </a:lvl3pPr>
            <a:lvl4pPr marL="1157230" indent="-128582">
              <a:tabLst/>
              <a:defRPr sz="750"/>
            </a:lvl4pPr>
            <a:lvl5pPr marL="1500113" indent="-128582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423397" y="1962369"/>
            <a:ext cx="3463807" cy="2596182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 dirty="0">
                <a:solidFill>
                  <a:srgbClr val="FFFFFF"/>
                </a:solidFill>
              </a:rPr>
              <a:t> Content, Image, Chart</a:t>
            </a:r>
            <a:br>
              <a:rPr lang="en-US" sz="825" dirty="0">
                <a:solidFill>
                  <a:srgbClr val="FFFFFF"/>
                </a:solidFill>
              </a:rPr>
            </a:br>
            <a:r>
              <a:rPr lang="en-US" sz="825" dirty="0">
                <a:solidFill>
                  <a:srgbClr val="FFFFFF"/>
                </a:solidFill>
              </a:rPr>
              <a:t>(Square)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8998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6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Table of Contents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262563" y="3990817"/>
            <a:ext cx="1538883" cy="8863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1262563" y="3990818"/>
            <a:ext cx="1538883" cy="8863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1447805" y="1984610"/>
            <a:ext cx="1168399" cy="1707904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4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4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47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sp>
        <p:nvSpPr>
          <p:cNvPr id="49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51500111"/>
      </p:ext>
    </p:extLst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Chart,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ontent Placeholder 8"/>
          <p:cNvSpPr>
            <a:spLocks noGrp="1"/>
          </p:cNvSpPr>
          <p:nvPr>
            <p:ph sz="quarter" idx="15"/>
          </p:nvPr>
        </p:nvSpPr>
        <p:spPr>
          <a:xfrm>
            <a:off x="8423389" y="2060934"/>
            <a:ext cx="3463808" cy="2282477"/>
          </a:xfrm>
        </p:spPr>
        <p:txBody>
          <a:bodyPr/>
          <a:lstStyle>
            <a:lvl1pPr>
              <a:defRPr sz="750" b="0">
                <a:solidFill>
                  <a:schemeClr val="tx1"/>
                </a:solidFill>
              </a:defRPr>
            </a:lvl1pPr>
            <a:lvl2pPr marL="472655" indent="-129773">
              <a:tabLst/>
              <a:defRPr sz="750"/>
            </a:lvl2pPr>
            <a:lvl3pPr marL="815537" indent="-129773">
              <a:tabLst/>
              <a:defRPr sz="750"/>
            </a:lvl3pPr>
            <a:lvl4pPr marL="1159611" indent="-130963">
              <a:tabLst/>
              <a:defRPr sz="750"/>
            </a:lvl4pPr>
            <a:lvl5pPr marL="1500113" indent="-128582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8423389" y="4799446"/>
            <a:ext cx="3463808" cy="1390418"/>
          </a:xfrm>
          <a:noFill/>
        </p:spPr>
        <p:txBody>
          <a:bodyPr lIns="0" tIns="0" rIns="0" bIns="0" anchor="ctr"/>
          <a:lstStyle>
            <a:lvl1pPr algn="ctr">
              <a:defRPr sz="1350" b="0" i="1" cap="none" baseline="0"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799" y="2057400"/>
            <a:ext cx="7512424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3846" indent="-130963">
              <a:tabLst/>
              <a:defRPr sz="750"/>
            </a:lvl2pPr>
            <a:lvl3pPr marL="815537" indent="-129773">
              <a:tabLst/>
              <a:defRPr sz="750"/>
            </a:lvl3pPr>
            <a:lvl4pPr marL="1157230" indent="-128582">
              <a:tabLst/>
              <a:defRPr sz="750"/>
            </a:lvl4pPr>
            <a:lvl5pPr marL="1501304" indent="-129773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 dirty="0">
                <a:solidFill>
                  <a:srgbClr val="FFFFFF"/>
                </a:solidFill>
              </a:rPr>
              <a:t> Content, Chart, Quote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4039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Quot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56847" y="1962369"/>
            <a:ext cx="2596896" cy="2596182"/>
          </a:xfrm>
          <a:prstGeom prst="ellipse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8423397" y="4799445"/>
            <a:ext cx="3463807" cy="1402866"/>
          </a:xfrm>
          <a:noFill/>
        </p:spPr>
        <p:txBody>
          <a:bodyPr lIns="0" tIns="0" rIns="0" bIns="0" anchor="ctr"/>
          <a:lstStyle>
            <a:lvl1pPr algn="ctr">
              <a:defRPr sz="1350" b="0" i="1" cap="none" baseline="0"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04806" y="2057400"/>
            <a:ext cx="7512423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2655" indent="-129773">
              <a:tabLst/>
              <a:defRPr sz="750"/>
            </a:lvl2pPr>
            <a:lvl3pPr marL="816728" indent="-130963">
              <a:tabLst/>
              <a:defRPr sz="750"/>
            </a:lvl3pPr>
            <a:lvl4pPr marL="1157230" indent="-128582">
              <a:tabLst/>
              <a:defRPr sz="750"/>
            </a:lvl4pPr>
            <a:lvl5pPr marL="1501304" indent="-129773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 dirty="0">
                <a:solidFill>
                  <a:srgbClr val="FFFFFF"/>
                </a:solidFill>
              </a:rPr>
              <a:t> Content, Image, Quote (Circle)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8476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Chart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4806" y="2057400"/>
            <a:ext cx="7512423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2655" indent="-129773">
              <a:tabLst/>
              <a:defRPr sz="750"/>
            </a:lvl2pPr>
            <a:lvl3pPr marL="814348" indent="-128582">
              <a:tabLst/>
              <a:defRPr sz="750"/>
            </a:lvl3pPr>
            <a:lvl4pPr marL="1159611" indent="-130963">
              <a:tabLst/>
              <a:defRPr sz="750"/>
            </a:lvl4pPr>
            <a:lvl5pPr marL="1501304" indent="-129773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5"/>
          </p:nvPr>
        </p:nvSpPr>
        <p:spPr>
          <a:xfrm>
            <a:off x="8423389" y="4799446"/>
            <a:ext cx="3463808" cy="1379380"/>
          </a:xfrm>
        </p:spPr>
        <p:txBody>
          <a:bodyPr/>
          <a:lstStyle>
            <a:lvl1pPr>
              <a:defRPr sz="750" b="0">
                <a:solidFill>
                  <a:schemeClr val="tx1"/>
                </a:solidFill>
              </a:defRPr>
            </a:lvl1pPr>
            <a:lvl2pPr marL="471464" indent="-128582">
              <a:tabLst/>
              <a:defRPr sz="750"/>
            </a:lvl2pPr>
            <a:lvl3pPr marL="814348" indent="-128582">
              <a:tabLst/>
              <a:defRPr sz="750"/>
            </a:lvl3pPr>
            <a:lvl4pPr marL="1157230" indent="-128582">
              <a:tabLst/>
              <a:defRPr sz="750"/>
            </a:lvl4pPr>
            <a:lvl5pPr marL="1500113" indent="-128582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3"/>
          <p:cNvSpPr>
            <a:spLocks noGrp="1" noChangeAspect="1"/>
          </p:cNvSpPr>
          <p:nvPr>
            <p:ph type="pic" sz="quarter" idx="18"/>
          </p:nvPr>
        </p:nvSpPr>
        <p:spPr>
          <a:xfrm>
            <a:off x="8856845" y="1962369"/>
            <a:ext cx="2596896" cy="2596182"/>
          </a:xfrm>
          <a:prstGeom prst="ellipse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 dirty="0">
                <a:solidFill>
                  <a:srgbClr val="FFFFFF"/>
                </a:solidFill>
              </a:rPr>
              <a:t> Content, Image, Chart</a:t>
            </a:r>
            <a:br>
              <a:rPr lang="en-US" sz="825" dirty="0">
                <a:solidFill>
                  <a:srgbClr val="FFFFFF"/>
                </a:solidFill>
              </a:rPr>
            </a:br>
            <a:r>
              <a:rPr lang="en-US" sz="825" dirty="0">
                <a:solidFill>
                  <a:srgbClr val="FFFFFF"/>
                </a:solidFill>
              </a:rPr>
              <a:t>(Circle)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070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4799" y="2056246"/>
            <a:ext cx="7512424" cy="4115954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2655" indent="-129773">
              <a:tabLst/>
              <a:defRPr sz="750"/>
            </a:lvl2pPr>
            <a:lvl3pPr marL="816728" indent="-130963">
              <a:tabLst/>
              <a:defRPr sz="750"/>
            </a:lvl3pPr>
            <a:lvl4pPr marL="1157230" indent="-128582">
              <a:tabLst/>
              <a:defRPr sz="750"/>
            </a:lvl4pPr>
            <a:lvl5pPr marL="1501304" indent="-129773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8421667" y="2056247"/>
            <a:ext cx="3463808" cy="1891286"/>
          </a:xfrm>
        </p:spPr>
        <p:txBody>
          <a:bodyPr/>
          <a:lstStyle>
            <a:lvl1pPr>
              <a:defRPr sz="750" b="0">
                <a:solidFill>
                  <a:schemeClr val="tx1"/>
                </a:solidFill>
              </a:defRPr>
            </a:lvl1pPr>
            <a:lvl2pPr marL="472655" indent="-129773">
              <a:tabLst/>
              <a:defRPr sz="750"/>
            </a:lvl2pPr>
            <a:lvl3pPr marL="816728" indent="-130963">
              <a:tabLst/>
              <a:defRPr sz="750"/>
            </a:lvl3pPr>
            <a:lvl4pPr marL="1157230" indent="-128582">
              <a:tabLst/>
              <a:defRPr sz="750"/>
            </a:lvl4pPr>
            <a:lvl5pPr marL="1501304" indent="-129773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6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 dirty="0">
                <a:solidFill>
                  <a:srgbClr val="FFFFFF"/>
                </a:solidFill>
              </a:rPr>
              <a:t> Content, 2 Charts</a:t>
            </a:r>
          </a:p>
        </p:txBody>
      </p:sp>
      <p:sp>
        <p:nvSpPr>
          <p:cNvPr id="50" name="Content Placeholder 8"/>
          <p:cNvSpPr>
            <a:spLocks noGrp="1"/>
          </p:cNvSpPr>
          <p:nvPr>
            <p:ph sz="quarter" idx="16"/>
          </p:nvPr>
        </p:nvSpPr>
        <p:spPr>
          <a:xfrm>
            <a:off x="8421667" y="4297425"/>
            <a:ext cx="3463808" cy="1891286"/>
          </a:xfrm>
        </p:spPr>
        <p:txBody>
          <a:bodyPr/>
          <a:lstStyle>
            <a:lvl1pPr>
              <a:defRPr sz="750" b="0">
                <a:solidFill>
                  <a:schemeClr val="tx1"/>
                </a:solidFill>
              </a:defRPr>
            </a:lvl1pPr>
            <a:lvl2pPr marL="472655" indent="-129773">
              <a:tabLst/>
              <a:defRPr sz="750"/>
            </a:lvl2pPr>
            <a:lvl3pPr marL="816728" indent="-130963">
              <a:tabLst/>
              <a:defRPr sz="750"/>
            </a:lvl3pPr>
            <a:lvl4pPr marL="1157230" indent="-128582">
              <a:tabLst/>
              <a:defRPr sz="750"/>
            </a:lvl4pPr>
            <a:lvl5pPr marL="1501304" indent="-129773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82251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72" name="Group 71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grpSp>
          <p:nvGrpSpPr>
            <p:cNvPr id="73" name="Group 72"/>
            <p:cNvGrpSpPr/>
            <p:nvPr/>
          </p:nvGrpSpPr>
          <p:grpSpPr>
            <a:xfrm>
              <a:off x="5862919" y="0"/>
              <a:ext cx="457200" cy="6858000"/>
              <a:chOff x="0" y="0"/>
              <a:chExt cx="457200" cy="685800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2819400" y="0"/>
              <a:ext cx="457200" cy="6858000"/>
              <a:chOff x="0" y="0"/>
              <a:chExt cx="457200" cy="6858000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 userDrawn="1"/>
          </p:nvCxnSpPr>
          <p:spPr>
            <a:xfrm>
              <a:off x="0" y="6172200"/>
              <a:ext cx="9144000" cy="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0" y="6629400"/>
              <a:ext cx="9144000" cy="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8915400" y="0"/>
              <a:ext cx="0" cy="685800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686800" y="0"/>
              <a:ext cx="0" cy="685800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0" y="6400800"/>
              <a:ext cx="9144000" cy="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0" y="0"/>
              <a:ext cx="7617760" cy="6858000"/>
              <a:chOff x="0" y="0"/>
              <a:chExt cx="7617760" cy="6858000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15240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45720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761776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>
              <a:off x="9144000" y="0"/>
              <a:ext cx="0" cy="685800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/>
            <p:cNvGrpSpPr/>
            <p:nvPr/>
          </p:nvGrpSpPr>
          <p:grpSpPr>
            <a:xfrm>
              <a:off x="0" y="0"/>
              <a:ext cx="9144000" cy="457200"/>
              <a:chOff x="0" y="0"/>
              <a:chExt cx="9144000" cy="457200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1270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0" y="2057400"/>
              <a:ext cx="9144000" cy="457200"/>
              <a:chOff x="0" y="0"/>
              <a:chExt cx="9144000" cy="457200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0" y="4343400"/>
              <a:ext cx="9144000" cy="457200"/>
              <a:chOff x="0" y="0"/>
              <a:chExt cx="9144000" cy="45720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Rectangle 106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 dirty="0">
                <a:solidFill>
                  <a:srgbClr val="FFFFFF"/>
                </a:solidFill>
              </a:rPr>
              <a:t>Grid</a:t>
            </a:r>
          </a:p>
        </p:txBody>
      </p:sp>
    </p:spTree>
    <p:extLst>
      <p:ext uri="{BB962C8B-B14F-4D97-AF65-F5344CB8AC3E}">
        <p14:creationId xmlns:p14="http://schemas.microsoft.com/office/powerpoint/2010/main" val="5961475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560">
          <p15:clr>
            <a:srgbClr val="FBAE40"/>
          </p15:clr>
        </p15:guide>
        <p15:guide id="4" pos="5120">
          <p15:clr>
            <a:srgbClr val="FBAE40"/>
          </p15:clr>
        </p15:guide>
        <p15:guide id="5" orient="horz" pos="1440">
          <p15:clr>
            <a:srgbClr val="FBAE40"/>
          </p15:clr>
        </p15:guide>
        <p15:guide id="6" orient="horz" pos="2880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pos="192">
          <p15:clr>
            <a:srgbClr val="FBAE40"/>
          </p15:clr>
        </p15:guide>
        <p15:guide id="10" pos="7488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5400" b="1" dirty="0">
                <a:solidFill>
                  <a:srgbClr val="FFFFFF"/>
                </a:solidFill>
              </a:rPr>
              <a:t>DO NOT USE ANY LAYOUTS PAST THIS POINT</a:t>
            </a:r>
          </a:p>
        </p:txBody>
      </p:sp>
    </p:spTree>
    <p:extLst>
      <p:ext uri="{BB962C8B-B14F-4D97-AF65-F5344CB8AC3E}">
        <p14:creationId xmlns:p14="http://schemas.microsoft.com/office/powerpoint/2010/main" val="1455017125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9046-7D02-B741-B716-1467541A3CC2}" type="datetimeFigureOut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8/12/2020</a:t>
            </a:fld>
            <a:endParaRPr lang="en-US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238FC-1357-4240-A934-ADA06E0EA128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0252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7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E427-CEF2-2A4C-85FD-A6A8D77A8AD3}" type="datetimeFigureOut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8/12/2020</a:t>
            </a:fld>
            <a:endParaRPr lang="en-US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28F6-16A1-A048-AF30-8B8FB245B7E1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0994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2062621"/>
            <a:ext cx="11582397" cy="4096512"/>
          </a:xfrm>
        </p:spPr>
        <p:txBody>
          <a:bodyPr lIns="411480" numCol="1" spcCol="457200"/>
          <a:lstStyle>
            <a:lvl1pPr marL="36612" indent="-36612">
              <a:spcBef>
                <a:spcPts val="281"/>
              </a:spcBef>
              <a:tabLst/>
              <a:defRPr sz="1125" baseline="0"/>
            </a:lvl1pPr>
            <a:lvl2pPr>
              <a:spcBef>
                <a:spcPts val="281"/>
              </a:spcBef>
              <a:defRPr sz="1125" baseline="0"/>
            </a:lvl2pPr>
            <a:lvl3pPr>
              <a:defRPr sz="1013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/>
              <a:t>Main text style. Use tab to add bullet.</a:t>
            </a:r>
          </a:p>
          <a:p>
            <a:pPr lvl="1"/>
            <a:r>
              <a:rPr lang="en-US"/>
              <a:t>Suggested maximums: 5 words per line. 10 words per text block. 50 slides per text box.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3" y="671946"/>
            <a:ext cx="11582399" cy="330200"/>
          </a:xfrm>
        </p:spPr>
        <p:txBody>
          <a:bodyPr anchor="t"/>
          <a:lstStyle>
            <a:lvl1pPr marL="7144" indent="0">
              <a:lnSpc>
                <a:spcPct val="90000"/>
              </a:lnSpc>
              <a:buNone/>
              <a:defRPr sz="1125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338"/>
              </a:spcAft>
            </a:pPr>
            <a:r>
              <a:rPr lang="en-US" sz="619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338"/>
              </a:spcAft>
            </a:pPr>
            <a:r>
              <a:rPr lang="en-US" sz="619">
                <a:solidFill>
                  <a:srgbClr val="FFFFFF"/>
                </a:solidFill>
              </a:rPr>
              <a:t>Title and Content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2870" tIns="257175" rIns="102870" rtlCol="0" anchor="t"/>
          <a:lstStyle/>
          <a:p>
            <a:pPr algn="ctr" defTabSz="342900">
              <a:spcAft>
                <a:spcPts val="338"/>
              </a:spcAft>
            </a:pPr>
            <a:r>
              <a:rPr lang="en-US" sz="619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28588" indent="-128588" defTabSz="342900">
              <a:spcAft>
                <a:spcPts val="338"/>
              </a:spcAft>
              <a:buFont typeface="+mj-lt"/>
              <a:buAutoNum type="arabicPeriod"/>
            </a:pPr>
            <a:r>
              <a:rPr lang="en-US" sz="563">
                <a:solidFill>
                  <a:srgbClr val="FFFFFF"/>
                </a:solidFill>
              </a:rPr>
              <a:t>Use Tab to add bullet.</a:t>
            </a:r>
          </a:p>
          <a:p>
            <a:pPr marL="128588" indent="-128588" defTabSz="342900">
              <a:spcAft>
                <a:spcPts val="338"/>
              </a:spcAft>
              <a:buFont typeface="+mj-lt"/>
              <a:buAutoNum type="arabicPeriod"/>
            </a:pPr>
            <a:r>
              <a:rPr lang="en-US" sz="563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28588" indent="-128588" defTabSz="342900">
              <a:spcAft>
                <a:spcPts val="338"/>
              </a:spcAft>
              <a:buFont typeface="+mj-lt"/>
              <a:buAutoNum type="arabicPeriod"/>
            </a:pPr>
            <a:r>
              <a:rPr lang="en-US" sz="563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198239" indent="-48221" defTabSz="342900">
              <a:spcAft>
                <a:spcPts val="338"/>
              </a:spcAft>
              <a:buFont typeface="Arial" charset="0"/>
              <a:buChar char="•"/>
            </a:pPr>
            <a:r>
              <a:rPr lang="en-US" sz="563">
                <a:solidFill>
                  <a:srgbClr val="FFFFFF"/>
                </a:solidFill>
              </a:rPr>
              <a:t>5 words per line. </a:t>
            </a:r>
          </a:p>
          <a:p>
            <a:pPr marL="198239" indent="-48221" defTabSz="342900">
              <a:spcAft>
                <a:spcPts val="338"/>
              </a:spcAft>
              <a:buFont typeface="Arial" charset="0"/>
              <a:buChar char="•"/>
            </a:pPr>
            <a:r>
              <a:rPr lang="en-US" sz="563">
                <a:solidFill>
                  <a:srgbClr val="FFFFFF"/>
                </a:solidFill>
              </a:rPr>
              <a:t>10 words per text block.</a:t>
            </a:r>
          </a:p>
          <a:p>
            <a:pPr marL="198239" indent="-48221" defTabSz="342900">
              <a:spcAft>
                <a:spcPts val="338"/>
              </a:spcAft>
              <a:buFont typeface="Arial" charset="0"/>
              <a:buChar char="•"/>
            </a:pPr>
            <a:r>
              <a:rPr lang="en-US" sz="563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4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013">
                <a:solidFill>
                  <a:srgbClr val="FFFFFF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013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337248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5629A4-C3CC-4370-A942-914846088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863"/>
            <a:ext cx="12192000" cy="685074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533" y="2791385"/>
            <a:ext cx="10954871" cy="1183341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3" y="4616962"/>
            <a:ext cx="10954871" cy="923544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27533" y="4341301"/>
            <a:ext cx="10954871" cy="0"/>
          </a:xfrm>
          <a:prstGeom prst="line">
            <a:avLst/>
          </a:prstGeom>
          <a:ln w="12700" cap="rnd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Title Slide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2247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6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Table of Contents (Blue)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262563" y="3990818"/>
            <a:ext cx="1538883" cy="8863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447805" y="1984610"/>
            <a:ext cx="1168399" cy="1707904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3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4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5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sp>
        <p:nvSpPr>
          <p:cNvPr id="32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4347881"/>
      </p:ext>
    </p:extLst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64463"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46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2" y="1937408"/>
            <a:ext cx="8125015" cy="468536"/>
          </a:xfrm>
        </p:spPr>
        <p:txBody>
          <a:bodyPr anchor="b"/>
          <a:lstStyle>
            <a:lvl1pPr marL="9525" indent="0">
              <a:buNone/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2" y="5652328"/>
            <a:ext cx="8125015" cy="502914"/>
          </a:xfrm>
        </p:spPr>
        <p:txBody>
          <a:bodyPr anchor="t"/>
          <a:lstStyle>
            <a:lvl1pPr marL="0" indent="0"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335274"/>
            <a:ext cx="12192000" cy="941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Section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2" y="2508933"/>
            <a:ext cx="8125015" cy="2506821"/>
          </a:xfrm>
        </p:spPr>
        <p:txBody>
          <a:bodyPr anchor="t"/>
          <a:lstStyle>
            <a:lvl1pPr algn="l">
              <a:lnSpc>
                <a:spcPts val="3870"/>
              </a:lnSpc>
              <a:defRPr sz="3600" b="0" cap="none" baseline="0"/>
            </a:lvl1pPr>
          </a:lstStyle>
          <a:p>
            <a:r>
              <a:rPr lang="en-US"/>
              <a:t>Click to Master title style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5"/>
            <a:ext cx="803603" cy="452427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1020844" y="2098146"/>
            <a:ext cx="905435" cy="1323516"/>
            <a:chOff x="2911475" y="1220788"/>
            <a:chExt cx="3486150" cy="5095875"/>
          </a:xfrm>
          <a:solidFill>
            <a:schemeClr val="accent1"/>
          </a:solidFill>
        </p:grpSpPr>
        <p:sp>
          <p:nvSpPr>
            <p:cNvPr id="2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230232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2062621"/>
            <a:ext cx="11582397" cy="4096512"/>
          </a:xfrm>
        </p:spPr>
        <p:txBody>
          <a:bodyPr lIns="411480" numCol="1" spcCol="457200"/>
          <a:lstStyle>
            <a:lvl1pPr marL="48816" indent="-48816">
              <a:spcBef>
                <a:spcPts val="375"/>
              </a:spcBef>
              <a:tabLst/>
              <a:defRPr sz="1500" baseline="0"/>
            </a:lvl1pPr>
            <a:lvl2pPr>
              <a:spcBef>
                <a:spcPts val="375"/>
              </a:spcBef>
              <a:defRPr sz="1500" baseline="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tab to add bullet.</a:t>
            </a:r>
          </a:p>
          <a:p>
            <a:pPr lvl="1"/>
            <a:r>
              <a:rPr lang="en-US"/>
              <a:t>Suggested maximums: 5 words per line. 10 words per text block. 50 slides per text box.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Title and Content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8814360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DC1D3-B4B8-7F46-B069-151C5F9A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5865F-02E3-6142-BF46-1EFE03539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1030F-3A82-D348-8C68-4873B40ED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2373E-0E7B-B04F-94BE-AA723E5F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25038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65365" y="2062626"/>
            <a:ext cx="3438611" cy="410957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423389" y="2062626"/>
            <a:ext cx="3463808" cy="410957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22025" y="2062621"/>
            <a:ext cx="0" cy="4109577"/>
          </a:xfrm>
          <a:prstGeom prst="line">
            <a:avLst/>
          </a:prstGeom>
          <a:ln w="12700" cap="rnd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Two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777826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5367" y="1823989"/>
            <a:ext cx="3448876" cy="508176"/>
          </a:xfrm>
        </p:spPr>
        <p:txBody>
          <a:bodyPr anchor="b"/>
          <a:lstStyle>
            <a:lvl1pPr marL="0" indent="0">
              <a:buNone/>
              <a:defRPr sz="15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65367" y="2438404"/>
            <a:ext cx="3448876" cy="373379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23389" y="1818345"/>
            <a:ext cx="3463808" cy="508176"/>
          </a:xfrm>
        </p:spPr>
        <p:txBody>
          <a:bodyPr anchor="b"/>
          <a:lstStyle>
            <a:lvl1pPr marL="0" indent="0">
              <a:buNone/>
              <a:defRPr sz="15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423389" y="2438404"/>
            <a:ext cx="3463808" cy="373379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8122025" y="2062621"/>
            <a:ext cx="0" cy="4109577"/>
          </a:xfrm>
          <a:prstGeom prst="line">
            <a:avLst/>
          </a:prstGeom>
          <a:ln w="12700" cap="rnd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8544132" y="6430911"/>
            <a:ext cx="1439105" cy="166714"/>
          </a:xfrm>
        </p:spPr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Comparison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712416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Title Only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2844535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516033970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56245"/>
            <a:ext cx="3444305" cy="1127222"/>
          </a:xfrm>
        </p:spPr>
        <p:txBody>
          <a:bodyPr lIns="457200" anchor="b"/>
          <a:lstStyle>
            <a:lvl1pPr algn="l">
              <a:lnSpc>
                <a:spcPct val="100000"/>
              </a:lnSpc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1" y="3318938"/>
            <a:ext cx="3444305" cy="1810455"/>
          </a:xfrm>
        </p:spPr>
        <p:txBody>
          <a:bodyPr lIns="457200"/>
          <a:lstStyle>
            <a:lvl1pPr marL="0" indent="0">
              <a:buNone/>
              <a:defRPr sz="150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1" name="Content Placeholder 2"/>
          <p:cNvSpPr>
            <a:spLocks noGrp="1"/>
          </p:cNvSpPr>
          <p:nvPr>
            <p:ph idx="13"/>
          </p:nvPr>
        </p:nvSpPr>
        <p:spPr>
          <a:xfrm>
            <a:off x="4368797" y="2062621"/>
            <a:ext cx="7518400" cy="3066768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this layout for charts, tables or image that need caption text. Click corresponding icon to insert media.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Put title &amp; caption in placeholders at left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Content with Caption</a:t>
            </a:r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4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638851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76803"/>
            <a:ext cx="11582400" cy="513117"/>
          </a:xfrm>
        </p:spPr>
        <p:txBody>
          <a:bodyPr lIns="457200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5"/>
            <a:ext cx="12192000" cy="457199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460468"/>
            <a:ext cx="11582400" cy="553686"/>
          </a:xfrm>
        </p:spPr>
        <p:txBody>
          <a:bodyPr lIns="457200"/>
          <a:lstStyle>
            <a:lvl1pPr marL="0" indent="0">
              <a:buNone/>
              <a:defRPr sz="15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Picture with Caption</a:t>
            </a:r>
          </a:p>
        </p:txBody>
      </p:sp>
    </p:spTree>
    <p:extLst>
      <p:ext uri="{BB962C8B-B14F-4D97-AF65-F5344CB8AC3E}">
        <p14:creationId xmlns:p14="http://schemas.microsoft.com/office/powerpoint/2010/main" val="4083943241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>
                <a:solidFill>
                  <a:srgbClr val="FFFFFF"/>
                </a:solidFill>
              </a:rPr>
              <a:t>TITLE PAGE OPTIONS</a:t>
            </a:r>
          </a:p>
          <a:p>
            <a:pPr algn="ctr" defTabSz="342900"/>
            <a:r>
              <a:rPr lang="en-US" sz="180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288820144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6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Agenda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Text Placeholder 2"/>
          <p:cNvSpPr>
            <a:spLocks noGrp="1"/>
          </p:cNvSpPr>
          <p:nvPr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326684" y="4212407"/>
            <a:ext cx="1410643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Agenda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grpSp>
        <p:nvGrpSpPr>
          <p:cNvPr id="24" name="Group 23"/>
          <p:cNvGrpSpPr/>
          <p:nvPr userDrawn="1"/>
        </p:nvGrpSpPr>
        <p:grpSpPr>
          <a:xfrm>
            <a:off x="1447805" y="1984610"/>
            <a:ext cx="1168399" cy="1707904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7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sp>
        <p:nvSpPr>
          <p:cNvPr id="35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52661139"/>
      </p:ext>
    </p:extLst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4"/>
            <a:ext cx="12192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4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4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3" y="3818968"/>
            <a:ext cx="10954871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Title Slide (Main Blue)</a:t>
            </a:r>
          </a:p>
          <a:p>
            <a:pPr algn="ctr" defTabSz="342900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900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3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0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57338"/>
      </p:ext>
    </p:extLst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>
                <a:solidFill>
                  <a:srgbClr val="FFFFFF"/>
                </a:solidFill>
              </a:rPr>
              <a:t>STRUCTURAL </a:t>
            </a:r>
            <a:br>
              <a:rPr lang="en-US" sz="3600" b="1">
                <a:solidFill>
                  <a:srgbClr val="FFFFFF"/>
                </a:solidFill>
              </a:rPr>
            </a:br>
            <a:r>
              <a:rPr lang="en-US" sz="3600" b="1">
                <a:solidFill>
                  <a:srgbClr val="FFFFFF"/>
                </a:solidFill>
              </a:rPr>
              <a:t>SLIDE OPTIONS</a:t>
            </a:r>
          </a:p>
          <a:p>
            <a:pPr algn="ctr" defTabSz="342900"/>
            <a:r>
              <a:rPr lang="en-US" sz="180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3065017245"/>
      </p:ext>
    </p:extLst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2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Table of Contents</a:t>
            </a:r>
          </a:p>
          <a:p>
            <a:pPr algn="ctr" defTabSz="342900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900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4923" y="4212411"/>
            <a:ext cx="1154162" cy="6647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>
                <a:solidFill>
                  <a:srgbClr val="C8102E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2700" i="1">
                <a:solidFill>
                  <a:srgbClr val="C8102E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700" i="1">
                <a:solidFill>
                  <a:srgbClr val="C8102E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200"/>
              </a:spcAft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447802" y="1980800"/>
            <a:ext cx="1168399" cy="1707904"/>
            <a:chOff x="2911475" y="1220788"/>
            <a:chExt cx="3486150" cy="5095875"/>
          </a:xfrm>
          <a:solidFill>
            <a:schemeClr val="tx2"/>
          </a:solidFill>
        </p:grpSpPr>
        <p:sp>
          <p:nvSpPr>
            <p:cNvPr id="3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33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3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5"/>
            <a:ext cx="803603" cy="452427"/>
          </a:xfrm>
          <a:prstGeom prst="rect">
            <a:avLst/>
          </a:prstGeom>
        </p:spPr>
      </p:pic>
      <p:sp>
        <p:nvSpPr>
          <p:cNvPr id="42" name="Freeform 25"/>
          <p:cNvSpPr>
            <a:spLocks noChangeArrowheads="1"/>
          </p:cNvSpPr>
          <p:nvPr userDrawn="1"/>
        </p:nvSpPr>
        <p:spPr bwMode="auto">
          <a:xfrm flipH="1">
            <a:off x="14180810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55356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2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Agenda</a:t>
            </a:r>
          </a:p>
          <a:p>
            <a:pPr algn="ctr" defTabSz="342900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900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3" name="Text Placeholder 2"/>
          <p:cNvSpPr>
            <a:spLocks noGrp="1"/>
          </p:cNvSpPr>
          <p:nvPr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200"/>
              </a:spcAft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3014" y="4323204"/>
            <a:ext cx="1057982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>
                <a:solidFill>
                  <a:srgbClr val="C8102E"/>
                </a:solidFill>
                <a:latin typeface="Times New Roman" charset="0"/>
                <a:ea typeface="Times New Roman" charset="0"/>
                <a:cs typeface="Times New Roman" charset="0"/>
              </a:rPr>
              <a:t>Agenda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5"/>
            <a:ext cx="803603" cy="452427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1447802" y="1980800"/>
            <a:ext cx="1168399" cy="1707904"/>
            <a:chOff x="2911475" y="1220788"/>
            <a:chExt cx="3486150" cy="5095875"/>
          </a:xfrm>
          <a:solidFill>
            <a:schemeClr val="tx2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  <p:sp>
        <p:nvSpPr>
          <p:cNvPr id="35" name="Freeform 25"/>
          <p:cNvSpPr>
            <a:spLocks noChangeArrowheads="1"/>
          </p:cNvSpPr>
          <p:nvPr userDrawn="1"/>
        </p:nvSpPr>
        <p:spPr bwMode="auto">
          <a:xfrm flipH="1">
            <a:off x="14180810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794674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>
                <a:solidFill>
                  <a:srgbClr val="FFFFFF"/>
                </a:solidFill>
              </a:rPr>
              <a:t>SECTION BREAK OPTIONS</a:t>
            </a:r>
          </a:p>
          <a:p>
            <a:pPr algn="ctr" defTabSz="342900"/>
            <a:r>
              <a:rPr lang="en-US" sz="180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333512188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>
                <a:solidFill>
                  <a:srgbClr val="FFFFFF"/>
                </a:solidFill>
              </a:rPr>
              <a:t>CUSTOM LAYOUTS</a:t>
            </a:r>
          </a:p>
          <a:p>
            <a:pPr algn="ctr" defTabSz="342900"/>
            <a:r>
              <a:rPr lang="en-US" sz="180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2671706046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2" y="2062621"/>
            <a:ext cx="8229593" cy="4114800"/>
          </a:xfrm>
        </p:spPr>
        <p:txBody>
          <a:bodyPr lIns="411480"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2 Column (Text)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294894"/>
      </p:ext>
    </p:extLst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304799" y="2062621"/>
            <a:ext cx="11582400" cy="273797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Title and Chart (Horizontal)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37160" tIns="342900" rIns="20574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Chart Formatting Steps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Adjust Chart Design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keep Style 1 (default)</a:t>
            </a: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Choose “Monochromatic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Palette 1” from Change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Colors drop down menu</a:t>
            </a:r>
          </a:p>
          <a:p>
            <a:pPr marL="172640" lvl="1" defTabSz="342900">
              <a:spcAft>
                <a:spcPts val="225"/>
              </a:spcAft>
            </a:pPr>
            <a:r>
              <a:rPr lang="en-US" sz="750">
                <a:solidFill>
                  <a:srgbClr val="FFFFFF"/>
                </a:solidFill>
              </a:rPr>
              <a:t>OR</a:t>
            </a: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Select all data points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and change fill color to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“Background 2” (2</a:t>
            </a:r>
            <a:r>
              <a:rPr lang="en-US" sz="750" baseline="30000">
                <a:solidFill>
                  <a:srgbClr val="FFFFFF"/>
                </a:solidFill>
              </a:rPr>
              <a:t>nd</a:t>
            </a:r>
            <a:r>
              <a:rPr lang="en-US" sz="750">
                <a:solidFill>
                  <a:srgbClr val="FFFFFF"/>
                </a:solidFill>
              </a:rPr>
              <a:t> grey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in Theme Colors);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Select the data point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you wish to highlight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and choose the red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fill color)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Set Font Size &amp; Color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select entire chart</a:t>
            </a:r>
            <a:endParaRPr lang="en-US" sz="750">
              <a:solidFill>
                <a:srgbClr val="FFFFFF"/>
              </a:solidFill>
            </a:endParaRP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Change font size to 14pt</a:t>
            </a: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Change font color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to “Text 1” (1</a:t>
            </a:r>
            <a:r>
              <a:rPr lang="en-US" sz="750" baseline="30000">
                <a:solidFill>
                  <a:srgbClr val="FFFFFF"/>
                </a:solidFill>
              </a:rPr>
              <a:t>st</a:t>
            </a:r>
            <a:r>
              <a:rPr lang="en-US" sz="750">
                <a:solidFill>
                  <a:srgbClr val="FFFFFF"/>
                </a:solidFill>
              </a:rPr>
              <a:t> grey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in Theme Colors)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Add Data Labels (optional)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select entire chart</a:t>
            </a:r>
          </a:p>
          <a:p>
            <a:pPr marL="259556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Choose ”Data Labels &gt;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Outside End” from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Add Chart Element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drop down menu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 startAt="4"/>
            </a:pPr>
            <a:r>
              <a:rPr lang="en-US" sz="750">
                <a:solidFill>
                  <a:srgbClr val="FFFFFF"/>
                </a:solidFill>
              </a:rPr>
              <a:t>Delete Legend</a:t>
            </a:r>
            <a:br>
              <a:rPr lang="en-US" sz="750" i="1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label line, pie &amp; scatter </a:t>
            </a:r>
            <a:br>
              <a:rPr lang="en-US" sz="750" i="1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plots manually 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 startAt="4"/>
            </a:pPr>
            <a:r>
              <a:rPr lang="en-US" sz="750">
                <a:solidFill>
                  <a:srgbClr val="FFFFFF"/>
                </a:solidFill>
              </a:rPr>
              <a:t>Delete Chart Title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title should be slide title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4207171" y="837046"/>
            <a:ext cx="236860" cy="231682"/>
            <a:chOff x="595313" y="3619500"/>
            <a:chExt cx="2832100" cy="2770188"/>
          </a:xfrm>
          <a:solidFill>
            <a:schemeClr val="bg1"/>
          </a:solidFill>
        </p:grpSpPr>
        <p:sp>
          <p:nvSpPr>
            <p:cNvPr id="20" name="AutoShape 35"/>
            <p:cNvSpPr>
              <a:spLocks/>
            </p:cNvSpPr>
            <p:nvPr/>
          </p:nvSpPr>
          <p:spPr bwMode="auto">
            <a:xfrm>
              <a:off x="2235200" y="3619500"/>
              <a:ext cx="1192213" cy="1423988"/>
            </a:xfrm>
            <a:custGeom>
              <a:avLst/>
              <a:gdLst/>
              <a:ahLst/>
              <a:cxnLst/>
              <a:rect l="0" t="0" r="r" b="b"/>
              <a:pathLst>
                <a:path w="20831" h="20949">
                  <a:moveTo>
                    <a:pt x="10817" y="39"/>
                  </a:moveTo>
                  <a:cubicBezTo>
                    <a:pt x="9766" y="1834"/>
                    <a:pt x="8173" y="3173"/>
                    <a:pt x="6999" y="4864"/>
                  </a:cubicBezTo>
                  <a:cubicBezTo>
                    <a:pt x="7137" y="6118"/>
                    <a:pt x="7637" y="7067"/>
                    <a:pt x="7635" y="8439"/>
                  </a:cubicBezTo>
                  <a:cubicBezTo>
                    <a:pt x="8905" y="9334"/>
                    <a:pt x="10233" y="10181"/>
                    <a:pt x="11665" y="10941"/>
                  </a:cubicBezTo>
                  <a:cubicBezTo>
                    <a:pt x="16475" y="11002"/>
                    <a:pt x="17646" y="7998"/>
                    <a:pt x="19724" y="5758"/>
                  </a:cubicBezTo>
                  <a:cubicBezTo>
                    <a:pt x="21380" y="6948"/>
                    <a:pt x="20879" y="9521"/>
                    <a:pt x="20148" y="10941"/>
                  </a:cubicBezTo>
                  <a:cubicBezTo>
                    <a:pt x="18670" y="13813"/>
                    <a:pt x="13468" y="16245"/>
                    <a:pt x="8908" y="15051"/>
                  </a:cubicBezTo>
                  <a:cubicBezTo>
                    <a:pt x="7444" y="16916"/>
                    <a:pt x="6110" y="18889"/>
                    <a:pt x="4878" y="20949"/>
                  </a:cubicBezTo>
                  <a:cubicBezTo>
                    <a:pt x="2887" y="19768"/>
                    <a:pt x="1416" y="18148"/>
                    <a:pt x="0" y="16481"/>
                  </a:cubicBezTo>
                  <a:cubicBezTo>
                    <a:pt x="1463" y="15212"/>
                    <a:pt x="2680" y="13735"/>
                    <a:pt x="4242" y="12549"/>
                  </a:cubicBezTo>
                  <a:cubicBezTo>
                    <a:pt x="-220" y="8067"/>
                    <a:pt x="3534" y="-651"/>
                    <a:pt x="10817" y="39"/>
                  </a:cubicBezTo>
                  <a:close/>
                  <a:moveTo>
                    <a:pt x="10817" y="3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1" name="AutoShape 36"/>
            <p:cNvSpPr>
              <a:spLocks/>
            </p:cNvSpPr>
            <p:nvPr/>
          </p:nvSpPr>
          <p:spPr bwMode="auto">
            <a:xfrm>
              <a:off x="595313" y="3695700"/>
              <a:ext cx="2674937" cy="2690813"/>
            </a:xfrm>
            <a:custGeom>
              <a:avLst/>
              <a:gdLst/>
              <a:ahLst/>
              <a:cxnLst/>
              <a:rect l="0" t="0" r="r" b="b"/>
              <a:pathLst>
                <a:path w="21559" h="21068">
                  <a:moveTo>
                    <a:pt x="12053" y="142"/>
                  </a:moveTo>
                  <a:cubicBezTo>
                    <a:pt x="9876" y="978"/>
                    <a:pt x="8094" y="2196"/>
                    <a:pt x="6762" y="3852"/>
                  </a:cubicBezTo>
                  <a:cubicBezTo>
                    <a:pt x="7610" y="4994"/>
                    <a:pt x="8717" y="5885"/>
                    <a:pt x="9603" y="6991"/>
                  </a:cubicBezTo>
                  <a:cubicBezTo>
                    <a:pt x="9907" y="7000"/>
                    <a:pt x="9883" y="6691"/>
                    <a:pt x="10289" y="6800"/>
                  </a:cubicBezTo>
                  <a:cubicBezTo>
                    <a:pt x="13002" y="9084"/>
                    <a:pt x="16040" y="12776"/>
                    <a:pt x="18815" y="15741"/>
                  </a:cubicBezTo>
                  <a:cubicBezTo>
                    <a:pt x="19478" y="16450"/>
                    <a:pt x="21600" y="17981"/>
                    <a:pt x="21559" y="18975"/>
                  </a:cubicBezTo>
                  <a:cubicBezTo>
                    <a:pt x="21538" y="19473"/>
                    <a:pt x="19985" y="21067"/>
                    <a:pt x="19403" y="21068"/>
                  </a:cubicBezTo>
                  <a:cubicBezTo>
                    <a:pt x="18674" y="21070"/>
                    <a:pt x="16925" y="18620"/>
                    <a:pt x="16463" y="18119"/>
                  </a:cubicBezTo>
                  <a:cubicBezTo>
                    <a:pt x="13567" y="14986"/>
                    <a:pt x="10663" y="12104"/>
                    <a:pt x="7937" y="8988"/>
                  </a:cubicBezTo>
                  <a:cubicBezTo>
                    <a:pt x="7981" y="8745"/>
                    <a:pt x="8075" y="8551"/>
                    <a:pt x="8231" y="8417"/>
                  </a:cubicBezTo>
                  <a:cubicBezTo>
                    <a:pt x="7447" y="7467"/>
                    <a:pt x="6506" y="6668"/>
                    <a:pt x="5782" y="5659"/>
                  </a:cubicBezTo>
                  <a:cubicBezTo>
                    <a:pt x="4712" y="6333"/>
                    <a:pt x="4026" y="7379"/>
                    <a:pt x="3038" y="8132"/>
                  </a:cubicBezTo>
                  <a:cubicBezTo>
                    <a:pt x="3011" y="8507"/>
                    <a:pt x="3457" y="8423"/>
                    <a:pt x="3430" y="8798"/>
                  </a:cubicBezTo>
                  <a:cubicBezTo>
                    <a:pt x="3160" y="8980"/>
                    <a:pt x="2931" y="9202"/>
                    <a:pt x="2744" y="9464"/>
                  </a:cubicBezTo>
                  <a:cubicBezTo>
                    <a:pt x="1817" y="8492"/>
                    <a:pt x="917" y="7496"/>
                    <a:pt x="0" y="6515"/>
                  </a:cubicBezTo>
                  <a:cubicBezTo>
                    <a:pt x="45" y="6114"/>
                    <a:pt x="463" y="6077"/>
                    <a:pt x="588" y="5754"/>
                  </a:cubicBezTo>
                  <a:cubicBezTo>
                    <a:pt x="971" y="5763"/>
                    <a:pt x="976" y="6138"/>
                    <a:pt x="1176" y="6325"/>
                  </a:cubicBezTo>
                  <a:cubicBezTo>
                    <a:pt x="2133" y="5542"/>
                    <a:pt x="2997" y="4669"/>
                    <a:pt x="3920" y="3852"/>
                  </a:cubicBezTo>
                  <a:cubicBezTo>
                    <a:pt x="3973" y="3515"/>
                    <a:pt x="3573" y="3618"/>
                    <a:pt x="3626" y="3281"/>
                  </a:cubicBezTo>
                  <a:cubicBezTo>
                    <a:pt x="4449" y="2963"/>
                    <a:pt x="4762" y="1642"/>
                    <a:pt x="5586" y="2615"/>
                  </a:cubicBezTo>
                  <a:cubicBezTo>
                    <a:pt x="7241" y="1338"/>
                    <a:pt x="8705" y="-530"/>
                    <a:pt x="12053" y="142"/>
                  </a:cubicBezTo>
                  <a:close/>
                  <a:moveTo>
                    <a:pt x="12053" y="1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2" name="AutoShape 37"/>
            <p:cNvSpPr>
              <a:spLocks/>
            </p:cNvSpPr>
            <p:nvPr/>
          </p:nvSpPr>
          <p:spPr bwMode="auto">
            <a:xfrm>
              <a:off x="1193800" y="5257800"/>
              <a:ext cx="958850" cy="1131888"/>
            </a:xfrm>
            <a:custGeom>
              <a:avLst/>
              <a:gdLst/>
              <a:ahLst/>
              <a:cxnLst/>
              <a:rect l="0" t="0" r="r" b="b"/>
              <a:pathLst>
                <a:path w="21471" h="21168">
                  <a:moveTo>
                    <a:pt x="8698" y="16584"/>
                  </a:moveTo>
                  <a:cubicBezTo>
                    <a:pt x="14911" y="17225"/>
                    <a:pt x="15123" y="8446"/>
                    <a:pt x="8427" y="9996"/>
                  </a:cubicBezTo>
                  <a:cubicBezTo>
                    <a:pt x="4120" y="10992"/>
                    <a:pt x="4841" y="16185"/>
                    <a:pt x="8698" y="16584"/>
                  </a:cubicBezTo>
                  <a:close/>
                  <a:moveTo>
                    <a:pt x="21471" y="7497"/>
                  </a:moveTo>
                  <a:cubicBezTo>
                    <a:pt x="20222" y="9660"/>
                    <a:pt x="18665" y="11908"/>
                    <a:pt x="16851" y="14539"/>
                  </a:cubicBezTo>
                  <a:cubicBezTo>
                    <a:pt x="15360" y="16702"/>
                    <a:pt x="13346" y="20857"/>
                    <a:pt x="10601" y="21127"/>
                  </a:cubicBezTo>
                  <a:cubicBezTo>
                    <a:pt x="5785" y="21600"/>
                    <a:pt x="-129" y="17900"/>
                    <a:pt x="2" y="14085"/>
                  </a:cubicBezTo>
                  <a:cubicBezTo>
                    <a:pt x="84" y="11698"/>
                    <a:pt x="3984" y="8963"/>
                    <a:pt x="5981" y="7042"/>
                  </a:cubicBezTo>
                  <a:cubicBezTo>
                    <a:pt x="8998" y="4139"/>
                    <a:pt x="11089" y="2215"/>
                    <a:pt x="13318" y="0"/>
                  </a:cubicBezTo>
                  <a:cubicBezTo>
                    <a:pt x="16127" y="2422"/>
                    <a:pt x="18796" y="4963"/>
                    <a:pt x="21471" y="7497"/>
                  </a:cubicBezTo>
                  <a:close/>
                  <a:moveTo>
                    <a:pt x="21471" y="749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8013802"/>
      </p:ext>
    </p:extLst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4368797" y="2062623"/>
            <a:ext cx="7518400" cy="4127243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234673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Title and Chart (Vertical)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37160" tIns="342900" rIns="20574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Chart Formatting Steps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Adjust Chart Design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keep Style 1 (default)</a:t>
            </a: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Choose “Monochromatic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Palette 1” from Change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Colors drop down menu</a:t>
            </a:r>
          </a:p>
          <a:p>
            <a:pPr marL="172640" lvl="1" defTabSz="342900">
              <a:spcAft>
                <a:spcPts val="225"/>
              </a:spcAft>
            </a:pPr>
            <a:r>
              <a:rPr lang="en-US" sz="750">
                <a:solidFill>
                  <a:srgbClr val="FFFFFF"/>
                </a:solidFill>
              </a:rPr>
              <a:t>OR</a:t>
            </a: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Select all data points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and change fill color to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“Background 2” (2</a:t>
            </a:r>
            <a:r>
              <a:rPr lang="en-US" sz="750" baseline="30000">
                <a:solidFill>
                  <a:srgbClr val="FFFFFF"/>
                </a:solidFill>
              </a:rPr>
              <a:t>nd</a:t>
            </a:r>
            <a:r>
              <a:rPr lang="en-US" sz="750">
                <a:solidFill>
                  <a:srgbClr val="FFFFFF"/>
                </a:solidFill>
              </a:rPr>
              <a:t> grey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in Theme Colors);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Select the data point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you wish to highlight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and choose the red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fill color)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Set Font Size &amp; Color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select entire chart</a:t>
            </a:r>
            <a:endParaRPr lang="en-US" sz="750">
              <a:solidFill>
                <a:srgbClr val="FFFFFF"/>
              </a:solidFill>
            </a:endParaRP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Change font size to 14pt</a:t>
            </a: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Change font color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to “Text 1” (1</a:t>
            </a:r>
            <a:r>
              <a:rPr lang="en-US" sz="750" baseline="30000">
                <a:solidFill>
                  <a:srgbClr val="FFFFFF"/>
                </a:solidFill>
              </a:rPr>
              <a:t>st</a:t>
            </a:r>
            <a:r>
              <a:rPr lang="en-US" sz="750">
                <a:solidFill>
                  <a:srgbClr val="FFFFFF"/>
                </a:solidFill>
              </a:rPr>
              <a:t> grey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in Theme Colors)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Add Data Labels (optional)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select entire chart</a:t>
            </a:r>
          </a:p>
          <a:p>
            <a:pPr marL="259556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Choose ”Data Labels &gt;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Outside End” from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Add Chart Element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drop down menu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 startAt="4"/>
            </a:pPr>
            <a:r>
              <a:rPr lang="en-US" sz="750">
                <a:solidFill>
                  <a:srgbClr val="FFFFFF"/>
                </a:solidFill>
              </a:rPr>
              <a:t>Delete Legend</a:t>
            </a:r>
            <a:br>
              <a:rPr lang="en-US" sz="750" i="1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label line, pie &amp; scatter </a:t>
            </a:r>
            <a:br>
              <a:rPr lang="en-US" sz="750" i="1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plots manually 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 startAt="4"/>
            </a:pPr>
            <a:r>
              <a:rPr lang="en-US" sz="750">
                <a:solidFill>
                  <a:srgbClr val="FFFFFF"/>
                </a:solidFill>
              </a:rPr>
              <a:t>Delete Chart Title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title should be slide title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4207171" y="837046"/>
            <a:ext cx="236860" cy="231682"/>
            <a:chOff x="595313" y="3619500"/>
            <a:chExt cx="2832100" cy="2770188"/>
          </a:xfrm>
          <a:solidFill>
            <a:schemeClr val="bg1"/>
          </a:solidFill>
        </p:grpSpPr>
        <p:sp>
          <p:nvSpPr>
            <p:cNvPr id="19" name="AutoShape 35"/>
            <p:cNvSpPr>
              <a:spLocks/>
            </p:cNvSpPr>
            <p:nvPr/>
          </p:nvSpPr>
          <p:spPr bwMode="auto">
            <a:xfrm>
              <a:off x="2235200" y="3619500"/>
              <a:ext cx="1192213" cy="1423988"/>
            </a:xfrm>
            <a:custGeom>
              <a:avLst/>
              <a:gdLst/>
              <a:ahLst/>
              <a:cxnLst/>
              <a:rect l="0" t="0" r="r" b="b"/>
              <a:pathLst>
                <a:path w="20831" h="20949">
                  <a:moveTo>
                    <a:pt x="10817" y="39"/>
                  </a:moveTo>
                  <a:cubicBezTo>
                    <a:pt x="9766" y="1834"/>
                    <a:pt x="8173" y="3173"/>
                    <a:pt x="6999" y="4864"/>
                  </a:cubicBezTo>
                  <a:cubicBezTo>
                    <a:pt x="7137" y="6118"/>
                    <a:pt x="7637" y="7067"/>
                    <a:pt x="7635" y="8439"/>
                  </a:cubicBezTo>
                  <a:cubicBezTo>
                    <a:pt x="8905" y="9334"/>
                    <a:pt x="10233" y="10181"/>
                    <a:pt x="11665" y="10941"/>
                  </a:cubicBezTo>
                  <a:cubicBezTo>
                    <a:pt x="16475" y="11002"/>
                    <a:pt x="17646" y="7998"/>
                    <a:pt x="19724" y="5758"/>
                  </a:cubicBezTo>
                  <a:cubicBezTo>
                    <a:pt x="21380" y="6948"/>
                    <a:pt x="20879" y="9521"/>
                    <a:pt x="20148" y="10941"/>
                  </a:cubicBezTo>
                  <a:cubicBezTo>
                    <a:pt x="18670" y="13813"/>
                    <a:pt x="13468" y="16245"/>
                    <a:pt x="8908" y="15051"/>
                  </a:cubicBezTo>
                  <a:cubicBezTo>
                    <a:pt x="7444" y="16916"/>
                    <a:pt x="6110" y="18889"/>
                    <a:pt x="4878" y="20949"/>
                  </a:cubicBezTo>
                  <a:cubicBezTo>
                    <a:pt x="2887" y="19768"/>
                    <a:pt x="1416" y="18148"/>
                    <a:pt x="0" y="16481"/>
                  </a:cubicBezTo>
                  <a:cubicBezTo>
                    <a:pt x="1463" y="15212"/>
                    <a:pt x="2680" y="13735"/>
                    <a:pt x="4242" y="12549"/>
                  </a:cubicBezTo>
                  <a:cubicBezTo>
                    <a:pt x="-220" y="8067"/>
                    <a:pt x="3534" y="-651"/>
                    <a:pt x="10817" y="39"/>
                  </a:cubicBezTo>
                  <a:close/>
                  <a:moveTo>
                    <a:pt x="10817" y="3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0" name="AutoShape 36"/>
            <p:cNvSpPr>
              <a:spLocks/>
            </p:cNvSpPr>
            <p:nvPr/>
          </p:nvSpPr>
          <p:spPr bwMode="auto">
            <a:xfrm>
              <a:off x="595313" y="3695700"/>
              <a:ext cx="2674937" cy="2690813"/>
            </a:xfrm>
            <a:custGeom>
              <a:avLst/>
              <a:gdLst/>
              <a:ahLst/>
              <a:cxnLst/>
              <a:rect l="0" t="0" r="r" b="b"/>
              <a:pathLst>
                <a:path w="21559" h="21068">
                  <a:moveTo>
                    <a:pt x="12053" y="142"/>
                  </a:moveTo>
                  <a:cubicBezTo>
                    <a:pt x="9876" y="978"/>
                    <a:pt x="8094" y="2196"/>
                    <a:pt x="6762" y="3852"/>
                  </a:cubicBezTo>
                  <a:cubicBezTo>
                    <a:pt x="7610" y="4994"/>
                    <a:pt x="8717" y="5885"/>
                    <a:pt x="9603" y="6991"/>
                  </a:cubicBezTo>
                  <a:cubicBezTo>
                    <a:pt x="9907" y="7000"/>
                    <a:pt x="9883" y="6691"/>
                    <a:pt x="10289" y="6800"/>
                  </a:cubicBezTo>
                  <a:cubicBezTo>
                    <a:pt x="13002" y="9084"/>
                    <a:pt x="16040" y="12776"/>
                    <a:pt x="18815" y="15741"/>
                  </a:cubicBezTo>
                  <a:cubicBezTo>
                    <a:pt x="19478" y="16450"/>
                    <a:pt x="21600" y="17981"/>
                    <a:pt x="21559" y="18975"/>
                  </a:cubicBezTo>
                  <a:cubicBezTo>
                    <a:pt x="21538" y="19473"/>
                    <a:pt x="19985" y="21067"/>
                    <a:pt x="19403" y="21068"/>
                  </a:cubicBezTo>
                  <a:cubicBezTo>
                    <a:pt x="18674" y="21070"/>
                    <a:pt x="16925" y="18620"/>
                    <a:pt x="16463" y="18119"/>
                  </a:cubicBezTo>
                  <a:cubicBezTo>
                    <a:pt x="13567" y="14986"/>
                    <a:pt x="10663" y="12104"/>
                    <a:pt x="7937" y="8988"/>
                  </a:cubicBezTo>
                  <a:cubicBezTo>
                    <a:pt x="7981" y="8745"/>
                    <a:pt x="8075" y="8551"/>
                    <a:pt x="8231" y="8417"/>
                  </a:cubicBezTo>
                  <a:cubicBezTo>
                    <a:pt x="7447" y="7467"/>
                    <a:pt x="6506" y="6668"/>
                    <a:pt x="5782" y="5659"/>
                  </a:cubicBezTo>
                  <a:cubicBezTo>
                    <a:pt x="4712" y="6333"/>
                    <a:pt x="4026" y="7379"/>
                    <a:pt x="3038" y="8132"/>
                  </a:cubicBezTo>
                  <a:cubicBezTo>
                    <a:pt x="3011" y="8507"/>
                    <a:pt x="3457" y="8423"/>
                    <a:pt x="3430" y="8798"/>
                  </a:cubicBezTo>
                  <a:cubicBezTo>
                    <a:pt x="3160" y="8980"/>
                    <a:pt x="2931" y="9202"/>
                    <a:pt x="2744" y="9464"/>
                  </a:cubicBezTo>
                  <a:cubicBezTo>
                    <a:pt x="1817" y="8492"/>
                    <a:pt x="917" y="7496"/>
                    <a:pt x="0" y="6515"/>
                  </a:cubicBezTo>
                  <a:cubicBezTo>
                    <a:pt x="45" y="6114"/>
                    <a:pt x="463" y="6077"/>
                    <a:pt x="588" y="5754"/>
                  </a:cubicBezTo>
                  <a:cubicBezTo>
                    <a:pt x="971" y="5763"/>
                    <a:pt x="976" y="6138"/>
                    <a:pt x="1176" y="6325"/>
                  </a:cubicBezTo>
                  <a:cubicBezTo>
                    <a:pt x="2133" y="5542"/>
                    <a:pt x="2997" y="4669"/>
                    <a:pt x="3920" y="3852"/>
                  </a:cubicBezTo>
                  <a:cubicBezTo>
                    <a:pt x="3973" y="3515"/>
                    <a:pt x="3573" y="3618"/>
                    <a:pt x="3626" y="3281"/>
                  </a:cubicBezTo>
                  <a:cubicBezTo>
                    <a:pt x="4449" y="2963"/>
                    <a:pt x="4762" y="1642"/>
                    <a:pt x="5586" y="2615"/>
                  </a:cubicBezTo>
                  <a:cubicBezTo>
                    <a:pt x="7241" y="1338"/>
                    <a:pt x="8705" y="-530"/>
                    <a:pt x="12053" y="142"/>
                  </a:cubicBezTo>
                  <a:close/>
                  <a:moveTo>
                    <a:pt x="12053" y="1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1" name="AutoShape 37"/>
            <p:cNvSpPr>
              <a:spLocks/>
            </p:cNvSpPr>
            <p:nvPr/>
          </p:nvSpPr>
          <p:spPr bwMode="auto">
            <a:xfrm>
              <a:off x="1193800" y="5257800"/>
              <a:ext cx="958850" cy="1131888"/>
            </a:xfrm>
            <a:custGeom>
              <a:avLst/>
              <a:gdLst/>
              <a:ahLst/>
              <a:cxnLst/>
              <a:rect l="0" t="0" r="r" b="b"/>
              <a:pathLst>
                <a:path w="21471" h="21168">
                  <a:moveTo>
                    <a:pt x="8698" y="16584"/>
                  </a:moveTo>
                  <a:cubicBezTo>
                    <a:pt x="14911" y="17225"/>
                    <a:pt x="15123" y="8446"/>
                    <a:pt x="8427" y="9996"/>
                  </a:cubicBezTo>
                  <a:cubicBezTo>
                    <a:pt x="4120" y="10992"/>
                    <a:pt x="4841" y="16185"/>
                    <a:pt x="8698" y="16584"/>
                  </a:cubicBezTo>
                  <a:close/>
                  <a:moveTo>
                    <a:pt x="21471" y="7497"/>
                  </a:moveTo>
                  <a:cubicBezTo>
                    <a:pt x="20222" y="9660"/>
                    <a:pt x="18665" y="11908"/>
                    <a:pt x="16851" y="14539"/>
                  </a:cubicBezTo>
                  <a:cubicBezTo>
                    <a:pt x="15360" y="16702"/>
                    <a:pt x="13346" y="20857"/>
                    <a:pt x="10601" y="21127"/>
                  </a:cubicBezTo>
                  <a:cubicBezTo>
                    <a:pt x="5785" y="21600"/>
                    <a:pt x="-129" y="17900"/>
                    <a:pt x="2" y="14085"/>
                  </a:cubicBezTo>
                  <a:cubicBezTo>
                    <a:pt x="84" y="11698"/>
                    <a:pt x="3984" y="8963"/>
                    <a:pt x="5981" y="7042"/>
                  </a:cubicBezTo>
                  <a:cubicBezTo>
                    <a:pt x="8998" y="4139"/>
                    <a:pt x="11089" y="2215"/>
                    <a:pt x="13318" y="0"/>
                  </a:cubicBezTo>
                  <a:cubicBezTo>
                    <a:pt x="16127" y="2422"/>
                    <a:pt x="18796" y="4963"/>
                    <a:pt x="21471" y="7497"/>
                  </a:cubicBezTo>
                  <a:close/>
                  <a:moveTo>
                    <a:pt x="21471" y="749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5778033"/>
      </p:ext>
    </p:extLst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Right)&#10;Text + Small Content (Right)&#10;Text + Small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1366" y="2062621"/>
            <a:ext cx="7515860" cy="4115952"/>
          </a:xfrm>
        </p:spPr>
        <p:txBody>
          <a:bodyPr lIns="411480"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423389" y="2062621"/>
            <a:ext cx="3463808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Small Content (Right)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90416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6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Agenda (Blue)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326685" y="4212407"/>
            <a:ext cx="1410643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Agenda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1447805" y="1984610"/>
            <a:ext cx="1168399" cy="1707904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sp>
        <p:nvSpPr>
          <p:cNvPr id="27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57686091"/>
      </p:ext>
    </p:extLst>
  </p:cSld>
  <p:clrMapOvr>
    <a:masterClrMapping/>
  </p:clrMapOvr>
  <p:transition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234673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71339" y="2062621"/>
            <a:ext cx="7515860" cy="4115952"/>
          </a:xfrm>
        </p:spPr>
        <p:txBody>
          <a:bodyPr lIns="411480" numCol="1" spcCol="457200"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04799" y="2062621"/>
            <a:ext cx="3463808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Small Content (Left)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215986"/>
      </p:ext>
    </p:extLst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Large Content (Right)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799" y="2062620"/>
            <a:ext cx="3463808" cy="4109579"/>
          </a:xfrm>
        </p:spPr>
        <p:txBody>
          <a:bodyPr lIns="411480"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71336" y="2062621"/>
            <a:ext cx="7515861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0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1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6063025"/>
      </p:ext>
    </p:extLst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23389" y="2062620"/>
            <a:ext cx="3463808" cy="4109579"/>
          </a:xfrm>
        </p:spPr>
        <p:txBody>
          <a:bodyPr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01364" y="2062621"/>
            <a:ext cx="7515861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Large Content (Left)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0604208"/>
      </p:ext>
    </p:extLst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7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51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3 Icons</a:t>
            </a:r>
          </a:p>
        </p:txBody>
      </p:sp>
    </p:spTree>
    <p:extLst>
      <p:ext uri="{BB962C8B-B14F-4D97-AF65-F5344CB8AC3E}">
        <p14:creationId xmlns:p14="http://schemas.microsoft.com/office/powerpoint/2010/main" val="865465028"/>
      </p:ext>
    </p:extLst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5094732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8407761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858347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7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51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3 Images (Circle)</a:t>
            </a:r>
          </a:p>
        </p:txBody>
      </p:sp>
    </p:spTree>
    <p:extLst>
      <p:ext uri="{BB962C8B-B14F-4D97-AF65-F5344CB8AC3E}">
        <p14:creationId xmlns:p14="http://schemas.microsoft.com/office/powerpoint/2010/main" val="2962077567"/>
      </p:ext>
    </p:extLst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4764011" y="1783796"/>
            <a:ext cx="2660904" cy="19979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8077039" y="1783796"/>
            <a:ext cx="2660904" cy="19979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527625" y="1783796"/>
            <a:ext cx="2660904" cy="19979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5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1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77039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5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64011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77039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3 Images (Square)</a:t>
            </a:r>
          </a:p>
        </p:txBody>
      </p:sp>
    </p:spTree>
    <p:extLst>
      <p:ext uri="{BB962C8B-B14F-4D97-AF65-F5344CB8AC3E}">
        <p14:creationId xmlns:p14="http://schemas.microsoft.com/office/powerpoint/2010/main" val="2412140380"/>
      </p:ext>
    </p:extLst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2" y="2062626"/>
            <a:ext cx="7518399" cy="4109579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Icon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2856314"/>
      </p:ext>
    </p:extLst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Circle)&#10;Text + Small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914399" y="1981200"/>
            <a:ext cx="2587752" cy="258775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2" y="2062620"/>
            <a:ext cx="7518399" cy="4109579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Small Image (Circle)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92919"/>
      </p:ext>
    </p:extLst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914399" y="1981200"/>
            <a:ext cx="2587752" cy="2587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2" y="2062620"/>
            <a:ext cx="7518399" cy="4109579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Small Image (Square)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996343"/>
      </p:ext>
    </p:extLst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734433" y="1800002"/>
            <a:ext cx="4352544" cy="434875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96161" y="2062620"/>
            <a:ext cx="4273971" cy="4109579"/>
          </a:xfrm>
        </p:spPr>
        <p:txBody>
          <a:bodyPr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Large Image (Circle)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04802" y="234673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564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0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SECTION BREAK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07713941"/>
      </p:ext>
    </p:extLst>
  </p:cSld>
  <p:clrMapOvr>
    <a:masterClrMapping/>
  </p:clrMapOvr>
  <p:transition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734433" y="1800002"/>
            <a:ext cx="4352544" cy="4350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96161" y="2062620"/>
            <a:ext cx="4273971" cy="4109579"/>
          </a:xfrm>
        </p:spPr>
        <p:txBody>
          <a:bodyPr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Large Image (Square)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5536555"/>
      </p:ext>
    </p:extLst>
  </p:cSld>
  <p:clrMapOvr>
    <a:masterClrMapping/>
  </p:clrMapOvr>
  <p:transition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078" y="234668"/>
            <a:ext cx="9308119" cy="1556176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2062621"/>
            <a:ext cx="11582397" cy="4096512"/>
          </a:xfrm>
        </p:spPr>
        <p:txBody>
          <a:bodyPr lIns="411480" numCol="2" spcCol="457200"/>
          <a:lstStyle>
            <a:lvl1pPr>
              <a:spcAft>
                <a:spcPts val="225"/>
              </a:spcAft>
              <a:defRPr sz="1500" b="1" baseline="0">
                <a:solidFill>
                  <a:schemeClr val="tx2"/>
                </a:solidFill>
              </a:defRPr>
            </a:lvl1pPr>
            <a:lvl2pPr marL="48816" indent="0">
              <a:spcBef>
                <a:spcPts val="150"/>
              </a:spcBef>
              <a:spcAft>
                <a:spcPts val="900"/>
              </a:spcAft>
              <a:buNone/>
              <a:tabLst/>
              <a:defRPr sz="1500" i="1" baseline="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Use tab and left </a:t>
            </a:r>
            <a:r>
              <a:rPr lang="en-US" err="1"/>
              <a:t>outdent</a:t>
            </a:r>
            <a:r>
              <a:rPr lang="en-US"/>
              <a:t> button to change between text styles.</a:t>
            </a:r>
          </a:p>
          <a:p>
            <a:pPr lvl="1"/>
            <a:r>
              <a:rPr lang="en-US"/>
              <a:t>5 words per line. 10 words per text block.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Case Study</a:t>
            </a:r>
          </a:p>
        </p:txBody>
      </p:sp>
      <p:sp>
        <p:nvSpPr>
          <p:cNvPr id="13" name="Picture Placeholder 15"/>
          <p:cNvSpPr>
            <a:spLocks noGrp="1" noChangeAspect="1"/>
          </p:cNvSpPr>
          <p:nvPr>
            <p:ph type="pic" sz="quarter" idx="17"/>
          </p:nvPr>
        </p:nvSpPr>
        <p:spPr>
          <a:xfrm>
            <a:off x="739288" y="234668"/>
            <a:ext cx="1554480" cy="1556176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and left outdent button to change between text styles.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0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1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309328"/>
      </p:ext>
    </p:extLst>
  </p:cSld>
  <p:clrMapOvr>
    <a:masterClrMapping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3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299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240355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885979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Timeline (3 Year)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8"/>
          </p:nvPr>
        </p:nvSpPr>
        <p:spPr>
          <a:xfrm>
            <a:off x="863674" y="2789020"/>
            <a:ext cx="319043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4481731" y="2789020"/>
            <a:ext cx="319043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8099790" y="2789020"/>
            <a:ext cx="319043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3314721"/>
      </p:ext>
    </p:extLst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4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301" y="1502633"/>
            <a:ext cx="275837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332406" y="1502633"/>
            <a:ext cx="276524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56249" y="1502633"/>
            <a:ext cx="2751499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780101" y="1502633"/>
            <a:ext cx="2751499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2001488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715026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7428563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Timeline (4 Year)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350291" y="2789020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049297" y="2789020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8748304" y="2789020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10092582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831269" y="2789020"/>
            <a:ext cx="2328583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3530275" y="2789020"/>
            <a:ext cx="2328583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 userDrawn="1">
            <p:ph type="body" sz="quarter" idx="21"/>
          </p:nvPr>
        </p:nvSpPr>
        <p:spPr>
          <a:xfrm>
            <a:off x="6229282" y="2789020"/>
            <a:ext cx="2328583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 userDrawn="1">
            <p:ph type="body" sz="quarter" idx="22"/>
          </p:nvPr>
        </p:nvSpPr>
        <p:spPr>
          <a:xfrm>
            <a:off x="8928290" y="2789020"/>
            <a:ext cx="2328583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9389326"/>
      </p:ext>
    </p:extLst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5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301" y="1502633"/>
            <a:ext cx="221072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791632" y="1502633"/>
            <a:ext cx="221893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77389" y="1502633"/>
            <a:ext cx="220251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141881" y="1502633"/>
            <a:ext cx="222232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9320876" y="1502633"/>
            <a:ext cx="222232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727664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078645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0432040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Timeline (5 Year)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3901102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>
            <a:off x="8253045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2815708" y="2789020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167897" y="2789020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991803" y="2789020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9343992" y="2789020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804300" y="2789020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980394" y="2789020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56489" y="2789020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7332583" y="2789020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9508676" y="2789020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4152452"/>
      </p:ext>
    </p:extLst>
  </p:cSld>
  <p:clrMapOvr>
    <a:masterClrMapping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88" y="2621080"/>
            <a:ext cx="5329517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00194" y="2621080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Two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Text in boxes is Arial, 20pt.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973582"/>
      </p:ext>
    </p:extLst>
  </p:cSld>
  <p:clrMapOvr>
    <a:masterClrMapping/>
  </p:clrMapOvr>
  <p:transition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92" y="2621080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2621080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092276" y="2621080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Three Items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Text in boxes is Arial, 20pt.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2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3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45104"/>
      </p:ext>
    </p:extLst>
  </p:cSld>
  <p:clrMapOvr>
    <a:masterClrMapping/>
  </p:clrMapOvr>
  <p:transition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91" y="1925658"/>
            <a:ext cx="532951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00194" y="1925658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1" y="3369677"/>
            <a:ext cx="532951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4" y="3369677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Four Items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Text in boxes is Arial, 20pt.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147403"/>
      </p:ext>
    </p:extLst>
  </p:cSld>
  <p:clrMapOvr>
    <a:masterClrMapping/>
  </p:clrMapOvr>
  <p:transition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92565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92565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92565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3" y="3369677"/>
            <a:ext cx="532951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3369677"/>
            <a:ext cx="539868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Five Items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Text in boxes is Arial, 20pt.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6973695"/>
      </p:ext>
    </p:extLst>
  </p:cSld>
  <p:clrMapOvr>
    <a:masterClrMapping/>
  </p:clrMapOvr>
  <p:transition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92565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92565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92565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92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Six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Text in boxes is Arial, 20pt.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71878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M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5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38"/>
            <a:ext cx="8125013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 (Main)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5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32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72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89" y="1646286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1646286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2289" y="4499047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200196" y="4499047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Seven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Text in boxes is Arial, 20pt.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7257922"/>
      </p:ext>
    </p:extLst>
  </p:cSld>
  <p:clrMapOvr>
    <a:masterClrMapping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ight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646286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646286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646286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89" y="3072664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3072664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88" y="4499047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4499047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4499047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Eight Items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Text in boxes is Arial, 20pt.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8" name="Group 27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3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123950"/>
      </p:ext>
    </p:extLst>
  </p:cSld>
  <p:clrMapOvr>
    <a:masterClrMapping/>
  </p:clrMapOvr>
  <p:transition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Nin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646286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646286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646286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1" y="3072664"/>
            <a:ext cx="350660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377283" y="3072664"/>
            <a:ext cx="350660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092275" y="3072664"/>
            <a:ext cx="3506607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88" y="4499047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4499047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4499047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Nine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2801600" y="702812"/>
            <a:ext cx="3048000" cy="6155188"/>
            <a:chOff x="12801600" y="702812"/>
            <a:chExt cx="3048000" cy="615518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12801600" y="702812"/>
              <a:ext cx="3048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 defTabSz="342900">
                <a:spcAft>
                  <a:spcPts val="450"/>
                </a:spcAft>
              </a:pPr>
              <a:r>
                <a:rPr lang="en-US" sz="825" b="1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171450" indent="-171450" defTabSz="342900">
                <a:spcAft>
                  <a:spcPts val="450"/>
                </a:spcAft>
                <a:buFont typeface="+mj-lt"/>
                <a:buAutoNum type="arabicPeriod"/>
              </a:pPr>
              <a:r>
                <a:rPr lang="en-US" sz="750">
                  <a:solidFill>
                    <a:srgbClr val="FFFFFF"/>
                  </a:solidFill>
                </a:rPr>
                <a:t>Text in boxes is Arial, 20pt.</a:t>
              </a:r>
            </a:p>
            <a:p>
              <a:pPr marL="171450" indent="-171450" defTabSz="342900">
                <a:spcAft>
                  <a:spcPts val="450"/>
                </a:spcAft>
                <a:buFont typeface="+mj-lt"/>
                <a:buAutoNum type="arabicPeriod"/>
              </a:pPr>
              <a:r>
                <a:rPr lang="en-US" sz="750">
                  <a:solidFill>
                    <a:srgbClr val="FFFFFF"/>
                  </a:solidFill>
                </a:rPr>
                <a:t>To add emphasis to text, make text bold </a:t>
              </a:r>
            </a:p>
            <a:p>
              <a:pPr marL="171450" indent="-171450" defTabSz="342900">
                <a:spcAft>
                  <a:spcPts val="450"/>
                </a:spcAft>
                <a:buFont typeface="+mj-lt"/>
                <a:buAutoNum type="arabicPeriod"/>
              </a:pPr>
              <a:r>
                <a:rPr lang="en-US" sz="750">
                  <a:solidFill>
                    <a:srgbClr val="FFFFFF"/>
                  </a:solidFill>
                </a:rPr>
                <a:t>To jump from box to box, use Tab. If clicked into text edit, use Esc-Tab to move to next box.</a:t>
              </a:r>
            </a:p>
          </p:txBody>
        </p:sp>
        <p:grpSp>
          <p:nvGrpSpPr>
            <p:cNvPr id="23" name="Group 22"/>
            <p:cNvGrpSpPr>
              <a:grpSpLocks noChangeAspect="1"/>
            </p:cNvGrpSpPr>
            <p:nvPr userDrawn="1"/>
          </p:nvGrpSpPr>
          <p:grpSpPr>
            <a:xfrm>
              <a:off x="14208931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7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342900"/>
                <a:endParaRPr lang="en-US" sz="1350">
                  <a:solidFill>
                    <a:srgbClr val="565A5C"/>
                  </a:solidFill>
                </a:endParaRPr>
              </a:p>
            </p:txBody>
          </p:sp>
          <p:sp>
            <p:nvSpPr>
              <p:cNvPr id="28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342900"/>
                <a:endParaRPr lang="en-US" sz="1350">
                  <a:solidFill>
                    <a:srgbClr val="565A5C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7260889"/>
      </p:ext>
    </p:extLst>
  </p:cSld>
  <p:clrMapOvr>
    <a:masterClrMapping/>
  </p:clrMapOvr>
  <p:transition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6130584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and red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19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89" y="2621076"/>
            <a:ext cx="5388864" cy="1095452"/>
          </a:xfrm>
        </p:spPr>
        <p:txBody>
          <a:bodyPr lIns="91440" tIns="91440" rIns="91440" bIns="91440"/>
          <a:lstStyle>
            <a:lvl1pPr marL="9525" indent="0" algn="ctr">
              <a:spcAft>
                <a:spcPts val="0"/>
              </a:spcAft>
              <a:buNone/>
              <a:defRPr sz="1500" b="0" baseline="0">
                <a:solidFill>
                  <a:schemeClr val="tx1"/>
                </a:solidFill>
              </a:defRPr>
            </a:lvl1pPr>
            <a:lvl2pPr marL="8334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10015" y="2621076"/>
            <a:ext cx="5388864" cy="1095452"/>
          </a:xfrm>
        </p:spPr>
        <p:txBody>
          <a:bodyPr vert="horz" lIns="91440" tIns="91440" rIns="91440" bIns="91440" rtlCol="0">
            <a:noAutofit/>
          </a:bodyPr>
          <a:lstStyle>
            <a:lvl1pPr marL="9525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9525" marR="0" lvl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Grid Two Items</a:t>
            </a:r>
          </a:p>
        </p:txBody>
      </p:sp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348887"/>
      </p:ext>
    </p:extLst>
  </p:cSld>
  <p:clrMapOvr>
    <a:masterClrMapping/>
  </p:clrMapOvr>
  <p:transition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291919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7969245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and red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19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91" y="2621076"/>
            <a:ext cx="3581928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339622" y="2621076"/>
            <a:ext cx="3581927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16947" y="2621076"/>
            <a:ext cx="3581932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 smtClean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Grid Three Items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54445"/>
      </p:ext>
    </p:extLst>
  </p:cSld>
  <p:clrMapOvr>
    <a:masterClrMapping/>
  </p:clrMapOvr>
  <p:transition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6140863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29069" y="3143762"/>
            <a:ext cx="5444355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140863" y="3196306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193838" y="3143762"/>
            <a:ext cx="5485668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and red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92" y="1913648"/>
            <a:ext cx="541113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193841" y="1913648"/>
            <a:ext cx="5405041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2292" y="3205337"/>
            <a:ext cx="5411135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93840" y="3205337"/>
            <a:ext cx="540504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Grid Four Items</a:t>
            </a:r>
          </a:p>
        </p:txBody>
      </p:sp>
      <p:grpSp>
        <p:nvGrpSpPr>
          <p:cNvPr id="23" name="Group 22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4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5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507883"/>
      </p:ext>
    </p:extLst>
  </p:cSld>
  <p:clrMapOvr>
    <a:masterClrMapping/>
  </p:clrMapOvr>
  <p:transition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274851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29071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7986316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140863" y="3196306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323505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134510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and red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33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2293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73758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85225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marL="9525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9525" marR="0" lvl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36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2292" y="3205337"/>
            <a:ext cx="5411135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7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93840" y="3205337"/>
            <a:ext cx="540504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Grid Five Items</a:t>
            </a:r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129462"/>
      </p:ext>
    </p:extLst>
  </p:cSld>
  <p:clrMapOvr>
    <a:masterClrMapping/>
  </p:clrMapOvr>
  <p:transition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4274851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29071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7986316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4323505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8134510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V="1">
            <a:off x="4274851" y="3205334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7986316" y="3205334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and red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28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2293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73758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85225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1" name="Text Placeholder 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62293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2" name="Text Placeholder 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373758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3" name="Text Placeholder 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085225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Grid Six Items</a:t>
            </a:r>
          </a:p>
        </p:txBody>
      </p:sp>
      <p:grpSp>
        <p:nvGrpSpPr>
          <p:cNvPr id="35" name="Group 34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3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3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819866"/>
      </p:ext>
    </p:extLst>
  </p:cSld>
  <p:clrMapOvr>
    <a:masterClrMapping/>
  </p:clrMapOvr>
  <p:transition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4673"/>
            <a:ext cx="11115965" cy="3749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Title Only (Image)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04800" y="671946"/>
            <a:ext cx="11115965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106159"/>
      </p:ext>
    </p:extLst>
  </p:cSld>
  <p:clrMapOvr>
    <a:masterClrMapping/>
  </p:clrMapOvr>
  <p:transition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below)&#10;Image with Text (Times be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2" y="228600"/>
            <a:ext cx="3454401" cy="3151097"/>
          </a:xfrm>
        </p:spPr>
        <p:txBody>
          <a:bodyPr anchor="b"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Image with Text (Times below)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3442046"/>
            <a:ext cx="3450965" cy="2730159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21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12801600" y="693872"/>
            <a:ext cx="3048000" cy="8928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change text to white or black </a:t>
            </a:r>
            <a:br>
              <a:rPr lang="en-US" sz="825">
                <a:solidFill>
                  <a:srgbClr val="FFFFFF"/>
                </a:solidFill>
              </a:rPr>
            </a:br>
            <a:r>
              <a:rPr lang="en-US" sz="825">
                <a:solidFill>
                  <a:srgbClr val="FFFFFF"/>
                </a:solidFill>
              </a:rPr>
              <a:t>if red text is not visible </a:t>
            </a:r>
            <a:br>
              <a:rPr lang="en-US" sz="825">
                <a:solidFill>
                  <a:srgbClr val="FFFFFF"/>
                </a:solidFill>
              </a:rPr>
            </a:br>
            <a:r>
              <a:rPr lang="en-US" sz="825">
                <a:solidFill>
                  <a:srgbClr val="FFFFFF"/>
                </a:solidFill>
              </a:rPr>
              <a:t>over image</a:t>
            </a:r>
          </a:p>
        </p:txBody>
      </p:sp>
    </p:spTree>
    <p:extLst>
      <p:ext uri="{BB962C8B-B14F-4D97-AF65-F5344CB8AC3E}">
        <p14:creationId xmlns:p14="http://schemas.microsoft.com/office/powerpoint/2010/main" val="409786683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8"/>
            <a:ext cx="12192000" cy="1522732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5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LTSS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38"/>
            <a:ext cx="8125013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 (LTSS)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24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5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7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8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93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abo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2" y="3025589"/>
            <a:ext cx="3454401" cy="3151097"/>
          </a:xfrm>
        </p:spPr>
        <p:txBody>
          <a:bodyPr anchor="t"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Image with Text (Times above)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228604"/>
            <a:ext cx="3450965" cy="2730159"/>
          </a:xfrm>
        </p:spPr>
        <p:txBody>
          <a:bodyPr anchor="b"/>
          <a:lstStyle>
            <a:lvl1pPr marL="9525" indent="0">
              <a:lnSpc>
                <a:spcPct val="90000"/>
              </a:lnSpc>
              <a:buNone/>
              <a:defRPr sz="21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8" name="Rectangle 47"/>
          <p:cNvSpPr/>
          <p:nvPr userDrawn="1"/>
        </p:nvSpPr>
        <p:spPr>
          <a:xfrm>
            <a:off x="12801600" y="693872"/>
            <a:ext cx="3048000" cy="8928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change text to white or black </a:t>
            </a:r>
            <a:br>
              <a:rPr lang="en-US" sz="825">
                <a:solidFill>
                  <a:srgbClr val="FFFFFF"/>
                </a:solidFill>
              </a:rPr>
            </a:br>
            <a:r>
              <a:rPr lang="en-US" sz="825">
                <a:solidFill>
                  <a:srgbClr val="FFFFFF"/>
                </a:solidFill>
              </a:rPr>
              <a:t>if red text is not visible </a:t>
            </a:r>
            <a:br>
              <a:rPr lang="en-US" sz="825">
                <a:solidFill>
                  <a:srgbClr val="FFFFFF"/>
                </a:solidFill>
              </a:rPr>
            </a:br>
            <a:r>
              <a:rPr lang="en-US" sz="825">
                <a:solidFill>
                  <a:srgbClr val="FFFFFF"/>
                </a:solidFill>
              </a:rPr>
              <a:t>over image</a:t>
            </a:r>
          </a:p>
        </p:txBody>
      </p:sp>
    </p:spTree>
    <p:extLst>
      <p:ext uri="{BB962C8B-B14F-4D97-AF65-F5344CB8AC3E}">
        <p14:creationId xmlns:p14="http://schemas.microsoft.com/office/powerpoint/2010/main" val="1180177247"/>
      </p:ext>
    </p:extLst>
  </p:cSld>
  <p:clrMapOvr>
    <a:masterClrMapping/>
  </p:clrMapOvr>
  <p:transition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024533" y="6112938"/>
            <a:ext cx="2167467" cy="7450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Logo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326152" y="6035040"/>
            <a:ext cx="9539705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50" y="1569721"/>
            <a:ext cx="6604903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33497"/>
      </p:ext>
    </p:extLst>
  </p:cSld>
  <p:clrMapOvr>
    <a:masterClrMapping/>
  </p:clrMapOvr>
  <p:transition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Questions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403507" y="4323204"/>
            <a:ext cx="1384995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>
                <a:solidFill>
                  <a:srgbClr val="C8102E"/>
                </a:solidFill>
                <a:latin typeface="Times New Roman" charset="0"/>
                <a:ea typeface="Times New Roman" charset="0"/>
                <a:cs typeface="Times New Roman" charset="0"/>
              </a:rPr>
              <a:t>Questions</a:t>
            </a: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5240675" y="1399326"/>
            <a:ext cx="1710652" cy="2500541"/>
            <a:chOff x="2911475" y="1220788"/>
            <a:chExt cx="3486150" cy="5095875"/>
          </a:xfrm>
          <a:solidFill>
            <a:schemeClr val="accent1"/>
          </a:solidFill>
        </p:grpSpPr>
        <p:sp>
          <p:nvSpPr>
            <p:cNvPr id="1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C8102E"/>
                </a:solidFill>
              </a:endParaRPr>
            </a:p>
          </p:txBody>
        </p:sp>
        <p:sp>
          <p:nvSpPr>
            <p:cNvPr id="13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C8102E"/>
                </a:solidFill>
              </a:endParaRPr>
            </a:p>
          </p:txBody>
        </p:sp>
        <p:sp>
          <p:nvSpPr>
            <p:cNvPr id="19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C8102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468670"/>
      </p:ext>
    </p:extLst>
  </p:cSld>
  <p:clrMapOvr>
    <a:masterClrMapping/>
  </p:clrMapOvr>
  <p:transition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Contact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01612" y="480179"/>
            <a:ext cx="5485781" cy="1390926"/>
          </a:xfrm>
        </p:spPr>
        <p:txBody>
          <a:bodyPr anchor="ctr"/>
          <a:lstStyle>
            <a:lvl1pPr algn="ctr">
              <a:defRPr sz="15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285" y="1988717"/>
            <a:ext cx="5491107" cy="1390926"/>
          </a:xfrm>
        </p:spPr>
        <p:txBody>
          <a:bodyPr anchor="ctr"/>
          <a:lstStyle>
            <a:lvl1pPr algn="ctr">
              <a:defRPr sz="15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285" y="3497255"/>
            <a:ext cx="5491107" cy="1390926"/>
          </a:xfrm>
        </p:spPr>
        <p:txBody>
          <a:bodyPr anchor="ctr"/>
          <a:lstStyle>
            <a:lvl1pPr algn="ctr">
              <a:defRPr sz="15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285" y="5005793"/>
            <a:ext cx="5491107" cy="1390926"/>
          </a:xfrm>
        </p:spPr>
        <p:txBody>
          <a:bodyPr anchor="ctr"/>
          <a:lstStyle>
            <a:lvl1pPr algn="ctr">
              <a:defRPr sz="150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6100992" y="1929911"/>
            <a:ext cx="54864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6100992" y="3438449"/>
            <a:ext cx="54864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6100992" y="4946987"/>
            <a:ext cx="54864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2192007" y="4323204"/>
            <a:ext cx="1712007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>
                <a:solidFill>
                  <a:srgbClr val="C8102E"/>
                </a:solidFill>
                <a:latin typeface="Times New Roman" charset="0"/>
                <a:ea typeface="Times New Roman" charset="0"/>
                <a:cs typeface="Times New Roman" charset="0"/>
              </a:rPr>
              <a:t>Get in touch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2346814" y="1399326"/>
            <a:ext cx="1710652" cy="2500541"/>
            <a:chOff x="2911475" y="1220788"/>
            <a:chExt cx="3486150" cy="5095875"/>
          </a:xfrm>
          <a:solidFill>
            <a:schemeClr val="accent1"/>
          </a:solidFill>
        </p:grpSpPr>
        <p:sp>
          <p:nvSpPr>
            <p:cNvPr id="20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C8102E"/>
                </a:solidFill>
              </a:endParaRPr>
            </a:p>
          </p:txBody>
        </p:sp>
        <p:sp>
          <p:nvSpPr>
            <p:cNvPr id="21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C8102E"/>
                </a:solidFill>
              </a:endParaRPr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C8102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168726"/>
      </p:ext>
    </p:extLst>
  </p:cSld>
  <p:clrMapOvr>
    <a:masterClrMapping/>
  </p:clrMapOvr>
  <p:transition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326152" y="6035040"/>
            <a:ext cx="9539705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524170" y="4240049"/>
            <a:ext cx="1614224" cy="46166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/>
            <a:r>
              <a:rPr lang="en-US" sz="3000" i="1">
                <a:solidFill>
                  <a:srgbClr val="4F758B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7" y="1569721"/>
            <a:ext cx="6604907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08323"/>
      </p:ext>
    </p:extLst>
  </p:cSld>
  <p:clrMapOvr>
    <a:masterClrMapping/>
  </p:clrMapOvr>
  <p:transition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524170" y="4240049"/>
            <a:ext cx="1614224" cy="46166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/>
            <a:r>
              <a:rPr lang="en-US" sz="3000" i="1">
                <a:solidFill>
                  <a:srgbClr val="4F758B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24871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tIns="13716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Thank You (Image)</a:t>
            </a:r>
          </a:p>
          <a:p>
            <a:pPr algn="ctr" defTabSz="342900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900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 by temporarily moving the semi-transparent box (set at 30%) and right-clicking the image and selecting “change picture”</a:t>
            </a:r>
          </a:p>
          <a:p>
            <a:pPr algn="ctr" defTabSz="342900">
              <a:spcAft>
                <a:spcPts val="450"/>
              </a:spcAft>
              <a:defRPr/>
            </a:pPr>
            <a:r>
              <a:rPr lang="en-US" sz="675" i="1">
                <a:solidFill>
                  <a:srgbClr val="FFFFFF"/>
                </a:solidFill>
              </a:rPr>
              <a:t>Select your photo using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NCQA Vibe Guide, available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on Intranet or from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Marketing &amp; Communications Staff</a:t>
            </a:r>
          </a:p>
          <a:p>
            <a:pPr algn="ctr" defTabSz="342900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900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7" y="1569721"/>
            <a:ext cx="6604907" cy="3718560"/>
          </a:xfrm>
          <a:prstGeom prst="rect">
            <a:avLst/>
          </a:prstGeom>
        </p:spPr>
      </p:pic>
      <p:sp>
        <p:nvSpPr>
          <p:cNvPr id="10" name="Freeform 25"/>
          <p:cNvSpPr>
            <a:spLocks noChangeArrowheads="1"/>
          </p:cNvSpPr>
          <p:nvPr userDrawn="1"/>
        </p:nvSpPr>
        <p:spPr bwMode="auto">
          <a:xfrm flipH="1">
            <a:off x="14180810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58968"/>
      </p:ext>
    </p:extLst>
  </p:cSld>
  <p:clrMapOvr>
    <a:masterClrMapping/>
  </p:clrMapOvr>
  <p:transition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>
                <a:solidFill>
                  <a:srgbClr val="FFFFFF"/>
                </a:solidFill>
              </a:rPr>
              <a:t>HAND OUT OPTIONS</a:t>
            </a:r>
          </a:p>
          <a:p>
            <a:pPr algn="ctr" defTabSz="342900"/>
            <a:r>
              <a:rPr lang="en-US" sz="180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3005975410"/>
      </p:ext>
    </p:extLst>
  </p:cSld>
  <p:clrMapOvr>
    <a:masterClrMapping/>
  </p:clrMapOvr>
  <p:transition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2057400"/>
            <a:ext cx="11582403" cy="4114800"/>
          </a:xfrm>
        </p:spPr>
        <p:txBody>
          <a:bodyPr numCol="3" spcCol="457200"/>
          <a:lstStyle>
            <a:lvl1pPr>
              <a:defRPr sz="750" b="0">
                <a:solidFill>
                  <a:schemeClr val="tx1"/>
                </a:solidFill>
              </a:defRPr>
            </a:lvl1pPr>
            <a:lvl2pPr marL="473869" indent="-130969">
              <a:tabLst/>
              <a:defRPr sz="750"/>
            </a:lvl2pPr>
            <a:lvl3pPr marL="816769" indent="-130969">
              <a:tabLst/>
              <a:defRPr sz="750"/>
            </a:lvl3pPr>
            <a:lvl4pPr marL="1159669" indent="-130969">
              <a:tabLst/>
              <a:defRPr sz="750"/>
            </a:lvl4pPr>
            <a:lvl5pPr marL="1502569" indent="-130969">
              <a:tabLst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>
                <a:solidFill>
                  <a:srgbClr val="FFFFFF"/>
                </a:solidFill>
              </a:rPr>
              <a:t> Title and Content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77741"/>
      </p:ext>
    </p:extLst>
  </p:cSld>
  <p:clrMapOvr>
    <a:masterClrMapping/>
  </p:clrMapOvr>
  <p:transition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2075069"/>
            <a:ext cx="3454400" cy="4097135"/>
          </a:xfrm>
        </p:spPr>
        <p:txBody>
          <a:bodyPr anchor="t"/>
          <a:lstStyle>
            <a:lvl1pPr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68802" y="2075064"/>
            <a:ext cx="7518399" cy="4097136"/>
          </a:xfrm>
        </p:spPr>
        <p:txBody>
          <a:bodyPr numCol="2" spcCol="457200"/>
          <a:lstStyle>
            <a:lvl1pPr>
              <a:defRPr sz="750" b="0">
                <a:solidFill>
                  <a:schemeClr val="tx1"/>
                </a:solidFill>
              </a:defRPr>
            </a:lvl1pPr>
            <a:lvl2pPr marL="473869" indent="-130969">
              <a:tabLst/>
              <a:defRPr sz="750"/>
            </a:lvl2pPr>
            <a:lvl3pPr marL="814388" indent="-128588">
              <a:tabLst/>
              <a:defRPr sz="750"/>
            </a:lvl3pPr>
            <a:lvl4pPr marL="1159669" indent="-130969">
              <a:tabLst/>
              <a:defRPr sz="750"/>
            </a:lvl4pPr>
            <a:lvl5pPr marL="1502569" indent="-130969">
              <a:tabLst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>
                <a:solidFill>
                  <a:srgbClr val="FFFFFF"/>
                </a:solidFill>
              </a:rPr>
              <a:t> 2 Column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6431"/>
      </p:ext>
    </p:extLst>
  </p:cSld>
  <p:clrMapOvr>
    <a:masterClrMapping/>
  </p:clrMapOvr>
  <p:transition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23389" y="2057400"/>
            <a:ext cx="3463808" cy="4114800"/>
          </a:xfrm>
        </p:spPr>
        <p:txBody>
          <a:bodyPr numCol="1" spcCol="457200"/>
          <a:lstStyle>
            <a:lvl1pPr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5579" indent="-129779">
              <a:tabLst/>
              <a:defRPr sz="750"/>
            </a:lvl3pPr>
            <a:lvl4pPr marL="1159669" indent="-130969">
              <a:tabLst/>
              <a:defRPr sz="750"/>
            </a:lvl4pPr>
            <a:lvl5pPr marL="1500188" indent="-128588">
              <a:tabLst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304799" y="2057400"/>
            <a:ext cx="7512424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1488" indent="-128588">
              <a:tabLst/>
              <a:defRPr sz="750"/>
            </a:lvl2pPr>
            <a:lvl3pPr marL="816769" indent="-130969">
              <a:tabLst/>
              <a:defRPr sz="750"/>
            </a:lvl3pPr>
            <a:lvl4pPr marL="1162050" indent="-133350">
              <a:tabLst/>
              <a:defRPr sz="750"/>
            </a:lvl4pPr>
            <a:lvl5pPr marL="1500188" indent="-128588">
              <a:tabLst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>
                <a:solidFill>
                  <a:srgbClr val="FFFFFF"/>
                </a:solidFill>
              </a:rPr>
              <a:t> Content +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5132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5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HPA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38"/>
            <a:ext cx="8125013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 (HPA)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5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32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71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Quot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423393" y="1962369"/>
            <a:ext cx="3463807" cy="2596182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8423393" y="4769334"/>
            <a:ext cx="3463807" cy="1402866"/>
          </a:xfrm>
          <a:noFill/>
        </p:spPr>
        <p:txBody>
          <a:bodyPr lIns="0" tIns="0" rIns="0" bIns="0" anchor="ctr"/>
          <a:lstStyle>
            <a:lvl1pPr algn="ctr">
              <a:defRPr sz="1350" b="0" i="1" cap="none" baseline="0">
                <a:solidFill>
                  <a:schemeClr val="accent2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04802" y="2057400"/>
            <a:ext cx="7512423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6769" indent="-130969">
              <a:tabLst/>
              <a:defRPr sz="750"/>
            </a:lvl3pPr>
            <a:lvl4pPr marL="1157288" indent="-128588">
              <a:tabLst/>
              <a:defRPr sz="750"/>
            </a:lvl4pPr>
            <a:lvl5pPr marL="1501379" indent="-129779">
              <a:tabLst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>
                <a:solidFill>
                  <a:srgbClr val="FFFFFF"/>
                </a:solidFill>
              </a:rPr>
              <a:t> Content, Image, Quote (Square)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980064"/>
      </p:ext>
    </p:extLst>
  </p:cSld>
  <p:clrMapOvr>
    <a:masterClrMapping/>
  </p:clrMapOvr>
  <p:transition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Chart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4802" y="2057400"/>
            <a:ext cx="7512423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4388" indent="-128588">
              <a:tabLst/>
              <a:defRPr sz="750"/>
            </a:lvl3pPr>
            <a:lvl4pPr marL="1159669" indent="-130969">
              <a:tabLst/>
              <a:defRPr sz="750"/>
            </a:lvl4pPr>
            <a:lvl5pPr marL="1501379" indent="-129779">
              <a:tabLst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5"/>
          </p:nvPr>
        </p:nvSpPr>
        <p:spPr>
          <a:xfrm>
            <a:off x="8423389" y="4799446"/>
            <a:ext cx="3463808" cy="1379380"/>
          </a:xfrm>
        </p:spPr>
        <p:txBody>
          <a:bodyPr/>
          <a:lstStyle>
            <a:lvl1pPr>
              <a:defRPr sz="750"/>
            </a:lvl1pPr>
            <a:lvl2pPr marL="471488" indent="-128588">
              <a:tabLst/>
              <a:defRPr sz="750"/>
            </a:lvl2pPr>
            <a:lvl3pPr marL="814388" indent="-128588">
              <a:tabLst/>
              <a:defRPr sz="750"/>
            </a:lvl3pPr>
            <a:lvl4pPr marL="1157288" indent="-128588">
              <a:tabLst/>
              <a:defRPr sz="750"/>
            </a:lvl4pPr>
            <a:lvl5pPr marL="1500188" indent="-128588">
              <a:tabLst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423393" y="1962369"/>
            <a:ext cx="3463807" cy="2596182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>
                <a:solidFill>
                  <a:srgbClr val="FFFFFF"/>
                </a:solidFill>
              </a:rPr>
              <a:t> Content, Image, Chart</a:t>
            </a:r>
            <a:br>
              <a:rPr lang="en-US" sz="825">
                <a:solidFill>
                  <a:srgbClr val="FFFFFF"/>
                </a:solidFill>
              </a:rPr>
            </a:br>
            <a:r>
              <a:rPr lang="en-US" sz="825">
                <a:solidFill>
                  <a:srgbClr val="FFFFFF"/>
                </a:solidFill>
              </a:rPr>
              <a:t>(Square)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9584"/>
      </p:ext>
    </p:extLst>
  </p:cSld>
  <p:clrMapOvr>
    <a:masterClrMapping/>
  </p:clrMapOvr>
  <p:transition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5400" b="1">
                <a:solidFill>
                  <a:srgbClr val="FFFFFF"/>
                </a:solidFill>
              </a:rPr>
              <a:t>DO NOT USE ANY LAYOUTS PAST THIS POINT</a:t>
            </a:r>
          </a:p>
        </p:txBody>
      </p:sp>
    </p:spTree>
    <p:extLst>
      <p:ext uri="{BB962C8B-B14F-4D97-AF65-F5344CB8AC3E}">
        <p14:creationId xmlns:p14="http://schemas.microsoft.com/office/powerpoint/2010/main" val="1126463048"/>
      </p:ext>
    </p:extLst>
  </p:cSld>
  <p:clrMapOvr>
    <a:masterClrMapping/>
  </p:clrMapOvr>
  <p:transition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56261"/>
            <a:ext cx="10972800" cy="1143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>
              <a:solidFill>
                <a:srgbClr val="2E516C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324600"/>
            <a:ext cx="12192000" cy="533400"/>
          </a:xfrm>
        </p:spPr>
        <p:txBody>
          <a:bodyPr lIns="274320" tIns="137160" rIns="274320" bIns="137160" anchor="b"/>
          <a:lstStyle>
            <a:lvl1pPr marL="0" indent="0">
              <a:buNone/>
              <a:defRPr sz="1050" b="1" baseline="0"/>
            </a:lvl1pPr>
            <a:lvl2pPr marL="296466" indent="0">
              <a:buNone/>
              <a:defRPr sz="1050" b="1"/>
            </a:lvl2pPr>
            <a:lvl3pPr marL="601266" indent="0">
              <a:buNone/>
              <a:defRPr sz="1050" b="1"/>
            </a:lvl3pPr>
            <a:lvl4pPr marL="897731" indent="0">
              <a:buNone/>
              <a:defRPr sz="1050" b="1"/>
            </a:lvl4pPr>
            <a:lvl5pPr marL="1201340" indent="0">
              <a:buNone/>
              <a:defRPr sz="1050" b="1"/>
            </a:lvl5pPr>
          </a:lstStyle>
          <a:p>
            <a:pPr lvl="0"/>
            <a:r>
              <a:rPr lang="en-US"/>
              <a:t>Reference.</a:t>
            </a:r>
          </a:p>
        </p:txBody>
      </p:sp>
    </p:spTree>
    <p:extLst>
      <p:ext uri="{BB962C8B-B14F-4D97-AF65-F5344CB8AC3E}">
        <p14:creationId xmlns:p14="http://schemas.microsoft.com/office/powerpoint/2010/main" val="691563585"/>
      </p:ext>
    </p:extLst>
  </p:cSld>
  <p:clrMapOvr>
    <a:masterClrMapping/>
  </p:clrMapOvr>
  <p:transition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C583F-7104-40B0-9C81-402C0417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68616-422E-4D72-B94C-9E194C88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26EEB-34AB-4881-967A-BC04C240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5D1-F3CC-45FC-BB74-CC97F35FF997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F030C-A671-4A63-A6DD-C6553E6B6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08954-9A56-47C5-9CFF-B23792AB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61685-4817-445B-B1A2-7010178E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5825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27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535" y="2791389"/>
            <a:ext cx="10954871" cy="1183341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4616962"/>
            <a:ext cx="10954871" cy="923544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tx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9" name="Rectangle 158"/>
          <p:cNvSpPr/>
          <p:nvPr userDrawn="1"/>
        </p:nvSpPr>
        <p:spPr>
          <a:xfrm>
            <a:off x="10029952" y="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Title Slide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30" y="84557"/>
            <a:ext cx="1938161" cy="10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60832"/>
      </p:ext>
    </p:extLst>
  </p:cSld>
  <p:clrMapOvr>
    <a:masterClrMapping/>
  </p:clrMapOvr>
  <p:transition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46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5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5" y="5652328"/>
            <a:ext cx="8125015" cy="502914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5" y="2508933"/>
            <a:ext cx="8125015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Master 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095379222"/>
      </p:ext>
    </p:extLst>
  </p:cSld>
  <p:clrMapOvr>
    <a:masterClrMapping/>
  </p:clrMapOvr>
  <p:transition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2062621"/>
            <a:ext cx="11582397" cy="4096512"/>
          </a:xfrm>
        </p:spPr>
        <p:txBody>
          <a:bodyPr lIns="411480" numCol="1" spcCol="457200"/>
          <a:lstStyle>
            <a:lvl1pPr marL="65085" indent="-65085">
              <a:spcBef>
                <a:spcPts val="500"/>
              </a:spcBef>
              <a:tabLst/>
              <a:defRPr sz="2000" baseline="0"/>
            </a:lvl1pPr>
            <a:lvl2pPr>
              <a:spcBef>
                <a:spcPts val="500"/>
              </a:spcBef>
              <a:defRPr sz="2000" baseline="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tab to add bullet.</a:t>
            </a:r>
          </a:p>
          <a:p>
            <a:pPr lvl="1"/>
            <a:r>
              <a:rPr lang="en-US"/>
              <a:t>Suggested maximums: 5 words per line. 10 words per text block. 50 slides per text box.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Title and Content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If body subhead is needed, change default text</a:t>
            </a:r>
            <a:r>
              <a:rPr lang="en-US" sz="1000" baseline="0" dirty="0"/>
              <a:t> to bold.</a:t>
            </a:r>
            <a:endParaRPr lang="en-US" sz="1000" dirty="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7321578"/>
      </p:ext>
    </p:extLst>
  </p:cSld>
  <p:clrMapOvr>
    <a:masterClrMapping/>
  </p:clrMapOvr>
  <p:transition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65365" y="2062629"/>
            <a:ext cx="3438611" cy="410957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423393" y="2062629"/>
            <a:ext cx="3438611" cy="410957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920242" y="2062631"/>
            <a:ext cx="0" cy="4109577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Two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If body subhead is needed, change default text</a:t>
            </a:r>
            <a:r>
              <a:rPr lang="en-US" sz="1000" baseline="0" dirty="0"/>
              <a:t> to bold.</a:t>
            </a:r>
            <a:endParaRPr lang="en-US" sz="1000" dirty="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50 words per text block. 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6472909"/>
      </p:ext>
    </p:extLst>
  </p:cSld>
  <p:clrMapOvr>
    <a:masterClrMapping/>
  </p:clrMapOvr>
  <p:transition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5367" y="1823989"/>
            <a:ext cx="3438144" cy="508176"/>
          </a:xfrm>
        </p:spPr>
        <p:txBody>
          <a:bodyPr anchor="b"/>
          <a:lstStyle>
            <a:lvl1pPr marL="0" indent="0">
              <a:buNone/>
              <a:defRPr sz="20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65367" y="2438408"/>
            <a:ext cx="3438144" cy="3733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23389" y="1818345"/>
            <a:ext cx="3438144" cy="508176"/>
          </a:xfrm>
        </p:spPr>
        <p:txBody>
          <a:bodyPr anchor="b"/>
          <a:lstStyle>
            <a:lvl1pPr marL="0" indent="0">
              <a:buNone/>
              <a:defRPr sz="20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423389" y="2438408"/>
            <a:ext cx="3438144" cy="3733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8122025" y="2062621"/>
            <a:ext cx="0" cy="4109577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8544134" y="6430911"/>
            <a:ext cx="1439105" cy="1667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Comparison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If body subhead is needed, change default text</a:t>
            </a:r>
            <a:r>
              <a:rPr lang="en-US" sz="1000" baseline="0" dirty="0"/>
              <a:t> to bold.</a:t>
            </a:r>
            <a:endParaRPr lang="en-US" sz="1000" dirty="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50 words per text block. </a:t>
            </a:r>
          </a:p>
        </p:txBody>
      </p:sp>
      <p:sp>
        <p:nvSpPr>
          <p:cNvPr id="19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1074442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2062621"/>
            <a:ext cx="11582397" cy="4096512"/>
          </a:xfrm>
        </p:spPr>
        <p:txBody>
          <a:bodyPr lIns="411480" numCol="1" spcCol="457200"/>
          <a:lstStyle>
            <a:lvl1pPr marL="65085" indent="-65085">
              <a:spcBef>
                <a:spcPts val="500"/>
              </a:spcBef>
              <a:tabLst/>
              <a:defRPr sz="2000" baseline="0"/>
            </a:lvl1pPr>
            <a:lvl2pPr>
              <a:spcBef>
                <a:spcPts val="500"/>
              </a:spcBef>
              <a:defRPr sz="2000" baseline="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tab to add bullet.</a:t>
            </a:r>
          </a:p>
          <a:p>
            <a:pPr lvl="1"/>
            <a:r>
              <a:rPr lang="en-US"/>
              <a:t>Suggested maximums: 5 words per line. 10 words per text block. 50 slides per text box.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and Content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bold.</a:t>
            </a:r>
            <a:endParaRPr lang="en-US" sz="100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61295692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5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Connected Care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38"/>
            <a:ext cx="8125013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 </a:t>
            </a:r>
            <a:br>
              <a:rPr lang="en-US" sz="1100"/>
            </a:br>
            <a:r>
              <a:rPr lang="en-US" sz="1100"/>
              <a:t>(Connected Care)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5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32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62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27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Title Only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5402783"/>
      </p:ext>
    </p:extLst>
  </p:cSld>
  <p:clrMapOvr>
    <a:masterClrMapping/>
  </p:clrMapOvr>
  <p:transition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1732126314"/>
      </p:ext>
    </p:extLst>
  </p:cSld>
  <p:clrMapOvr>
    <a:masterClrMapping/>
  </p:clrMapOvr>
  <p:transition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4" y="2056245"/>
            <a:ext cx="3444305" cy="1127222"/>
          </a:xfrm>
        </p:spPr>
        <p:txBody>
          <a:bodyPr lIns="457200" anchor="b"/>
          <a:lstStyle>
            <a:lvl1pPr algn="l">
              <a:lnSpc>
                <a:spcPct val="100000"/>
              </a:lnSpc>
              <a:defRPr sz="2400" b="1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4" y="3318942"/>
            <a:ext cx="3444305" cy="1810455"/>
          </a:xfrm>
        </p:spPr>
        <p:txBody>
          <a:bodyPr lIns="457200"/>
          <a:lstStyle>
            <a:lvl1pPr marL="0" indent="0">
              <a:buNone/>
              <a:defRPr sz="2000" baseline="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1" name="Content Placeholder 2"/>
          <p:cNvSpPr>
            <a:spLocks noGrp="1"/>
          </p:cNvSpPr>
          <p:nvPr>
            <p:ph idx="13"/>
          </p:nvPr>
        </p:nvSpPr>
        <p:spPr>
          <a:xfrm>
            <a:off x="4368797" y="2062621"/>
            <a:ext cx="7518400" cy="3066768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this layout for charts, tables</a:t>
            </a:r>
            <a:r>
              <a:rPr lang="en-US" sz="1000" baseline="0" dirty="0"/>
              <a:t> or image that need caption text. Click corresponding icon to insert media.</a:t>
            </a:r>
            <a:endParaRPr lang="en-US" sz="1000" dirty="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Put title &amp; caption in placeholders at left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Content with Caption</a:t>
            </a:r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4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5723416"/>
      </p:ext>
    </p:extLst>
  </p:cSld>
  <p:clrMapOvr>
    <a:masterClrMapping/>
  </p:clrMapOvr>
  <p:transition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76807"/>
            <a:ext cx="11582400" cy="513117"/>
          </a:xfrm>
        </p:spPr>
        <p:txBody>
          <a:bodyPr lIns="457200"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"/>
            <a:ext cx="12192000" cy="4571997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460468"/>
            <a:ext cx="11582400" cy="553686"/>
          </a:xfrm>
        </p:spPr>
        <p:txBody>
          <a:bodyPr lIns="457200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Picture with Caption</a:t>
            </a:r>
          </a:p>
        </p:txBody>
      </p:sp>
    </p:spTree>
    <p:extLst>
      <p:ext uri="{BB962C8B-B14F-4D97-AF65-F5344CB8AC3E}">
        <p14:creationId xmlns:p14="http://schemas.microsoft.com/office/powerpoint/2010/main" val="2752231405"/>
      </p:ext>
    </p:extLst>
  </p:cSld>
  <p:clrMapOvr>
    <a:masterClrMapping/>
  </p:clrMapOvr>
  <p:transition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TITLE PAGE OPTIONS</a:t>
            </a:r>
          </a:p>
          <a:p>
            <a:pPr algn="ctr"/>
            <a:r>
              <a:rPr lang="en-US" sz="2400" dirty="0"/>
              <a:t>(THIS</a:t>
            </a:r>
            <a:r>
              <a:rPr lang="en-US" sz="2400" baseline="0" dirty="0"/>
              <a:t> PAGE FOR ORGANIZATIONAL PURPOSES ONLY)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2514184"/>
      </p:ext>
    </p:extLst>
  </p:cSld>
  <p:clrMapOvr>
    <a:masterClrMapping/>
  </p:clrMapOvr>
  <p:transition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1" y="0"/>
            <a:ext cx="120226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27532" y="1881362"/>
            <a:ext cx="10936941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Title Slide (Main Red)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dirty="0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 dirty="0"/>
            </a:br>
            <a:r>
              <a:rPr lang="en-US" sz="900" i="1" dirty="0"/>
              <a:t>change background</a:t>
            </a:r>
            <a:r>
              <a:rPr lang="en-US" sz="900" i="1" baseline="0" dirty="0"/>
              <a:t> image </a:t>
            </a:r>
            <a:br>
              <a:rPr lang="en-US" sz="900" i="1" baseline="0" dirty="0"/>
            </a:br>
            <a:r>
              <a:rPr lang="en-US" sz="900" i="1" dirty="0"/>
              <a:t>in Slide Master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28017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Title Slide (Main Blue)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dirty="0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 dirty="0"/>
            </a:br>
            <a:r>
              <a:rPr lang="en-US" sz="900" i="1" dirty="0"/>
              <a:t>change background</a:t>
            </a:r>
            <a:r>
              <a:rPr lang="en-US" sz="900" i="1" baseline="0" dirty="0"/>
              <a:t> image </a:t>
            </a:r>
            <a:br>
              <a:rPr lang="en-US" sz="900" i="1" baseline="0" dirty="0"/>
            </a:br>
            <a:r>
              <a:rPr lang="en-US" sz="900" i="1" dirty="0"/>
              <a:t>in Slide Master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21543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 (Main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27532" y="1881362"/>
            <a:ext cx="10936941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Alt Title Slide (Main Red)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dirty="0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 dirty="0"/>
            </a:br>
            <a:r>
              <a:rPr lang="en-US" sz="900" i="1" dirty="0"/>
              <a:t>change background</a:t>
            </a:r>
            <a:r>
              <a:rPr lang="en-US" sz="900" i="1" baseline="0" dirty="0"/>
              <a:t> image </a:t>
            </a:r>
            <a:br>
              <a:rPr lang="en-US" sz="900" i="1" baseline="0" dirty="0"/>
            </a:br>
            <a:r>
              <a:rPr lang="en-US" sz="900" i="1" dirty="0"/>
              <a:t>in Slide Master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1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84558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Alt Title Slide (Main Blue)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dirty="0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 dirty="0"/>
            </a:br>
            <a:r>
              <a:rPr lang="en-US" sz="900" i="1" dirty="0"/>
              <a:t>change background</a:t>
            </a:r>
            <a:r>
              <a:rPr lang="en-US" sz="900" i="1" baseline="0" dirty="0"/>
              <a:t> image </a:t>
            </a:r>
            <a:br>
              <a:rPr lang="en-US" sz="900" i="1" baseline="0" dirty="0"/>
            </a:br>
            <a:r>
              <a:rPr lang="en-US" sz="900" i="1" dirty="0"/>
              <a:t>in Slide Master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2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17949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LTSS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27532" y="1881362"/>
            <a:ext cx="10936941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Title Slide (LTSS)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dirty="0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 dirty="0"/>
            </a:br>
            <a:r>
              <a:rPr lang="en-US" sz="900" i="1" dirty="0"/>
              <a:t>change background</a:t>
            </a:r>
            <a:r>
              <a:rPr lang="en-US" sz="900" i="1" baseline="0" dirty="0"/>
              <a:t> image </a:t>
            </a:r>
            <a:br>
              <a:rPr lang="en-US" sz="900" i="1" baseline="0" dirty="0"/>
            </a:br>
            <a:r>
              <a:rPr lang="en-US" sz="900" i="1" dirty="0"/>
              <a:t>in Slide Master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1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79563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CUSTOM</a:t>
            </a:r>
            <a:r>
              <a:rPr lang="en-US" sz="4800" b="1" baseline="0"/>
              <a:t> LAYOUTS</a:t>
            </a:r>
            <a:endParaRPr lang="en-US" sz="4800" b="1"/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0602973"/>
      </p:ext>
    </p:extLst>
  </p:cSld>
  <p:clrMapOvr>
    <a:masterClrMapping/>
  </p:clrMapOvr>
  <p:transition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Title Slide (HPA)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dirty="0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 dirty="0"/>
            </a:br>
            <a:r>
              <a:rPr lang="en-US" sz="900" i="1" dirty="0"/>
              <a:t>change background</a:t>
            </a:r>
            <a:r>
              <a:rPr lang="en-US" sz="900" i="1" baseline="0" dirty="0"/>
              <a:t> image </a:t>
            </a:r>
            <a:br>
              <a:rPr lang="en-US" sz="900" i="1" baseline="0" dirty="0"/>
            </a:br>
            <a:r>
              <a:rPr lang="en-US" sz="900" i="1" dirty="0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HPA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34146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Title Slide (Connected</a:t>
            </a:r>
            <a:r>
              <a:rPr lang="en-US" sz="1100" baseline="0" dirty="0"/>
              <a:t> Care</a:t>
            </a:r>
            <a:r>
              <a:rPr lang="en-US" sz="1100" dirty="0"/>
              <a:t>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dirty="0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 dirty="0"/>
            </a:br>
            <a:r>
              <a:rPr lang="en-US" sz="900" i="1" dirty="0"/>
              <a:t>change background</a:t>
            </a:r>
            <a:r>
              <a:rPr lang="en-US" sz="900" i="1" baseline="0" dirty="0"/>
              <a:t> image </a:t>
            </a:r>
            <a:br>
              <a:rPr lang="en-US" sz="900" i="1" baseline="0" dirty="0"/>
            </a:br>
            <a:r>
              <a:rPr lang="en-US" sz="900" i="1" dirty="0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Connected Care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65104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CM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Title Slide (PCMH)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dirty="0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 dirty="0"/>
            </a:br>
            <a:r>
              <a:rPr lang="en-US" sz="900" i="1" dirty="0"/>
              <a:t>change background</a:t>
            </a:r>
            <a:r>
              <a:rPr lang="en-US" sz="900" i="1" baseline="0" dirty="0"/>
              <a:t> image </a:t>
            </a:r>
            <a:br>
              <a:rPr lang="en-US" sz="900" i="1" baseline="0" dirty="0"/>
            </a:br>
            <a:r>
              <a:rPr lang="en-US" sz="900" i="1" dirty="0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PCMH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17825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CS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Title Slide (PCSP)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dirty="0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 dirty="0"/>
            </a:br>
            <a:r>
              <a:rPr lang="en-US" sz="900" i="1" dirty="0"/>
              <a:t>change background</a:t>
            </a:r>
            <a:r>
              <a:rPr lang="en-US" sz="900" i="1" baseline="0" dirty="0"/>
              <a:t> image </a:t>
            </a:r>
            <a:br>
              <a:rPr lang="en-US" sz="900" i="1" baseline="0" dirty="0"/>
            </a:br>
            <a:r>
              <a:rPr lang="en-US" sz="900" i="1" dirty="0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PCSP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33853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CQA Academ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Title Slide (NCQA</a:t>
            </a:r>
            <a:r>
              <a:rPr lang="en-US" sz="1100" baseline="0" dirty="0"/>
              <a:t> Academy</a:t>
            </a:r>
            <a:r>
              <a:rPr lang="en-US" sz="1100" dirty="0"/>
              <a:t>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dirty="0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 dirty="0"/>
            </a:br>
            <a:r>
              <a:rPr lang="en-US" sz="900" i="1" dirty="0"/>
              <a:t>change background</a:t>
            </a:r>
            <a:r>
              <a:rPr lang="en-US" sz="900" i="1" baseline="0" dirty="0"/>
              <a:t> image </a:t>
            </a:r>
            <a:br>
              <a:rPr lang="en-US" sz="900" i="1" baseline="0" dirty="0"/>
            </a:br>
            <a:r>
              <a:rPr lang="en-US" sz="900" i="1" dirty="0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8"/>
            <a:ext cx="12192000" cy="3429001"/>
          </a:xfrm>
          <a:prstGeom prst="rect">
            <a:avLst/>
          </a:prstGeom>
          <a:solidFill>
            <a:srgbClr val="00927E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8"/>
            <a:ext cx="12192000" cy="1522731"/>
          </a:xfrm>
          <a:prstGeom prst="rect">
            <a:avLst/>
          </a:prstGeom>
          <a:solidFill>
            <a:srgbClr val="009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8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5" y="3818972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Academy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5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65" y="139705"/>
            <a:ext cx="1758187" cy="919351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52525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STRUCTURAL</a:t>
            </a:r>
            <a:r>
              <a:rPr lang="en-US" sz="4800" b="1" baseline="0" dirty="0"/>
              <a:t> </a:t>
            </a:r>
            <a:br>
              <a:rPr lang="en-US" sz="4800" b="1" baseline="0" dirty="0"/>
            </a:br>
            <a:r>
              <a:rPr lang="en-US" sz="4800" b="1" baseline="0" dirty="0"/>
              <a:t>SLIDE </a:t>
            </a:r>
            <a:r>
              <a:rPr lang="en-US" sz="4800" b="1" dirty="0"/>
              <a:t>OPTIONS</a:t>
            </a:r>
          </a:p>
          <a:p>
            <a:pPr algn="ctr"/>
            <a:r>
              <a:rPr lang="en-US" sz="2400" dirty="0"/>
              <a:t>(THIS</a:t>
            </a:r>
            <a:r>
              <a:rPr lang="en-US" sz="2400" baseline="0" dirty="0"/>
              <a:t> PAGE FOR ORGANIZATIONAL PURPOSES ONLY)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8665299"/>
      </p:ext>
    </p:extLst>
  </p:cSld>
  <p:clrMapOvr>
    <a:masterClrMapping/>
  </p:clrMapOvr>
  <p:transition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6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Table of Contents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262563" y="3990817"/>
            <a:ext cx="1538883" cy="8863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1262563" y="3990818"/>
            <a:ext cx="1538883" cy="8863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1447805" y="1984610"/>
            <a:ext cx="1168399" cy="1707904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4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4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47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sp>
        <p:nvSpPr>
          <p:cNvPr id="49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82873096"/>
      </p:ext>
    </p:extLst>
  </p:cSld>
  <p:clrMapOvr>
    <a:masterClrMapping/>
  </p:clrMapOvr>
  <p:transition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6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Table of Contents (Blue)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262563" y="3990818"/>
            <a:ext cx="1538883" cy="8863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447805" y="1984610"/>
            <a:ext cx="1168399" cy="1707904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3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4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5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sp>
        <p:nvSpPr>
          <p:cNvPr id="32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08413630"/>
      </p:ext>
    </p:extLst>
  </p:cSld>
  <p:clrMapOvr>
    <a:masterClrMapping/>
  </p:clrMapOvr>
  <p:transition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6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Agenda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Text Placeholder 2"/>
          <p:cNvSpPr>
            <a:spLocks noGrp="1"/>
          </p:cNvSpPr>
          <p:nvPr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326684" y="4212407"/>
            <a:ext cx="1410643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Agenda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grpSp>
        <p:nvGrpSpPr>
          <p:cNvPr id="24" name="Group 23"/>
          <p:cNvGrpSpPr/>
          <p:nvPr userDrawn="1"/>
        </p:nvGrpSpPr>
        <p:grpSpPr>
          <a:xfrm>
            <a:off x="1447805" y="1984610"/>
            <a:ext cx="1168399" cy="1707904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7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sp>
        <p:nvSpPr>
          <p:cNvPr id="35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39276246"/>
      </p:ext>
    </p:extLst>
  </p:cSld>
  <p:clrMapOvr>
    <a:masterClrMapping/>
  </p:clrMapOvr>
  <p:transition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6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Agenda (Blue)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tx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326685" y="4212407"/>
            <a:ext cx="1410643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Agenda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1447805" y="1984610"/>
            <a:ext cx="1168399" cy="1707904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sp>
        <p:nvSpPr>
          <p:cNvPr id="27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3783836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5" y="2062621"/>
            <a:ext cx="8229593" cy="4114800"/>
          </a:xfrm>
        </p:spPr>
        <p:txBody>
          <a:bodyPr lIns="411480"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2 Column (Text)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bold.</a:t>
            </a:r>
            <a:endParaRPr lang="en-US" sz="100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81564727"/>
      </p:ext>
    </p:extLst>
  </p:cSld>
  <p:clrMapOvr>
    <a:masterClrMapping/>
  </p:clrMapOvr>
  <p:transition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SECTION BREAK OPTIONS</a:t>
            </a:r>
          </a:p>
          <a:p>
            <a:pPr algn="ctr"/>
            <a:r>
              <a:rPr lang="en-US" sz="2400" dirty="0"/>
              <a:t>(THIS</a:t>
            </a:r>
            <a:r>
              <a:rPr lang="en-US" sz="2400" baseline="0" dirty="0"/>
              <a:t> PAGE FOR ORGANIZATIONAL PURPOSES ONLY)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3969240"/>
      </p:ext>
    </p:extLst>
  </p:cSld>
  <p:clrMapOvr>
    <a:masterClrMapping/>
  </p:clrMapOvr>
  <p:transition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M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5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38"/>
            <a:ext cx="8125013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 (Main)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5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32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71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8"/>
            <a:ext cx="12192000" cy="1522732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5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LTSS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38"/>
            <a:ext cx="8125013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 (LTSS)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24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5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7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8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47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5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HPA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38"/>
            <a:ext cx="8125013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 (HPA)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5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32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54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5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Connected Care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38"/>
            <a:ext cx="8125013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 </a:t>
            </a:r>
            <a:br>
              <a:rPr lang="en-US" sz="1100"/>
            </a:br>
            <a:r>
              <a:rPr lang="en-US" sz="1100"/>
              <a:t>(Connected Care)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5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016781" y="2098146"/>
            <a:ext cx="905435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32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16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CUSTOM</a:t>
            </a:r>
            <a:r>
              <a:rPr lang="en-US" sz="4800" b="1" baseline="0" dirty="0"/>
              <a:t> LAYOUTS</a:t>
            </a:r>
            <a:endParaRPr lang="en-US" sz="4800" b="1" dirty="0"/>
          </a:p>
          <a:p>
            <a:pPr algn="ctr"/>
            <a:r>
              <a:rPr lang="en-US" sz="2400" dirty="0"/>
              <a:t>(THIS</a:t>
            </a:r>
            <a:r>
              <a:rPr lang="en-US" sz="2400" baseline="0" dirty="0"/>
              <a:t> PAGE FOR ORGANIZATIONAL PURPOSES ONLY)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2739326"/>
      </p:ext>
    </p:extLst>
  </p:cSld>
  <p:clrMapOvr>
    <a:masterClrMapping/>
  </p:clrMapOvr>
  <p:transition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5" y="2062621"/>
            <a:ext cx="8229593" cy="4114800"/>
          </a:xfrm>
        </p:spPr>
        <p:txBody>
          <a:bodyPr lIns="411480"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2 Column (Text)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If body subhead is needed, change default text</a:t>
            </a:r>
            <a:r>
              <a:rPr lang="en-US" sz="1000" baseline="0" dirty="0"/>
              <a:t> to bold.</a:t>
            </a:r>
            <a:endParaRPr lang="en-US" sz="1000" dirty="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4479335"/>
      </p:ext>
    </p:extLst>
  </p:cSld>
  <p:clrMapOvr>
    <a:masterClrMapping/>
  </p:clrMapOvr>
  <p:transition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304799" y="2062621"/>
            <a:ext cx="11582400" cy="273797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Title and</a:t>
            </a:r>
            <a:r>
              <a:rPr lang="en-US" sz="1100" baseline="0" dirty="0"/>
              <a:t> Chart (Horizontal)</a:t>
            </a:r>
            <a:endParaRPr lang="en-US" sz="110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82880" tIns="457200" rIns="27432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Chart Formatting Steps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/>
            </a:pPr>
            <a:r>
              <a:rPr lang="en-US" sz="1000" dirty="0"/>
              <a:t>Adjust Chart Design </a:t>
            </a:r>
            <a:br>
              <a:rPr lang="en-US" sz="1000" dirty="0"/>
            </a:br>
            <a:r>
              <a:rPr lang="en-US" sz="1000" i="1" dirty="0"/>
              <a:t>keep Style 1 (default)</a:t>
            </a:r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Choose “Monochromatic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Palette 1” from Change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Colors drop down menu</a:t>
            </a:r>
          </a:p>
          <a:p>
            <a:pPr marL="230176" lvl="1">
              <a:spcAft>
                <a:spcPts val="300"/>
              </a:spcAft>
            </a:pPr>
            <a:r>
              <a:rPr lang="en-US" sz="1000" dirty="0">
                <a:solidFill>
                  <a:srgbClr val="FFFFFF"/>
                </a:solidFill>
              </a:rPr>
              <a:t>OR</a:t>
            </a:r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Select all data points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and change fill color to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“Background 2” (2</a:t>
            </a:r>
            <a:r>
              <a:rPr lang="en-US" sz="1000" baseline="30000" dirty="0">
                <a:solidFill>
                  <a:srgbClr val="FFFFFF"/>
                </a:solidFill>
              </a:rPr>
              <a:t>nd</a:t>
            </a:r>
            <a:r>
              <a:rPr lang="en-US" sz="1000" dirty="0">
                <a:solidFill>
                  <a:srgbClr val="FFFFFF"/>
                </a:solidFill>
              </a:rPr>
              <a:t> grey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swatch in Theme Colors);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Select the data point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you wish to highlight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and choose the red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swatch fill color)</a:t>
            </a:r>
            <a:endParaRPr lang="en-US" sz="1000" dirty="0"/>
          </a:p>
          <a:p>
            <a:pPr marL="228589" indent="-228589">
              <a:spcAft>
                <a:spcPts val="300"/>
              </a:spcAft>
              <a:buFont typeface="+mj-lt"/>
              <a:buAutoNum type="arabicPeriod"/>
            </a:pPr>
            <a:r>
              <a:rPr lang="en-US" sz="1000" dirty="0"/>
              <a:t>Set Font Size &amp; Color</a:t>
            </a:r>
            <a:br>
              <a:rPr lang="en-US" sz="1000" dirty="0"/>
            </a:br>
            <a:r>
              <a:rPr lang="en-US" sz="1000" i="1" dirty="0"/>
              <a:t>select entire chart</a:t>
            </a:r>
            <a:endParaRPr lang="en-US" sz="1000" dirty="0"/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 dirty="0"/>
              <a:t>Change font size to 14pt</a:t>
            </a:r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 dirty="0"/>
              <a:t>Change font color </a:t>
            </a:r>
            <a:br>
              <a:rPr lang="en-US" sz="1000" dirty="0"/>
            </a:br>
            <a:r>
              <a:rPr lang="en-US" sz="1000" dirty="0"/>
              <a:t>to “Text 1” (1</a:t>
            </a:r>
            <a:r>
              <a:rPr lang="en-US" sz="1000" baseline="30000" dirty="0"/>
              <a:t>st</a:t>
            </a:r>
            <a:r>
              <a:rPr lang="en-US" sz="1000" dirty="0"/>
              <a:t> grey </a:t>
            </a:r>
            <a:br>
              <a:rPr lang="en-US" sz="1000" dirty="0"/>
            </a:br>
            <a:r>
              <a:rPr lang="en-US" sz="1000" dirty="0"/>
              <a:t>swatch in Theme Colors)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/>
            </a:pPr>
            <a:r>
              <a:rPr lang="en-US" sz="1000" dirty="0"/>
              <a:t>Add Data Labels (optional)</a:t>
            </a:r>
            <a:br>
              <a:rPr lang="en-US" sz="1000" dirty="0"/>
            </a:br>
            <a:r>
              <a:rPr lang="en-US" sz="1000" i="1" dirty="0"/>
              <a:t>select entire chart</a:t>
            </a:r>
          </a:p>
          <a:p>
            <a:pPr marL="346058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 dirty="0"/>
              <a:t>Choose ”Data Labels &gt; </a:t>
            </a:r>
            <a:br>
              <a:rPr lang="en-US" sz="1000" dirty="0"/>
            </a:br>
            <a:r>
              <a:rPr lang="en-US" sz="1000" dirty="0"/>
              <a:t>Outside End” from</a:t>
            </a:r>
            <a:br>
              <a:rPr lang="en-US" sz="1000" dirty="0"/>
            </a:br>
            <a:r>
              <a:rPr lang="en-US" sz="1000" dirty="0"/>
              <a:t>Add Chart Element </a:t>
            </a:r>
            <a:br>
              <a:rPr lang="en-US" sz="1000" dirty="0"/>
            </a:br>
            <a:r>
              <a:rPr lang="en-US" sz="1000" dirty="0"/>
              <a:t>drop down menu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 startAt="4"/>
            </a:pPr>
            <a:r>
              <a:rPr lang="en-US" sz="1000" dirty="0"/>
              <a:t>Delete Legend</a:t>
            </a:r>
            <a:br>
              <a:rPr lang="en-US" sz="1000" i="1" dirty="0"/>
            </a:br>
            <a:r>
              <a:rPr lang="en-US" sz="1000" i="1" dirty="0"/>
              <a:t>label line, pie &amp; scatter </a:t>
            </a:r>
            <a:br>
              <a:rPr lang="en-US" sz="1000" i="1" dirty="0"/>
            </a:br>
            <a:r>
              <a:rPr lang="en-US" sz="1000" i="1" dirty="0"/>
              <a:t>plots manually 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 startAt="4"/>
            </a:pPr>
            <a:r>
              <a:rPr lang="en-US" sz="1000" dirty="0"/>
              <a:t>Delete Chart Title</a:t>
            </a:r>
            <a:br>
              <a:rPr lang="en-US" sz="1000" dirty="0"/>
            </a:br>
            <a:r>
              <a:rPr lang="en-US" sz="1000" i="1" dirty="0"/>
              <a:t>title should be slide title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4207171" y="837046"/>
            <a:ext cx="236860" cy="231682"/>
            <a:chOff x="595313" y="3619500"/>
            <a:chExt cx="2832100" cy="2770188"/>
          </a:xfrm>
          <a:solidFill>
            <a:schemeClr val="tx1"/>
          </a:solidFill>
        </p:grpSpPr>
        <p:sp>
          <p:nvSpPr>
            <p:cNvPr id="19" name="AutoShape 35"/>
            <p:cNvSpPr>
              <a:spLocks/>
            </p:cNvSpPr>
            <p:nvPr/>
          </p:nvSpPr>
          <p:spPr bwMode="auto">
            <a:xfrm>
              <a:off x="2235200" y="3619500"/>
              <a:ext cx="1192213" cy="1423988"/>
            </a:xfrm>
            <a:custGeom>
              <a:avLst/>
              <a:gdLst/>
              <a:ahLst/>
              <a:cxnLst/>
              <a:rect l="0" t="0" r="r" b="b"/>
              <a:pathLst>
                <a:path w="20831" h="20949">
                  <a:moveTo>
                    <a:pt x="10817" y="39"/>
                  </a:moveTo>
                  <a:cubicBezTo>
                    <a:pt x="9766" y="1834"/>
                    <a:pt x="8173" y="3173"/>
                    <a:pt x="6999" y="4864"/>
                  </a:cubicBezTo>
                  <a:cubicBezTo>
                    <a:pt x="7137" y="6118"/>
                    <a:pt x="7637" y="7067"/>
                    <a:pt x="7635" y="8439"/>
                  </a:cubicBezTo>
                  <a:cubicBezTo>
                    <a:pt x="8905" y="9334"/>
                    <a:pt x="10233" y="10181"/>
                    <a:pt x="11665" y="10941"/>
                  </a:cubicBezTo>
                  <a:cubicBezTo>
                    <a:pt x="16475" y="11002"/>
                    <a:pt x="17646" y="7998"/>
                    <a:pt x="19724" y="5758"/>
                  </a:cubicBezTo>
                  <a:cubicBezTo>
                    <a:pt x="21380" y="6948"/>
                    <a:pt x="20879" y="9521"/>
                    <a:pt x="20148" y="10941"/>
                  </a:cubicBezTo>
                  <a:cubicBezTo>
                    <a:pt x="18670" y="13813"/>
                    <a:pt x="13468" y="16245"/>
                    <a:pt x="8908" y="15051"/>
                  </a:cubicBezTo>
                  <a:cubicBezTo>
                    <a:pt x="7444" y="16916"/>
                    <a:pt x="6110" y="18889"/>
                    <a:pt x="4878" y="20949"/>
                  </a:cubicBezTo>
                  <a:cubicBezTo>
                    <a:pt x="2887" y="19768"/>
                    <a:pt x="1416" y="18148"/>
                    <a:pt x="0" y="16481"/>
                  </a:cubicBezTo>
                  <a:cubicBezTo>
                    <a:pt x="1463" y="15212"/>
                    <a:pt x="2680" y="13735"/>
                    <a:pt x="4242" y="12549"/>
                  </a:cubicBezTo>
                  <a:cubicBezTo>
                    <a:pt x="-220" y="8067"/>
                    <a:pt x="3534" y="-651"/>
                    <a:pt x="10817" y="39"/>
                  </a:cubicBezTo>
                  <a:close/>
                  <a:moveTo>
                    <a:pt x="10817" y="3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0" name="AutoShape 36"/>
            <p:cNvSpPr>
              <a:spLocks/>
            </p:cNvSpPr>
            <p:nvPr/>
          </p:nvSpPr>
          <p:spPr bwMode="auto">
            <a:xfrm>
              <a:off x="595313" y="3695700"/>
              <a:ext cx="2674937" cy="2690813"/>
            </a:xfrm>
            <a:custGeom>
              <a:avLst/>
              <a:gdLst/>
              <a:ahLst/>
              <a:cxnLst/>
              <a:rect l="0" t="0" r="r" b="b"/>
              <a:pathLst>
                <a:path w="21559" h="21068">
                  <a:moveTo>
                    <a:pt x="12053" y="142"/>
                  </a:moveTo>
                  <a:cubicBezTo>
                    <a:pt x="9876" y="978"/>
                    <a:pt x="8094" y="2196"/>
                    <a:pt x="6762" y="3852"/>
                  </a:cubicBezTo>
                  <a:cubicBezTo>
                    <a:pt x="7610" y="4994"/>
                    <a:pt x="8717" y="5885"/>
                    <a:pt x="9603" y="6991"/>
                  </a:cubicBezTo>
                  <a:cubicBezTo>
                    <a:pt x="9907" y="7000"/>
                    <a:pt x="9883" y="6691"/>
                    <a:pt x="10289" y="6800"/>
                  </a:cubicBezTo>
                  <a:cubicBezTo>
                    <a:pt x="13002" y="9084"/>
                    <a:pt x="16040" y="12776"/>
                    <a:pt x="18815" y="15741"/>
                  </a:cubicBezTo>
                  <a:cubicBezTo>
                    <a:pt x="19478" y="16450"/>
                    <a:pt x="21600" y="17981"/>
                    <a:pt x="21559" y="18975"/>
                  </a:cubicBezTo>
                  <a:cubicBezTo>
                    <a:pt x="21538" y="19473"/>
                    <a:pt x="19985" y="21067"/>
                    <a:pt x="19403" y="21068"/>
                  </a:cubicBezTo>
                  <a:cubicBezTo>
                    <a:pt x="18674" y="21070"/>
                    <a:pt x="16925" y="18620"/>
                    <a:pt x="16463" y="18119"/>
                  </a:cubicBezTo>
                  <a:cubicBezTo>
                    <a:pt x="13567" y="14986"/>
                    <a:pt x="10663" y="12104"/>
                    <a:pt x="7937" y="8988"/>
                  </a:cubicBezTo>
                  <a:cubicBezTo>
                    <a:pt x="7981" y="8745"/>
                    <a:pt x="8075" y="8551"/>
                    <a:pt x="8231" y="8417"/>
                  </a:cubicBezTo>
                  <a:cubicBezTo>
                    <a:pt x="7447" y="7467"/>
                    <a:pt x="6506" y="6668"/>
                    <a:pt x="5782" y="5659"/>
                  </a:cubicBezTo>
                  <a:cubicBezTo>
                    <a:pt x="4712" y="6333"/>
                    <a:pt x="4026" y="7379"/>
                    <a:pt x="3038" y="8132"/>
                  </a:cubicBezTo>
                  <a:cubicBezTo>
                    <a:pt x="3011" y="8507"/>
                    <a:pt x="3457" y="8423"/>
                    <a:pt x="3430" y="8798"/>
                  </a:cubicBezTo>
                  <a:cubicBezTo>
                    <a:pt x="3160" y="8980"/>
                    <a:pt x="2931" y="9202"/>
                    <a:pt x="2744" y="9464"/>
                  </a:cubicBezTo>
                  <a:cubicBezTo>
                    <a:pt x="1817" y="8492"/>
                    <a:pt x="917" y="7496"/>
                    <a:pt x="0" y="6515"/>
                  </a:cubicBezTo>
                  <a:cubicBezTo>
                    <a:pt x="45" y="6114"/>
                    <a:pt x="463" y="6077"/>
                    <a:pt x="588" y="5754"/>
                  </a:cubicBezTo>
                  <a:cubicBezTo>
                    <a:pt x="971" y="5763"/>
                    <a:pt x="976" y="6138"/>
                    <a:pt x="1176" y="6325"/>
                  </a:cubicBezTo>
                  <a:cubicBezTo>
                    <a:pt x="2133" y="5542"/>
                    <a:pt x="2997" y="4669"/>
                    <a:pt x="3920" y="3852"/>
                  </a:cubicBezTo>
                  <a:cubicBezTo>
                    <a:pt x="3973" y="3515"/>
                    <a:pt x="3573" y="3618"/>
                    <a:pt x="3626" y="3281"/>
                  </a:cubicBezTo>
                  <a:cubicBezTo>
                    <a:pt x="4449" y="2963"/>
                    <a:pt x="4762" y="1642"/>
                    <a:pt x="5586" y="2615"/>
                  </a:cubicBezTo>
                  <a:cubicBezTo>
                    <a:pt x="7241" y="1338"/>
                    <a:pt x="8705" y="-530"/>
                    <a:pt x="12053" y="142"/>
                  </a:cubicBezTo>
                  <a:close/>
                  <a:moveTo>
                    <a:pt x="12053" y="1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1" name="AutoShape 37"/>
            <p:cNvSpPr>
              <a:spLocks/>
            </p:cNvSpPr>
            <p:nvPr/>
          </p:nvSpPr>
          <p:spPr bwMode="auto">
            <a:xfrm>
              <a:off x="1193800" y="5257800"/>
              <a:ext cx="958850" cy="1131888"/>
            </a:xfrm>
            <a:custGeom>
              <a:avLst/>
              <a:gdLst/>
              <a:ahLst/>
              <a:cxnLst/>
              <a:rect l="0" t="0" r="r" b="b"/>
              <a:pathLst>
                <a:path w="21471" h="21168">
                  <a:moveTo>
                    <a:pt x="8698" y="16584"/>
                  </a:moveTo>
                  <a:cubicBezTo>
                    <a:pt x="14911" y="17225"/>
                    <a:pt x="15123" y="8446"/>
                    <a:pt x="8427" y="9996"/>
                  </a:cubicBezTo>
                  <a:cubicBezTo>
                    <a:pt x="4120" y="10992"/>
                    <a:pt x="4841" y="16185"/>
                    <a:pt x="8698" y="16584"/>
                  </a:cubicBezTo>
                  <a:close/>
                  <a:moveTo>
                    <a:pt x="21471" y="7497"/>
                  </a:moveTo>
                  <a:cubicBezTo>
                    <a:pt x="20222" y="9660"/>
                    <a:pt x="18665" y="11908"/>
                    <a:pt x="16851" y="14539"/>
                  </a:cubicBezTo>
                  <a:cubicBezTo>
                    <a:pt x="15360" y="16702"/>
                    <a:pt x="13346" y="20857"/>
                    <a:pt x="10601" y="21127"/>
                  </a:cubicBezTo>
                  <a:cubicBezTo>
                    <a:pt x="5785" y="21600"/>
                    <a:pt x="-129" y="17900"/>
                    <a:pt x="2" y="14085"/>
                  </a:cubicBezTo>
                  <a:cubicBezTo>
                    <a:pt x="84" y="11698"/>
                    <a:pt x="3984" y="8963"/>
                    <a:pt x="5981" y="7042"/>
                  </a:cubicBezTo>
                  <a:cubicBezTo>
                    <a:pt x="8998" y="4139"/>
                    <a:pt x="11089" y="2215"/>
                    <a:pt x="13318" y="0"/>
                  </a:cubicBezTo>
                  <a:cubicBezTo>
                    <a:pt x="16127" y="2422"/>
                    <a:pt x="18796" y="4963"/>
                    <a:pt x="21471" y="7497"/>
                  </a:cubicBezTo>
                  <a:close/>
                  <a:moveTo>
                    <a:pt x="21471" y="749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17650220"/>
      </p:ext>
    </p:extLst>
  </p:cSld>
  <p:clrMapOvr>
    <a:masterClrMapping/>
  </p:clrMapOvr>
  <p:transition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4368797" y="2062623"/>
            <a:ext cx="7518400" cy="412724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5" y="234677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Title and</a:t>
            </a:r>
            <a:r>
              <a:rPr lang="en-US" sz="1100" baseline="0" dirty="0"/>
              <a:t> Chart (Vertical)</a:t>
            </a:r>
            <a:endParaRPr lang="en-US" sz="110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82880" tIns="457200" rIns="27432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Chart Formatting Steps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/>
            </a:pPr>
            <a:r>
              <a:rPr lang="en-US" sz="1000" dirty="0"/>
              <a:t>Adjust Chart Design </a:t>
            </a:r>
            <a:br>
              <a:rPr lang="en-US" sz="1000" dirty="0"/>
            </a:br>
            <a:r>
              <a:rPr lang="en-US" sz="1000" i="1" dirty="0"/>
              <a:t>keep Style 1 (default)</a:t>
            </a:r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Choose “Monochromatic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Palette 1” from Change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Colors drop down menu</a:t>
            </a:r>
          </a:p>
          <a:p>
            <a:pPr marL="230176" lvl="1">
              <a:spcAft>
                <a:spcPts val="300"/>
              </a:spcAft>
            </a:pPr>
            <a:r>
              <a:rPr lang="en-US" sz="1000" dirty="0">
                <a:solidFill>
                  <a:srgbClr val="FFFFFF"/>
                </a:solidFill>
              </a:rPr>
              <a:t>OR</a:t>
            </a:r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Select all data points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and change fill color to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“Background 2” (2</a:t>
            </a:r>
            <a:r>
              <a:rPr lang="en-US" sz="1000" baseline="30000" dirty="0">
                <a:solidFill>
                  <a:srgbClr val="FFFFFF"/>
                </a:solidFill>
              </a:rPr>
              <a:t>nd</a:t>
            </a:r>
            <a:r>
              <a:rPr lang="en-US" sz="1000" dirty="0">
                <a:solidFill>
                  <a:srgbClr val="FFFFFF"/>
                </a:solidFill>
              </a:rPr>
              <a:t> grey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swatch in Theme Colors);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Select the data point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you wish to highlight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and choose the red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swatch fill color)</a:t>
            </a:r>
            <a:endParaRPr lang="en-US" sz="1000" dirty="0"/>
          </a:p>
          <a:p>
            <a:pPr marL="228589" indent="-228589">
              <a:spcAft>
                <a:spcPts val="300"/>
              </a:spcAft>
              <a:buFont typeface="+mj-lt"/>
              <a:buAutoNum type="arabicPeriod"/>
            </a:pPr>
            <a:r>
              <a:rPr lang="en-US" sz="1000" dirty="0"/>
              <a:t>Set Font Size &amp; Color</a:t>
            </a:r>
            <a:br>
              <a:rPr lang="en-US" sz="1000" dirty="0"/>
            </a:br>
            <a:r>
              <a:rPr lang="en-US" sz="1000" i="1" dirty="0"/>
              <a:t>select entire chart</a:t>
            </a:r>
            <a:endParaRPr lang="en-US" sz="1000" dirty="0"/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 dirty="0"/>
              <a:t>Change font size to 14pt</a:t>
            </a:r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 dirty="0"/>
              <a:t>Change font color </a:t>
            </a:r>
            <a:br>
              <a:rPr lang="en-US" sz="1000" dirty="0"/>
            </a:br>
            <a:r>
              <a:rPr lang="en-US" sz="1000" dirty="0"/>
              <a:t>to “Text 1” (1</a:t>
            </a:r>
            <a:r>
              <a:rPr lang="en-US" sz="1000" baseline="30000" dirty="0"/>
              <a:t>st</a:t>
            </a:r>
            <a:r>
              <a:rPr lang="en-US" sz="1000" dirty="0"/>
              <a:t> grey </a:t>
            </a:r>
            <a:br>
              <a:rPr lang="en-US" sz="1000" dirty="0"/>
            </a:br>
            <a:r>
              <a:rPr lang="en-US" sz="1000" dirty="0"/>
              <a:t>swatch in Theme Colors)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/>
            </a:pPr>
            <a:r>
              <a:rPr lang="en-US" sz="1000" dirty="0"/>
              <a:t>Add Data Labels (optional)</a:t>
            </a:r>
            <a:br>
              <a:rPr lang="en-US" sz="1000" dirty="0"/>
            </a:br>
            <a:r>
              <a:rPr lang="en-US" sz="1000" i="1" dirty="0"/>
              <a:t>select entire chart</a:t>
            </a:r>
          </a:p>
          <a:p>
            <a:pPr marL="346058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 dirty="0"/>
              <a:t>Choose ”Data Labels &gt; </a:t>
            </a:r>
            <a:br>
              <a:rPr lang="en-US" sz="1000" dirty="0"/>
            </a:br>
            <a:r>
              <a:rPr lang="en-US" sz="1000" dirty="0"/>
              <a:t>Outside End” from</a:t>
            </a:r>
            <a:br>
              <a:rPr lang="en-US" sz="1000" dirty="0"/>
            </a:br>
            <a:r>
              <a:rPr lang="en-US" sz="1000" dirty="0"/>
              <a:t>Add Chart Element </a:t>
            </a:r>
            <a:br>
              <a:rPr lang="en-US" sz="1000" dirty="0"/>
            </a:br>
            <a:r>
              <a:rPr lang="en-US" sz="1000" dirty="0"/>
              <a:t>drop down menu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 startAt="4"/>
            </a:pPr>
            <a:r>
              <a:rPr lang="en-US" sz="1000" dirty="0"/>
              <a:t>Delete Legend</a:t>
            </a:r>
            <a:br>
              <a:rPr lang="en-US" sz="1000" i="1" dirty="0"/>
            </a:br>
            <a:r>
              <a:rPr lang="en-US" sz="1000" i="1" dirty="0"/>
              <a:t>label line, pie &amp; scatter </a:t>
            </a:r>
            <a:br>
              <a:rPr lang="en-US" sz="1000" i="1" dirty="0"/>
            </a:br>
            <a:r>
              <a:rPr lang="en-US" sz="1000" i="1" dirty="0"/>
              <a:t>plots manually 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 startAt="4"/>
            </a:pPr>
            <a:r>
              <a:rPr lang="en-US" sz="1000" dirty="0"/>
              <a:t>Delete Chart Title</a:t>
            </a:r>
            <a:br>
              <a:rPr lang="en-US" sz="1000" dirty="0"/>
            </a:br>
            <a:r>
              <a:rPr lang="en-US" sz="1000" i="1" dirty="0"/>
              <a:t>title should be slide title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4207171" y="837046"/>
            <a:ext cx="236860" cy="231682"/>
            <a:chOff x="595313" y="3619500"/>
            <a:chExt cx="2832100" cy="2770188"/>
          </a:xfrm>
          <a:solidFill>
            <a:schemeClr val="tx1"/>
          </a:solidFill>
        </p:grpSpPr>
        <p:sp>
          <p:nvSpPr>
            <p:cNvPr id="19" name="AutoShape 35"/>
            <p:cNvSpPr>
              <a:spLocks/>
            </p:cNvSpPr>
            <p:nvPr/>
          </p:nvSpPr>
          <p:spPr bwMode="auto">
            <a:xfrm>
              <a:off x="2235200" y="3619500"/>
              <a:ext cx="1192213" cy="1423988"/>
            </a:xfrm>
            <a:custGeom>
              <a:avLst/>
              <a:gdLst/>
              <a:ahLst/>
              <a:cxnLst/>
              <a:rect l="0" t="0" r="r" b="b"/>
              <a:pathLst>
                <a:path w="20831" h="20949">
                  <a:moveTo>
                    <a:pt x="10817" y="39"/>
                  </a:moveTo>
                  <a:cubicBezTo>
                    <a:pt x="9766" y="1834"/>
                    <a:pt x="8173" y="3173"/>
                    <a:pt x="6999" y="4864"/>
                  </a:cubicBezTo>
                  <a:cubicBezTo>
                    <a:pt x="7137" y="6118"/>
                    <a:pt x="7637" y="7067"/>
                    <a:pt x="7635" y="8439"/>
                  </a:cubicBezTo>
                  <a:cubicBezTo>
                    <a:pt x="8905" y="9334"/>
                    <a:pt x="10233" y="10181"/>
                    <a:pt x="11665" y="10941"/>
                  </a:cubicBezTo>
                  <a:cubicBezTo>
                    <a:pt x="16475" y="11002"/>
                    <a:pt x="17646" y="7998"/>
                    <a:pt x="19724" y="5758"/>
                  </a:cubicBezTo>
                  <a:cubicBezTo>
                    <a:pt x="21380" y="6948"/>
                    <a:pt x="20879" y="9521"/>
                    <a:pt x="20148" y="10941"/>
                  </a:cubicBezTo>
                  <a:cubicBezTo>
                    <a:pt x="18670" y="13813"/>
                    <a:pt x="13468" y="16245"/>
                    <a:pt x="8908" y="15051"/>
                  </a:cubicBezTo>
                  <a:cubicBezTo>
                    <a:pt x="7444" y="16916"/>
                    <a:pt x="6110" y="18889"/>
                    <a:pt x="4878" y="20949"/>
                  </a:cubicBezTo>
                  <a:cubicBezTo>
                    <a:pt x="2887" y="19768"/>
                    <a:pt x="1416" y="18148"/>
                    <a:pt x="0" y="16481"/>
                  </a:cubicBezTo>
                  <a:cubicBezTo>
                    <a:pt x="1463" y="15212"/>
                    <a:pt x="2680" y="13735"/>
                    <a:pt x="4242" y="12549"/>
                  </a:cubicBezTo>
                  <a:cubicBezTo>
                    <a:pt x="-220" y="8067"/>
                    <a:pt x="3534" y="-651"/>
                    <a:pt x="10817" y="39"/>
                  </a:cubicBezTo>
                  <a:close/>
                  <a:moveTo>
                    <a:pt x="10817" y="3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0" name="AutoShape 36"/>
            <p:cNvSpPr>
              <a:spLocks/>
            </p:cNvSpPr>
            <p:nvPr/>
          </p:nvSpPr>
          <p:spPr bwMode="auto">
            <a:xfrm>
              <a:off x="595313" y="3695700"/>
              <a:ext cx="2674937" cy="2690813"/>
            </a:xfrm>
            <a:custGeom>
              <a:avLst/>
              <a:gdLst/>
              <a:ahLst/>
              <a:cxnLst/>
              <a:rect l="0" t="0" r="r" b="b"/>
              <a:pathLst>
                <a:path w="21559" h="21068">
                  <a:moveTo>
                    <a:pt x="12053" y="142"/>
                  </a:moveTo>
                  <a:cubicBezTo>
                    <a:pt x="9876" y="978"/>
                    <a:pt x="8094" y="2196"/>
                    <a:pt x="6762" y="3852"/>
                  </a:cubicBezTo>
                  <a:cubicBezTo>
                    <a:pt x="7610" y="4994"/>
                    <a:pt x="8717" y="5885"/>
                    <a:pt x="9603" y="6991"/>
                  </a:cubicBezTo>
                  <a:cubicBezTo>
                    <a:pt x="9907" y="7000"/>
                    <a:pt x="9883" y="6691"/>
                    <a:pt x="10289" y="6800"/>
                  </a:cubicBezTo>
                  <a:cubicBezTo>
                    <a:pt x="13002" y="9084"/>
                    <a:pt x="16040" y="12776"/>
                    <a:pt x="18815" y="15741"/>
                  </a:cubicBezTo>
                  <a:cubicBezTo>
                    <a:pt x="19478" y="16450"/>
                    <a:pt x="21600" y="17981"/>
                    <a:pt x="21559" y="18975"/>
                  </a:cubicBezTo>
                  <a:cubicBezTo>
                    <a:pt x="21538" y="19473"/>
                    <a:pt x="19985" y="21067"/>
                    <a:pt x="19403" y="21068"/>
                  </a:cubicBezTo>
                  <a:cubicBezTo>
                    <a:pt x="18674" y="21070"/>
                    <a:pt x="16925" y="18620"/>
                    <a:pt x="16463" y="18119"/>
                  </a:cubicBezTo>
                  <a:cubicBezTo>
                    <a:pt x="13567" y="14986"/>
                    <a:pt x="10663" y="12104"/>
                    <a:pt x="7937" y="8988"/>
                  </a:cubicBezTo>
                  <a:cubicBezTo>
                    <a:pt x="7981" y="8745"/>
                    <a:pt x="8075" y="8551"/>
                    <a:pt x="8231" y="8417"/>
                  </a:cubicBezTo>
                  <a:cubicBezTo>
                    <a:pt x="7447" y="7467"/>
                    <a:pt x="6506" y="6668"/>
                    <a:pt x="5782" y="5659"/>
                  </a:cubicBezTo>
                  <a:cubicBezTo>
                    <a:pt x="4712" y="6333"/>
                    <a:pt x="4026" y="7379"/>
                    <a:pt x="3038" y="8132"/>
                  </a:cubicBezTo>
                  <a:cubicBezTo>
                    <a:pt x="3011" y="8507"/>
                    <a:pt x="3457" y="8423"/>
                    <a:pt x="3430" y="8798"/>
                  </a:cubicBezTo>
                  <a:cubicBezTo>
                    <a:pt x="3160" y="8980"/>
                    <a:pt x="2931" y="9202"/>
                    <a:pt x="2744" y="9464"/>
                  </a:cubicBezTo>
                  <a:cubicBezTo>
                    <a:pt x="1817" y="8492"/>
                    <a:pt x="917" y="7496"/>
                    <a:pt x="0" y="6515"/>
                  </a:cubicBezTo>
                  <a:cubicBezTo>
                    <a:pt x="45" y="6114"/>
                    <a:pt x="463" y="6077"/>
                    <a:pt x="588" y="5754"/>
                  </a:cubicBezTo>
                  <a:cubicBezTo>
                    <a:pt x="971" y="5763"/>
                    <a:pt x="976" y="6138"/>
                    <a:pt x="1176" y="6325"/>
                  </a:cubicBezTo>
                  <a:cubicBezTo>
                    <a:pt x="2133" y="5542"/>
                    <a:pt x="2997" y="4669"/>
                    <a:pt x="3920" y="3852"/>
                  </a:cubicBezTo>
                  <a:cubicBezTo>
                    <a:pt x="3973" y="3515"/>
                    <a:pt x="3573" y="3618"/>
                    <a:pt x="3626" y="3281"/>
                  </a:cubicBezTo>
                  <a:cubicBezTo>
                    <a:pt x="4449" y="2963"/>
                    <a:pt x="4762" y="1642"/>
                    <a:pt x="5586" y="2615"/>
                  </a:cubicBezTo>
                  <a:cubicBezTo>
                    <a:pt x="7241" y="1338"/>
                    <a:pt x="8705" y="-530"/>
                    <a:pt x="12053" y="142"/>
                  </a:cubicBezTo>
                  <a:close/>
                  <a:moveTo>
                    <a:pt x="12053" y="1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1" name="AutoShape 37"/>
            <p:cNvSpPr>
              <a:spLocks/>
            </p:cNvSpPr>
            <p:nvPr/>
          </p:nvSpPr>
          <p:spPr bwMode="auto">
            <a:xfrm>
              <a:off x="1193800" y="5257800"/>
              <a:ext cx="958850" cy="1131888"/>
            </a:xfrm>
            <a:custGeom>
              <a:avLst/>
              <a:gdLst/>
              <a:ahLst/>
              <a:cxnLst/>
              <a:rect l="0" t="0" r="r" b="b"/>
              <a:pathLst>
                <a:path w="21471" h="21168">
                  <a:moveTo>
                    <a:pt x="8698" y="16584"/>
                  </a:moveTo>
                  <a:cubicBezTo>
                    <a:pt x="14911" y="17225"/>
                    <a:pt x="15123" y="8446"/>
                    <a:pt x="8427" y="9996"/>
                  </a:cubicBezTo>
                  <a:cubicBezTo>
                    <a:pt x="4120" y="10992"/>
                    <a:pt x="4841" y="16185"/>
                    <a:pt x="8698" y="16584"/>
                  </a:cubicBezTo>
                  <a:close/>
                  <a:moveTo>
                    <a:pt x="21471" y="7497"/>
                  </a:moveTo>
                  <a:cubicBezTo>
                    <a:pt x="20222" y="9660"/>
                    <a:pt x="18665" y="11908"/>
                    <a:pt x="16851" y="14539"/>
                  </a:cubicBezTo>
                  <a:cubicBezTo>
                    <a:pt x="15360" y="16702"/>
                    <a:pt x="13346" y="20857"/>
                    <a:pt x="10601" y="21127"/>
                  </a:cubicBezTo>
                  <a:cubicBezTo>
                    <a:pt x="5785" y="21600"/>
                    <a:pt x="-129" y="17900"/>
                    <a:pt x="2" y="14085"/>
                  </a:cubicBezTo>
                  <a:cubicBezTo>
                    <a:pt x="84" y="11698"/>
                    <a:pt x="3984" y="8963"/>
                    <a:pt x="5981" y="7042"/>
                  </a:cubicBezTo>
                  <a:cubicBezTo>
                    <a:pt x="8998" y="4139"/>
                    <a:pt x="11089" y="2215"/>
                    <a:pt x="13318" y="0"/>
                  </a:cubicBezTo>
                  <a:cubicBezTo>
                    <a:pt x="16127" y="2422"/>
                    <a:pt x="18796" y="4963"/>
                    <a:pt x="21471" y="7497"/>
                  </a:cubicBezTo>
                  <a:close/>
                  <a:moveTo>
                    <a:pt x="21471" y="749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7902026"/>
      </p:ext>
    </p:extLst>
  </p:cSld>
  <p:clrMapOvr>
    <a:masterClrMapping/>
  </p:clrMapOvr>
  <p:transition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Right)&#10;Text + Small Content (Right)&#10;Text + Small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1366" y="2062621"/>
            <a:ext cx="7515860" cy="4115952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423389" y="2062621"/>
            <a:ext cx="3463808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Text + Small Content (Right)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If body subhead is needed, change default text</a:t>
            </a:r>
            <a:r>
              <a:rPr lang="en-US" sz="1000" baseline="0" dirty="0"/>
              <a:t> to bold.</a:t>
            </a:r>
            <a:endParaRPr lang="en-US" sz="1000" dirty="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225651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304799" y="2062621"/>
            <a:ext cx="11582400" cy="2737979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and</a:t>
            </a:r>
            <a:r>
              <a:rPr lang="en-US" sz="1100" baseline="0"/>
              <a:t> Chart (Horizontal)</a:t>
            </a:r>
            <a:endParaRPr lang="en-US" sz="110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82880" tIns="457200" rIns="27432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Chart Formatting Steps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/>
            </a:pPr>
            <a:r>
              <a:rPr lang="en-US" sz="1000"/>
              <a:t>Adjust Chart Design </a:t>
            </a:r>
            <a:br>
              <a:rPr lang="en-US" sz="1000"/>
            </a:br>
            <a:r>
              <a:rPr lang="en-US" sz="1000" i="1"/>
              <a:t>keep Style 1 (default)</a:t>
            </a:r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>
                <a:solidFill>
                  <a:srgbClr val="FFFFFF"/>
                </a:solidFill>
              </a:rPr>
              <a:t>Choose “Monochromatic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Palette 1” from Change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Colors drop down menu</a:t>
            </a:r>
          </a:p>
          <a:p>
            <a:pPr marL="230176" lvl="1">
              <a:spcAft>
                <a:spcPts val="300"/>
              </a:spcAft>
            </a:pPr>
            <a:r>
              <a:rPr lang="en-US" sz="1000">
                <a:solidFill>
                  <a:srgbClr val="FFFFFF"/>
                </a:solidFill>
              </a:rPr>
              <a:t>OR</a:t>
            </a:r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>
                <a:solidFill>
                  <a:srgbClr val="FFFFFF"/>
                </a:solidFill>
              </a:rPr>
              <a:t>Select all data points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and change fill color to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“Background 2” (2</a:t>
            </a:r>
            <a:r>
              <a:rPr lang="en-US" sz="1000" baseline="30000">
                <a:solidFill>
                  <a:srgbClr val="FFFFFF"/>
                </a:solidFill>
              </a:rPr>
              <a:t>nd</a:t>
            </a:r>
            <a:r>
              <a:rPr lang="en-US" sz="1000">
                <a:solidFill>
                  <a:srgbClr val="FFFFFF"/>
                </a:solidFill>
              </a:rPr>
              <a:t> grey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swatch in Theme Colors);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Select the data point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you wish to highlight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and choose the red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swatch fill color)</a:t>
            </a:r>
            <a:endParaRPr lang="en-US" sz="1000"/>
          </a:p>
          <a:p>
            <a:pPr marL="228589" indent="-228589">
              <a:spcAft>
                <a:spcPts val="300"/>
              </a:spcAft>
              <a:buFont typeface="+mj-lt"/>
              <a:buAutoNum type="arabicPeriod"/>
            </a:pPr>
            <a:r>
              <a:rPr lang="en-US" sz="1000"/>
              <a:t>Set Font Size &amp; Color</a:t>
            </a:r>
            <a:br>
              <a:rPr lang="en-US" sz="1000"/>
            </a:br>
            <a:r>
              <a:rPr lang="en-US" sz="1000" i="1"/>
              <a:t>select entire chart</a:t>
            </a:r>
            <a:endParaRPr lang="en-US" sz="1000"/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/>
              <a:t>Change font size to 14pt</a:t>
            </a:r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/>
              <a:t>Change font color </a:t>
            </a:r>
            <a:br>
              <a:rPr lang="en-US" sz="1000"/>
            </a:br>
            <a:r>
              <a:rPr lang="en-US" sz="1000"/>
              <a:t>to “Text 1” (1</a:t>
            </a:r>
            <a:r>
              <a:rPr lang="en-US" sz="1000" baseline="30000"/>
              <a:t>st</a:t>
            </a:r>
            <a:r>
              <a:rPr lang="en-US" sz="1000"/>
              <a:t> grey </a:t>
            </a:r>
            <a:br>
              <a:rPr lang="en-US" sz="1000"/>
            </a:br>
            <a:r>
              <a:rPr lang="en-US" sz="1000"/>
              <a:t>swatch in Theme Colors)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/>
            </a:pPr>
            <a:r>
              <a:rPr lang="en-US" sz="1000"/>
              <a:t>Add Data Labels (optional)</a:t>
            </a:r>
            <a:br>
              <a:rPr lang="en-US" sz="1000"/>
            </a:br>
            <a:r>
              <a:rPr lang="en-US" sz="1000" i="1"/>
              <a:t>select entire chart</a:t>
            </a:r>
          </a:p>
          <a:p>
            <a:pPr marL="346058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/>
              <a:t>Choose ”Data Labels &gt; </a:t>
            </a:r>
            <a:br>
              <a:rPr lang="en-US" sz="1000"/>
            </a:br>
            <a:r>
              <a:rPr lang="en-US" sz="1000"/>
              <a:t>Outside End” from</a:t>
            </a:r>
            <a:br>
              <a:rPr lang="en-US" sz="1000"/>
            </a:br>
            <a:r>
              <a:rPr lang="en-US" sz="1000"/>
              <a:t>Add Chart Element </a:t>
            </a:r>
            <a:br>
              <a:rPr lang="en-US" sz="1000"/>
            </a:br>
            <a:r>
              <a:rPr lang="en-US" sz="1000"/>
              <a:t>drop down menu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 startAt="4"/>
            </a:pPr>
            <a:r>
              <a:rPr lang="en-US" sz="1000"/>
              <a:t>Delete Legend</a:t>
            </a:r>
            <a:br>
              <a:rPr lang="en-US" sz="1000" i="1"/>
            </a:br>
            <a:r>
              <a:rPr lang="en-US" sz="1000" i="1"/>
              <a:t>label line, pie &amp; scatter </a:t>
            </a:r>
            <a:br>
              <a:rPr lang="en-US" sz="1000" i="1"/>
            </a:br>
            <a:r>
              <a:rPr lang="en-US" sz="1000" i="1"/>
              <a:t>plots manually 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 startAt="4"/>
            </a:pPr>
            <a:r>
              <a:rPr lang="en-US" sz="1000"/>
              <a:t>Delete Chart Title</a:t>
            </a:r>
            <a:br>
              <a:rPr lang="en-US" sz="1000"/>
            </a:br>
            <a:r>
              <a:rPr lang="en-US" sz="1000" i="1"/>
              <a:t>title should be slide title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4207171" y="837046"/>
            <a:ext cx="236860" cy="231682"/>
            <a:chOff x="595313" y="3619500"/>
            <a:chExt cx="2832100" cy="2770188"/>
          </a:xfrm>
          <a:solidFill>
            <a:schemeClr val="tx1"/>
          </a:solidFill>
        </p:grpSpPr>
        <p:sp>
          <p:nvSpPr>
            <p:cNvPr id="19" name="AutoShape 35"/>
            <p:cNvSpPr>
              <a:spLocks/>
            </p:cNvSpPr>
            <p:nvPr/>
          </p:nvSpPr>
          <p:spPr bwMode="auto">
            <a:xfrm>
              <a:off x="2235200" y="3619500"/>
              <a:ext cx="1192213" cy="1423988"/>
            </a:xfrm>
            <a:custGeom>
              <a:avLst/>
              <a:gdLst/>
              <a:ahLst/>
              <a:cxnLst/>
              <a:rect l="0" t="0" r="r" b="b"/>
              <a:pathLst>
                <a:path w="20831" h="20949">
                  <a:moveTo>
                    <a:pt x="10817" y="39"/>
                  </a:moveTo>
                  <a:cubicBezTo>
                    <a:pt x="9766" y="1834"/>
                    <a:pt x="8173" y="3173"/>
                    <a:pt x="6999" y="4864"/>
                  </a:cubicBezTo>
                  <a:cubicBezTo>
                    <a:pt x="7137" y="6118"/>
                    <a:pt x="7637" y="7067"/>
                    <a:pt x="7635" y="8439"/>
                  </a:cubicBezTo>
                  <a:cubicBezTo>
                    <a:pt x="8905" y="9334"/>
                    <a:pt x="10233" y="10181"/>
                    <a:pt x="11665" y="10941"/>
                  </a:cubicBezTo>
                  <a:cubicBezTo>
                    <a:pt x="16475" y="11002"/>
                    <a:pt x="17646" y="7998"/>
                    <a:pt x="19724" y="5758"/>
                  </a:cubicBezTo>
                  <a:cubicBezTo>
                    <a:pt x="21380" y="6948"/>
                    <a:pt x="20879" y="9521"/>
                    <a:pt x="20148" y="10941"/>
                  </a:cubicBezTo>
                  <a:cubicBezTo>
                    <a:pt x="18670" y="13813"/>
                    <a:pt x="13468" y="16245"/>
                    <a:pt x="8908" y="15051"/>
                  </a:cubicBezTo>
                  <a:cubicBezTo>
                    <a:pt x="7444" y="16916"/>
                    <a:pt x="6110" y="18889"/>
                    <a:pt x="4878" y="20949"/>
                  </a:cubicBezTo>
                  <a:cubicBezTo>
                    <a:pt x="2887" y="19768"/>
                    <a:pt x="1416" y="18148"/>
                    <a:pt x="0" y="16481"/>
                  </a:cubicBezTo>
                  <a:cubicBezTo>
                    <a:pt x="1463" y="15212"/>
                    <a:pt x="2680" y="13735"/>
                    <a:pt x="4242" y="12549"/>
                  </a:cubicBezTo>
                  <a:cubicBezTo>
                    <a:pt x="-220" y="8067"/>
                    <a:pt x="3534" y="-651"/>
                    <a:pt x="10817" y="39"/>
                  </a:cubicBezTo>
                  <a:close/>
                  <a:moveTo>
                    <a:pt x="10817" y="3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0" name="AutoShape 36"/>
            <p:cNvSpPr>
              <a:spLocks/>
            </p:cNvSpPr>
            <p:nvPr/>
          </p:nvSpPr>
          <p:spPr bwMode="auto">
            <a:xfrm>
              <a:off x="595313" y="3695700"/>
              <a:ext cx="2674937" cy="2690813"/>
            </a:xfrm>
            <a:custGeom>
              <a:avLst/>
              <a:gdLst/>
              <a:ahLst/>
              <a:cxnLst/>
              <a:rect l="0" t="0" r="r" b="b"/>
              <a:pathLst>
                <a:path w="21559" h="21068">
                  <a:moveTo>
                    <a:pt x="12053" y="142"/>
                  </a:moveTo>
                  <a:cubicBezTo>
                    <a:pt x="9876" y="978"/>
                    <a:pt x="8094" y="2196"/>
                    <a:pt x="6762" y="3852"/>
                  </a:cubicBezTo>
                  <a:cubicBezTo>
                    <a:pt x="7610" y="4994"/>
                    <a:pt x="8717" y="5885"/>
                    <a:pt x="9603" y="6991"/>
                  </a:cubicBezTo>
                  <a:cubicBezTo>
                    <a:pt x="9907" y="7000"/>
                    <a:pt x="9883" y="6691"/>
                    <a:pt x="10289" y="6800"/>
                  </a:cubicBezTo>
                  <a:cubicBezTo>
                    <a:pt x="13002" y="9084"/>
                    <a:pt x="16040" y="12776"/>
                    <a:pt x="18815" y="15741"/>
                  </a:cubicBezTo>
                  <a:cubicBezTo>
                    <a:pt x="19478" y="16450"/>
                    <a:pt x="21600" y="17981"/>
                    <a:pt x="21559" y="18975"/>
                  </a:cubicBezTo>
                  <a:cubicBezTo>
                    <a:pt x="21538" y="19473"/>
                    <a:pt x="19985" y="21067"/>
                    <a:pt x="19403" y="21068"/>
                  </a:cubicBezTo>
                  <a:cubicBezTo>
                    <a:pt x="18674" y="21070"/>
                    <a:pt x="16925" y="18620"/>
                    <a:pt x="16463" y="18119"/>
                  </a:cubicBezTo>
                  <a:cubicBezTo>
                    <a:pt x="13567" y="14986"/>
                    <a:pt x="10663" y="12104"/>
                    <a:pt x="7937" y="8988"/>
                  </a:cubicBezTo>
                  <a:cubicBezTo>
                    <a:pt x="7981" y="8745"/>
                    <a:pt x="8075" y="8551"/>
                    <a:pt x="8231" y="8417"/>
                  </a:cubicBezTo>
                  <a:cubicBezTo>
                    <a:pt x="7447" y="7467"/>
                    <a:pt x="6506" y="6668"/>
                    <a:pt x="5782" y="5659"/>
                  </a:cubicBezTo>
                  <a:cubicBezTo>
                    <a:pt x="4712" y="6333"/>
                    <a:pt x="4026" y="7379"/>
                    <a:pt x="3038" y="8132"/>
                  </a:cubicBezTo>
                  <a:cubicBezTo>
                    <a:pt x="3011" y="8507"/>
                    <a:pt x="3457" y="8423"/>
                    <a:pt x="3430" y="8798"/>
                  </a:cubicBezTo>
                  <a:cubicBezTo>
                    <a:pt x="3160" y="8980"/>
                    <a:pt x="2931" y="9202"/>
                    <a:pt x="2744" y="9464"/>
                  </a:cubicBezTo>
                  <a:cubicBezTo>
                    <a:pt x="1817" y="8492"/>
                    <a:pt x="917" y="7496"/>
                    <a:pt x="0" y="6515"/>
                  </a:cubicBezTo>
                  <a:cubicBezTo>
                    <a:pt x="45" y="6114"/>
                    <a:pt x="463" y="6077"/>
                    <a:pt x="588" y="5754"/>
                  </a:cubicBezTo>
                  <a:cubicBezTo>
                    <a:pt x="971" y="5763"/>
                    <a:pt x="976" y="6138"/>
                    <a:pt x="1176" y="6325"/>
                  </a:cubicBezTo>
                  <a:cubicBezTo>
                    <a:pt x="2133" y="5542"/>
                    <a:pt x="2997" y="4669"/>
                    <a:pt x="3920" y="3852"/>
                  </a:cubicBezTo>
                  <a:cubicBezTo>
                    <a:pt x="3973" y="3515"/>
                    <a:pt x="3573" y="3618"/>
                    <a:pt x="3626" y="3281"/>
                  </a:cubicBezTo>
                  <a:cubicBezTo>
                    <a:pt x="4449" y="2963"/>
                    <a:pt x="4762" y="1642"/>
                    <a:pt x="5586" y="2615"/>
                  </a:cubicBezTo>
                  <a:cubicBezTo>
                    <a:pt x="7241" y="1338"/>
                    <a:pt x="8705" y="-530"/>
                    <a:pt x="12053" y="142"/>
                  </a:cubicBezTo>
                  <a:close/>
                  <a:moveTo>
                    <a:pt x="12053" y="1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1" name="AutoShape 37"/>
            <p:cNvSpPr>
              <a:spLocks/>
            </p:cNvSpPr>
            <p:nvPr/>
          </p:nvSpPr>
          <p:spPr bwMode="auto">
            <a:xfrm>
              <a:off x="1193800" y="5257800"/>
              <a:ext cx="958850" cy="1131888"/>
            </a:xfrm>
            <a:custGeom>
              <a:avLst/>
              <a:gdLst/>
              <a:ahLst/>
              <a:cxnLst/>
              <a:rect l="0" t="0" r="r" b="b"/>
              <a:pathLst>
                <a:path w="21471" h="21168">
                  <a:moveTo>
                    <a:pt x="8698" y="16584"/>
                  </a:moveTo>
                  <a:cubicBezTo>
                    <a:pt x="14911" y="17225"/>
                    <a:pt x="15123" y="8446"/>
                    <a:pt x="8427" y="9996"/>
                  </a:cubicBezTo>
                  <a:cubicBezTo>
                    <a:pt x="4120" y="10992"/>
                    <a:pt x="4841" y="16185"/>
                    <a:pt x="8698" y="16584"/>
                  </a:cubicBezTo>
                  <a:close/>
                  <a:moveTo>
                    <a:pt x="21471" y="7497"/>
                  </a:moveTo>
                  <a:cubicBezTo>
                    <a:pt x="20222" y="9660"/>
                    <a:pt x="18665" y="11908"/>
                    <a:pt x="16851" y="14539"/>
                  </a:cubicBezTo>
                  <a:cubicBezTo>
                    <a:pt x="15360" y="16702"/>
                    <a:pt x="13346" y="20857"/>
                    <a:pt x="10601" y="21127"/>
                  </a:cubicBezTo>
                  <a:cubicBezTo>
                    <a:pt x="5785" y="21600"/>
                    <a:pt x="-129" y="17900"/>
                    <a:pt x="2" y="14085"/>
                  </a:cubicBezTo>
                  <a:cubicBezTo>
                    <a:pt x="84" y="11698"/>
                    <a:pt x="3984" y="8963"/>
                    <a:pt x="5981" y="7042"/>
                  </a:cubicBezTo>
                  <a:cubicBezTo>
                    <a:pt x="8998" y="4139"/>
                    <a:pt x="11089" y="2215"/>
                    <a:pt x="13318" y="0"/>
                  </a:cubicBezTo>
                  <a:cubicBezTo>
                    <a:pt x="16127" y="2422"/>
                    <a:pt x="18796" y="4963"/>
                    <a:pt x="21471" y="7497"/>
                  </a:cubicBezTo>
                  <a:close/>
                  <a:moveTo>
                    <a:pt x="21471" y="749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78955563"/>
      </p:ext>
    </p:extLst>
  </p:cSld>
  <p:clrMapOvr>
    <a:masterClrMapping/>
  </p:clrMapOvr>
  <p:transition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5" y="234677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71339" y="2062621"/>
            <a:ext cx="7515860" cy="4115952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04799" y="2062621"/>
            <a:ext cx="3463808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Text + Small Content (Left)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If body subhead is needed, change default text</a:t>
            </a:r>
            <a:r>
              <a:rPr lang="en-US" sz="1000" baseline="0" dirty="0"/>
              <a:t> to bold.</a:t>
            </a:r>
            <a:endParaRPr lang="en-US" sz="1000" dirty="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831023193"/>
      </p:ext>
    </p:extLst>
  </p:cSld>
  <p:clrMapOvr>
    <a:masterClrMapping/>
  </p:clrMapOvr>
  <p:transition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Text + Large Content (Right)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799" y="2062620"/>
            <a:ext cx="3463808" cy="4109579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71336" y="2062621"/>
            <a:ext cx="7515861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If body subhead is needed, change default text</a:t>
            </a:r>
            <a:r>
              <a:rPr lang="en-US" sz="1000" baseline="0" dirty="0"/>
              <a:t> to bold.</a:t>
            </a:r>
            <a:endParaRPr lang="en-US" sz="1000" dirty="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50 words per text block. </a:t>
            </a: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0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1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2039577"/>
      </p:ext>
    </p:extLst>
  </p:cSld>
  <p:clrMapOvr>
    <a:masterClrMapping/>
  </p:clrMapOvr>
  <p:transition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23389" y="2062620"/>
            <a:ext cx="3463808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01364" y="2062621"/>
            <a:ext cx="7515861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Text + Large Content (Left)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If body subhead is needed, change default text</a:t>
            </a:r>
            <a:r>
              <a:rPr lang="en-US" sz="1000" baseline="0" dirty="0"/>
              <a:t> to bold.</a:t>
            </a:r>
            <a:endParaRPr lang="en-US" sz="1000" dirty="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8364134"/>
      </p:ext>
    </p:extLst>
  </p:cSld>
  <p:clrMapOvr>
    <a:masterClrMapping/>
  </p:clrMapOvr>
  <p:transition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7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51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3 Icons</a:t>
            </a:r>
          </a:p>
        </p:txBody>
      </p:sp>
    </p:spTree>
    <p:extLst>
      <p:ext uri="{BB962C8B-B14F-4D97-AF65-F5344CB8AC3E}">
        <p14:creationId xmlns:p14="http://schemas.microsoft.com/office/powerpoint/2010/main" val="1892309335"/>
      </p:ext>
    </p:extLst>
  </p:cSld>
  <p:clrMapOvr>
    <a:masterClrMapping/>
  </p:clrMapOvr>
  <p:transition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5094732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8410752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858347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7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51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3 Images (Circle)</a:t>
            </a:r>
          </a:p>
        </p:txBody>
      </p:sp>
    </p:spTree>
    <p:extLst>
      <p:ext uri="{BB962C8B-B14F-4D97-AF65-F5344CB8AC3E}">
        <p14:creationId xmlns:p14="http://schemas.microsoft.com/office/powerpoint/2010/main" val="3366696471"/>
      </p:ext>
    </p:extLst>
  </p:cSld>
  <p:clrMapOvr>
    <a:masterClrMapping/>
  </p:clrMapOvr>
  <p:transition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4764012" y="1783796"/>
            <a:ext cx="2663976" cy="199798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8080032" y="1783796"/>
            <a:ext cx="2663976" cy="199798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527625" y="1783796"/>
            <a:ext cx="2663976" cy="199798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5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49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3 Images (Square)</a:t>
            </a:r>
          </a:p>
        </p:txBody>
      </p:sp>
    </p:spTree>
    <p:extLst>
      <p:ext uri="{BB962C8B-B14F-4D97-AF65-F5344CB8AC3E}">
        <p14:creationId xmlns:p14="http://schemas.microsoft.com/office/powerpoint/2010/main" val="3895115626"/>
      </p:ext>
    </p:extLst>
  </p:cSld>
  <p:clrMapOvr>
    <a:masterClrMapping/>
  </p:clrMapOvr>
  <p:transition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5" y="2062629"/>
            <a:ext cx="75183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Text + Icon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If body subhead is needed, change default text</a:t>
            </a:r>
            <a:r>
              <a:rPr lang="en-US" sz="1000" baseline="0" dirty="0"/>
              <a:t> to bold.</a:t>
            </a:r>
            <a:endParaRPr lang="en-US" sz="1000" dirty="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60885666"/>
      </p:ext>
    </p:extLst>
  </p:cSld>
  <p:clrMapOvr>
    <a:masterClrMapping/>
  </p:clrMapOvr>
  <p:transition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Circle)&#10;Text + Small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5"/>
          </p:nvPr>
        </p:nvSpPr>
        <p:spPr>
          <a:xfrm>
            <a:off x="609600" y="1981205"/>
            <a:ext cx="2404872" cy="2399403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5" y="2062620"/>
            <a:ext cx="75183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Text + Small Image (Circle)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If body subhead is needed, change default text</a:t>
            </a:r>
            <a:r>
              <a:rPr lang="en-US" sz="1000" baseline="0" dirty="0"/>
              <a:t> to bold.</a:t>
            </a:r>
            <a:endParaRPr lang="en-US" sz="1000" dirty="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50 words per text block. 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4790687"/>
      </p:ext>
    </p:extLst>
  </p:cSld>
  <p:clrMapOvr>
    <a:masterClrMapping/>
  </p:clrMapOvr>
  <p:transition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5"/>
          </p:nvPr>
        </p:nvSpPr>
        <p:spPr>
          <a:xfrm>
            <a:off x="609600" y="1981200"/>
            <a:ext cx="2404872" cy="24048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5" y="2062620"/>
            <a:ext cx="75183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Text + Small Image (Square)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If body subhead is needed, change default text</a:t>
            </a:r>
            <a:r>
              <a:rPr lang="en-US" sz="1000" baseline="0" dirty="0"/>
              <a:t> to bold.</a:t>
            </a:r>
            <a:endParaRPr lang="en-US" sz="1000" dirty="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04816965"/>
      </p:ext>
    </p:extLst>
  </p:cSld>
  <p:clrMapOvr>
    <a:masterClrMapping/>
  </p:clrMapOvr>
  <p:transition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5"/>
          </p:nvPr>
        </p:nvSpPr>
        <p:spPr>
          <a:xfrm>
            <a:off x="1162051" y="1848946"/>
            <a:ext cx="4352544" cy="4348752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13229" y="2062620"/>
            <a:ext cx="4273971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Text + Large Image (Circle)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If body subhead is needed, change default text</a:t>
            </a:r>
            <a:r>
              <a:rPr lang="en-US" sz="1000" baseline="0" dirty="0"/>
              <a:t> to bold.</a:t>
            </a:r>
            <a:endParaRPr lang="en-US" sz="1000" dirty="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5103245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4368797" y="2062623"/>
            <a:ext cx="7518400" cy="412724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5" y="234677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and</a:t>
            </a:r>
            <a:r>
              <a:rPr lang="en-US" sz="1100" baseline="0"/>
              <a:t> Chart (Vertical)</a:t>
            </a:r>
            <a:endParaRPr lang="en-US" sz="110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82880" tIns="457200" rIns="27432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Chart Formatting Steps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/>
            </a:pPr>
            <a:r>
              <a:rPr lang="en-US" sz="1000"/>
              <a:t>Adjust Chart Design </a:t>
            </a:r>
            <a:br>
              <a:rPr lang="en-US" sz="1000"/>
            </a:br>
            <a:r>
              <a:rPr lang="en-US" sz="1000" i="1"/>
              <a:t>keep Style 1 (default)</a:t>
            </a:r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>
                <a:solidFill>
                  <a:srgbClr val="FFFFFF"/>
                </a:solidFill>
              </a:rPr>
              <a:t>Choose “Monochromatic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Palette 1” from Change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Colors drop down menu</a:t>
            </a:r>
          </a:p>
          <a:p>
            <a:pPr marL="230176" lvl="1">
              <a:spcAft>
                <a:spcPts val="300"/>
              </a:spcAft>
            </a:pPr>
            <a:r>
              <a:rPr lang="en-US" sz="1000">
                <a:solidFill>
                  <a:srgbClr val="FFFFFF"/>
                </a:solidFill>
              </a:rPr>
              <a:t>OR</a:t>
            </a:r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>
                <a:solidFill>
                  <a:srgbClr val="FFFFFF"/>
                </a:solidFill>
              </a:rPr>
              <a:t>Select all data points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and change fill color to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“Background 2” (2</a:t>
            </a:r>
            <a:r>
              <a:rPr lang="en-US" sz="1000" baseline="30000">
                <a:solidFill>
                  <a:srgbClr val="FFFFFF"/>
                </a:solidFill>
              </a:rPr>
              <a:t>nd</a:t>
            </a:r>
            <a:r>
              <a:rPr lang="en-US" sz="1000">
                <a:solidFill>
                  <a:srgbClr val="FFFFFF"/>
                </a:solidFill>
              </a:rPr>
              <a:t> grey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swatch in Theme Colors);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Select the data point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you wish to highlight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and choose the red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swatch fill color)</a:t>
            </a:r>
            <a:endParaRPr lang="en-US" sz="1000"/>
          </a:p>
          <a:p>
            <a:pPr marL="228589" indent="-228589">
              <a:spcAft>
                <a:spcPts val="300"/>
              </a:spcAft>
              <a:buFont typeface="+mj-lt"/>
              <a:buAutoNum type="arabicPeriod"/>
            </a:pPr>
            <a:r>
              <a:rPr lang="en-US" sz="1000"/>
              <a:t>Set Font Size &amp; Color</a:t>
            </a:r>
            <a:br>
              <a:rPr lang="en-US" sz="1000"/>
            </a:br>
            <a:r>
              <a:rPr lang="en-US" sz="1000" i="1"/>
              <a:t>select entire chart</a:t>
            </a:r>
            <a:endParaRPr lang="en-US" sz="1000"/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/>
              <a:t>Change font size to 14pt</a:t>
            </a:r>
          </a:p>
          <a:p>
            <a:pPr marL="346058" lvl="1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/>
              <a:t>Change font color </a:t>
            </a:r>
            <a:br>
              <a:rPr lang="en-US" sz="1000"/>
            </a:br>
            <a:r>
              <a:rPr lang="en-US" sz="1000"/>
              <a:t>to “Text 1” (1</a:t>
            </a:r>
            <a:r>
              <a:rPr lang="en-US" sz="1000" baseline="30000"/>
              <a:t>st</a:t>
            </a:r>
            <a:r>
              <a:rPr lang="en-US" sz="1000"/>
              <a:t> grey </a:t>
            </a:r>
            <a:br>
              <a:rPr lang="en-US" sz="1000"/>
            </a:br>
            <a:r>
              <a:rPr lang="en-US" sz="1000"/>
              <a:t>swatch in Theme Colors)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/>
            </a:pPr>
            <a:r>
              <a:rPr lang="en-US" sz="1000"/>
              <a:t>Add Data Labels (optional)</a:t>
            </a:r>
            <a:br>
              <a:rPr lang="en-US" sz="1000"/>
            </a:br>
            <a:r>
              <a:rPr lang="en-US" sz="1000" i="1"/>
              <a:t>select entire chart</a:t>
            </a:r>
          </a:p>
          <a:p>
            <a:pPr marL="346058" indent="-115882">
              <a:spcAft>
                <a:spcPts val="300"/>
              </a:spcAft>
              <a:buFont typeface="Arial" charset="0"/>
              <a:buChar char="•"/>
            </a:pPr>
            <a:r>
              <a:rPr lang="en-US" sz="1000"/>
              <a:t>Choose ”Data Labels &gt; </a:t>
            </a:r>
            <a:br>
              <a:rPr lang="en-US" sz="1000"/>
            </a:br>
            <a:r>
              <a:rPr lang="en-US" sz="1000"/>
              <a:t>Outside End” from</a:t>
            </a:r>
            <a:br>
              <a:rPr lang="en-US" sz="1000"/>
            </a:br>
            <a:r>
              <a:rPr lang="en-US" sz="1000"/>
              <a:t>Add Chart Element </a:t>
            </a:r>
            <a:br>
              <a:rPr lang="en-US" sz="1000"/>
            </a:br>
            <a:r>
              <a:rPr lang="en-US" sz="1000"/>
              <a:t>drop down menu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 startAt="4"/>
            </a:pPr>
            <a:r>
              <a:rPr lang="en-US" sz="1000"/>
              <a:t>Delete Legend</a:t>
            </a:r>
            <a:br>
              <a:rPr lang="en-US" sz="1000" i="1"/>
            </a:br>
            <a:r>
              <a:rPr lang="en-US" sz="1000" i="1"/>
              <a:t>label line, pie &amp; scatter </a:t>
            </a:r>
            <a:br>
              <a:rPr lang="en-US" sz="1000" i="1"/>
            </a:br>
            <a:r>
              <a:rPr lang="en-US" sz="1000" i="1"/>
              <a:t>plots manually </a:t>
            </a:r>
          </a:p>
          <a:p>
            <a:pPr marL="228589" indent="-228589">
              <a:spcAft>
                <a:spcPts val="300"/>
              </a:spcAft>
              <a:buFont typeface="+mj-lt"/>
              <a:buAutoNum type="arabicPeriod" startAt="4"/>
            </a:pPr>
            <a:r>
              <a:rPr lang="en-US" sz="1000"/>
              <a:t>Delete Chart Title</a:t>
            </a:r>
            <a:br>
              <a:rPr lang="en-US" sz="1000"/>
            </a:br>
            <a:r>
              <a:rPr lang="en-US" sz="1000" i="1"/>
              <a:t>title should be slide title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4207171" y="837046"/>
            <a:ext cx="236860" cy="231682"/>
            <a:chOff x="595313" y="3619500"/>
            <a:chExt cx="2832100" cy="2770188"/>
          </a:xfrm>
          <a:solidFill>
            <a:schemeClr val="tx1"/>
          </a:solidFill>
        </p:grpSpPr>
        <p:sp>
          <p:nvSpPr>
            <p:cNvPr id="19" name="AutoShape 35"/>
            <p:cNvSpPr>
              <a:spLocks/>
            </p:cNvSpPr>
            <p:nvPr/>
          </p:nvSpPr>
          <p:spPr bwMode="auto">
            <a:xfrm>
              <a:off x="2235200" y="3619500"/>
              <a:ext cx="1192213" cy="1423988"/>
            </a:xfrm>
            <a:custGeom>
              <a:avLst/>
              <a:gdLst/>
              <a:ahLst/>
              <a:cxnLst/>
              <a:rect l="0" t="0" r="r" b="b"/>
              <a:pathLst>
                <a:path w="20831" h="20949">
                  <a:moveTo>
                    <a:pt x="10817" y="39"/>
                  </a:moveTo>
                  <a:cubicBezTo>
                    <a:pt x="9766" y="1834"/>
                    <a:pt x="8173" y="3173"/>
                    <a:pt x="6999" y="4864"/>
                  </a:cubicBezTo>
                  <a:cubicBezTo>
                    <a:pt x="7137" y="6118"/>
                    <a:pt x="7637" y="7067"/>
                    <a:pt x="7635" y="8439"/>
                  </a:cubicBezTo>
                  <a:cubicBezTo>
                    <a:pt x="8905" y="9334"/>
                    <a:pt x="10233" y="10181"/>
                    <a:pt x="11665" y="10941"/>
                  </a:cubicBezTo>
                  <a:cubicBezTo>
                    <a:pt x="16475" y="11002"/>
                    <a:pt x="17646" y="7998"/>
                    <a:pt x="19724" y="5758"/>
                  </a:cubicBezTo>
                  <a:cubicBezTo>
                    <a:pt x="21380" y="6948"/>
                    <a:pt x="20879" y="9521"/>
                    <a:pt x="20148" y="10941"/>
                  </a:cubicBezTo>
                  <a:cubicBezTo>
                    <a:pt x="18670" y="13813"/>
                    <a:pt x="13468" y="16245"/>
                    <a:pt x="8908" y="15051"/>
                  </a:cubicBezTo>
                  <a:cubicBezTo>
                    <a:pt x="7444" y="16916"/>
                    <a:pt x="6110" y="18889"/>
                    <a:pt x="4878" y="20949"/>
                  </a:cubicBezTo>
                  <a:cubicBezTo>
                    <a:pt x="2887" y="19768"/>
                    <a:pt x="1416" y="18148"/>
                    <a:pt x="0" y="16481"/>
                  </a:cubicBezTo>
                  <a:cubicBezTo>
                    <a:pt x="1463" y="15212"/>
                    <a:pt x="2680" y="13735"/>
                    <a:pt x="4242" y="12549"/>
                  </a:cubicBezTo>
                  <a:cubicBezTo>
                    <a:pt x="-220" y="8067"/>
                    <a:pt x="3534" y="-651"/>
                    <a:pt x="10817" y="39"/>
                  </a:cubicBezTo>
                  <a:close/>
                  <a:moveTo>
                    <a:pt x="10817" y="3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0" name="AutoShape 36"/>
            <p:cNvSpPr>
              <a:spLocks/>
            </p:cNvSpPr>
            <p:nvPr/>
          </p:nvSpPr>
          <p:spPr bwMode="auto">
            <a:xfrm>
              <a:off x="595313" y="3695700"/>
              <a:ext cx="2674937" cy="2690813"/>
            </a:xfrm>
            <a:custGeom>
              <a:avLst/>
              <a:gdLst/>
              <a:ahLst/>
              <a:cxnLst/>
              <a:rect l="0" t="0" r="r" b="b"/>
              <a:pathLst>
                <a:path w="21559" h="21068">
                  <a:moveTo>
                    <a:pt x="12053" y="142"/>
                  </a:moveTo>
                  <a:cubicBezTo>
                    <a:pt x="9876" y="978"/>
                    <a:pt x="8094" y="2196"/>
                    <a:pt x="6762" y="3852"/>
                  </a:cubicBezTo>
                  <a:cubicBezTo>
                    <a:pt x="7610" y="4994"/>
                    <a:pt x="8717" y="5885"/>
                    <a:pt x="9603" y="6991"/>
                  </a:cubicBezTo>
                  <a:cubicBezTo>
                    <a:pt x="9907" y="7000"/>
                    <a:pt x="9883" y="6691"/>
                    <a:pt x="10289" y="6800"/>
                  </a:cubicBezTo>
                  <a:cubicBezTo>
                    <a:pt x="13002" y="9084"/>
                    <a:pt x="16040" y="12776"/>
                    <a:pt x="18815" y="15741"/>
                  </a:cubicBezTo>
                  <a:cubicBezTo>
                    <a:pt x="19478" y="16450"/>
                    <a:pt x="21600" y="17981"/>
                    <a:pt x="21559" y="18975"/>
                  </a:cubicBezTo>
                  <a:cubicBezTo>
                    <a:pt x="21538" y="19473"/>
                    <a:pt x="19985" y="21067"/>
                    <a:pt x="19403" y="21068"/>
                  </a:cubicBezTo>
                  <a:cubicBezTo>
                    <a:pt x="18674" y="21070"/>
                    <a:pt x="16925" y="18620"/>
                    <a:pt x="16463" y="18119"/>
                  </a:cubicBezTo>
                  <a:cubicBezTo>
                    <a:pt x="13567" y="14986"/>
                    <a:pt x="10663" y="12104"/>
                    <a:pt x="7937" y="8988"/>
                  </a:cubicBezTo>
                  <a:cubicBezTo>
                    <a:pt x="7981" y="8745"/>
                    <a:pt x="8075" y="8551"/>
                    <a:pt x="8231" y="8417"/>
                  </a:cubicBezTo>
                  <a:cubicBezTo>
                    <a:pt x="7447" y="7467"/>
                    <a:pt x="6506" y="6668"/>
                    <a:pt x="5782" y="5659"/>
                  </a:cubicBezTo>
                  <a:cubicBezTo>
                    <a:pt x="4712" y="6333"/>
                    <a:pt x="4026" y="7379"/>
                    <a:pt x="3038" y="8132"/>
                  </a:cubicBezTo>
                  <a:cubicBezTo>
                    <a:pt x="3011" y="8507"/>
                    <a:pt x="3457" y="8423"/>
                    <a:pt x="3430" y="8798"/>
                  </a:cubicBezTo>
                  <a:cubicBezTo>
                    <a:pt x="3160" y="8980"/>
                    <a:pt x="2931" y="9202"/>
                    <a:pt x="2744" y="9464"/>
                  </a:cubicBezTo>
                  <a:cubicBezTo>
                    <a:pt x="1817" y="8492"/>
                    <a:pt x="917" y="7496"/>
                    <a:pt x="0" y="6515"/>
                  </a:cubicBezTo>
                  <a:cubicBezTo>
                    <a:pt x="45" y="6114"/>
                    <a:pt x="463" y="6077"/>
                    <a:pt x="588" y="5754"/>
                  </a:cubicBezTo>
                  <a:cubicBezTo>
                    <a:pt x="971" y="5763"/>
                    <a:pt x="976" y="6138"/>
                    <a:pt x="1176" y="6325"/>
                  </a:cubicBezTo>
                  <a:cubicBezTo>
                    <a:pt x="2133" y="5542"/>
                    <a:pt x="2997" y="4669"/>
                    <a:pt x="3920" y="3852"/>
                  </a:cubicBezTo>
                  <a:cubicBezTo>
                    <a:pt x="3973" y="3515"/>
                    <a:pt x="3573" y="3618"/>
                    <a:pt x="3626" y="3281"/>
                  </a:cubicBezTo>
                  <a:cubicBezTo>
                    <a:pt x="4449" y="2963"/>
                    <a:pt x="4762" y="1642"/>
                    <a:pt x="5586" y="2615"/>
                  </a:cubicBezTo>
                  <a:cubicBezTo>
                    <a:pt x="7241" y="1338"/>
                    <a:pt x="8705" y="-530"/>
                    <a:pt x="12053" y="142"/>
                  </a:cubicBezTo>
                  <a:close/>
                  <a:moveTo>
                    <a:pt x="12053" y="1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1" name="AutoShape 37"/>
            <p:cNvSpPr>
              <a:spLocks/>
            </p:cNvSpPr>
            <p:nvPr/>
          </p:nvSpPr>
          <p:spPr bwMode="auto">
            <a:xfrm>
              <a:off x="1193800" y="5257800"/>
              <a:ext cx="958850" cy="1131888"/>
            </a:xfrm>
            <a:custGeom>
              <a:avLst/>
              <a:gdLst/>
              <a:ahLst/>
              <a:cxnLst/>
              <a:rect l="0" t="0" r="r" b="b"/>
              <a:pathLst>
                <a:path w="21471" h="21168">
                  <a:moveTo>
                    <a:pt x="8698" y="16584"/>
                  </a:moveTo>
                  <a:cubicBezTo>
                    <a:pt x="14911" y="17225"/>
                    <a:pt x="15123" y="8446"/>
                    <a:pt x="8427" y="9996"/>
                  </a:cubicBezTo>
                  <a:cubicBezTo>
                    <a:pt x="4120" y="10992"/>
                    <a:pt x="4841" y="16185"/>
                    <a:pt x="8698" y="16584"/>
                  </a:cubicBezTo>
                  <a:close/>
                  <a:moveTo>
                    <a:pt x="21471" y="7497"/>
                  </a:moveTo>
                  <a:cubicBezTo>
                    <a:pt x="20222" y="9660"/>
                    <a:pt x="18665" y="11908"/>
                    <a:pt x="16851" y="14539"/>
                  </a:cubicBezTo>
                  <a:cubicBezTo>
                    <a:pt x="15360" y="16702"/>
                    <a:pt x="13346" y="20857"/>
                    <a:pt x="10601" y="21127"/>
                  </a:cubicBezTo>
                  <a:cubicBezTo>
                    <a:pt x="5785" y="21600"/>
                    <a:pt x="-129" y="17900"/>
                    <a:pt x="2" y="14085"/>
                  </a:cubicBezTo>
                  <a:cubicBezTo>
                    <a:pt x="84" y="11698"/>
                    <a:pt x="3984" y="8963"/>
                    <a:pt x="5981" y="7042"/>
                  </a:cubicBezTo>
                  <a:cubicBezTo>
                    <a:pt x="8998" y="4139"/>
                    <a:pt x="11089" y="2215"/>
                    <a:pt x="13318" y="0"/>
                  </a:cubicBezTo>
                  <a:cubicBezTo>
                    <a:pt x="16127" y="2422"/>
                    <a:pt x="18796" y="4963"/>
                    <a:pt x="21471" y="7497"/>
                  </a:cubicBezTo>
                  <a:close/>
                  <a:moveTo>
                    <a:pt x="21471" y="749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807206702"/>
      </p:ext>
    </p:extLst>
  </p:cSld>
  <p:clrMapOvr>
    <a:masterClrMapping/>
  </p:clrMapOvr>
  <p:transition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5"/>
          </p:nvPr>
        </p:nvSpPr>
        <p:spPr>
          <a:xfrm>
            <a:off x="1162051" y="1848238"/>
            <a:ext cx="4352544" cy="43501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13229" y="2062620"/>
            <a:ext cx="4273971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Text + Large Image (Square)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If body subhead is needed, change default text</a:t>
            </a:r>
            <a:r>
              <a:rPr lang="en-US" sz="1000" baseline="0" dirty="0"/>
              <a:t> to bold.</a:t>
            </a:r>
            <a:endParaRPr lang="en-US" sz="1000" dirty="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00603148"/>
      </p:ext>
    </p:extLst>
  </p:cSld>
  <p:clrMapOvr>
    <a:masterClrMapping/>
  </p:clrMapOvr>
  <p:transition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080" y="234668"/>
            <a:ext cx="9308119" cy="1556176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2062621"/>
            <a:ext cx="11582397" cy="4096512"/>
          </a:xfrm>
        </p:spPr>
        <p:txBody>
          <a:bodyPr lIns="411480" numCol="2" spcCol="457200"/>
          <a:lstStyle>
            <a:lvl1pPr>
              <a:spcAft>
                <a:spcPts val="300"/>
              </a:spcAft>
              <a:defRPr sz="2000" b="1" baseline="0">
                <a:solidFill>
                  <a:schemeClr val="tx1"/>
                </a:solidFill>
              </a:defRPr>
            </a:lvl1pPr>
            <a:lvl2pPr marL="65085" indent="0">
              <a:spcBef>
                <a:spcPts val="200"/>
              </a:spcBef>
              <a:spcAft>
                <a:spcPts val="1200"/>
              </a:spcAft>
              <a:buNone/>
              <a:tabLst/>
              <a:defRPr sz="2000" i="1" baseline="0">
                <a:solidFill>
                  <a:schemeClr val="tx1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Use tab and left </a:t>
            </a:r>
            <a:r>
              <a:rPr lang="en-US" err="1"/>
              <a:t>outdent</a:t>
            </a:r>
            <a:r>
              <a:rPr lang="en-US"/>
              <a:t> button to change between text styles.</a:t>
            </a:r>
          </a:p>
          <a:p>
            <a:pPr lvl="1"/>
            <a:r>
              <a:rPr lang="en-US"/>
              <a:t>5 words per line. 10 words per text block.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Case</a:t>
            </a:r>
            <a:r>
              <a:rPr lang="en-US" sz="1100" baseline="0" dirty="0"/>
              <a:t> Study</a:t>
            </a:r>
            <a:endParaRPr lang="en-US" sz="1100" dirty="0"/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739288" y="234668"/>
            <a:ext cx="1554480" cy="1556176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Use Tab and left outdent button to change between text styles.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 dirty="0"/>
              <a:t>50 words per text block. 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21008547"/>
      </p:ext>
    </p:extLst>
  </p:cSld>
  <p:clrMapOvr>
    <a:masterClrMapping/>
  </p:clrMapOvr>
  <p:transition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3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299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240355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885979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267919" y="2789016"/>
            <a:ext cx="0" cy="31411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885976" y="2789016"/>
            <a:ext cx="0" cy="31411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2458897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076954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9695013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Timeline (3 Year)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8"/>
          </p:nvPr>
        </p:nvSpPr>
        <p:spPr>
          <a:xfrm>
            <a:off x="863677" y="2789024"/>
            <a:ext cx="319043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4481734" y="2789024"/>
            <a:ext cx="319043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8099793" y="2789024"/>
            <a:ext cx="319043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5914404"/>
      </p:ext>
    </p:extLst>
  </p:cSld>
  <p:clrMapOvr>
    <a:masterClrMapping/>
  </p:clrMapOvr>
  <p:transition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4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301" y="1502633"/>
            <a:ext cx="275837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332409" y="1502633"/>
            <a:ext cx="276524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56249" y="1502633"/>
            <a:ext cx="2751499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780101" y="1502633"/>
            <a:ext cx="2751499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2001490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715029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7428563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Timeline (4 Year)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350291" y="2789024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049297" y="2789024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8748304" y="2789024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10092585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831271" y="2789024"/>
            <a:ext cx="2328583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3530278" y="2789024"/>
            <a:ext cx="2328583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 userDrawn="1">
            <p:ph type="body" sz="quarter" idx="21"/>
          </p:nvPr>
        </p:nvSpPr>
        <p:spPr>
          <a:xfrm>
            <a:off x="6229285" y="2789024"/>
            <a:ext cx="2328583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 userDrawn="1">
            <p:ph type="body" sz="quarter" idx="22"/>
          </p:nvPr>
        </p:nvSpPr>
        <p:spPr>
          <a:xfrm>
            <a:off x="8928293" y="2789024"/>
            <a:ext cx="2328583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674111"/>
      </p:ext>
    </p:extLst>
  </p:cSld>
  <p:clrMapOvr>
    <a:masterClrMapping/>
  </p:clrMapOvr>
  <p:transition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5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301" y="1502633"/>
            <a:ext cx="221072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791632" y="1502633"/>
            <a:ext cx="221893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77392" y="1502633"/>
            <a:ext cx="220251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141881" y="1502633"/>
            <a:ext cx="222232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9320876" y="1502633"/>
            <a:ext cx="222232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727666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078648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0432042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Timeline (5 Year)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3901103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>
            <a:off x="8253048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2815708" y="2789024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167897" y="2789024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991803" y="2789024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9343992" y="2789024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804302" y="2789024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980397" y="2789024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56492" y="2789024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7332586" y="2789024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9508678" y="2789024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884438"/>
      </p:ext>
    </p:extLst>
  </p:cSld>
  <p:clrMapOvr>
    <a:masterClrMapping/>
  </p:clrMapOvr>
  <p:transition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88" y="2621084"/>
            <a:ext cx="5329517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00194" y="2621084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Boxed Text Two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5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1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82297524"/>
      </p:ext>
    </p:extLst>
  </p:cSld>
  <p:clrMapOvr>
    <a:masterClrMapping/>
  </p:clrMapOvr>
  <p:transition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92" y="2621084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2621084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092276" y="2621084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Boxed Text Three Items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70597585"/>
      </p:ext>
    </p:extLst>
  </p:cSld>
  <p:clrMapOvr>
    <a:masterClrMapping/>
  </p:clrMapOvr>
  <p:transition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91" y="1925662"/>
            <a:ext cx="532951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00194" y="1925662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1" y="3369677"/>
            <a:ext cx="532951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4" y="3369677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Boxed Text Four Items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82842916"/>
      </p:ext>
    </p:extLst>
  </p:cSld>
  <p:clrMapOvr>
    <a:masterClrMapping/>
  </p:clrMapOvr>
  <p:transition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925662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925662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925662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3" y="3369677"/>
            <a:ext cx="532951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3369677"/>
            <a:ext cx="539868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Boxed Text Five Items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5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6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66856476"/>
      </p:ext>
    </p:extLst>
  </p:cSld>
  <p:clrMapOvr>
    <a:masterClrMapping/>
  </p:clrMapOvr>
  <p:transition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925662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925662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925662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92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Boxed Text Six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25351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Right)&#10;Text + Small Content (Right)&#10;Text + Small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1366" y="2062621"/>
            <a:ext cx="7515860" cy="4115952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423389" y="2062621"/>
            <a:ext cx="3463808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Content (Right)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bold.</a:t>
            </a:r>
            <a:endParaRPr lang="en-US" sz="100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33761750"/>
      </p:ext>
    </p:extLst>
  </p:cSld>
  <p:clrMapOvr>
    <a:masterClrMapping/>
  </p:clrMapOvr>
  <p:transition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89" y="1646290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1646290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2289" y="4499051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200196" y="4499051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Boxed Text Seven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2016734"/>
      </p:ext>
    </p:extLst>
  </p:cSld>
  <p:clrMapOvr>
    <a:masterClrMapping/>
  </p:clrMapOvr>
  <p:transition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ight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646290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646290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646290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89" y="3072664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3072664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88" y="4499051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4499051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4499051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Boxed Text Eight Items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grpSp>
        <p:nvGrpSpPr>
          <p:cNvPr id="28" name="Group 27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3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56534446"/>
      </p:ext>
    </p:extLst>
  </p:cSld>
  <p:clrMapOvr>
    <a:masterClrMapping/>
  </p:clrMapOvr>
  <p:transition>
    <p:fad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Nin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646290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646290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646290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1" y="3072664"/>
            <a:ext cx="350660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377283" y="3072664"/>
            <a:ext cx="350660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092278" y="3072664"/>
            <a:ext cx="3506607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88" y="4499051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4499051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4499051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Boxed Text Nine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grpSp>
        <p:nvGrpSpPr>
          <p:cNvPr id="23" name="Group 22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4119015"/>
      </p:ext>
    </p:extLst>
  </p:cSld>
  <p:clrMapOvr>
    <a:masterClrMapping/>
  </p:clrMapOvr>
  <p:transition>
    <p:fad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2289" y="2660174"/>
            <a:ext cx="5366723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229979" y="2660174"/>
            <a:ext cx="5368900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92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662289" y="4930130"/>
            <a:ext cx="5366723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6229979" y="4930130"/>
            <a:ext cx="5368900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Boxed Text Ten Items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grpSp>
        <p:nvGrpSpPr>
          <p:cNvPr id="32" name="Group 31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3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3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74976569"/>
      </p:ext>
    </p:extLst>
  </p:cSld>
  <p:clrMapOvr>
    <a:masterClrMapping/>
  </p:clrMapOvr>
  <p:transition>
    <p:fade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l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2289" y="2660174"/>
            <a:ext cx="5366723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229979" y="2660174"/>
            <a:ext cx="5368900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92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62292" y="4930130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4377284" y="4930130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8092276" y="4930130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Boxed Text Eleven Items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grpSp>
        <p:nvGrpSpPr>
          <p:cNvPr id="27" name="Group 2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35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945571"/>
      </p:ext>
    </p:extLst>
  </p:cSld>
  <p:clrMapOvr>
    <a:masterClrMapping/>
  </p:clrMapOvr>
  <p:transition>
    <p:fade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6130584" y="2433870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sp>
        <p:nvSpPr>
          <p:cNvPr id="19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89" y="2621076"/>
            <a:ext cx="5388864" cy="1095452"/>
          </a:xfrm>
        </p:spPr>
        <p:txBody>
          <a:bodyPr lIns="91440" tIns="91440" rIns="91440" bIns="91440"/>
          <a:lstStyle>
            <a:lvl1pPr marL="12700" indent="0" algn="ctr">
              <a:spcAft>
                <a:spcPts val="0"/>
              </a:spcAft>
              <a:buNone/>
              <a:defRPr sz="2000" b="0" baseline="0">
                <a:solidFill>
                  <a:schemeClr val="tx1"/>
                </a:solidFill>
              </a:defRPr>
            </a:lvl1pPr>
            <a:lvl2pPr marL="11112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10015" y="2621076"/>
            <a:ext cx="5388864" cy="1095452"/>
          </a:xfrm>
        </p:spPr>
        <p:txBody>
          <a:bodyPr vert="horz" lIns="91440" tIns="91440" rIns="91440" bIns="91440" rtlCol="0">
            <a:noAutofit/>
          </a:bodyPr>
          <a:lstStyle>
            <a:lvl1pPr marL="12700" marR="0" indent="0" algn="ctr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12700" marR="0" lvl="0" indent="0" algn="ctr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Text Grid Two Items</a:t>
            </a:r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2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3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137299"/>
      </p:ext>
    </p:extLst>
  </p:cSld>
  <p:clrMapOvr>
    <a:masterClrMapping/>
  </p:clrMapOvr>
  <p:transition>
    <p:fade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291919" y="2433870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7969245" y="2433870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sp>
        <p:nvSpPr>
          <p:cNvPr id="19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91" y="2621076"/>
            <a:ext cx="3581928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339625" y="2621076"/>
            <a:ext cx="3581927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16947" y="2621076"/>
            <a:ext cx="3581932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 smtClean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Text Grid Three Items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092203"/>
      </p:ext>
    </p:extLst>
  </p:cSld>
  <p:clrMapOvr>
    <a:masterClrMapping/>
  </p:clrMapOvr>
  <p:transition>
    <p:fade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6140863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29069" y="3143762"/>
            <a:ext cx="5444355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140863" y="3196306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193838" y="3143762"/>
            <a:ext cx="5485668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92" y="1913648"/>
            <a:ext cx="541113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193844" y="1913648"/>
            <a:ext cx="5405041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2292" y="3205337"/>
            <a:ext cx="5411135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93840" y="3205337"/>
            <a:ext cx="540504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Text Grid Four Items</a:t>
            </a:r>
          </a:p>
        </p:txBody>
      </p:sp>
      <p:grpSp>
        <p:nvGrpSpPr>
          <p:cNvPr id="23" name="Group 22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4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5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6840492"/>
      </p:ext>
    </p:extLst>
  </p:cSld>
  <p:clrMapOvr>
    <a:masterClrMapping/>
  </p:clrMapOvr>
  <p:transition>
    <p:fade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274851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29074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7986316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140863" y="3196306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323507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134513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sp>
        <p:nvSpPr>
          <p:cNvPr id="33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2296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73761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85228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marL="12700" marR="0" indent="0" algn="ctr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12700" marR="0" lvl="0" indent="0" algn="ctr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36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2292" y="3205337"/>
            <a:ext cx="5411135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7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93840" y="3205337"/>
            <a:ext cx="540504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Text Grid Five Items</a:t>
            </a:r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5310799"/>
      </p:ext>
    </p:extLst>
  </p:cSld>
  <p:clrMapOvr>
    <a:masterClrMapping/>
  </p:clrMapOvr>
  <p:transition>
    <p:fade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4274851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29074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7986316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4323507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8134513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V="1">
            <a:off x="4274851" y="3205334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7986316" y="3205334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add emphasis</a:t>
            </a:r>
            <a:r>
              <a:rPr lang="en-US" sz="1000" baseline="0" dirty="0"/>
              <a:t> to text</a:t>
            </a:r>
            <a:r>
              <a:rPr lang="en-US" sz="1000" dirty="0"/>
              <a:t>, make text bold.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To jump from</a:t>
            </a:r>
            <a:r>
              <a:rPr lang="en-US" sz="1000" baseline="0" dirty="0"/>
              <a:t> box to box, use Tab. If clicked into text edit, use Esc-Tab to move to next box.</a:t>
            </a:r>
            <a:endParaRPr lang="en-US" sz="1000" dirty="0"/>
          </a:p>
        </p:txBody>
      </p:sp>
      <p:sp>
        <p:nvSpPr>
          <p:cNvPr id="28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2296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73761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85228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1" name="Text Placeholder 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62296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2" name="Text Placeholder 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373761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3" name="Text Placeholder 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085228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Text Grid Six Items</a:t>
            </a:r>
          </a:p>
        </p:txBody>
      </p:sp>
      <p:grpSp>
        <p:nvGrpSpPr>
          <p:cNvPr id="35" name="Group 34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3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  <p:sp>
          <p:nvSpPr>
            <p:cNvPr id="3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1045718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5" y="234677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71339" y="2062621"/>
            <a:ext cx="7515860" cy="4115952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04799" y="2062621"/>
            <a:ext cx="3463808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Content (Left)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bold.</a:t>
            </a:r>
            <a:endParaRPr lang="en-US" sz="100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776943296"/>
      </p:ext>
    </p:extLst>
  </p:cSld>
  <p:clrMapOvr>
    <a:masterClrMapping/>
  </p:clrMapOvr>
  <p:transition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4677"/>
            <a:ext cx="11115965" cy="3749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Title Only (Image)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04800" y="671946"/>
            <a:ext cx="11115965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25645"/>
      </p:ext>
    </p:extLst>
  </p:cSld>
  <p:clrMapOvr>
    <a:masterClrMapping/>
  </p:clrMapOvr>
  <p:transition>
    <p:fade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below)&#10;Image with Text (Times be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5" y="228600"/>
            <a:ext cx="3454401" cy="3151097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chemeClr val="tx1"/>
                </a:solidFill>
              </a:rPr>
              <a:t>Image with Text</a:t>
            </a:r>
            <a:r>
              <a:rPr lang="en-US" sz="1100" baseline="0" dirty="0">
                <a:solidFill>
                  <a:schemeClr val="tx1"/>
                </a:solidFill>
              </a:rPr>
              <a:t> (Times below)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3442050"/>
            <a:ext cx="3450965" cy="2730159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8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09024876"/>
      </p:ext>
    </p:extLst>
  </p:cSld>
  <p:clrMapOvr>
    <a:masterClrMapping/>
  </p:clrMapOvr>
  <p:transition>
    <p:fade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abo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5" y="3025593"/>
            <a:ext cx="3454401" cy="3151097"/>
          </a:xfrm>
        </p:spPr>
        <p:txBody>
          <a:bodyPr anchor="t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chemeClr val="tx1"/>
                </a:solidFill>
              </a:rPr>
              <a:t>Image with Text</a:t>
            </a:r>
            <a:r>
              <a:rPr lang="en-US" sz="1100" baseline="0" dirty="0">
                <a:solidFill>
                  <a:schemeClr val="tx1"/>
                </a:solidFill>
              </a:rPr>
              <a:t> (Times above)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228608"/>
            <a:ext cx="3450965" cy="2730159"/>
          </a:xfrm>
        </p:spPr>
        <p:txBody>
          <a:bodyPr anchor="b"/>
          <a:lstStyle>
            <a:lvl1pPr marL="12700" indent="0">
              <a:lnSpc>
                <a:spcPct val="90000"/>
              </a:lnSpc>
              <a:buNone/>
              <a:defRPr sz="28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6467200"/>
      </p:ext>
    </p:extLst>
  </p:cSld>
  <p:clrMapOvr>
    <a:masterClrMapping/>
  </p:clrMapOvr>
  <p:transition>
    <p:fade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QUOTE SLIDE</a:t>
            </a:r>
            <a:r>
              <a:rPr lang="en-US" sz="4800" b="1" baseline="0" dirty="0"/>
              <a:t> LAYOUTS</a:t>
            </a:r>
            <a:endParaRPr lang="en-US" sz="4800" b="1" dirty="0"/>
          </a:p>
          <a:p>
            <a:pPr algn="ctr"/>
            <a:r>
              <a:rPr lang="en-US" sz="2400" dirty="0"/>
              <a:t>(THIS</a:t>
            </a:r>
            <a:r>
              <a:rPr lang="en-US" sz="2400" baseline="0" dirty="0"/>
              <a:t> PAGE FOR ORGANIZATIONAL PURPOSES ONLY)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647914"/>
      </p:ext>
    </p:extLst>
  </p:cSld>
  <p:clrMapOvr>
    <a:masterClrMapping/>
  </p:clrMapOvr>
  <p:transition>
    <p:fade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6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Quote/Statement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687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6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Quote/Statement (Blue)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35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LTSS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6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Quote/Statement (LTSS)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50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HPA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6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Quote/Statement (HPA)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59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Connected Care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6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Quote/Statement </a:t>
            </a:r>
            <a:br>
              <a:rPr lang="en-US" sz="1100" dirty="0"/>
            </a:br>
            <a:r>
              <a:rPr lang="en-US" sz="1100" dirty="0"/>
              <a:t>(Connected Care)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04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Turquoi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6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Quote/Statement (Turquoise)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64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Content (Right)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799" y="2062620"/>
            <a:ext cx="3463808" cy="4109579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71336" y="2062621"/>
            <a:ext cx="7515861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bold.</a:t>
            </a:r>
            <a:endParaRPr lang="en-US" sz="100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0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1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35595610"/>
      </p:ext>
    </p:extLst>
  </p:cSld>
  <p:clrMapOvr>
    <a:masterClrMapping/>
  </p:clrMapOvr>
  <p:transition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G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6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Quote/Statement (Gold)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95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MEDIA LAYOUTS</a:t>
            </a:r>
          </a:p>
          <a:p>
            <a:pPr algn="ctr"/>
            <a:r>
              <a:rPr lang="en-US" sz="2400" dirty="0"/>
              <a:t>(THIS</a:t>
            </a:r>
            <a:r>
              <a:rPr lang="en-US" sz="2400" baseline="0" dirty="0"/>
              <a:t> PAGE FOR ORGANIZATIONAL PURPOSES ONLY)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8880708"/>
      </p:ext>
    </p:extLst>
  </p:cSld>
  <p:clrMapOvr>
    <a:masterClrMapping/>
  </p:clrMapOvr>
  <p:transition>
    <p:fade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Blank (Image)</a:t>
            </a: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37703"/>
      </p:ext>
    </p:extLst>
  </p:cSld>
  <p:clrMapOvr>
    <a:masterClrMapping/>
  </p:clrMapOvr>
  <p:transition>
    <p:fade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dio 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Audio File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4495800" y="1828800"/>
            <a:ext cx="3200400" cy="3200400"/>
            <a:chOff x="4495800" y="1828800"/>
            <a:chExt cx="3200400" cy="3200400"/>
          </a:xfrm>
        </p:grpSpPr>
        <p:sp>
          <p:nvSpPr>
            <p:cNvPr id="14" name="Oval 13"/>
            <p:cNvSpPr>
              <a:spLocks noChangeAspect="1"/>
            </p:cNvSpPr>
            <p:nvPr userDrawn="1"/>
          </p:nvSpPr>
          <p:spPr>
            <a:xfrm>
              <a:off x="4495800" y="1828800"/>
              <a:ext cx="3200400" cy="3200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800" dirty="0"/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5399405" y="2755615"/>
              <a:ext cx="1393189" cy="1346769"/>
              <a:chOff x="1339850" y="55563"/>
              <a:chExt cx="7670800" cy="7415212"/>
            </a:xfrm>
            <a:solidFill>
              <a:schemeClr val="tx1"/>
            </a:solidFill>
          </p:grpSpPr>
          <p:sp>
            <p:nvSpPr>
              <p:cNvPr id="16" name="Freeform 1"/>
              <p:cNvSpPr>
                <a:spLocks noChangeArrowheads="1"/>
              </p:cNvSpPr>
              <p:nvPr/>
            </p:nvSpPr>
            <p:spPr bwMode="auto">
              <a:xfrm>
                <a:off x="7372350" y="1582738"/>
                <a:ext cx="1638300" cy="4349750"/>
              </a:xfrm>
              <a:custGeom>
                <a:avLst/>
                <a:gdLst>
                  <a:gd name="T0" fmla="*/ 1568 w 4551"/>
                  <a:gd name="T1" fmla="*/ 339 h 12084"/>
                  <a:gd name="T2" fmla="*/ 1568 w 4551"/>
                  <a:gd name="T3" fmla="*/ 339 h 12084"/>
                  <a:gd name="T4" fmla="*/ 339 w 4551"/>
                  <a:gd name="T5" fmla="*/ 308 h 12084"/>
                  <a:gd name="T6" fmla="*/ 308 w 4551"/>
                  <a:gd name="T7" fmla="*/ 1538 h 12084"/>
                  <a:gd name="T8" fmla="*/ 308 w 4551"/>
                  <a:gd name="T9" fmla="*/ 10637 h 12084"/>
                  <a:gd name="T10" fmla="*/ 339 w 4551"/>
                  <a:gd name="T11" fmla="*/ 11837 h 12084"/>
                  <a:gd name="T12" fmla="*/ 923 w 4551"/>
                  <a:gd name="T13" fmla="*/ 12083 h 12084"/>
                  <a:gd name="T14" fmla="*/ 1538 w 4551"/>
                  <a:gd name="T15" fmla="*/ 11805 h 12084"/>
                  <a:gd name="T16" fmla="*/ 1568 w 4551"/>
                  <a:gd name="T17" fmla="*/ 339 h 1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51" h="12084">
                    <a:moveTo>
                      <a:pt x="1568" y="339"/>
                    </a:moveTo>
                    <a:lnTo>
                      <a:pt x="1568" y="339"/>
                    </a:lnTo>
                    <a:cubicBezTo>
                      <a:pt x="1260" y="0"/>
                      <a:pt x="708" y="0"/>
                      <a:pt x="339" y="308"/>
                    </a:cubicBezTo>
                    <a:cubicBezTo>
                      <a:pt x="0" y="615"/>
                      <a:pt x="0" y="1169"/>
                      <a:pt x="308" y="1538"/>
                    </a:cubicBezTo>
                    <a:cubicBezTo>
                      <a:pt x="2675" y="4028"/>
                      <a:pt x="2675" y="8085"/>
                      <a:pt x="308" y="10637"/>
                    </a:cubicBezTo>
                    <a:cubicBezTo>
                      <a:pt x="0" y="10976"/>
                      <a:pt x="0" y="11498"/>
                      <a:pt x="339" y="11837"/>
                    </a:cubicBezTo>
                    <a:cubicBezTo>
                      <a:pt x="523" y="12021"/>
                      <a:pt x="738" y="12083"/>
                      <a:pt x="923" y="12083"/>
                    </a:cubicBezTo>
                    <a:cubicBezTo>
                      <a:pt x="1138" y="12083"/>
                      <a:pt x="1353" y="11990"/>
                      <a:pt x="1538" y="11805"/>
                    </a:cubicBezTo>
                    <a:cubicBezTo>
                      <a:pt x="4550" y="8670"/>
                      <a:pt x="4550" y="3506"/>
                      <a:pt x="1568" y="3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/>
              </a:p>
            </p:txBody>
          </p:sp>
          <p:sp>
            <p:nvSpPr>
              <p:cNvPr id="17" name="Freeform 2"/>
              <p:cNvSpPr>
                <a:spLocks noChangeArrowheads="1"/>
              </p:cNvSpPr>
              <p:nvPr/>
            </p:nvSpPr>
            <p:spPr bwMode="auto">
              <a:xfrm>
                <a:off x="6453188" y="2555875"/>
                <a:ext cx="1139825" cy="2390775"/>
              </a:xfrm>
              <a:custGeom>
                <a:avLst/>
                <a:gdLst>
                  <a:gd name="T0" fmla="*/ 1599 w 3168"/>
                  <a:gd name="T1" fmla="*/ 369 h 6641"/>
                  <a:gd name="T2" fmla="*/ 1599 w 3168"/>
                  <a:gd name="T3" fmla="*/ 369 h 6641"/>
                  <a:gd name="T4" fmla="*/ 369 w 3168"/>
                  <a:gd name="T5" fmla="*/ 308 h 6641"/>
                  <a:gd name="T6" fmla="*/ 308 w 3168"/>
                  <a:gd name="T7" fmla="*/ 1538 h 6641"/>
                  <a:gd name="T8" fmla="*/ 308 w 3168"/>
                  <a:gd name="T9" fmla="*/ 5195 h 6641"/>
                  <a:gd name="T10" fmla="*/ 369 w 3168"/>
                  <a:gd name="T11" fmla="*/ 6425 h 6641"/>
                  <a:gd name="T12" fmla="*/ 923 w 3168"/>
                  <a:gd name="T13" fmla="*/ 6640 h 6641"/>
                  <a:gd name="T14" fmla="*/ 1538 w 3168"/>
                  <a:gd name="T15" fmla="*/ 6394 h 6641"/>
                  <a:gd name="T16" fmla="*/ 1599 w 3168"/>
                  <a:gd name="T17" fmla="*/ 369 h 6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8" h="6641">
                    <a:moveTo>
                      <a:pt x="1599" y="369"/>
                    </a:moveTo>
                    <a:lnTo>
                      <a:pt x="1599" y="369"/>
                    </a:lnTo>
                    <a:cubicBezTo>
                      <a:pt x="1292" y="0"/>
                      <a:pt x="707" y="0"/>
                      <a:pt x="369" y="308"/>
                    </a:cubicBezTo>
                    <a:cubicBezTo>
                      <a:pt x="0" y="615"/>
                      <a:pt x="0" y="1199"/>
                      <a:pt x="308" y="1538"/>
                    </a:cubicBezTo>
                    <a:cubicBezTo>
                      <a:pt x="1292" y="2552"/>
                      <a:pt x="1292" y="4212"/>
                      <a:pt x="308" y="5195"/>
                    </a:cubicBezTo>
                    <a:cubicBezTo>
                      <a:pt x="0" y="5564"/>
                      <a:pt x="0" y="6087"/>
                      <a:pt x="369" y="6425"/>
                    </a:cubicBezTo>
                    <a:cubicBezTo>
                      <a:pt x="524" y="6609"/>
                      <a:pt x="769" y="6640"/>
                      <a:pt x="923" y="6640"/>
                    </a:cubicBezTo>
                    <a:cubicBezTo>
                      <a:pt x="1138" y="6640"/>
                      <a:pt x="1353" y="6548"/>
                      <a:pt x="1538" y="6394"/>
                    </a:cubicBezTo>
                    <a:cubicBezTo>
                      <a:pt x="3167" y="4734"/>
                      <a:pt x="3167" y="2029"/>
                      <a:pt x="1599" y="3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/>
              </a:p>
            </p:txBody>
          </p:sp>
          <p:sp>
            <p:nvSpPr>
              <p:cNvPr id="18" name="Freeform 3"/>
              <p:cNvSpPr>
                <a:spLocks noChangeArrowheads="1"/>
              </p:cNvSpPr>
              <p:nvPr/>
            </p:nvSpPr>
            <p:spPr bwMode="auto">
              <a:xfrm>
                <a:off x="1339850" y="2058988"/>
                <a:ext cx="919163" cy="3441700"/>
              </a:xfrm>
              <a:custGeom>
                <a:avLst/>
                <a:gdLst>
                  <a:gd name="T0" fmla="*/ 2553 w 2554"/>
                  <a:gd name="T1" fmla="*/ 0 h 9561"/>
                  <a:gd name="T2" fmla="*/ 2553 w 2554"/>
                  <a:gd name="T3" fmla="*/ 0 h 9561"/>
                  <a:gd name="T4" fmla="*/ 892 w 2554"/>
                  <a:gd name="T5" fmla="*/ 0 h 9561"/>
                  <a:gd name="T6" fmla="*/ 0 w 2554"/>
                  <a:gd name="T7" fmla="*/ 860 h 9561"/>
                  <a:gd name="T8" fmla="*/ 0 w 2554"/>
                  <a:gd name="T9" fmla="*/ 8700 h 9561"/>
                  <a:gd name="T10" fmla="*/ 892 w 2554"/>
                  <a:gd name="T11" fmla="*/ 9560 h 9561"/>
                  <a:gd name="T12" fmla="*/ 2553 w 2554"/>
                  <a:gd name="T13" fmla="*/ 9560 h 9561"/>
                  <a:gd name="T14" fmla="*/ 2553 w 2554"/>
                  <a:gd name="T15" fmla="*/ 0 h 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9561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892" y="0"/>
                      <a:pt x="892" y="0"/>
                      <a:pt x="892" y="0"/>
                    </a:cubicBezTo>
                    <a:cubicBezTo>
                      <a:pt x="400" y="0"/>
                      <a:pt x="0" y="368"/>
                      <a:pt x="0" y="860"/>
                    </a:cubicBezTo>
                    <a:cubicBezTo>
                      <a:pt x="0" y="8700"/>
                      <a:pt x="0" y="8700"/>
                      <a:pt x="0" y="8700"/>
                    </a:cubicBezTo>
                    <a:cubicBezTo>
                      <a:pt x="0" y="9161"/>
                      <a:pt x="400" y="9560"/>
                      <a:pt x="892" y="9560"/>
                    </a:cubicBezTo>
                    <a:cubicBezTo>
                      <a:pt x="2553" y="9560"/>
                      <a:pt x="2553" y="9560"/>
                      <a:pt x="2553" y="9560"/>
                    </a:cubicBezTo>
                    <a:lnTo>
                      <a:pt x="2553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/>
              </a:p>
            </p:txBody>
          </p:sp>
          <p:sp>
            <p:nvSpPr>
              <p:cNvPr id="19" name="Freeform 4"/>
              <p:cNvSpPr>
                <a:spLocks noChangeArrowheads="1"/>
              </p:cNvSpPr>
              <p:nvPr/>
            </p:nvSpPr>
            <p:spPr bwMode="auto">
              <a:xfrm>
                <a:off x="2867025" y="55563"/>
                <a:ext cx="3132138" cy="7415212"/>
              </a:xfrm>
              <a:custGeom>
                <a:avLst/>
                <a:gdLst>
                  <a:gd name="T0" fmla="*/ 8177 w 8701"/>
                  <a:gd name="T1" fmla="*/ 123 h 20599"/>
                  <a:gd name="T2" fmla="*/ 8177 w 8701"/>
                  <a:gd name="T3" fmla="*/ 123 h 20599"/>
                  <a:gd name="T4" fmla="*/ 7317 w 8701"/>
                  <a:gd name="T5" fmla="*/ 215 h 20599"/>
                  <a:gd name="T6" fmla="*/ 0 w 8701"/>
                  <a:gd name="T7" fmla="*/ 5565 h 20599"/>
                  <a:gd name="T8" fmla="*/ 0 w 8701"/>
                  <a:gd name="T9" fmla="*/ 15095 h 20599"/>
                  <a:gd name="T10" fmla="*/ 7317 w 8701"/>
                  <a:gd name="T11" fmla="*/ 20414 h 20599"/>
                  <a:gd name="T12" fmla="*/ 7839 w 8701"/>
                  <a:gd name="T13" fmla="*/ 20598 h 20599"/>
                  <a:gd name="T14" fmla="*/ 8208 w 8701"/>
                  <a:gd name="T15" fmla="*/ 20506 h 20599"/>
                  <a:gd name="T16" fmla="*/ 8700 w 8701"/>
                  <a:gd name="T17" fmla="*/ 19768 h 20599"/>
                  <a:gd name="T18" fmla="*/ 8700 w 8701"/>
                  <a:gd name="T19" fmla="*/ 922 h 20599"/>
                  <a:gd name="T20" fmla="*/ 8177 w 8701"/>
                  <a:gd name="T21" fmla="*/ 123 h 20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01" h="20599">
                    <a:moveTo>
                      <a:pt x="8177" y="123"/>
                    </a:moveTo>
                    <a:lnTo>
                      <a:pt x="8177" y="123"/>
                    </a:lnTo>
                    <a:cubicBezTo>
                      <a:pt x="7869" y="0"/>
                      <a:pt x="7563" y="0"/>
                      <a:pt x="7317" y="215"/>
                    </a:cubicBezTo>
                    <a:cubicBezTo>
                      <a:pt x="0" y="5565"/>
                      <a:pt x="0" y="5565"/>
                      <a:pt x="0" y="5565"/>
                    </a:cubicBezTo>
                    <a:cubicBezTo>
                      <a:pt x="0" y="15095"/>
                      <a:pt x="0" y="15095"/>
                      <a:pt x="0" y="15095"/>
                    </a:cubicBezTo>
                    <a:cubicBezTo>
                      <a:pt x="7317" y="20414"/>
                      <a:pt x="7317" y="20414"/>
                      <a:pt x="7317" y="20414"/>
                    </a:cubicBezTo>
                    <a:cubicBezTo>
                      <a:pt x="7440" y="20537"/>
                      <a:pt x="7624" y="20598"/>
                      <a:pt x="7839" y="20598"/>
                    </a:cubicBezTo>
                    <a:cubicBezTo>
                      <a:pt x="7962" y="20598"/>
                      <a:pt x="8085" y="20537"/>
                      <a:pt x="8208" y="20506"/>
                    </a:cubicBezTo>
                    <a:cubicBezTo>
                      <a:pt x="8516" y="20383"/>
                      <a:pt x="8700" y="20075"/>
                      <a:pt x="8700" y="19768"/>
                    </a:cubicBezTo>
                    <a:cubicBezTo>
                      <a:pt x="8700" y="922"/>
                      <a:pt x="8700" y="922"/>
                      <a:pt x="8700" y="922"/>
                    </a:cubicBezTo>
                    <a:cubicBezTo>
                      <a:pt x="8669" y="584"/>
                      <a:pt x="8454" y="276"/>
                      <a:pt x="8177" y="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056240"/>
      </p:ext>
    </p:extLst>
  </p:cSld>
  <p:clrMapOvr>
    <a:masterClrMapping/>
  </p:clrMapOvr>
  <p:transition>
    <p:fade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dio File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Audio File (Image)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495800" y="1828800"/>
            <a:ext cx="3200400" cy="3200400"/>
            <a:chOff x="4495800" y="1828800"/>
            <a:chExt cx="3200400" cy="3200400"/>
          </a:xfrm>
        </p:grpSpPr>
        <p:sp>
          <p:nvSpPr>
            <p:cNvPr id="24" name="Oval 23"/>
            <p:cNvSpPr>
              <a:spLocks noChangeAspect="1"/>
            </p:cNvSpPr>
            <p:nvPr userDrawn="1"/>
          </p:nvSpPr>
          <p:spPr>
            <a:xfrm>
              <a:off x="4495800" y="1828800"/>
              <a:ext cx="3200400" cy="3200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800" dirty="0"/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5399405" y="2755615"/>
              <a:ext cx="1393189" cy="1346769"/>
              <a:chOff x="1339850" y="55563"/>
              <a:chExt cx="7670800" cy="7415212"/>
            </a:xfrm>
            <a:solidFill>
              <a:schemeClr val="tx1"/>
            </a:solidFill>
          </p:grpSpPr>
          <p:sp>
            <p:nvSpPr>
              <p:cNvPr id="26" name="Freeform 1"/>
              <p:cNvSpPr>
                <a:spLocks noChangeArrowheads="1"/>
              </p:cNvSpPr>
              <p:nvPr/>
            </p:nvSpPr>
            <p:spPr bwMode="auto">
              <a:xfrm>
                <a:off x="7372350" y="1582738"/>
                <a:ext cx="1638300" cy="4349750"/>
              </a:xfrm>
              <a:custGeom>
                <a:avLst/>
                <a:gdLst>
                  <a:gd name="T0" fmla="*/ 1568 w 4551"/>
                  <a:gd name="T1" fmla="*/ 339 h 12084"/>
                  <a:gd name="T2" fmla="*/ 1568 w 4551"/>
                  <a:gd name="T3" fmla="*/ 339 h 12084"/>
                  <a:gd name="T4" fmla="*/ 339 w 4551"/>
                  <a:gd name="T5" fmla="*/ 308 h 12084"/>
                  <a:gd name="T6" fmla="*/ 308 w 4551"/>
                  <a:gd name="T7" fmla="*/ 1538 h 12084"/>
                  <a:gd name="T8" fmla="*/ 308 w 4551"/>
                  <a:gd name="T9" fmla="*/ 10637 h 12084"/>
                  <a:gd name="T10" fmla="*/ 339 w 4551"/>
                  <a:gd name="T11" fmla="*/ 11837 h 12084"/>
                  <a:gd name="T12" fmla="*/ 923 w 4551"/>
                  <a:gd name="T13" fmla="*/ 12083 h 12084"/>
                  <a:gd name="T14" fmla="*/ 1538 w 4551"/>
                  <a:gd name="T15" fmla="*/ 11805 h 12084"/>
                  <a:gd name="T16" fmla="*/ 1568 w 4551"/>
                  <a:gd name="T17" fmla="*/ 339 h 1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51" h="12084">
                    <a:moveTo>
                      <a:pt x="1568" y="339"/>
                    </a:moveTo>
                    <a:lnTo>
                      <a:pt x="1568" y="339"/>
                    </a:lnTo>
                    <a:cubicBezTo>
                      <a:pt x="1260" y="0"/>
                      <a:pt x="708" y="0"/>
                      <a:pt x="339" y="308"/>
                    </a:cubicBezTo>
                    <a:cubicBezTo>
                      <a:pt x="0" y="615"/>
                      <a:pt x="0" y="1169"/>
                      <a:pt x="308" y="1538"/>
                    </a:cubicBezTo>
                    <a:cubicBezTo>
                      <a:pt x="2675" y="4028"/>
                      <a:pt x="2675" y="8085"/>
                      <a:pt x="308" y="10637"/>
                    </a:cubicBezTo>
                    <a:cubicBezTo>
                      <a:pt x="0" y="10976"/>
                      <a:pt x="0" y="11498"/>
                      <a:pt x="339" y="11837"/>
                    </a:cubicBezTo>
                    <a:cubicBezTo>
                      <a:pt x="523" y="12021"/>
                      <a:pt x="738" y="12083"/>
                      <a:pt x="923" y="12083"/>
                    </a:cubicBezTo>
                    <a:cubicBezTo>
                      <a:pt x="1138" y="12083"/>
                      <a:pt x="1353" y="11990"/>
                      <a:pt x="1538" y="11805"/>
                    </a:cubicBezTo>
                    <a:cubicBezTo>
                      <a:pt x="4550" y="8670"/>
                      <a:pt x="4550" y="3506"/>
                      <a:pt x="1568" y="3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/>
              </a:p>
            </p:txBody>
          </p:sp>
          <p:sp>
            <p:nvSpPr>
              <p:cNvPr id="27" name="Freeform 2"/>
              <p:cNvSpPr>
                <a:spLocks noChangeArrowheads="1"/>
              </p:cNvSpPr>
              <p:nvPr/>
            </p:nvSpPr>
            <p:spPr bwMode="auto">
              <a:xfrm>
                <a:off x="6453188" y="2555875"/>
                <a:ext cx="1139825" cy="2390775"/>
              </a:xfrm>
              <a:custGeom>
                <a:avLst/>
                <a:gdLst>
                  <a:gd name="T0" fmla="*/ 1599 w 3168"/>
                  <a:gd name="T1" fmla="*/ 369 h 6641"/>
                  <a:gd name="T2" fmla="*/ 1599 w 3168"/>
                  <a:gd name="T3" fmla="*/ 369 h 6641"/>
                  <a:gd name="T4" fmla="*/ 369 w 3168"/>
                  <a:gd name="T5" fmla="*/ 308 h 6641"/>
                  <a:gd name="T6" fmla="*/ 308 w 3168"/>
                  <a:gd name="T7" fmla="*/ 1538 h 6641"/>
                  <a:gd name="T8" fmla="*/ 308 w 3168"/>
                  <a:gd name="T9" fmla="*/ 5195 h 6641"/>
                  <a:gd name="T10" fmla="*/ 369 w 3168"/>
                  <a:gd name="T11" fmla="*/ 6425 h 6641"/>
                  <a:gd name="T12" fmla="*/ 923 w 3168"/>
                  <a:gd name="T13" fmla="*/ 6640 h 6641"/>
                  <a:gd name="T14" fmla="*/ 1538 w 3168"/>
                  <a:gd name="T15" fmla="*/ 6394 h 6641"/>
                  <a:gd name="T16" fmla="*/ 1599 w 3168"/>
                  <a:gd name="T17" fmla="*/ 369 h 6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8" h="6641">
                    <a:moveTo>
                      <a:pt x="1599" y="369"/>
                    </a:moveTo>
                    <a:lnTo>
                      <a:pt x="1599" y="369"/>
                    </a:lnTo>
                    <a:cubicBezTo>
                      <a:pt x="1292" y="0"/>
                      <a:pt x="707" y="0"/>
                      <a:pt x="369" y="308"/>
                    </a:cubicBezTo>
                    <a:cubicBezTo>
                      <a:pt x="0" y="615"/>
                      <a:pt x="0" y="1199"/>
                      <a:pt x="308" y="1538"/>
                    </a:cubicBezTo>
                    <a:cubicBezTo>
                      <a:pt x="1292" y="2552"/>
                      <a:pt x="1292" y="4212"/>
                      <a:pt x="308" y="5195"/>
                    </a:cubicBezTo>
                    <a:cubicBezTo>
                      <a:pt x="0" y="5564"/>
                      <a:pt x="0" y="6087"/>
                      <a:pt x="369" y="6425"/>
                    </a:cubicBezTo>
                    <a:cubicBezTo>
                      <a:pt x="524" y="6609"/>
                      <a:pt x="769" y="6640"/>
                      <a:pt x="923" y="6640"/>
                    </a:cubicBezTo>
                    <a:cubicBezTo>
                      <a:pt x="1138" y="6640"/>
                      <a:pt x="1353" y="6548"/>
                      <a:pt x="1538" y="6394"/>
                    </a:cubicBezTo>
                    <a:cubicBezTo>
                      <a:pt x="3167" y="4734"/>
                      <a:pt x="3167" y="2029"/>
                      <a:pt x="1599" y="3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/>
              </a:p>
            </p:txBody>
          </p:sp>
          <p:sp>
            <p:nvSpPr>
              <p:cNvPr id="28" name="Freeform 3"/>
              <p:cNvSpPr>
                <a:spLocks noChangeArrowheads="1"/>
              </p:cNvSpPr>
              <p:nvPr/>
            </p:nvSpPr>
            <p:spPr bwMode="auto">
              <a:xfrm>
                <a:off x="1339850" y="2058988"/>
                <a:ext cx="919163" cy="3441700"/>
              </a:xfrm>
              <a:custGeom>
                <a:avLst/>
                <a:gdLst>
                  <a:gd name="T0" fmla="*/ 2553 w 2554"/>
                  <a:gd name="T1" fmla="*/ 0 h 9561"/>
                  <a:gd name="T2" fmla="*/ 2553 w 2554"/>
                  <a:gd name="T3" fmla="*/ 0 h 9561"/>
                  <a:gd name="T4" fmla="*/ 892 w 2554"/>
                  <a:gd name="T5" fmla="*/ 0 h 9561"/>
                  <a:gd name="T6" fmla="*/ 0 w 2554"/>
                  <a:gd name="T7" fmla="*/ 860 h 9561"/>
                  <a:gd name="T8" fmla="*/ 0 w 2554"/>
                  <a:gd name="T9" fmla="*/ 8700 h 9561"/>
                  <a:gd name="T10" fmla="*/ 892 w 2554"/>
                  <a:gd name="T11" fmla="*/ 9560 h 9561"/>
                  <a:gd name="T12" fmla="*/ 2553 w 2554"/>
                  <a:gd name="T13" fmla="*/ 9560 h 9561"/>
                  <a:gd name="T14" fmla="*/ 2553 w 2554"/>
                  <a:gd name="T15" fmla="*/ 0 h 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9561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892" y="0"/>
                      <a:pt x="892" y="0"/>
                      <a:pt x="892" y="0"/>
                    </a:cubicBezTo>
                    <a:cubicBezTo>
                      <a:pt x="400" y="0"/>
                      <a:pt x="0" y="368"/>
                      <a:pt x="0" y="860"/>
                    </a:cubicBezTo>
                    <a:cubicBezTo>
                      <a:pt x="0" y="8700"/>
                      <a:pt x="0" y="8700"/>
                      <a:pt x="0" y="8700"/>
                    </a:cubicBezTo>
                    <a:cubicBezTo>
                      <a:pt x="0" y="9161"/>
                      <a:pt x="400" y="9560"/>
                      <a:pt x="892" y="9560"/>
                    </a:cubicBezTo>
                    <a:cubicBezTo>
                      <a:pt x="2553" y="9560"/>
                      <a:pt x="2553" y="9560"/>
                      <a:pt x="2553" y="9560"/>
                    </a:cubicBezTo>
                    <a:lnTo>
                      <a:pt x="2553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/>
              </a:p>
            </p:txBody>
          </p:sp>
          <p:sp>
            <p:nvSpPr>
              <p:cNvPr id="29" name="Freeform 4"/>
              <p:cNvSpPr>
                <a:spLocks noChangeArrowheads="1"/>
              </p:cNvSpPr>
              <p:nvPr/>
            </p:nvSpPr>
            <p:spPr bwMode="auto">
              <a:xfrm>
                <a:off x="2867025" y="55563"/>
                <a:ext cx="3132138" cy="7415212"/>
              </a:xfrm>
              <a:custGeom>
                <a:avLst/>
                <a:gdLst>
                  <a:gd name="T0" fmla="*/ 8177 w 8701"/>
                  <a:gd name="T1" fmla="*/ 123 h 20599"/>
                  <a:gd name="T2" fmla="*/ 8177 w 8701"/>
                  <a:gd name="T3" fmla="*/ 123 h 20599"/>
                  <a:gd name="T4" fmla="*/ 7317 w 8701"/>
                  <a:gd name="T5" fmla="*/ 215 h 20599"/>
                  <a:gd name="T6" fmla="*/ 0 w 8701"/>
                  <a:gd name="T7" fmla="*/ 5565 h 20599"/>
                  <a:gd name="T8" fmla="*/ 0 w 8701"/>
                  <a:gd name="T9" fmla="*/ 15095 h 20599"/>
                  <a:gd name="T10" fmla="*/ 7317 w 8701"/>
                  <a:gd name="T11" fmla="*/ 20414 h 20599"/>
                  <a:gd name="T12" fmla="*/ 7839 w 8701"/>
                  <a:gd name="T13" fmla="*/ 20598 h 20599"/>
                  <a:gd name="T14" fmla="*/ 8208 w 8701"/>
                  <a:gd name="T15" fmla="*/ 20506 h 20599"/>
                  <a:gd name="T16" fmla="*/ 8700 w 8701"/>
                  <a:gd name="T17" fmla="*/ 19768 h 20599"/>
                  <a:gd name="T18" fmla="*/ 8700 w 8701"/>
                  <a:gd name="T19" fmla="*/ 922 h 20599"/>
                  <a:gd name="T20" fmla="*/ 8177 w 8701"/>
                  <a:gd name="T21" fmla="*/ 123 h 20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01" h="20599">
                    <a:moveTo>
                      <a:pt x="8177" y="123"/>
                    </a:moveTo>
                    <a:lnTo>
                      <a:pt x="8177" y="123"/>
                    </a:lnTo>
                    <a:cubicBezTo>
                      <a:pt x="7869" y="0"/>
                      <a:pt x="7563" y="0"/>
                      <a:pt x="7317" y="215"/>
                    </a:cubicBezTo>
                    <a:cubicBezTo>
                      <a:pt x="0" y="5565"/>
                      <a:pt x="0" y="5565"/>
                      <a:pt x="0" y="5565"/>
                    </a:cubicBezTo>
                    <a:cubicBezTo>
                      <a:pt x="0" y="15095"/>
                      <a:pt x="0" y="15095"/>
                      <a:pt x="0" y="15095"/>
                    </a:cubicBezTo>
                    <a:cubicBezTo>
                      <a:pt x="7317" y="20414"/>
                      <a:pt x="7317" y="20414"/>
                      <a:pt x="7317" y="20414"/>
                    </a:cubicBezTo>
                    <a:cubicBezTo>
                      <a:pt x="7440" y="20537"/>
                      <a:pt x="7624" y="20598"/>
                      <a:pt x="7839" y="20598"/>
                    </a:cubicBezTo>
                    <a:cubicBezTo>
                      <a:pt x="7962" y="20598"/>
                      <a:pt x="8085" y="20537"/>
                      <a:pt x="8208" y="20506"/>
                    </a:cubicBezTo>
                    <a:cubicBezTo>
                      <a:pt x="8516" y="20383"/>
                      <a:pt x="8700" y="20075"/>
                      <a:pt x="8700" y="19768"/>
                    </a:cubicBezTo>
                    <a:cubicBezTo>
                      <a:pt x="8700" y="922"/>
                      <a:pt x="8700" y="922"/>
                      <a:pt x="8700" y="922"/>
                    </a:cubicBezTo>
                    <a:cubicBezTo>
                      <a:pt x="8669" y="584"/>
                      <a:pt x="8454" y="276"/>
                      <a:pt x="8177" y="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 dirty="0"/>
              </a:p>
            </p:txBody>
          </p:sp>
        </p:grpSp>
      </p:grp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323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Video File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Click icon to browse</a:t>
            </a:r>
            <a:r>
              <a:rPr lang="en-US" sz="1000" baseline="0" dirty="0"/>
              <a:t> to desired file.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baseline="0" dirty="0"/>
              <a:t>To play video without needing to mouse over and activate video, delete automatic trigger animation and replace with ”Play” animation on automatic or on click.</a:t>
            </a:r>
            <a:endParaRPr lang="en-US" sz="1000" dirty="0"/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2604241" y="497880"/>
            <a:ext cx="6983527" cy="5933031"/>
            <a:chOff x="3591030" y="1737935"/>
            <a:chExt cx="5040205" cy="4282034"/>
          </a:xfrm>
          <a:solidFill>
            <a:srgbClr val="4F758B"/>
          </a:solidFill>
        </p:grpSpPr>
        <p:grpSp>
          <p:nvGrpSpPr>
            <p:cNvPr id="40" name="Group 23"/>
            <p:cNvGrpSpPr/>
            <p:nvPr/>
          </p:nvGrpSpPr>
          <p:grpSpPr>
            <a:xfrm>
              <a:off x="3591030" y="1737935"/>
              <a:ext cx="5040205" cy="4282034"/>
              <a:chOff x="3479800" y="2286000"/>
              <a:chExt cx="598488" cy="509588"/>
            </a:xfrm>
            <a:grpFill/>
          </p:grpSpPr>
          <p:sp>
            <p:nvSpPr>
              <p:cNvPr id="44" name="AutoShape 1"/>
              <p:cNvSpPr>
                <a:spLocks/>
              </p:cNvSpPr>
              <p:nvPr/>
            </p:nvSpPr>
            <p:spPr bwMode="auto">
              <a:xfrm>
                <a:off x="3695700" y="2743200"/>
                <a:ext cx="157163" cy="31750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65A5C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AutoShape 2"/>
              <p:cNvSpPr>
                <a:spLocks/>
              </p:cNvSpPr>
              <p:nvPr/>
            </p:nvSpPr>
            <p:spPr bwMode="auto">
              <a:xfrm>
                <a:off x="3479800" y="2286000"/>
                <a:ext cx="598488" cy="43973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20261" y="16883"/>
                    </a:moveTo>
                    <a:lnTo>
                      <a:pt x="1336" y="16883"/>
                    </a:lnTo>
                    <a:lnTo>
                      <a:pt x="1336" y="1780"/>
                    </a:lnTo>
                    <a:lnTo>
                      <a:pt x="20261" y="1780"/>
                    </a:lnTo>
                    <a:cubicBezTo>
                      <a:pt x="20261" y="1780"/>
                      <a:pt x="20261" y="16883"/>
                      <a:pt x="20261" y="16883"/>
                    </a:cubicBezTo>
                    <a:close/>
                    <a:moveTo>
                      <a:pt x="21062" y="0"/>
                    </a:moveTo>
                    <a:lnTo>
                      <a:pt x="539" y="0"/>
                    </a:lnTo>
                    <a:cubicBezTo>
                      <a:pt x="240" y="0"/>
                      <a:pt x="0" y="330"/>
                      <a:pt x="0" y="740"/>
                    </a:cubicBezTo>
                    <a:lnTo>
                      <a:pt x="0" y="20862"/>
                    </a:lnTo>
                    <a:cubicBezTo>
                      <a:pt x="0" y="21270"/>
                      <a:pt x="240" y="21600"/>
                      <a:pt x="539" y="21600"/>
                    </a:cubicBezTo>
                    <a:lnTo>
                      <a:pt x="21062" y="21600"/>
                    </a:lnTo>
                    <a:cubicBezTo>
                      <a:pt x="21359" y="21600"/>
                      <a:pt x="21600" y="21270"/>
                      <a:pt x="21600" y="20862"/>
                    </a:cubicBezTo>
                    <a:lnTo>
                      <a:pt x="21600" y="740"/>
                    </a:lnTo>
                    <a:cubicBezTo>
                      <a:pt x="21600" y="330"/>
                      <a:pt x="21359" y="0"/>
                      <a:pt x="21062" y="0"/>
                    </a:cubicBezTo>
                    <a:close/>
                    <a:moveTo>
                      <a:pt x="21062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65A5C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AutoShape 3"/>
              <p:cNvSpPr>
                <a:spLocks/>
              </p:cNvSpPr>
              <p:nvPr/>
            </p:nvSpPr>
            <p:spPr bwMode="auto">
              <a:xfrm>
                <a:off x="3644900" y="2781300"/>
                <a:ext cx="255588" cy="1428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20692" y="0"/>
                    </a:moveTo>
                    <a:lnTo>
                      <a:pt x="908" y="0"/>
                    </a:lnTo>
                    <a:cubicBezTo>
                      <a:pt x="406" y="0"/>
                      <a:pt x="0" y="7057"/>
                      <a:pt x="0" y="15722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722"/>
                    </a:lnTo>
                    <a:cubicBezTo>
                      <a:pt x="21600" y="7057"/>
                      <a:pt x="21193" y="0"/>
                      <a:pt x="20692" y="0"/>
                    </a:cubicBezTo>
                    <a:close/>
                    <a:moveTo>
                      <a:pt x="20692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65A5C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ruppieren 46"/>
            <p:cNvGrpSpPr/>
            <p:nvPr/>
          </p:nvGrpSpPr>
          <p:grpSpPr>
            <a:xfrm>
              <a:off x="5788358" y="4752411"/>
              <a:ext cx="538594" cy="538594"/>
              <a:chOff x="5206900" y="5301208"/>
              <a:chExt cx="720000" cy="720000"/>
            </a:xfrm>
            <a:grpFill/>
          </p:grpSpPr>
          <p:sp>
            <p:nvSpPr>
              <p:cNvPr id="42" name="Ellipse 556"/>
              <p:cNvSpPr/>
              <p:nvPr/>
            </p:nvSpPr>
            <p:spPr bwMode="gray">
              <a:xfrm rot="5400000">
                <a:off x="5206900" y="5301208"/>
                <a:ext cx="720000" cy="720000"/>
              </a:xfrm>
              <a:prstGeom prst="ellipse">
                <a:avLst/>
              </a:prstGeom>
              <a:solidFill>
                <a:srgbClr val="273B45"/>
              </a:soli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733" descr="© INSCALE GmbH, 21.06.2010"/>
              <p:cNvSpPr>
                <a:spLocks noChangeAspect="1"/>
              </p:cNvSpPr>
              <p:nvPr/>
            </p:nvSpPr>
            <p:spPr bwMode="auto">
              <a:xfrm>
                <a:off x="5447199" y="5481027"/>
                <a:ext cx="287337" cy="360362"/>
              </a:xfrm>
              <a:custGeom>
                <a:avLst/>
                <a:gdLst>
                  <a:gd name="T0" fmla="*/ 45 w 46"/>
                  <a:gd name="T1" fmla="*/ 27 h 58"/>
                  <a:gd name="T2" fmla="*/ 4 w 46"/>
                  <a:gd name="T3" fmla="*/ 0 h 58"/>
                  <a:gd name="T4" fmla="*/ 4 w 46"/>
                  <a:gd name="T5" fmla="*/ 0 h 58"/>
                  <a:gd name="T6" fmla="*/ 0 w 46"/>
                  <a:gd name="T7" fmla="*/ 3 h 58"/>
                  <a:gd name="T8" fmla="*/ 0 w 46"/>
                  <a:gd name="T9" fmla="*/ 55 h 58"/>
                  <a:gd name="T10" fmla="*/ 4 w 46"/>
                  <a:gd name="T11" fmla="*/ 58 h 58"/>
                  <a:gd name="T12" fmla="*/ 4 w 46"/>
                  <a:gd name="T13" fmla="*/ 58 h 58"/>
                  <a:gd name="T14" fmla="*/ 45 w 46"/>
                  <a:gd name="T15" fmla="*/ 32 h 58"/>
                  <a:gd name="T16" fmla="*/ 45 w 46"/>
                  <a:gd name="T1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58">
                    <a:moveTo>
                      <a:pt x="45" y="27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1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6" y="30"/>
                      <a:pt x="46" y="28"/>
                      <a:pt x="45" y="2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7" name="Media Placeholder 22"/>
          <p:cNvSpPr txBox="1">
            <a:spLocks/>
          </p:cNvSpPr>
          <p:nvPr userDrawn="1"/>
        </p:nvSpPr>
        <p:spPr>
          <a:xfrm>
            <a:off x="3003365" y="915054"/>
            <a:ext cx="6185275" cy="3592860"/>
          </a:xfrm>
          <a:prstGeom prst="rect">
            <a:avLst/>
          </a:prstGeom>
          <a:solidFill>
            <a:srgbClr val="000000"/>
          </a:solidFill>
        </p:spPr>
        <p:txBody>
          <a:bodyPr vert="horz" lIns="182880" tIns="182880" rIns="0" bIns="0" rtlCol="0">
            <a:noAutofit/>
          </a:bodyPr>
          <a:lstStyle>
            <a:lvl1pPr marL="69850" indent="-57150" algn="l" defTabSz="457200" rtl="0" eaLnBrk="1" latinLnBrk="0" hangingPunct="1">
              <a:spcBef>
                <a:spcPts val="4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5275" indent="-225425" algn="l" defTabSz="457200" rtl="0" eaLnBrk="1" latinLnBrk="0" hangingPunct="1"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225425" algn="l" defTabSz="457200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0188" algn="l" defTabSz="457200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63" indent="-230188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8" marR="0" lvl="0" indent="-57148" algn="l" defTabSz="45717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ct val="25000"/>
              <a:buFont typeface=".AppleSystemUIFont" charset="-120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Video</a:t>
            </a:r>
          </a:p>
        </p:txBody>
      </p:sp>
      <p:grpSp>
        <p:nvGrpSpPr>
          <p:cNvPr id="51" name="Group 50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rgbClr val="FFFFFF"/>
          </a:solidFill>
        </p:grpSpPr>
        <p:sp>
          <p:nvSpPr>
            <p:cNvPr id="52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474418"/>
      </p:ext>
    </p:extLst>
  </p:cSld>
  <p:clrMapOvr>
    <a:masterClrMapping/>
  </p:clrMapOvr>
  <p:transition>
    <p:fade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ile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22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rgbClr val="000000"/>
          </a:solidFill>
        </p:spPr>
        <p:txBody>
          <a:bodyPr lIns="182880" tIns="182880" rIns="182880"/>
          <a:lstStyle/>
          <a:p>
            <a:r>
              <a:rPr lang="en-US" dirty="0"/>
              <a:t>Full Screen Video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Video File (Full Screen)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 dirty="0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dirty="0"/>
              <a:t>Click icon to browse</a:t>
            </a:r>
            <a:r>
              <a:rPr lang="en-US" sz="1000" baseline="0" dirty="0"/>
              <a:t> to desired file.</a:t>
            </a:r>
          </a:p>
          <a:p>
            <a:pPr marL="228589" marR="0" indent="-228589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000" baseline="0" dirty="0"/>
              <a:t>To play video without needing to mouse over and activate video, delete automatic trigger animation and replace with ”Play” animation on automatic or on click.</a:t>
            </a:r>
            <a:endParaRPr lang="en-US" sz="1000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rgbClr val="FFFFFF"/>
          </a:solidFill>
        </p:grpSpPr>
        <p:sp>
          <p:nvSpPr>
            <p:cNvPr id="1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0264567"/>
      </p:ext>
    </p:extLst>
  </p:cSld>
  <p:clrMapOvr>
    <a:masterClrMapping/>
  </p:clrMapOvr>
  <p:transition>
    <p:fade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BRAND BUMPER OPTIONS</a:t>
            </a:r>
          </a:p>
          <a:p>
            <a:pPr algn="ctr"/>
            <a:r>
              <a:rPr lang="en-US" sz="2400" dirty="0"/>
              <a:t>(THIS</a:t>
            </a:r>
            <a:r>
              <a:rPr lang="en-US" sz="2400" baseline="0" dirty="0"/>
              <a:t> PAGE FOR ORGANIZATIONAL PURPOSES ONLY)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8889590"/>
      </p:ext>
    </p:extLst>
  </p:cSld>
  <p:clrMapOvr>
    <a:masterClrMapping/>
  </p:clrMapOvr>
  <p:transition>
    <p:fade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024533" y="6112942"/>
            <a:ext cx="2167467" cy="74506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Logo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326154" y="6035040"/>
            <a:ext cx="9539705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48" y="1569720"/>
            <a:ext cx="6604904" cy="371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62076"/>
      </p:ext>
    </p:extLst>
  </p:cSld>
  <p:clrMapOvr>
    <a:masterClrMapping/>
  </p:clrMapOvr>
  <p:transition>
    <p:fade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Logo (Blue)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48" y="1569720"/>
            <a:ext cx="6604904" cy="371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74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23389" y="2062620"/>
            <a:ext cx="3463808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01364" y="2062621"/>
            <a:ext cx="7515861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Content (Left)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bold.</a:t>
            </a:r>
            <a:endParaRPr lang="en-US" sz="100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45472953"/>
      </p:ext>
    </p:extLst>
  </p:cSld>
  <p:clrMapOvr>
    <a:masterClrMapping/>
  </p:clrMapOvr>
  <p:transition>
    <p:fade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Logo (Image)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dirty="0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 dirty="0"/>
            </a:br>
            <a:r>
              <a:rPr lang="en-US" sz="900" i="1" dirty="0"/>
              <a:t>change background</a:t>
            </a:r>
            <a:r>
              <a:rPr lang="en-US" sz="900" i="1" baseline="0" dirty="0"/>
              <a:t> image </a:t>
            </a:r>
            <a:br>
              <a:rPr lang="en-US" sz="900" i="1" baseline="0" dirty="0"/>
            </a:br>
            <a:r>
              <a:rPr lang="en-US" sz="900" i="1" dirty="0"/>
              <a:t>in Slide Master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48" y="1569720"/>
            <a:ext cx="6604904" cy="3718562"/>
          </a:xfrm>
          <a:prstGeom prst="rect">
            <a:avLst/>
          </a:prstGeom>
        </p:spPr>
      </p:pic>
      <p:sp>
        <p:nvSpPr>
          <p:cNvPr id="16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86280522"/>
      </p:ext>
    </p:extLst>
  </p:cSld>
  <p:clrMapOvr>
    <a:masterClrMapping/>
  </p:clrMapOvr>
  <p:transition>
    <p:fade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Imag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Logo (Image Blue)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dirty="0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 dirty="0"/>
            </a:br>
            <a:r>
              <a:rPr lang="en-US" sz="900" i="1" dirty="0"/>
              <a:t>change background</a:t>
            </a:r>
            <a:r>
              <a:rPr lang="en-US" sz="900" i="1" baseline="0" dirty="0"/>
              <a:t> image </a:t>
            </a:r>
            <a:br>
              <a:rPr lang="en-US" sz="900" i="1" baseline="0" dirty="0"/>
            </a:br>
            <a:r>
              <a:rPr lang="en-US" sz="900" i="1" dirty="0"/>
              <a:t>in Slide Master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48" y="1569720"/>
            <a:ext cx="6604904" cy="3718562"/>
          </a:xfrm>
          <a:prstGeom prst="rect">
            <a:avLst/>
          </a:prstGeom>
        </p:spPr>
      </p:pic>
      <p:sp>
        <p:nvSpPr>
          <p:cNvPr id="15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04157683"/>
      </p:ext>
    </p:extLst>
  </p:cSld>
  <p:clrMapOvr>
    <a:masterClrMapping/>
  </p:clrMapOvr>
  <p:transition>
    <p:fade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Questions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223976" y="4212407"/>
            <a:ext cx="1744068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Appendix</a:t>
            </a:r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5256609" y="1427039"/>
            <a:ext cx="1678787" cy="2453965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789694"/>
      </p:ext>
    </p:extLst>
  </p:cSld>
  <p:clrMapOvr>
    <a:masterClrMapping/>
  </p:clrMapOvr>
  <p:transition>
    <p:fade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Contact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01612" y="480179"/>
            <a:ext cx="5485781" cy="1390926"/>
          </a:xfrm>
        </p:spPr>
        <p:txBody>
          <a:bodyPr anchor="ctr"/>
          <a:lstStyle>
            <a:lvl1pPr algn="ctr">
              <a:defRPr sz="20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285" y="1988717"/>
            <a:ext cx="5491107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285" y="3497255"/>
            <a:ext cx="5491107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285" y="5005793"/>
            <a:ext cx="5491107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6100992" y="1929911"/>
            <a:ext cx="5486400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6100992" y="3438449"/>
            <a:ext cx="5486400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6100992" y="4946987"/>
            <a:ext cx="5486400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906673" y="4212407"/>
            <a:ext cx="2282676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Get in touch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2367105" y="1427039"/>
            <a:ext cx="1678787" cy="2453965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0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798890"/>
      </p:ext>
    </p:extLst>
  </p:cSld>
  <p:clrMapOvr>
    <a:masterClrMapping/>
  </p:clrMapOvr>
  <p:transition>
    <p:fade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6" y="1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Contact (Blue)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01612" y="480179"/>
            <a:ext cx="5485781" cy="1390926"/>
          </a:xfrm>
        </p:spPr>
        <p:txBody>
          <a:bodyPr anchor="ctr"/>
          <a:lstStyle>
            <a:lvl1pPr algn="ctr"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285" y="1988717"/>
            <a:ext cx="5491107" cy="1390926"/>
          </a:xfrm>
        </p:spPr>
        <p:txBody>
          <a:bodyPr anchor="ctr"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285" y="3497255"/>
            <a:ext cx="5491107" cy="1390926"/>
          </a:xfrm>
        </p:spPr>
        <p:txBody>
          <a:bodyPr anchor="ctr"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285" y="5005793"/>
            <a:ext cx="5491107" cy="1390926"/>
          </a:xfrm>
        </p:spPr>
        <p:txBody>
          <a:bodyPr anchor="ctr"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6100992" y="1929911"/>
            <a:ext cx="54864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6100992" y="3438449"/>
            <a:ext cx="54864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6100992" y="4946987"/>
            <a:ext cx="54864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906671" y="4212407"/>
            <a:ext cx="2282676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Get in touch</a:t>
            </a:r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>
          <a:xfrm>
            <a:off x="2367105" y="1427039"/>
            <a:ext cx="1678787" cy="2453965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17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1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2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824280"/>
      </p:ext>
    </p:extLst>
  </p:cSld>
  <p:clrMapOvr>
    <a:masterClrMapping/>
  </p:clrMapOvr>
  <p:transition>
    <p:fade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6" y="1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Questions (Blue)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5172678" y="4212407"/>
            <a:ext cx="1846659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Questions</a:t>
            </a: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5256609" y="1427039"/>
            <a:ext cx="1678787" cy="2453965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11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79745"/>
      </p:ext>
    </p:extLst>
  </p:cSld>
  <p:clrMapOvr>
    <a:masterClrMapping/>
  </p:clrMapOvr>
  <p:transition>
    <p:fade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Thank You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326154" y="6035040"/>
            <a:ext cx="9539705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5255670" y="4086165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53" y="1569722"/>
            <a:ext cx="6604903" cy="37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25468"/>
      </p:ext>
    </p:extLst>
  </p:cSld>
  <p:clrMapOvr>
    <a:masterClrMapping/>
  </p:clrMapOvr>
  <p:transition>
    <p:fade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Thank You (Blue)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255670" y="4086165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53" y="1569722"/>
            <a:ext cx="6604903" cy="37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14664"/>
      </p:ext>
    </p:extLst>
  </p:cSld>
  <p:clrMapOvr>
    <a:masterClrMapping/>
  </p:clrMapOvr>
  <p:transition>
    <p:fade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Thank You (Image)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dirty="0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 dirty="0"/>
            </a:br>
            <a:r>
              <a:rPr lang="en-US" sz="900" i="1" dirty="0"/>
              <a:t>change background</a:t>
            </a:r>
            <a:r>
              <a:rPr lang="en-US" sz="900" i="1" baseline="0" dirty="0"/>
              <a:t> image </a:t>
            </a:r>
            <a:br>
              <a:rPr lang="en-US" sz="900" i="1" baseline="0" dirty="0"/>
            </a:br>
            <a:r>
              <a:rPr lang="en-US" sz="900" i="1" dirty="0"/>
              <a:t>in Slide Master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255670" y="4086165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53" y="1569722"/>
            <a:ext cx="6604903" cy="3718558"/>
          </a:xfrm>
          <a:prstGeom prst="rect">
            <a:avLst/>
          </a:prstGeom>
        </p:spPr>
      </p:pic>
      <p:sp>
        <p:nvSpPr>
          <p:cNvPr id="18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84555550"/>
      </p:ext>
    </p:extLst>
  </p:cSld>
  <p:clrMapOvr>
    <a:masterClrMapping/>
  </p:clrMapOvr>
  <p:transition>
    <p:fade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Thank You (Image Blue)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dirty="0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 dirty="0"/>
            </a:br>
            <a:r>
              <a:rPr lang="en-US" sz="900" i="1" dirty="0"/>
              <a:t>change background</a:t>
            </a:r>
            <a:r>
              <a:rPr lang="en-US" sz="900" i="1" baseline="0" dirty="0"/>
              <a:t> image </a:t>
            </a:r>
            <a:br>
              <a:rPr lang="en-US" sz="900" i="1" baseline="0" dirty="0"/>
            </a:br>
            <a:r>
              <a:rPr lang="en-US" sz="900" i="1" dirty="0"/>
              <a:t>in Slide Master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55670" y="4086165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53" y="1569722"/>
            <a:ext cx="6604903" cy="3718558"/>
          </a:xfrm>
          <a:prstGeom prst="rect">
            <a:avLst/>
          </a:prstGeom>
        </p:spPr>
      </p:pic>
      <p:sp>
        <p:nvSpPr>
          <p:cNvPr id="16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7117764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7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51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3 Icons</a:t>
            </a:r>
          </a:p>
        </p:txBody>
      </p:sp>
    </p:spTree>
    <p:extLst>
      <p:ext uri="{BB962C8B-B14F-4D97-AF65-F5344CB8AC3E}">
        <p14:creationId xmlns:p14="http://schemas.microsoft.com/office/powerpoint/2010/main" val="1965429975"/>
      </p:ext>
    </p:extLst>
  </p:cSld>
  <p:clrMapOvr>
    <a:masterClrMapping/>
  </p:clrMapOvr>
  <p:transition>
    <p:fade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HAND OUT OPTIONS</a:t>
            </a:r>
          </a:p>
          <a:p>
            <a:pPr algn="ctr"/>
            <a:r>
              <a:rPr lang="en-US" sz="2400" dirty="0"/>
              <a:t>(THIS</a:t>
            </a:r>
            <a:r>
              <a:rPr lang="en-US" sz="2400" baseline="0" dirty="0"/>
              <a:t> PAGE FOR ORGANIZATIONAL PURPOSES ONLY)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7332211"/>
      </p:ext>
    </p:extLst>
  </p:cSld>
  <p:clrMapOvr>
    <a:masterClrMapping/>
  </p:clrMapOvr>
  <p:transition>
    <p:fade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2057400"/>
            <a:ext cx="11582403" cy="4114800"/>
          </a:xfrm>
        </p:spPr>
        <p:txBody>
          <a:bodyPr numCol="3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1795" indent="-174617">
              <a:tabLst/>
              <a:defRPr sz="1000"/>
            </a:lvl2pPr>
            <a:lvl3pPr marL="1088971" indent="-174617">
              <a:tabLst/>
              <a:defRPr sz="1000"/>
            </a:lvl3pPr>
            <a:lvl4pPr marL="1546148" indent="-174617">
              <a:tabLst/>
              <a:defRPr sz="1000"/>
            </a:lvl4pPr>
            <a:lvl5pPr marL="2003325" indent="-174617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 dirty="0"/>
              <a:t> Title and Content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65215"/>
      </p:ext>
    </p:extLst>
  </p:cSld>
  <p:clrMapOvr>
    <a:masterClrMapping/>
  </p:clrMapOvr>
  <p:transition>
    <p:fade/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2075069"/>
            <a:ext cx="3454400" cy="4097135"/>
          </a:xfrm>
        </p:spPr>
        <p:txBody>
          <a:bodyPr anchor="t"/>
          <a:lstStyle>
            <a:lvl1pPr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68805" y="2075064"/>
            <a:ext cx="7518399" cy="4097136"/>
          </a:xfrm>
        </p:spPr>
        <p:txBody>
          <a:bodyPr numCol="2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1795" indent="-174617">
              <a:tabLst/>
              <a:defRPr sz="1000"/>
            </a:lvl2pPr>
            <a:lvl3pPr marL="1085797" indent="-171442">
              <a:tabLst/>
              <a:defRPr sz="1000"/>
            </a:lvl3pPr>
            <a:lvl4pPr marL="1546148" indent="-174617">
              <a:tabLst/>
              <a:defRPr sz="1000"/>
            </a:lvl4pPr>
            <a:lvl5pPr marL="2003325" indent="-174617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 dirty="0"/>
              <a:t> 2 Column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15248"/>
      </p:ext>
    </p:extLst>
  </p:cSld>
  <p:clrMapOvr>
    <a:masterClrMapping/>
  </p:clrMapOvr>
  <p:transition>
    <p:fade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23389" y="2057400"/>
            <a:ext cx="3463808" cy="4114800"/>
          </a:xfrm>
        </p:spPr>
        <p:txBody>
          <a:bodyPr numCol="1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7383" indent="-173030">
              <a:tabLst/>
              <a:defRPr sz="1000"/>
            </a:lvl3pPr>
            <a:lvl4pPr marL="1546148" indent="-174617">
              <a:tabLst/>
              <a:defRPr sz="1000"/>
            </a:lvl4pPr>
            <a:lvl5pPr marL="2000151" indent="-171442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304799" y="2057400"/>
            <a:ext cx="7512424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28619" indent="-171442">
              <a:tabLst/>
              <a:defRPr sz="1000"/>
            </a:lvl2pPr>
            <a:lvl3pPr marL="1088971" indent="-174617">
              <a:tabLst/>
              <a:defRPr sz="1000"/>
            </a:lvl3pPr>
            <a:lvl4pPr marL="1549323" indent="-177792">
              <a:tabLst/>
              <a:defRPr sz="1000"/>
            </a:lvl4pPr>
            <a:lvl5pPr marL="2000151" indent="-171442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 dirty="0"/>
              <a:t> Content +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93648"/>
      </p:ext>
    </p:extLst>
  </p:cSld>
  <p:clrMapOvr>
    <a:masterClrMapping/>
  </p:clrMapOvr>
  <p:transition>
    <p:fade/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Quot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423395" y="1962369"/>
            <a:ext cx="3463807" cy="259618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8423395" y="4799445"/>
            <a:ext cx="3463807" cy="1402866"/>
          </a:xfrm>
          <a:noFill/>
        </p:spPr>
        <p:txBody>
          <a:bodyPr lIns="0" tIns="0" rIns="0" bIns="0" anchor="ctr"/>
          <a:lstStyle>
            <a:lvl1pPr algn="ctr">
              <a:defRPr sz="1800" b="0" i="1" cap="none" baseline="0"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04805" y="2057400"/>
            <a:ext cx="7512423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8971" indent="-174617">
              <a:tabLst/>
              <a:defRPr sz="1000"/>
            </a:lvl3pPr>
            <a:lvl4pPr marL="1542973" indent="-171442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 dirty="0"/>
              <a:t> Content, Image, Quote (Square)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8258"/>
      </p:ext>
    </p:extLst>
  </p:cSld>
  <p:clrMapOvr>
    <a:masterClrMapping/>
  </p:clrMapOvr>
  <p:transition>
    <p:fade/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Chart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4805" y="2057400"/>
            <a:ext cx="7512423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5797" indent="-171442">
              <a:tabLst/>
              <a:defRPr sz="1000"/>
            </a:lvl3pPr>
            <a:lvl4pPr marL="1546148" indent="-174617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5"/>
          </p:nvPr>
        </p:nvSpPr>
        <p:spPr>
          <a:xfrm>
            <a:off x="8423389" y="4799446"/>
            <a:ext cx="3463808" cy="1379380"/>
          </a:xfrm>
        </p:spPr>
        <p:txBody>
          <a:bodyPr/>
          <a:lstStyle>
            <a:lvl1pPr>
              <a:defRPr sz="1000"/>
            </a:lvl1pPr>
            <a:lvl2pPr marL="628619" indent="-171442">
              <a:tabLst/>
              <a:defRPr sz="1000"/>
            </a:lvl2pPr>
            <a:lvl3pPr marL="1085797" indent="-171442">
              <a:tabLst/>
              <a:defRPr sz="1000"/>
            </a:lvl3pPr>
            <a:lvl4pPr marL="1542973" indent="-171442">
              <a:tabLst/>
              <a:defRPr sz="1000"/>
            </a:lvl4pPr>
            <a:lvl5pPr marL="2000151" indent="-171442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423395" y="1962369"/>
            <a:ext cx="3463807" cy="259618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 dirty="0"/>
              <a:t> Content, Image, Chart</a:t>
            </a:r>
            <a:br>
              <a:rPr lang="en-US" sz="1100" dirty="0"/>
            </a:br>
            <a:r>
              <a:rPr lang="en-US" sz="1100" dirty="0"/>
              <a:t>(Square)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80086"/>
      </p:ext>
    </p:extLst>
  </p:cSld>
  <p:clrMapOvr>
    <a:masterClrMapping/>
  </p:clrMapOvr>
  <p:transition>
    <p:fade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Chart,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ontent Placeholder 8"/>
          <p:cNvSpPr>
            <a:spLocks noGrp="1"/>
          </p:cNvSpPr>
          <p:nvPr>
            <p:ph sz="quarter" idx="15"/>
          </p:nvPr>
        </p:nvSpPr>
        <p:spPr>
          <a:xfrm>
            <a:off x="8423389" y="2060932"/>
            <a:ext cx="3463808" cy="2282477"/>
          </a:xfr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7383" indent="-173030">
              <a:tabLst/>
              <a:defRPr sz="1000"/>
            </a:lvl3pPr>
            <a:lvl4pPr marL="1546148" indent="-174617">
              <a:tabLst/>
              <a:defRPr sz="1000"/>
            </a:lvl4pPr>
            <a:lvl5pPr marL="2000151" indent="-171442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8423389" y="4799446"/>
            <a:ext cx="3463808" cy="1390418"/>
          </a:xfrm>
          <a:noFill/>
        </p:spPr>
        <p:txBody>
          <a:bodyPr lIns="0" tIns="0" rIns="0" bIns="0" anchor="ctr"/>
          <a:lstStyle>
            <a:lvl1pPr algn="ctr">
              <a:defRPr sz="1800" b="0" i="1" cap="none" baseline="0"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799" y="2057400"/>
            <a:ext cx="7512424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1795" indent="-174617">
              <a:tabLst/>
              <a:defRPr sz="1000"/>
            </a:lvl2pPr>
            <a:lvl3pPr marL="1087383" indent="-173030">
              <a:tabLst/>
              <a:defRPr sz="1000"/>
            </a:lvl3pPr>
            <a:lvl4pPr marL="1542973" indent="-171442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 dirty="0"/>
              <a:t> Content, Chart, Quote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031935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Quot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56847" y="1962369"/>
            <a:ext cx="2596896" cy="2596182"/>
          </a:xfrm>
          <a:prstGeom prst="ellipse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8423395" y="4799445"/>
            <a:ext cx="3463807" cy="1402866"/>
          </a:xfrm>
          <a:noFill/>
        </p:spPr>
        <p:txBody>
          <a:bodyPr lIns="0" tIns="0" rIns="0" bIns="0" anchor="ctr"/>
          <a:lstStyle>
            <a:lvl1pPr algn="ctr">
              <a:defRPr sz="1800" b="0" i="1" cap="none" baseline="0"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04805" y="2057400"/>
            <a:ext cx="7512423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8971" indent="-174617">
              <a:tabLst/>
              <a:defRPr sz="1000"/>
            </a:lvl3pPr>
            <a:lvl4pPr marL="1542973" indent="-171442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 dirty="0"/>
              <a:t> Content, Image, Quote (Circle)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5106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Chart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4805" y="2057400"/>
            <a:ext cx="7512423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5797" indent="-171442">
              <a:tabLst/>
              <a:defRPr sz="1000"/>
            </a:lvl3pPr>
            <a:lvl4pPr marL="1546148" indent="-174617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5"/>
          </p:nvPr>
        </p:nvSpPr>
        <p:spPr>
          <a:xfrm>
            <a:off x="8423389" y="4799446"/>
            <a:ext cx="3463808" cy="1379380"/>
          </a:xfr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  <a:lvl2pPr marL="628619" indent="-171442">
              <a:tabLst/>
              <a:defRPr sz="1000"/>
            </a:lvl2pPr>
            <a:lvl3pPr marL="1085797" indent="-171442">
              <a:tabLst/>
              <a:defRPr sz="1000"/>
            </a:lvl3pPr>
            <a:lvl4pPr marL="1542973" indent="-171442">
              <a:tabLst/>
              <a:defRPr sz="1000"/>
            </a:lvl4pPr>
            <a:lvl5pPr marL="2000151" indent="-171442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3"/>
          <p:cNvSpPr>
            <a:spLocks noGrp="1" noChangeAspect="1"/>
          </p:cNvSpPr>
          <p:nvPr>
            <p:ph type="pic" sz="quarter" idx="18"/>
          </p:nvPr>
        </p:nvSpPr>
        <p:spPr>
          <a:xfrm>
            <a:off x="8856845" y="1962369"/>
            <a:ext cx="2596896" cy="2596182"/>
          </a:xfrm>
          <a:prstGeom prst="ellipse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 dirty="0"/>
              <a:t> Content, Image, Chart</a:t>
            </a:r>
            <a:br>
              <a:rPr lang="en-US" sz="1100" dirty="0"/>
            </a:br>
            <a:r>
              <a:rPr lang="en-US" sz="1100" dirty="0"/>
              <a:t>(Circle)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9729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4799" y="2056246"/>
            <a:ext cx="7512424" cy="4115954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8971" indent="-174617">
              <a:tabLst/>
              <a:defRPr sz="1000"/>
            </a:lvl3pPr>
            <a:lvl4pPr marL="1542973" indent="-171442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8421667" y="2056247"/>
            <a:ext cx="3463808" cy="1891286"/>
          </a:xfr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8971" indent="-174617">
              <a:tabLst/>
              <a:defRPr sz="1000"/>
            </a:lvl3pPr>
            <a:lvl4pPr marL="1542973" indent="-171442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 dirty="0"/>
              <a:t> Content, 2 Charts</a:t>
            </a:r>
          </a:p>
        </p:txBody>
      </p:sp>
      <p:sp>
        <p:nvSpPr>
          <p:cNvPr id="50" name="Content Placeholder 8"/>
          <p:cNvSpPr>
            <a:spLocks noGrp="1"/>
          </p:cNvSpPr>
          <p:nvPr>
            <p:ph sz="quarter" idx="16"/>
          </p:nvPr>
        </p:nvSpPr>
        <p:spPr>
          <a:xfrm>
            <a:off x="8421667" y="4297425"/>
            <a:ext cx="3463808" cy="1891286"/>
          </a:xfr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8971" indent="-174617">
              <a:tabLst/>
              <a:defRPr sz="1000"/>
            </a:lvl3pPr>
            <a:lvl4pPr marL="1542973" indent="-171442">
              <a:tabLst/>
              <a:defRPr sz="1000"/>
            </a:lvl4pPr>
            <a:lvl5pPr marL="2001739" indent="-17303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32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65365" y="2062629"/>
            <a:ext cx="3438611" cy="410957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423393" y="2062629"/>
            <a:ext cx="3438611" cy="410957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22025" y="2062621"/>
            <a:ext cx="0" cy="4109577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Two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bold.</a:t>
            </a:r>
            <a:endParaRPr lang="en-US" sz="100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650218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5094732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8410752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858347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7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51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3 Images (Circle)</a:t>
            </a:r>
          </a:p>
        </p:txBody>
      </p:sp>
    </p:spTree>
    <p:extLst>
      <p:ext uri="{BB962C8B-B14F-4D97-AF65-F5344CB8AC3E}">
        <p14:creationId xmlns:p14="http://schemas.microsoft.com/office/powerpoint/2010/main" val="1421158558"/>
      </p:ext>
    </p:extLst>
  </p:cSld>
  <p:clrMapOvr>
    <a:masterClrMapping/>
  </p:clrMapOvr>
  <p:transition>
    <p:fade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2" name="Group 71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grpSp>
          <p:nvGrpSpPr>
            <p:cNvPr id="73" name="Group 72"/>
            <p:cNvGrpSpPr/>
            <p:nvPr/>
          </p:nvGrpSpPr>
          <p:grpSpPr>
            <a:xfrm>
              <a:off x="5862919" y="0"/>
              <a:ext cx="457200" cy="6858000"/>
              <a:chOff x="0" y="0"/>
              <a:chExt cx="457200" cy="685800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2819400" y="0"/>
              <a:ext cx="457200" cy="6858000"/>
              <a:chOff x="0" y="0"/>
              <a:chExt cx="457200" cy="6858000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 userDrawn="1"/>
          </p:nvCxnSpPr>
          <p:spPr>
            <a:xfrm>
              <a:off x="0" y="6172200"/>
              <a:ext cx="9144000" cy="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0" y="6629400"/>
              <a:ext cx="9144000" cy="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8915400" y="0"/>
              <a:ext cx="0" cy="685800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686800" y="0"/>
              <a:ext cx="0" cy="685800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0" y="6400800"/>
              <a:ext cx="9144000" cy="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0" y="0"/>
              <a:ext cx="7617760" cy="6858000"/>
              <a:chOff x="0" y="0"/>
              <a:chExt cx="7617760" cy="6858000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15240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45720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761776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>
              <a:off x="9144000" y="0"/>
              <a:ext cx="0" cy="6858000"/>
            </a:xfrm>
            <a:prstGeom prst="line">
              <a:avLst/>
            </a:prstGeom>
            <a:ln w="12700" cmpd="sng">
              <a:solidFill>
                <a:schemeClr val="tx2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/>
            <p:cNvGrpSpPr/>
            <p:nvPr/>
          </p:nvGrpSpPr>
          <p:grpSpPr>
            <a:xfrm>
              <a:off x="0" y="0"/>
              <a:ext cx="9144000" cy="457200"/>
              <a:chOff x="0" y="0"/>
              <a:chExt cx="9144000" cy="457200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1270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0" y="2057400"/>
              <a:ext cx="9144000" cy="457200"/>
              <a:chOff x="0" y="0"/>
              <a:chExt cx="9144000" cy="457200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0" y="4343400"/>
              <a:ext cx="9144000" cy="457200"/>
              <a:chOff x="0" y="0"/>
              <a:chExt cx="9144000" cy="45720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Rectangle 106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 dirty="0"/>
              <a:t>Grid</a:t>
            </a:r>
          </a:p>
        </p:txBody>
      </p:sp>
    </p:spTree>
    <p:extLst>
      <p:ext uri="{BB962C8B-B14F-4D97-AF65-F5344CB8AC3E}">
        <p14:creationId xmlns:p14="http://schemas.microsoft.com/office/powerpoint/2010/main" val="22444362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560">
          <p15:clr>
            <a:srgbClr val="FBAE40"/>
          </p15:clr>
        </p15:guide>
        <p15:guide id="4" pos="5120">
          <p15:clr>
            <a:srgbClr val="FBAE40"/>
          </p15:clr>
        </p15:guide>
        <p15:guide id="5" orient="horz" pos="1440">
          <p15:clr>
            <a:srgbClr val="FBAE40"/>
          </p15:clr>
        </p15:guide>
        <p15:guide id="6" orient="horz" pos="2880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pos="192">
          <p15:clr>
            <a:srgbClr val="FBAE40"/>
          </p15:clr>
        </p15:guide>
        <p15:guide id="10" pos="7488">
          <p15:clr>
            <a:srgbClr val="FBAE40"/>
          </p15:clr>
        </p15:guide>
      </p15:sldGuideLst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DO NOT USE ANY LAYOUTS PAST THIS POINT</a:t>
            </a:r>
          </a:p>
        </p:txBody>
      </p:sp>
    </p:spTree>
    <p:extLst>
      <p:ext uri="{BB962C8B-B14F-4D97-AF65-F5344CB8AC3E}">
        <p14:creationId xmlns:p14="http://schemas.microsoft.com/office/powerpoint/2010/main" val="2011757923"/>
      </p:ext>
    </p:extLst>
  </p:cSld>
  <p:clrMapOvr>
    <a:masterClrMapping/>
  </p:clrMapOvr>
  <p:transition>
    <p:fade/>
  </p:transition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9046-7D02-B741-B716-1467541A3CC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238FC-1357-4240-A934-ADA06E0EA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9487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E427-CEF2-2A4C-85FD-A6A8D77A8AD3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28F6-16A1-A048-AF30-8B8FB245B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949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533" y="2791385"/>
            <a:ext cx="10954871" cy="1183341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3" y="4616962"/>
            <a:ext cx="10954871" cy="923544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27533" y="4341301"/>
            <a:ext cx="10954871" cy="0"/>
          </a:xfrm>
          <a:prstGeom prst="line">
            <a:avLst/>
          </a:prstGeom>
          <a:ln w="12700" cap="rnd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Title Slide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30610"/>
      </p:ext>
    </p:extLst>
  </p:cSld>
  <p:clrMapOvr>
    <a:masterClrMapping/>
  </p:clrMapOvr>
  <p:transition>
    <p:fade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64463"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46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2" y="1937408"/>
            <a:ext cx="8125015" cy="468536"/>
          </a:xfrm>
        </p:spPr>
        <p:txBody>
          <a:bodyPr anchor="b"/>
          <a:lstStyle>
            <a:lvl1pPr marL="9525" indent="0">
              <a:buNone/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2" y="5652328"/>
            <a:ext cx="8125015" cy="502914"/>
          </a:xfrm>
        </p:spPr>
        <p:txBody>
          <a:bodyPr anchor="t"/>
          <a:lstStyle>
            <a:lvl1pPr marL="0" indent="0"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335274"/>
            <a:ext cx="12192000" cy="941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Section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2" y="2508933"/>
            <a:ext cx="8125015" cy="2506821"/>
          </a:xfrm>
        </p:spPr>
        <p:txBody>
          <a:bodyPr anchor="t"/>
          <a:lstStyle>
            <a:lvl1pPr algn="l">
              <a:lnSpc>
                <a:spcPts val="3870"/>
              </a:lnSpc>
              <a:defRPr sz="3600" b="0" cap="none" baseline="0"/>
            </a:lvl1pPr>
          </a:lstStyle>
          <a:p>
            <a:r>
              <a:rPr lang="en-US"/>
              <a:t>Click to Master title style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5"/>
            <a:ext cx="803603" cy="452427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1020844" y="2098146"/>
            <a:ext cx="905435" cy="1323516"/>
            <a:chOff x="2911475" y="1220788"/>
            <a:chExt cx="3486150" cy="5095875"/>
          </a:xfrm>
          <a:solidFill>
            <a:schemeClr val="accent1"/>
          </a:solidFill>
        </p:grpSpPr>
        <p:sp>
          <p:nvSpPr>
            <p:cNvPr id="2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957616"/>
      </p:ext>
    </p:extLst>
  </p:cSld>
  <p:clrMapOvr>
    <a:masterClrMapping/>
  </p:clrMapOvr>
  <p:transition>
    <p:fade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2062621"/>
            <a:ext cx="11582397" cy="4096512"/>
          </a:xfrm>
        </p:spPr>
        <p:txBody>
          <a:bodyPr lIns="411480" numCol="1" spcCol="457200"/>
          <a:lstStyle>
            <a:lvl1pPr marL="48816" indent="-48816">
              <a:spcBef>
                <a:spcPts val="375"/>
              </a:spcBef>
              <a:tabLst/>
              <a:defRPr sz="1500" baseline="0"/>
            </a:lvl1pPr>
            <a:lvl2pPr>
              <a:spcBef>
                <a:spcPts val="375"/>
              </a:spcBef>
              <a:defRPr sz="1500" baseline="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tab to add bullet.</a:t>
            </a:r>
          </a:p>
          <a:p>
            <a:pPr lvl="1"/>
            <a:r>
              <a:rPr lang="en-US"/>
              <a:t>Suggested maximums: 5 words per line. 10 words per text block. 50 slides per text box.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Title and Content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3928430"/>
      </p:ext>
    </p:extLst>
  </p:cSld>
  <p:clrMapOvr>
    <a:masterClrMapping/>
  </p:clrMapOvr>
  <p:transition>
    <p:fade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DC1D3-B4B8-7F46-B069-151C5F9A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5865F-02E3-6142-BF46-1EFE03539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1030F-3A82-D348-8C68-4873B40ED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2373E-0E7B-B04F-94BE-AA723E5F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49206"/>
      </p:ext>
    </p:extLst>
  </p:cSld>
  <p:clrMapOvr>
    <a:masterClrMapping/>
  </p:clrMapOvr>
  <p:transition>
    <p:fade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65365" y="2062626"/>
            <a:ext cx="3438611" cy="410957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423389" y="2062626"/>
            <a:ext cx="3463808" cy="410957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22025" y="2062621"/>
            <a:ext cx="0" cy="4109577"/>
          </a:xfrm>
          <a:prstGeom prst="line">
            <a:avLst/>
          </a:prstGeom>
          <a:ln w="12700" cap="rnd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Two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515927"/>
      </p:ext>
    </p:extLst>
  </p:cSld>
  <p:clrMapOvr>
    <a:masterClrMapping/>
  </p:clrMapOvr>
  <p:transition>
    <p:fade/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5367" y="1823989"/>
            <a:ext cx="3448876" cy="508176"/>
          </a:xfrm>
        </p:spPr>
        <p:txBody>
          <a:bodyPr anchor="b"/>
          <a:lstStyle>
            <a:lvl1pPr marL="0" indent="0">
              <a:buNone/>
              <a:defRPr sz="15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65367" y="2438404"/>
            <a:ext cx="3448876" cy="373379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23389" y="1818345"/>
            <a:ext cx="3463808" cy="508176"/>
          </a:xfrm>
        </p:spPr>
        <p:txBody>
          <a:bodyPr anchor="b"/>
          <a:lstStyle>
            <a:lvl1pPr marL="0" indent="0">
              <a:buNone/>
              <a:defRPr sz="15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423389" y="2438404"/>
            <a:ext cx="3463808" cy="373379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8122025" y="2062621"/>
            <a:ext cx="0" cy="4109577"/>
          </a:xfrm>
          <a:prstGeom prst="line">
            <a:avLst/>
          </a:prstGeom>
          <a:ln w="12700" cap="rnd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8544132" y="6430911"/>
            <a:ext cx="1439105" cy="166714"/>
          </a:xfrm>
        </p:spPr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Comparison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14971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4764012" y="1783796"/>
            <a:ext cx="2663976" cy="19979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8080032" y="1783796"/>
            <a:ext cx="2663976" cy="19979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527625" y="1783796"/>
            <a:ext cx="2663976" cy="19979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09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5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49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3 Images (Square)</a:t>
            </a:r>
          </a:p>
        </p:txBody>
      </p:sp>
    </p:spTree>
    <p:extLst>
      <p:ext uri="{BB962C8B-B14F-4D97-AF65-F5344CB8AC3E}">
        <p14:creationId xmlns:p14="http://schemas.microsoft.com/office/powerpoint/2010/main" val="687305651"/>
      </p:ext>
    </p:extLst>
  </p:cSld>
  <p:clrMapOvr>
    <a:masterClrMapping/>
  </p:clrMapOvr>
  <p:transition>
    <p:fade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Title Only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9577661"/>
      </p:ext>
    </p:extLst>
  </p:cSld>
  <p:clrMapOvr>
    <a:masterClrMapping/>
  </p:clrMapOvr>
  <p:transition>
    <p:fade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575991366"/>
      </p:ext>
    </p:extLst>
  </p:cSld>
  <p:clrMapOvr>
    <a:masterClrMapping/>
  </p:clrMapOvr>
  <p:transition>
    <p:fade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56245"/>
            <a:ext cx="3444305" cy="1127222"/>
          </a:xfrm>
        </p:spPr>
        <p:txBody>
          <a:bodyPr lIns="457200" anchor="b"/>
          <a:lstStyle>
            <a:lvl1pPr algn="l">
              <a:lnSpc>
                <a:spcPct val="100000"/>
              </a:lnSpc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1" y="3318938"/>
            <a:ext cx="3444305" cy="1810455"/>
          </a:xfrm>
        </p:spPr>
        <p:txBody>
          <a:bodyPr lIns="457200"/>
          <a:lstStyle>
            <a:lvl1pPr marL="0" indent="0">
              <a:buNone/>
              <a:defRPr sz="150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1" name="Content Placeholder 2"/>
          <p:cNvSpPr>
            <a:spLocks noGrp="1"/>
          </p:cNvSpPr>
          <p:nvPr>
            <p:ph idx="13"/>
          </p:nvPr>
        </p:nvSpPr>
        <p:spPr>
          <a:xfrm>
            <a:off x="4368797" y="2062621"/>
            <a:ext cx="7518400" cy="3066768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this layout for charts, tables or image that need caption text. Click corresponding icon to insert media.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Put title &amp; caption in placeholders at left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Content with Caption</a:t>
            </a:r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4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756547"/>
      </p:ext>
    </p:extLst>
  </p:cSld>
  <p:clrMapOvr>
    <a:masterClrMapping/>
  </p:clrMapOvr>
  <p:transition>
    <p:fade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76803"/>
            <a:ext cx="11582400" cy="513117"/>
          </a:xfrm>
        </p:spPr>
        <p:txBody>
          <a:bodyPr lIns="457200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5"/>
            <a:ext cx="12192000" cy="457199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460468"/>
            <a:ext cx="11582400" cy="553686"/>
          </a:xfrm>
        </p:spPr>
        <p:txBody>
          <a:bodyPr lIns="457200"/>
          <a:lstStyle>
            <a:lvl1pPr marL="0" indent="0">
              <a:buNone/>
              <a:defRPr sz="15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Picture with Caption</a:t>
            </a:r>
          </a:p>
        </p:txBody>
      </p:sp>
    </p:spTree>
    <p:extLst>
      <p:ext uri="{BB962C8B-B14F-4D97-AF65-F5344CB8AC3E}">
        <p14:creationId xmlns:p14="http://schemas.microsoft.com/office/powerpoint/2010/main" val="3680186283"/>
      </p:ext>
    </p:extLst>
  </p:cSld>
  <p:clrMapOvr>
    <a:masterClrMapping/>
  </p:clrMapOvr>
  <p:transition>
    <p:fade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>
                <a:solidFill>
                  <a:srgbClr val="FFFFFF"/>
                </a:solidFill>
              </a:rPr>
              <a:t>TITLE PAGE OPTIONS</a:t>
            </a:r>
          </a:p>
          <a:p>
            <a:pPr algn="ctr" defTabSz="342900"/>
            <a:r>
              <a:rPr lang="en-US" sz="180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3769186345"/>
      </p:ext>
    </p:extLst>
  </p:cSld>
  <p:clrMapOvr>
    <a:masterClrMapping/>
  </p:clrMapOvr>
  <p:transition>
    <p:fade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4"/>
            <a:ext cx="12192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4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4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3" y="3818968"/>
            <a:ext cx="10954871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Title Slide (Main Blue)</a:t>
            </a:r>
          </a:p>
          <a:p>
            <a:pPr algn="ctr" defTabSz="342900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900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3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1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10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34826"/>
      </p:ext>
    </p:extLst>
  </p:cSld>
  <p:clrMapOvr>
    <a:masterClrMapping/>
  </p:clrMapOvr>
  <p:transition>
    <p:fade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>
                <a:solidFill>
                  <a:srgbClr val="FFFFFF"/>
                </a:solidFill>
              </a:rPr>
              <a:t>STRUCTURAL </a:t>
            </a:r>
            <a:br>
              <a:rPr lang="en-US" sz="3600" b="1">
                <a:solidFill>
                  <a:srgbClr val="FFFFFF"/>
                </a:solidFill>
              </a:rPr>
            </a:br>
            <a:r>
              <a:rPr lang="en-US" sz="3600" b="1">
                <a:solidFill>
                  <a:srgbClr val="FFFFFF"/>
                </a:solidFill>
              </a:rPr>
              <a:t>SLIDE OPTIONS</a:t>
            </a:r>
          </a:p>
          <a:p>
            <a:pPr algn="ctr" defTabSz="342900"/>
            <a:r>
              <a:rPr lang="en-US" sz="180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2714589194"/>
      </p:ext>
    </p:extLst>
  </p:cSld>
  <p:clrMapOvr>
    <a:masterClrMapping/>
  </p:clrMapOvr>
  <p:transition>
    <p:fade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2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Table of Contents</a:t>
            </a:r>
          </a:p>
          <a:p>
            <a:pPr algn="ctr" defTabSz="342900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900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4923" y="4212411"/>
            <a:ext cx="1154162" cy="6647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>
                <a:solidFill>
                  <a:srgbClr val="C8102E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2700" i="1">
                <a:solidFill>
                  <a:srgbClr val="C8102E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700" i="1">
                <a:solidFill>
                  <a:srgbClr val="C8102E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200"/>
              </a:spcAft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447802" y="1980800"/>
            <a:ext cx="1168399" cy="1707904"/>
            <a:chOff x="2911475" y="1220788"/>
            <a:chExt cx="3486150" cy="5095875"/>
          </a:xfrm>
          <a:solidFill>
            <a:schemeClr val="tx2"/>
          </a:solidFill>
        </p:grpSpPr>
        <p:sp>
          <p:nvSpPr>
            <p:cNvPr id="3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33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3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5"/>
            <a:ext cx="803603" cy="452427"/>
          </a:xfrm>
          <a:prstGeom prst="rect">
            <a:avLst/>
          </a:prstGeom>
        </p:spPr>
      </p:pic>
      <p:sp>
        <p:nvSpPr>
          <p:cNvPr id="42" name="Freeform 25"/>
          <p:cNvSpPr>
            <a:spLocks noChangeArrowheads="1"/>
          </p:cNvSpPr>
          <p:nvPr userDrawn="1"/>
        </p:nvSpPr>
        <p:spPr bwMode="auto">
          <a:xfrm flipH="1">
            <a:off x="14180810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50895"/>
      </p:ext>
    </p:extLst>
  </p:cSld>
  <p:clrMapOvr>
    <a:masterClrMapping/>
  </p:clrMapOvr>
  <p:transition>
    <p:fade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2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Agenda</a:t>
            </a:r>
          </a:p>
          <a:p>
            <a:pPr algn="ctr" defTabSz="342900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900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1"/>
            <a:ext cx="6858000" cy="12550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3" name="Text Placeholder 2"/>
          <p:cNvSpPr>
            <a:spLocks noGrp="1"/>
          </p:cNvSpPr>
          <p:nvPr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200"/>
              </a:spcAft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3014" y="4323204"/>
            <a:ext cx="1057982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>
                <a:solidFill>
                  <a:srgbClr val="C8102E"/>
                </a:solidFill>
                <a:latin typeface="Times New Roman" charset="0"/>
                <a:ea typeface="Times New Roman" charset="0"/>
                <a:cs typeface="Times New Roman" charset="0"/>
              </a:rPr>
              <a:t>Agenda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5"/>
            <a:ext cx="803603" cy="452427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1447802" y="1980800"/>
            <a:ext cx="1168399" cy="1707904"/>
            <a:chOff x="2911475" y="1220788"/>
            <a:chExt cx="3486150" cy="5095875"/>
          </a:xfrm>
          <a:solidFill>
            <a:schemeClr val="tx2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  <p:sp>
        <p:nvSpPr>
          <p:cNvPr id="35" name="Freeform 25"/>
          <p:cNvSpPr>
            <a:spLocks noChangeArrowheads="1"/>
          </p:cNvSpPr>
          <p:nvPr userDrawn="1"/>
        </p:nvSpPr>
        <p:spPr bwMode="auto">
          <a:xfrm flipH="1">
            <a:off x="14180810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27832"/>
      </p:ext>
    </p:extLst>
  </p:cSld>
  <p:clrMapOvr>
    <a:masterClrMapping/>
  </p:clrMapOvr>
  <p:transition>
    <p:fade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>
                <a:solidFill>
                  <a:srgbClr val="FFFFFF"/>
                </a:solidFill>
              </a:rPr>
              <a:t>SECTION BREAK OPTIONS</a:t>
            </a:r>
          </a:p>
          <a:p>
            <a:pPr algn="ctr" defTabSz="342900"/>
            <a:r>
              <a:rPr lang="en-US" sz="180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17996883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5" y="2062629"/>
            <a:ext cx="75183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Icon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bold.</a:t>
            </a:r>
            <a:endParaRPr lang="en-US" sz="100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38024844"/>
      </p:ext>
    </p:extLst>
  </p:cSld>
  <p:clrMapOvr>
    <a:masterClrMapping/>
  </p:clrMapOvr>
  <p:transition>
    <p:fade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>
                <a:solidFill>
                  <a:srgbClr val="FFFFFF"/>
                </a:solidFill>
              </a:rPr>
              <a:t>CUSTOM LAYOUTS</a:t>
            </a:r>
          </a:p>
          <a:p>
            <a:pPr algn="ctr" defTabSz="342900"/>
            <a:r>
              <a:rPr lang="en-US" sz="180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1130989176"/>
      </p:ext>
    </p:extLst>
  </p:cSld>
  <p:clrMapOvr>
    <a:masterClrMapping/>
  </p:clrMapOvr>
  <p:transition>
    <p:fade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2" y="2062621"/>
            <a:ext cx="8229593" cy="4114800"/>
          </a:xfrm>
        </p:spPr>
        <p:txBody>
          <a:bodyPr lIns="411480"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2 Column (Text)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313162"/>
      </p:ext>
    </p:extLst>
  </p:cSld>
  <p:clrMapOvr>
    <a:masterClrMapping/>
  </p:clrMapOvr>
  <p:transition>
    <p:fade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304799" y="2062621"/>
            <a:ext cx="11582400" cy="273797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Title and Chart (Horizontal)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37160" tIns="342900" rIns="20574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Chart Formatting Steps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Adjust Chart Design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keep Style 1 (default)</a:t>
            </a: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Choose “Monochromatic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Palette 1” from Change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Colors drop down menu</a:t>
            </a:r>
          </a:p>
          <a:p>
            <a:pPr marL="172640" lvl="1" defTabSz="342900">
              <a:spcAft>
                <a:spcPts val="225"/>
              </a:spcAft>
            </a:pPr>
            <a:r>
              <a:rPr lang="en-US" sz="750">
                <a:solidFill>
                  <a:srgbClr val="FFFFFF"/>
                </a:solidFill>
              </a:rPr>
              <a:t>OR</a:t>
            </a: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Select all data points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and change fill color to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“Background 2” (2</a:t>
            </a:r>
            <a:r>
              <a:rPr lang="en-US" sz="750" baseline="30000">
                <a:solidFill>
                  <a:srgbClr val="FFFFFF"/>
                </a:solidFill>
              </a:rPr>
              <a:t>nd</a:t>
            </a:r>
            <a:r>
              <a:rPr lang="en-US" sz="750">
                <a:solidFill>
                  <a:srgbClr val="FFFFFF"/>
                </a:solidFill>
              </a:rPr>
              <a:t> grey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in Theme Colors);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Select the data point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you wish to highlight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and choose the red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fill color)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Set Font Size &amp; Color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select entire chart</a:t>
            </a:r>
            <a:endParaRPr lang="en-US" sz="750">
              <a:solidFill>
                <a:srgbClr val="FFFFFF"/>
              </a:solidFill>
            </a:endParaRP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Change font size to 14pt</a:t>
            </a: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Change font color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to “Text 1” (1</a:t>
            </a:r>
            <a:r>
              <a:rPr lang="en-US" sz="750" baseline="30000">
                <a:solidFill>
                  <a:srgbClr val="FFFFFF"/>
                </a:solidFill>
              </a:rPr>
              <a:t>st</a:t>
            </a:r>
            <a:r>
              <a:rPr lang="en-US" sz="750">
                <a:solidFill>
                  <a:srgbClr val="FFFFFF"/>
                </a:solidFill>
              </a:rPr>
              <a:t> grey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in Theme Colors)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Add Data Labels (optional)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select entire chart</a:t>
            </a:r>
          </a:p>
          <a:p>
            <a:pPr marL="259556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Choose ”Data Labels &gt;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Outside End” from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Add Chart Element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drop down menu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 startAt="4"/>
            </a:pPr>
            <a:r>
              <a:rPr lang="en-US" sz="750">
                <a:solidFill>
                  <a:srgbClr val="FFFFFF"/>
                </a:solidFill>
              </a:rPr>
              <a:t>Delete Legend</a:t>
            </a:r>
            <a:br>
              <a:rPr lang="en-US" sz="750" i="1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label line, pie &amp; scatter </a:t>
            </a:r>
            <a:br>
              <a:rPr lang="en-US" sz="750" i="1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plots manually 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 startAt="4"/>
            </a:pPr>
            <a:r>
              <a:rPr lang="en-US" sz="750">
                <a:solidFill>
                  <a:srgbClr val="FFFFFF"/>
                </a:solidFill>
              </a:rPr>
              <a:t>Delete Chart Title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title should be slide title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4207171" y="837046"/>
            <a:ext cx="236860" cy="231682"/>
            <a:chOff x="595313" y="3619500"/>
            <a:chExt cx="2832100" cy="2770188"/>
          </a:xfrm>
          <a:solidFill>
            <a:schemeClr val="bg1"/>
          </a:solidFill>
        </p:grpSpPr>
        <p:sp>
          <p:nvSpPr>
            <p:cNvPr id="20" name="AutoShape 35"/>
            <p:cNvSpPr>
              <a:spLocks/>
            </p:cNvSpPr>
            <p:nvPr/>
          </p:nvSpPr>
          <p:spPr bwMode="auto">
            <a:xfrm>
              <a:off x="2235200" y="3619500"/>
              <a:ext cx="1192213" cy="1423988"/>
            </a:xfrm>
            <a:custGeom>
              <a:avLst/>
              <a:gdLst/>
              <a:ahLst/>
              <a:cxnLst/>
              <a:rect l="0" t="0" r="r" b="b"/>
              <a:pathLst>
                <a:path w="20831" h="20949">
                  <a:moveTo>
                    <a:pt x="10817" y="39"/>
                  </a:moveTo>
                  <a:cubicBezTo>
                    <a:pt x="9766" y="1834"/>
                    <a:pt x="8173" y="3173"/>
                    <a:pt x="6999" y="4864"/>
                  </a:cubicBezTo>
                  <a:cubicBezTo>
                    <a:pt x="7137" y="6118"/>
                    <a:pt x="7637" y="7067"/>
                    <a:pt x="7635" y="8439"/>
                  </a:cubicBezTo>
                  <a:cubicBezTo>
                    <a:pt x="8905" y="9334"/>
                    <a:pt x="10233" y="10181"/>
                    <a:pt x="11665" y="10941"/>
                  </a:cubicBezTo>
                  <a:cubicBezTo>
                    <a:pt x="16475" y="11002"/>
                    <a:pt x="17646" y="7998"/>
                    <a:pt x="19724" y="5758"/>
                  </a:cubicBezTo>
                  <a:cubicBezTo>
                    <a:pt x="21380" y="6948"/>
                    <a:pt x="20879" y="9521"/>
                    <a:pt x="20148" y="10941"/>
                  </a:cubicBezTo>
                  <a:cubicBezTo>
                    <a:pt x="18670" y="13813"/>
                    <a:pt x="13468" y="16245"/>
                    <a:pt x="8908" y="15051"/>
                  </a:cubicBezTo>
                  <a:cubicBezTo>
                    <a:pt x="7444" y="16916"/>
                    <a:pt x="6110" y="18889"/>
                    <a:pt x="4878" y="20949"/>
                  </a:cubicBezTo>
                  <a:cubicBezTo>
                    <a:pt x="2887" y="19768"/>
                    <a:pt x="1416" y="18148"/>
                    <a:pt x="0" y="16481"/>
                  </a:cubicBezTo>
                  <a:cubicBezTo>
                    <a:pt x="1463" y="15212"/>
                    <a:pt x="2680" y="13735"/>
                    <a:pt x="4242" y="12549"/>
                  </a:cubicBezTo>
                  <a:cubicBezTo>
                    <a:pt x="-220" y="8067"/>
                    <a:pt x="3534" y="-651"/>
                    <a:pt x="10817" y="39"/>
                  </a:cubicBezTo>
                  <a:close/>
                  <a:moveTo>
                    <a:pt x="10817" y="3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1" name="AutoShape 36"/>
            <p:cNvSpPr>
              <a:spLocks/>
            </p:cNvSpPr>
            <p:nvPr/>
          </p:nvSpPr>
          <p:spPr bwMode="auto">
            <a:xfrm>
              <a:off x="595313" y="3695700"/>
              <a:ext cx="2674937" cy="2690813"/>
            </a:xfrm>
            <a:custGeom>
              <a:avLst/>
              <a:gdLst/>
              <a:ahLst/>
              <a:cxnLst/>
              <a:rect l="0" t="0" r="r" b="b"/>
              <a:pathLst>
                <a:path w="21559" h="21068">
                  <a:moveTo>
                    <a:pt x="12053" y="142"/>
                  </a:moveTo>
                  <a:cubicBezTo>
                    <a:pt x="9876" y="978"/>
                    <a:pt x="8094" y="2196"/>
                    <a:pt x="6762" y="3852"/>
                  </a:cubicBezTo>
                  <a:cubicBezTo>
                    <a:pt x="7610" y="4994"/>
                    <a:pt x="8717" y="5885"/>
                    <a:pt x="9603" y="6991"/>
                  </a:cubicBezTo>
                  <a:cubicBezTo>
                    <a:pt x="9907" y="7000"/>
                    <a:pt x="9883" y="6691"/>
                    <a:pt x="10289" y="6800"/>
                  </a:cubicBezTo>
                  <a:cubicBezTo>
                    <a:pt x="13002" y="9084"/>
                    <a:pt x="16040" y="12776"/>
                    <a:pt x="18815" y="15741"/>
                  </a:cubicBezTo>
                  <a:cubicBezTo>
                    <a:pt x="19478" y="16450"/>
                    <a:pt x="21600" y="17981"/>
                    <a:pt x="21559" y="18975"/>
                  </a:cubicBezTo>
                  <a:cubicBezTo>
                    <a:pt x="21538" y="19473"/>
                    <a:pt x="19985" y="21067"/>
                    <a:pt x="19403" y="21068"/>
                  </a:cubicBezTo>
                  <a:cubicBezTo>
                    <a:pt x="18674" y="21070"/>
                    <a:pt x="16925" y="18620"/>
                    <a:pt x="16463" y="18119"/>
                  </a:cubicBezTo>
                  <a:cubicBezTo>
                    <a:pt x="13567" y="14986"/>
                    <a:pt x="10663" y="12104"/>
                    <a:pt x="7937" y="8988"/>
                  </a:cubicBezTo>
                  <a:cubicBezTo>
                    <a:pt x="7981" y="8745"/>
                    <a:pt x="8075" y="8551"/>
                    <a:pt x="8231" y="8417"/>
                  </a:cubicBezTo>
                  <a:cubicBezTo>
                    <a:pt x="7447" y="7467"/>
                    <a:pt x="6506" y="6668"/>
                    <a:pt x="5782" y="5659"/>
                  </a:cubicBezTo>
                  <a:cubicBezTo>
                    <a:pt x="4712" y="6333"/>
                    <a:pt x="4026" y="7379"/>
                    <a:pt x="3038" y="8132"/>
                  </a:cubicBezTo>
                  <a:cubicBezTo>
                    <a:pt x="3011" y="8507"/>
                    <a:pt x="3457" y="8423"/>
                    <a:pt x="3430" y="8798"/>
                  </a:cubicBezTo>
                  <a:cubicBezTo>
                    <a:pt x="3160" y="8980"/>
                    <a:pt x="2931" y="9202"/>
                    <a:pt x="2744" y="9464"/>
                  </a:cubicBezTo>
                  <a:cubicBezTo>
                    <a:pt x="1817" y="8492"/>
                    <a:pt x="917" y="7496"/>
                    <a:pt x="0" y="6515"/>
                  </a:cubicBezTo>
                  <a:cubicBezTo>
                    <a:pt x="45" y="6114"/>
                    <a:pt x="463" y="6077"/>
                    <a:pt x="588" y="5754"/>
                  </a:cubicBezTo>
                  <a:cubicBezTo>
                    <a:pt x="971" y="5763"/>
                    <a:pt x="976" y="6138"/>
                    <a:pt x="1176" y="6325"/>
                  </a:cubicBezTo>
                  <a:cubicBezTo>
                    <a:pt x="2133" y="5542"/>
                    <a:pt x="2997" y="4669"/>
                    <a:pt x="3920" y="3852"/>
                  </a:cubicBezTo>
                  <a:cubicBezTo>
                    <a:pt x="3973" y="3515"/>
                    <a:pt x="3573" y="3618"/>
                    <a:pt x="3626" y="3281"/>
                  </a:cubicBezTo>
                  <a:cubicBezTo>
                    <a:pt x="4449" y="2963"/>
                    <a:pt x="4762" y="1642"/>
                    <a:pt x="5586" y="2615"/>
                  </a:cubicBezTo>
                  <a:cubicBezTo>
                    <a:pt x="7241" y="1338"/>
                    <a:pt x="8705" y="-530"/>
                    <a:pt x="12053" y="142"/>
                  </a:cubicBezTo>
                  <a:close/>
                  <a:moveTo>
                    <a:pt x="12053" y="1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2" name="AutoShape 37"/>
            <p:cNvSpPr>
              <a:spLocks/>
            </p:cNvSpPr>
            <p:nvPr/>
          </p:nvSpPr>
          <p:spPr bwMode="auto">
            <a:xfrm>
              <a:off x="1193800" y="5257800"/>
              <a:ext cx="958850" cy="1131888"/>
            </a:xfrm>
            <a:custGeom>
              <a:avLst/>
              <a:gdLst/>
              <a:ahLst/>
              <a:cxnLst/>
              <a:rect l="0" t="0" r="r" b="b"/>
              <a:pathLst>
                <a:path w="21471" h="21168">
                  <a:moveTo>
                    <a:pt x="8698" y="16584"/>
                  </a:moveTo>
                  <a:cubicBezTo>
                    <a:pt x="14911" y="17225"/>
                    <a:pt x="15123" y="8446"/>
                    <a:pt x="8427" y="9996"/>
                  </a:cubicBezTo>
                  <a:cubicBezTo>
                    <a:pt x="4120" y="10992"/>
                    <a:pt x="4841" y="16185"/>
                    <a:pt x="8698" y="16584"/>
                  </a:cubicBezTo>
                  <a:close/>
                  <a:moveTo>
                    <a:pt x="21471" y="7497"/>
                  </a:moveTo>
                  <a:cubicBezTo>
                    <a:pt x="20222" y="9660"/>
                    <a:pt x="18665" y="11908"/>
                    <a:pt x="16851" y="14539"/>
                  </a:cubicBezTo>
                  <a:cubicBezTo>
                    <a:pt x="15360" y="16702"/>
                    <a:pt x="13346" y="20857"/>
                    <a:pt x="10601" y="21127"/>
                  </a:cubicBezTo>
                  <a:cubicBezTo>
                    <a:pt x="5785" y="21600"/>
                    <a:pt x="-129" y="17900"/>
                    <a:pt x="2" y="14085"/>
                  </a:cubicBezTo>
                  <a:cubicBezTo>
                    <a:pt x="84" y="11698"/>
                    <a:pt x="3984" y="8963"/>
                    <a:pt x="5981" y="7042"/>
                  </a:cubicBezTo>
                  <a:cubicBezTo>
                    <a:pt x="8998" y="4139"/>
                    <a:pt x="11089" y="2215"/>
                    <a:pt x="13318" y="0"/>
                  </a:cubicBezTo>
                  <a:cubicBezTo>
                    <a:pt x="16127" y="2422"/>
                    <a:pt x="18796" y="4963"/>
                    <a:pt x="21471" y="7497"/>
                  </a:cubicBezTo>
                  <a:close/>
                  <a:moveTo>
                    <a:pt x="21471" y="749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656775"/>
      </p:ext>
    </p:extLst>
  </p:cSld>
  <p:clrMapOvr>
    <a:masterClrMapping/>
  </p:clrMapOvr>
  <p:transition>
    <p:fade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4368797" y="2062623"/>
            <a:ext cx="7518400" cy="4127243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234673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Title and Chart (Vertical)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37160" tIns="342900" rIns="20574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Chart Formatting Steps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Adjust Chart Design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keep Style 1 (default)</a:t>
            </a: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Choose “Monochromatic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Palette 1” from Change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Colors drop down menu</a:t>
            </a:r>
          </a:p>
          <a:p>
            <a:pPr marL="172640" lvl="1" defTabSz="342900">
              <a:spcAft>
                <a:spcPts val="225"/>
              </a:spcAft>
            </a:pPr>
            <a:r>
              <a:rPr lang="en-US" sz="750">
                <a:solidFill>
                  <a:srgbClr val="FFFFFF"/>
                </a:solidFill>
              </a:rPr>
              <a:t>OR</a:t>
            </a: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Select all data points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and change fill color to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“Background 2” (2</a:t>
            </a:r>
            <a:r>
              <a:rPr lang="en-US" sz="750" baseline="30000">
                <a:solidFill>
                  <a:srgbClr val="FFFFFF"/>
                </a:solidFill>
              </a:rPr>
              <a:t>nd</a:t>
            </a:r>
            <a:r>
              <a:rPr lang="en-US" sz="750">
                <a:solidFill>
                  <a:srgbClr val="FFFFFF"/>
                </a:solidFill>
              </a:rPr>
              <a:t> grey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in Theme Colors);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Select the data point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you wish to highlight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and choose the red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fill color)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Set Font Size &amp; Color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select entire chart</a:t>
            </a:r>
            <a:endParaRPr lang="en-US" sz="750">
              <a:solidFill>
                <a:srgbClr val="FFFFFF"/>
              </a:solidFill>
            </a:endParaRP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Change font size to 14pt</a:t>
            </a:r>
          </a:p>
          <a:p>
            <a:pPr marL="259556" lvl="1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Change font color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to “Text 1” (1</a:t>
            </a:r>
            <a:r>
              <a:rPr lang="en-US" sz="750" baseline="30000">
                <a:solidFill>
                  <a:srgbClr val="FFFFFF"/>
                </a:solidFill>
              </a:rPr>
              <a:t>st</a:t>
            </a:r>
            <a:r>
              <a:rPr lang="en-US" sz="750">
                <a:solidFill>
                  <a:srgbClr val="FFFFFF"/>
                </a:solidFill>
              </a:rPr>
              <a:t> grey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in Theme Colors)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Add Data Labels (optional)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select entire chart</a:t>
            </a:r>
          </a:p>
          <a:p>
            <a:pPr marL="259556" indent="-86916" defTabSz="342900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Choose ”Data Labels &gt;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Outside End” from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Add Chart Element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drop down menu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 startAt="4"/>
            </a:pPr>
            <a:r>
              <a:rPr lang="en-US" sz="750">
                <a:solidFill>
                  <a:srgbClr val="FFFFFF"/>
                </a:solidFill>
              </a:rPr>
              <a:t>Delete Legend</a:t>
            </a:r>
            <a:br>
              <a:rPr lang="en-US" sz="750" i="1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label line, pie &amp; scatter </a:t>
            </a:r>
            <a:br>
              <a:rPr lang="en-US" sz="750" i="1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plots manually </a:t>
            </a:r>
          </a:p>
          <a:p>
            <a:pPr marL="171450" indent="-171450" defTabSz="342900">
              <a:spcAft>
                <a:spcPts val="225"/>
              </a:spcAft>
              <a:buFont typeface="+mj-lt"/>
              <a:buAutoNum type="arabicPeriod" startAt="4"/>
            </a:pPr>
            <a:r>
              <a:rPr lang="en-US" sz="750">
                <a:solidFill>
                  <a:srgbClr val="FFFFFF"/>
                </a:solidFill>
              </a:rPr>
              <a:t>Delete Chart Title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 i="1">
                <a:solidFill>
                  <a:srgbClr val="FFFFFF"/>
                </a:solidFill>
              </a:rPr>
              <a:t>title should be slide title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4207171" y="837046"/>
            <a:ext cx="236860" cy="231682"/>
            <a:chOff x="595313" y="3619500"/>
            <a:chExt cx="2832100" cy="2770188"/>
          </a:xfrm>
          <a:solidFill>
            <a:schemeClr val="bg1"/>
          </a:solidFill>
        </p:grpSpPr>
        <p:sp>
          <p:nvSpPr>
            <p:cNvPr id="19" name="AutoShape 35"/>
            <p:cNvSpPr>
              <a:spLocks/>
            </p:cNvSpPr>
            <p:nvPr/>
          </p:nvSpPr>
          <p:spPr bwMode="auto">
            <a:xfrm>
              <a:off x="2235200" y="3619500"/>
              <a:ext cx="1192213" cy="1423988"/>
            </a:xfrm>
            <a:custGeom>
              <a:avLst/>
              <a:gdLst/>
              <a:ahLst/>
              <a:cxnLst/>
              <a:rect l="0" t="0" r="r" b="b"/>
              <a:pathLst>
                <a:path w="20831" h="20949">
                  <a:moveTo>
                    <a:pt x="10817" y="39"/>
                  </a:moveTo>
                  <a:cubicBezTo>
                    <a:pt x="9766" y="1834"/>
                    <a:pt x="8173" y="3173"/>
                    <a:pt x="6999" y="4864"/>
                  </a:cubicBezTo>
                  <a:cubicBezTo>
                    <a:pt x="7137" y="6118"/>
                    <a:pt x="7637" y="7067"/>
                    <a:pt x="7635" y="8439"/>
                  </a:cubicBezTo>
                  <a:cubicBezTo>
                    <a:pt x="8905" y="9334"/>
                    <a:pt x="10233" y="10181"/>
                    <a:pt x="11665" y="10941"/>
                  </a:cubicBezTo>
                  <a:cubicBezTo>
                    <a:pt x="16475" y="11002"/>
                    <a:pt x="17646" y="7998"/>
                    <a:pt x="19724" y="5758"/>
                  </a:cubicBezTo>
                  <a:cubicBezTo>
                    <a:pt x="21380" y="6948"/>
                    <a:pt x="20879" y="9521"/>
                    <a:pt x="20148" y="10941"/>
                  </a:cubicBezTo>
                  <a:cubicBezTo>
                    <a:pt x="18670" y="13813"/>
                    <a:pt x="13468" y="16245"/>
                    <a:pt x="8908" y="15051"/>
                  </a:cubicBezTo>
                  <a:cubicBezTo>
                    <a:pt x="7444" y="16916"/>
                    <a:pt x="6110" y="18889"/>
                    <a:pt x="4878" y="20949"/>
                  </a:cubicBezTo>
                  <a:cubicBezTo>
                    <a:pt x="2887" y="19768"/>
                    <a:pt x="1416" y="18148"/>
                    <a:pt x="0" y="16481"/>
                  </a:cubicBezTo>
                  <a:cubicBezTo>
                    <a:pt x="1463" y="15212"/>
                    <a:pt x="2680" y="13735"/>
                    <a:pt x="4242" y="12549"/>
                  </a:cubicBezTo>
                  <a:cubicBezTo>
                    <a:pt x="-220" y="8067"/>
                    <a:pt x="3534" y="-651"/>
                    <a:pt x="10817" y="39"/>
                  </a:cubicBezTo>
                  <a:close/>
                  <a:moveTo>
                    <a:pt x="10817" y="3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0" name="AutoShape 36"/>
            <p:cNvSpPr>
              <a:spLocks/>
            </p:cNvSpPr>
            <p:nvPr/>
          </p:nvSpPr>
          <p:spPr bwMode="auto">
            <a:xfrm>
              <a:off x="595313" y="3695700"/>
              <a:ext cx="2674937" cy="2690813"/>
            </a:xfrm>
            <a:custGeom>
              <a:avLst/>
              <a:gdLst/>
              <a:ahLst/>
              <a:cxnLst/>
              <a:rect l="0" t="0" r="r" b="b"/>
              <a:pathLst>
                <a:path w="21559" h="21068">
                  <a:moveTo>
                    <a:pt x="12053" y="142"/>
                  </a:moveTo>
                  <a:cubicBezTo>
                    <a:pt x="9876" y="978"/>
                    <a:pt x="8094" y="2196"/>
                    <a:pt x="6762" y="3852"/>
                  </a:cubicBezTo>
                  <a:cubicBezTo>
                    <a:pt x="7610" y="4994"/>
                    <a:pt x="8717" y="5885"/>
                    <a:pt x="9603" y="6991"/>
                  </a:cubicBezTo>
                  <a:cubicBezTo>
                    <a:pt x="9907" y="7000"/>
                    <a:pt x="9883" y="6691"/>
                    <a:pt x="10289" y="6800"/>
                  </a:cubicBezTo>
                  <a:cubicBezTo>
                    <a:pt x="13002" y="9084"/>
                    <a:pt x="16040" y="12776"/>
                    <a:pt x="18815" y="15741"/>
                  </a:cubicBezTo>
                  <a:cubicBezTo>
                    <a:pt x="19478" y="16450"/>
                    <a:pt x="21600" y="17981"/>
                    <a:pt x="21559" y="18975"/>
                  </a:cubicBezTo>
                  <a:cubicBezTo>
                    <a:pt x="21538" y="19473"/>
                    <a:pt x="19985" y="21067"/>
                    <a:pt x="19403" y="21068"/>
                  </a:cubicBezTo>
                  <a:cubicBezTo>
                    <a:pt x="18674" y="21070"/>
                    <a:pt x="16925" y="18620"/>
                    <a:pt x="16463" y="18119"/>
                  </a:cubicBezTo>
                  <a:cubicBezTo>
                    <a:pt x="13567" y="14986"/>
                    <a:pt x="10663" y="12104"/>
                    <a:pt x="7937" y="8988"/>
                  </a:cubicBezTo>
                  <a:cubicBezTo>
                    <a:pt x="7981" y="8745"/>
                    <a:pt x="8075" y="8551"/>
                    <a:pt x="8231" y="8417"/>
                  </a:cubicBezTo>
                  <a:cubicBezTo>
                    <a:pt x="7447" y="7467"/>
                    <a:pt x="6506" y="6668"/>
                    <a:pt x="5782" y="5659"/>
                  </a:cubicBezTo>
                  <a:cubicBezTo>
                    <a:pt x="4712" y="6333"/>
                    <a:pt x="4026" y="7379"/>
                    <a:pt x="3038" y="8132"/>
                  </a:cubicBezTo>
                  <a:cubicBezTo>
                    <a:pt x="3011" y="8507"/>
                    <a:pt x="3457" y="8423"/>
                    <a:pt x="3430" y="8798"/>
                  </a:cubicBezTo>
                  <a:cubicBezTo>
                    <a:pt x="3160" y="8980"/>
                    <a:pt x="2931" y="9202"/>
                    <a:pt x="2744" y="9464"/>
                  </a:cubicBezTo>
                  <a:cubicBezTo>
                    <a:pt x="1817" y="8492"/>
                    <a:pt x="917" y="7496"/>
                    <a:pt x="0" y="6515"/>
                  </a:cubicBezTo>
                  <a:cubicBezTo>
                    <a:pt x="45" y="6114"/>
                    <a:pt x="463" y="6077"/>
                    <a:pt x="588" y="5754"/>
                  </a:cubicBezTo>
                  <a:cubicBezTo>
                    <a:pt x="971" y="5763"/>
                    <a:pt x="976" y="6138"/>
                    <a:pt x="1176" y="6325"/>
                  </a:cubicBezTo>
                  <a:cubicBezTo>
                    <a:pt x="2133" y="5542"/>
                    <a:pt x="2997" y="4669"/>
                    <a:pt x="3920" y="3852"/>
                  </a:cubicBezTo>
                  <a:cubicBezTo>
                    <a:pt x="3973" y="3515"/>
                    <a:pt x="3573" y="3618"/>
                    <a:pt x="3626" y="3281"/>
                  </a:cubicBezTo>
                  <a:cubicBezTo>
                    <a:pt x="4449" y="2963"/>
                    <a:pt x="4762" y="1642"/>
                    <a:pt x="5586" y="2615"/>
                  </a:cubicBezTo>
                  <a:cubicBezTo>
                    <a:pt x="7241" y="1338"/>
                    <a:pt x="8705" y="-530"/>
                    <a:pt x="12053" y="142"/>
                  </a:cubicBezTo>
                  <a:close/>
                  <a:moveTo>
                    <a:pt x="12053" y="1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1" name="AutoShape 37"/>
            <p:cNvSpPr>
              <a:spLocks/>
            </p:cNvSpPr>
            <p:nvPr/>
          </p:nvSpPr>
          <p:spPr bwMode="auto">
            <a:xfrm>
              <a:off x="1193800" y="5257800"/>
              <a:ext cx="958850" cy="1131888"/>
            </a:xfrm>
            <a:custGeom>
              <a:avLst/>
              <a:gdLst/>
              <a:ahLst/>
              <a:cxnLst/>
              <a:rect l="0" t="0" r="r" b="b"/>
              <a:pathLst>
                <a:path w="21471" h="21168">
                  <a:moveTo>
                    <a:pt x="8698" y="16584"/>
                  </a:moveTo>
                  <a:cubicBezTo>
                    <a:pt x="14911" y="17225"/>
                    <a:pt x="15123" y="8446"/>
                    <a:pt x="8427" y="9996"/>
                  </a:cubicBezTo>
                  <a:cubicBezTo>
                    <a:pt x="4120" y="10992"/>
                    <a:pt x="4841" y="16185"/>
                    <a:pt x="8698" y="16584"/>
                  </a:cubicBezTo>
                  <a:close/>
                  <a:moveTo>
                    <a:pt x="21471" y="7497"/>
                  </a:moveTo>
                  <a:cubicBezTo>
                    <a:pt x="20222" y="9660"/>
                    <a:pt x="18665" y="11908"/>
                    <a:pt x="16851" y="14539"/>
                  </a:cubicBezTo>
                  <a:cubicBezTo>
                    <a:pt x="15360" y="16702"/>
                    <a:pt x="13346" y="20857"/>
                    <a:pt x="10601" y="21127"/>
                  </a:cubicBezTo>
                  <a:cubicBezTo>
                    <a:pt x="5785" y="21600"/>
                    <a:pt x="-129" y="17900"/>
                    <a:pt x="2" y="14085"/>
                  </a:cubicBezTo>
                  <a:cubicBezTo>
                    <a:pt x="84" y="11698"/>
                    <a:pt x="3984" y="8963"/>
                    <a:pt x="5981" y="7042"/>
                  </a:cubicBezTo>
                  <a:cubicBezTo>
                    <a:pt x="8998" y="4139"/>
                    <a:pt x="11089" y="2215"/>
                    <a:pt x="13318" y="0"/>
                  </a:cubicBezTo>
                  <a:cubicBezTo>
                    <a:pt x="16127" y="2422"/>
                    <a:pt x="18796" y="4963"/>
                    <a:pt x="21471" y="7497"/>
                  </a:cubicBezTo>
                  <a:close/>
                  <a:moveTo>
                    <a:pt x="21471" y="749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4691445"/>
      </p:ext>
    </p:extLst>
  </p:cSld>
  <p:clrMapOvr>
    <a:masterClrMapping/>
  </p:clrMapOvr>
  <p:transition>
    <p:fade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Right)&#10;Text + Small Content (Right)&#10;Text + Small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1366" y="2062621"/>
            <a:ext cx="7515860" cy="4115952"/>
          </a:xfrm>
        </p:spPr>
        <p:txBody>
          <a:bodyPr lIns="411480"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423389" y="2062621"/>
            <a:ext cx="3463808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Small Content (Right)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9082017"/>
      </p:ext>
    </p:extLst>
  </p:cSld>
  <p:clrMapOvr>
    <a:masterClrMapping/>
  </p:clrMapOvr>
  <p:transition>
    <p:fade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234673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71339" y="2062621"/>
            <a:ext cx="7515860" cy="4115952"/>
          </a:xfrm>
        </p:spPr>
        <p:txBody>
          <a:bodyPr lIns="411480" numCol="1" spcCol="457200"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04799" y="2062621"/>
            <a:ext cx="3463808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Small Content (Left)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293453"/>
      </p:ext>
    </p:extLst>
  </p:cSld>
  <p:clrMapOvr>
    <a:masterClrMapping/>
  </p:clrMapOvr>
  <p:transition>
    <p:fade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Large Content (Right)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799" y="2062620"/>
            <a:ext cx="3463808" cy="4109579"/>
          </a:xfrm>
        </p:spPr>
        <p:txBody>
          <a:bodyPr lIns="411480"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71336" y="2062621"/>
            <a:ext cx="7515861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0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1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971114"/>
      </p:ext>
    </p:extLst>
  </p:cSld>
  <p:clrMapOvr>
    <a:masterClrMapping/>
  </p:clrMapOvr>
  <p:transition>
    <p:fade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23389" y="2062620"/>
            <a:ext cx="3463808" cy="4109579"/>
          </a:xfrm>
        </p:spPr>
        <p:txBody>
          <a:bodyPr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01364" y="2062621"/>
            <a:ext cx="7515861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Large Content (Left)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1231135"/>
      </p:ext>
    </p:extLst>
  </p:cSld>
  <p:clrMapOvr>
    <a:masterClrMapping/>
  </p:clrMapOvr>
  <p:transition>
    <p:fade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7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51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3 Icons</a:t>
            </a:r>
          </a:p>
        </p:txBody>
      </p:sp>
    </p:spTree>
    <p:extLst>
      <p:ext uri="{BB962C8B-B14F-4D97-AF65-F5344CB8AC3E}">
        <p14:creationId xmlns:p14="http://schemas.microsoft.com/office/powerpoint/2010/main" val="3837989020"/>
      </p:ext>
    </p:extLst>
  </p:cSld>
  <p:clrMapOvr>
    <a:masterClrMapping/>
  </p:clrMapOvr>
  <p:transition>
    <p:fade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5094732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8407761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858347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7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51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3 Images (Circle)</a:t>
            </a:r>
          </a:p>
        </p:txBody>
      </p:sp>
    </p:spTree>
    <p:extLst>
      <p:ext uri="{BB962C8B-B14F-4D97-AF65-F5344CB8AC3E}">
        <p14:creationId xmlns:p14="http://schemas.microsoft.com/office/powerpoint/2010/main" val="166878681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Circle)&#10;Text + Small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5"/>
          </p:nvPr>
        </p:nvSpPr>
        <p:spPr>
          <a:xfrm>
            <a:off x="609600" y="1981205"/>
            <a:ext cx="2404872" cy="239940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5" y="2062620"/>
            <a:ext cx="75183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Image (Circle)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bold.</a:t>
            </a:r>
            <a:endParaRPr lang="en-US" sz="100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079931289"/>
      </p:ext>
    </p:extLst>
  </p:cSld>
  <p:clrMapOvr>
    <a:masterClrMapping/>
  </p:clrMapOvr>
  <p:transition>
    <p:fade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4764011" y="1783796"/>
            <a:ext cx="2660904" cy="19979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8077039" y="1783796"/>
            <a:ext cx="2660904" cy="19979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527625" y="1783796"/>
            <a:ext cx="2660904" cy="19979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5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1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77039" y="3860805"/>
            <a:ext cx="2663976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5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64011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77039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3 Images (Square)</a:t>
            </a:r>
          </a:p>
        </p:txBody>
      </p:sp>
    </p:spTree>
    <p:extLst>
      <p:ext uri="{BB962C8B-B14F-4D97-AF65-F5344CB8AC3E}">
        <p14:creationId xmlns:p14="http://schemas.microsoft.com/office/powerpoint/2010/main" val="727618058"/>
      </p:ext>
    </p:extLst>
  </p:cSld>
  <p:clrMapOvr>
    <a:masterClrMapping/>
  </p:clrMapOvr>
  <p:transition>
    <p:fade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2" y="2062626"/>
            <a:ext cx="7518399" cy="4109579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Icon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998347"/>
      </p:ext>
    </p:extLst>
  </p:cSld>
  <p:clrMapOvr>
    <a:masterClrMapping/>
  </p:clrMapOvr>
  <p:transition>
    <p:fade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Circle)&#10;Text + Small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914399" y="1981200"/>
            <a:ext cx="2587752" cy="258775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2" y="2062620"/>
            <a:ext cx="7518399" cy="4109579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Small Image (Circle)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028882"/>
      </p:ext>
    </p:extLst>
  </p:cSld>
  <p:clrMapOvr>
    <a:masterClrMapping/>
  </p:clrMapOvr>
  <p:transition>
    <p:fade/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914399" y="1981200"/>
            <a:ext cx="2587752" cy="2587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2" y="2062620"/>
            <a:ext cx="7518399" cy="4109579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Small Image (Square)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955384"/>
      </p:ext>
    </p:extLst>
  </p:cSld>
  <p:clrMapOvr>
    <a:masterClrMapping/>
  </p:clrMapOvr>
  <p:transition>
    <p:fade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734433" y="1800002"/>
            <a:ext cx="4352544" cy="434875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96161" y="2062620"/>
            <a:ext cx="4273971" cy="4109579"/>
          </a:xfrm>
        </p:spPr>
        <p:txBody>
          <a:bodyPr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Large Image (Circle)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04802" y="234673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1357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080">
          <p15:clr>
            <a:srgbClr val="FBAE40"/>
          </p15:clr>
        </p15:guide>
      </p15:sldGuideLst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734433" y="1800002"/>
            <a:ext cx="4352544" cy="4350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96161" y="2062620"/>
            <a:ext cx="4273971" cy="4109579"/>
          </a:xfrm>
        </p:spPr>
        <p:txBody>
          <a:bodyPr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+ Large Image (Square)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to add bullet.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If body subhead is needed, change default text to bold &amp; red.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228158"/>
      </p:ext>
    </p:extLst>
  </p:cSld>
  <p:clrMapOvr>
    <a:masterClrMapping/>
  </p:clrMapOvr>
  <p:transition>
    <p:fade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078" y="234668"/>
            <a:ext cx="9308119" cy="1556176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2062621"/>
            <a:ext cx="11582397" cy="4096512"/>
          </a:xfrm>
        </p:spPr>
        <p:txBody>
          <a:bodyPr lIns="411480" numCol="2" spcCol="457200"/>
          <a:lstStyle>
            <a:lvl1pPr>
              <a:spcAft>
                <a:spcPts val="225"/>
              </a:spcAft>
              <a:defRPr sz="1500" b="1" baseline="0">
                <a:solidFill>
                  <a:schemeClr val="tx2"/>
                </a:solidFill>
              </a:defRPr>
            </a:lvl1pPr>
            <a:lvl2pPr marL="48816" indent="0">
              <a:spcBef>
                <a:spcPts val="150"/>
              </a:spcBef>
              <a:spcAft>
                <a:spcPts val="900"/>
              </a:spcAft>
              <a:buNone/>
              <a:tabLst/>
              <a:defRPr sz="1500" i="1" baseline="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Use tab and left </a:t>
            </a:r>
            <a:r>
              <a:rPr lang="en-US" err="1"/>
              <a:t>outdent</a:t>
            </a:r>
            <a:r>
              <a:rPr lang="en-US"/>
              <a:t> button to change between text styles.</a:t>
            </a:r>
          </a:p>
          <a:p>
            <a:pPr lvl="1"/>
            <a:r>
              <a:rPr lang="en-US"/>
              <a:t>5 words per line. 10 words per text block.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Case Study</a:t>
            </a:r>
          </a:p>
        </p:txBody>
      </p:sp>
      <p:sp>
        <p:nvSpPr>
          <p:cNvPr id="13" name="Picture Placeholder 15"/>
          <p:cNvSpPr>
            <a:spLocks noGrp="1" noChangeAspect="1"/>
          </p:cNvSpPr>
          <p:nvPr>
            <p:ph type="pic" sz="quarter" idx="17"/>
          </p:nvPr>
        </p:nvSpPr>
        <p:spPr>
          <a:xfrm>
            <a:off x="739288" y="234668"/>
            <a:ext cx="1554480" cy="1556176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Use Tab and left outdent button to change between text styles.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Keep words to a minimum with these suggested limits.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 words per line. 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10 words per text block.</a:t>
            </a:r>
          </a:p>
          <a:p>
            <a:pPr marL="264319" indent="-64294" defTabSz="342900">
              <a:spcAft>
                <a:spcPts val="450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50 words per text block. 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0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1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3014694"/>
      </p:ext>
    </p:extLst>
  </p:cSld>
  <p:clrMapOvr>
    <a:masterClrMapping/>
  </p:clrMapOvr>
  <p:transition>
    <p:fade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3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299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240355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885979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Timeline (3 Year)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8"/>
          </p:nvPr>
        </p:nvSpPr>
        <p:spPr>
          <a:xfrm>
            <a:off x="863674" y="2789020"/>
            <a:ext cx="319043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4481731" y="2789020"/>
            <a:ext cx="319043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8099790" y="2789020"/>
            <a:ext cx="319043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0322249"/>
      </p:ext>
    </p:extLst>
  </p:cSld>
  <p:clrMapOvr>
    <a:masterClrMapping/>
  </p:clrMapOvr>
  <p:transition>
    <p:fade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4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301" y="1502633"/>
            <a:ext cx="275837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332406" y="1502633"/>
            <a:ext cx="276524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56249" y="1502633"/>
            <a:ext cx="2751499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780101" y="1502633"/>
            <a:ext cx="2751499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2001488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715026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7428563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Timeline (4 Year)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350291" y="2789020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049297" y="2789020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8748304" y="2789020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10092582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831269" y="2789020"/>
            <a:ext cx="2328583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3530275" y="2789020"/>
            <a:ext cx="2328583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 userDrawn="1">
            <p:ph type="body" sz="quarter" idx="21"/>
          </p:nvPr>
        </p:nvSpPr>
        <p:spPr>
          <a:xfrm>
            <a:off x="6229282" y="2789020"/>
            <a:ext cx="2328583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 userDrawn="1">
            <p:ph type="body" sz="quarter" idx="22"/>
          </p:nvPr>
        </p:nvSpPr>
        <p:spPr>
          <a:xfrm>
            <a:off x="8928290" y="2789020"/>
            <a:ext cx="2328583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9811867"/>
      </p:ext>
    </p:extLst>
  </p:cSld>
  <p:clrMapOvr>
    <a:masterClrMapping/>
  </p:clrMapOvr>
  <p:transition>
    <p:fade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5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301" y="1502633"/>
            <a:ext cx="221072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791632" y="1502633"/>
            <a:ext cx="221893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77389" y="1502633"/>
            <a:ext cx="220251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141881" y="1502633"/>
            <a:ext cx="222232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9320876" y="1502633"/>
            <a:ext cx="222232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727664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078645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0432040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Timeline (5 Year)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3901102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>
            <a:off x="8253045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2815708" y="2789020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167897" y="2789020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991803" y="2789020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9343992" y="2789020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804300" y="2789020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980394" y="2789020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56489" y="2789020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7332583" y="2789020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9508676" y="2789020"/>
            <a:ext cx="18467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793220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5"/>
          </p:nvPr>
        </p:nvSpPr>
        <p:spPr>
          <a:xfrm>
            <a:off x="609600" y="1981200"/>
            <a:ext cx="2404872" cy="24048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5" y="2062620"/>
            <a:ext cx="75183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Image (Square)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bold.</a:t>
            </a:r>
            <a:endParaRPr lang="en-US" sz="100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18309830"/>
      </p:ext>
    </p:extLst>
  </p:cSld>
  <p:clrMapOvr>
    <a:masterClrMapping/>
  </p:clrMapOvr>
  <p:transition>
    <p:fade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88" y="2621080"/>
            <a:ext cx="5329517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00194" y="2621080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Two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Text in boxes is Arial, 20pt.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880166"/>
      </p:ext>
    </p:extLst>
  </p:cSld>
  <p:clrMapOvr>
    <a:masterClrMapping/>
  </p:clrMapOvr>
  <p:transition>
    <p:fade/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92" y="2621080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2621080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092276" y="2621080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Three Items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Text in boxes is Arial, 20pt.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2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3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506490"/>
      </p:ext>
    </p:extLst>
  </p:cSld>
  <p:clrMapOvr>
    <a:masterClrMapping/>
  </p:clrMapOvr>
  <p:transition>
    <p:fade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91" y="1925658"/>
            <a:ext cx="532951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00194" y="1925658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1" y="3369677"/>
            <a:ext cx="532951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4" y="3369677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Four Items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Text in boxes is Arial, 20pt.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508398"/>
      </p:ext>
    </p:extLst>
  </p:cSld>
  <p:clrMapOvr>
    <a:masterClrMapping/>
  </p:clrMapOvr>
  <p:transition>
    <p:fade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92565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92565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92565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3" y="3369677"/>
            <a:ext cx="532951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3369677"/>
            <a:ext cx="539868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Five Items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Text in boxes is Arial, 20pt.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34637"/>
      </p:ext>
    </p:extLst>
  </p:cSld>
  <p:clrMapOvr>
    <a:masterClrMapping/>
  </p:clrMapOvr>
  <p:transition>
    <p:fade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92565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92565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92565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92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Six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Text in boxes is Arial, 20pt.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224309"/>
      </p:ext>
    </p:extLst>
  </p:cSld>
  <p:clrMapOvr>
    <a:masterClrMapping/>
  </p:clrMapOvr>
  <p:transition>
    <p:fade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89" y="1646286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1646286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2289" y="4499047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200196" y="4499047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Seven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Text in boxes is Arial, 20pt.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988275"/>
      </p:ext>
    </p:extLst>
  </p:cSld>
  <p:clrMapOvr>
    <a:masterClrMapping/>
  </p:clrMapOvr>
  <p:transition>
    <p:fade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ight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646286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646286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646286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89" y="3072664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3072664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88" y="4499047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4499047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4499047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Eight Items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Text in boxes is Arial, 20pt.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grpSp>
        <p:nvGrpSpPr>
          <p:cNvPr id="28" name="Group 27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3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018100"/>
      </p:ext>
    </p:extLst>
  </p:cSld>
  <p:clrMapOvr>
    <a:masterClrMapping/>
  </p:clrMapOvr>
  <p:transition>
    <p:fade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Nin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646286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646286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646286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1" y="3072664"/>
            <a:ext cx="350660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377283" y="3072664"/>
            <a:ext cx="350660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092275" y="3072664"/>
            <a:ext cx="3506607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88" y="4499047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4499047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4499047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Boxed Text Nine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2801600" y="702812"/>
            <a:ext cx="3048000" cy="6155188"/>
            <a:chOff x="12801600" y="702812"/>
            <a:chExt cx="3048000" cy="615518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12801600" y="702812"/>
              <a:ext cx="3048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 defTabSz="342900">
                <a:spcAft>
                  <a:spcPts val="450"/>
                </a:spcAft>
              </a:pPr>
              <a:r>
                <a:rPr lang="en-US" sz="825" b="1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171450" indent="-171450" defTabSz="342900">
                <a:spcAft>
                  <a:spcPts val="450"/>
                </a:spcAft>
                <a:buFont typeface="+mj-lt"/>
                <a:buAutoNum type="arabicPeriod"/>
              </a:pPr>
              <a:r>
                <a:rPr lang="en-US" sz="750">
                  <a:solidFill>
                    <a:srgbClr val="FFFFFF"/>
                  </a:solidFill>
                </a:rPr>
                <a:t>Text in boxes is Arial, 20pt.</a:t>
              </a:r>
            </a:p>
            <a:p>
              <a:pPr marL="171450" indent="-171450" defTabSz="342900">
                <a:spcAft>
                  <a:spcPts val="450"/>
                </a:spcAft>
                <a:buFont typeface="+mj-lt"/>
                <a:buAutoNum type="arabicPeriod"/>
              </a:pPr>
              <a:r>
                <a:rPr lang="en-US" sz="750">
                  <a:solidFill>
                    <a:srgbClr val="FFFFFF"/>
                  </a:solidFill>
                </a:rPr>
                <a:t>To add emphasis to text, make text bold </a:t>
              </a:r>
            </a:p>
            <a:p>
              <a:pPr marL="171450" indent="-171450" defTabSz="342900">
                <a:spcAft>
                  <a:spcPts val="450"/>
                </a:spcAft>
                <a:buFont typeface="+mj-lt"/>
                <a:buAutoNum type="arabicPeriod"/>
              </a:pPr>
              <a:r>
                <a:rPr lang="en-US" sz="750">
                  <a:solidFill>
                    <a:srgbClr val="FFFFFF"/>
                  </a:solidFill>
                </a:rPr>
                <a:t>To jump from box to box, use Tab. If clicked into text edit, use Esc-Tab to move to next box.</a:t>
              </a:r>
            </a:p>
          </p:txBody>
        </p:sp>
        <p:grpSp>
          <p:nvGrpSpPr>
            <p:cNvPr id="23" name="Group 22"/>
            <p:cNvGrpSpPr>
              <a:grpSpLocks noChangeAspect="1"/>
            </p:cNvGrpSpPr>
            <p:nvPr userDrawn="1"/>
          </p:nvGrpSpPr>
          <p:grpSpPr>
            <a:xfrm>
              <a:off x="14208931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7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342900"/>
                <a:endParaRPr lang="en-US" sz="1350">
                  <a:solidFill>
                    <a:srgbClr val="565A5C"/>
                  </a:solidFill>
                </a:endParaRPr>
              </a:p>
            </p:txBody>
          </p:sp>
          <p:sp>
            <p:nvSpPr>
              <p:cNvPr id="28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342900"/>
                <a:endParaRPr lang="en-US" sz="1350">
                  <a:solidFill>
                    <a:srgbClr val="565A5C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9220725"/>
      </p:ext>
    </p:extLst>
  </p:cSld>
  <p:clrMapOvr>
    <a:masterClrMapping/>
  </p:clrMapOvr>
  <p:transition>
    <p:fade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6130584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and red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19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89" y="2621076"/>
            <a:ext cx="5388864" cy="1095452"/>
          </a:xfrm>
        </p:spPr>
        <p:txBody>
          <a:bodyPr lIns="91440" tIns="91440" rIns="91440" bIns="91440"/>
          <a:lstStyle>
            <a:lvl1pPr marL="9525" indent="0" algn="ctr">
              <a:spcAft>
                <a:spcPts val="0"/>
              </a:spcAft>
              <a:buNone/>
              <a:defRPr sz="1500" b="0" baseline="0">
                <a:solidFill>
                  <a:schemeClr val="tx1"/>
                </a:solidFill>
              </a:defRPr>
            </a:lvl1pPr>
            <a:lvl2pPr marL="8334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10015" y="2621076"/>
            <a:ext cx="5388864" cy="1095452"/>
          </a:xfrm>
        </p:spPr>
        <p:txBody>
          <a:bodyPr vert="horz" lIns="91440" tIns="91440" rIns="91440" bIns="91440" rtlCol="0">
            <a:noAutofit/>
          </a:bodyPr>
          <a:lstStyle>
            <a:lvl1pPr marL="9525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9525" marR="0" lvl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Grid Two Items</a:t>
            </a:r>
          </a:p>
        </p:txBody>
      </p:sp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347089"/>
      </p:ext>
    </p:extLst>
  </p:cSld>
  <p:clrMapOvr>
    <a:masterClrMapping/>
  </p:clrMapOvr>
  <p:transition>
    <p:fade/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291919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7969245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and red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19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91" y="2621076"/>
            <a:ext cx="3581928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339622" y="2621076"/>
            <a:ext cx="3581927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16947" y="2621076"/>
            <a:ext cx="3581932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 smtClean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Grid Three Items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67671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5"/>
          </p:nvPr>
        </p:nvSpPr>
        <p:spPr>
          <a:xfrm>
            <a:off x="1162051" y="1848946"/>
            <a:ext cx="4352544" cy="434875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13229" y="2062620"/>
            <a:ext cx="4273971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Image (Circle)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bold.</a:t>
            </a:r>
            <a:endParaRPr lang="en-US" sz="100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61014846"/>
      </p:ext>
    </p:extLst>
  </p:cSld>
  <p:clrMapOvr>
    <a:masterClrMapping/>
  </p:clrMapOvr>
  <p:transition>
    <p:fade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6140863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29069" y="3143762"/>
            <a:ext cx="5444355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140863" y="3196306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193838" y="3143762"/>
            <a:ext cx="5485668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and red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92" y="1913648"/>
            <a:ext cx="541113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193841" y="1913648"/>
            <a:ext cx="5405041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2292" y="3205337"/>
            <a:ext cx="5411135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93840" y="3205337"/>
            <a:ext cx="540504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Grid Four Items</a:t>
            </a:r>
          </a:p>
        </p:txBody>
      </p:sp>
      <p:grpSp>
        <p:nvGrpSpPr>
          <p:cNvPr id="23" name="Group 22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4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5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685261"/>
      </p:ext>
    </p:extLst>
  </p:cSld>
  <p:clrMapOvr>
    <a:masterClrMapping/>
  </p:clrMapOvr>
  <p:transition>
    <p:fade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274851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29071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7986316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140863" y="3196306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323505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134510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and red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33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2293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73758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85225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marL="9525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9525" marR="0" lvl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36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2292" y="3205337"/>
            <a:ext cx="5411135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7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93840" y="3205337"/>
            <a:ext cx="540504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Grid Five Items</a:t>
            </a:r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558249"/>
      </p:ext>
    </p:extLst>
  </p:cSld>
  <p:clrMapOvr>
    <a:masterClrMapping/>
  </p:clrMapOvr>
  <p:transition>
    <p:fade/>
  </p:transition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4274851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29071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7986316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4323505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8134510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V="1">
            <a:off x="4274851" y="3205334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7986316" y="3205334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add emphasis to text, make text bold and red</a:t>
            </a:r>
          </a:p>
          <a:p>
            <a:pPr marL="171450" indent="-171450" defTabSz="342900">
              <a:spcAft>
                <a:spcPts val="450"/>
              </a:spcAft>
              <a:buFont typeface="+mj-lt"/>
              <a:buAutoNum type="arabicPeriod"/>
            </a:pPr>
            <a:r>
              <a:rPr lang="en-US" sz="750">
                <a:solidFill>
                  <a:srgbClr val="FFFFFF"/>
                </a:solidFill>
              </a:rPr>
              <a:t>To jump from box to box, use Tab. If clicked into text edit, use Esc-Tab to move to next box.</a:t>
            </a:r>
          </a:p>
        </p:txBody>
      </p:sp>
      <p:sp>
        <p:nvSpPr>
          <p:cNvPr id="28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2293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73758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85225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1" name="Text Placeholder 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62293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2" name="Text Placeholder 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373758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3" name="Text Placeholder 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085225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Text Grid Six Items</a:t>
            </a:r>
          </a:p>
        </p:txBody>
      </p:sp>
      <p:grpSp>
        <p:nvGrpSpPr>
          <p:cNvPr id="35" name="Group 34"/>
          <p:cNvGrpSpPr>
            <a:grpSpLocks noChangeAspect="1"/>
          </p:cNvGrpSpPr>
          <p:nvPr userDrawn="1"/>
        </p:nvGrpSpPr>
        <p:grpSpPr>
          <a:xfrm>
            <a:off x="14208933" y="843420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3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  <p:sp>
          <p:nvSpPr>
            <p:cNvPr id="3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342900"/>
              <a:endParaRPr lang="en-US" sz="1350">
                <a:solidFill>
                  <a:srgbClr val="565A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343284"/>
      </p:ext>
    </p:extLst>
  </p:cSld>
  <p:clrMapOvr>
    <a:masterClrMapping/>
  </p:clrMapOvr>
  <p:transition>
    <p:fade/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4673"/>
            <a:ext cx="11115965" cy="3749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Title Only (Image)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04800" y="671946"/>
            <a:ext cx="11115965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100006"/>
      </p:ext>
    </p:extLst>
  </p:cSld>
  <p:clrMapOvr>
    <a:masterClrMapping/>
  </p:clrMapOvr>
  <p:transition>
    <p:fade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below)&#10;Image with Text (Times be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2" y="228600"/>
            <a:ext cx="3454401" cy="3151097"/>
          </a:xfrm>
        </p:spPr>
        <p:txBody>
          <a:bodyPr anchor="b"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Image with Text (Times below)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3442046"/>
            <a:ext cx="3450965" cy="2730159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21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12801600" y="693872"/>
            <a:ext cx="3048000" cy="8928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change text to white or black </a:t>
            </a:r>
            <a:br>
              <a:rPr lang="en-US" sz="825">
                <a:solidFill>
                  <a:srgbClr val="FFFFFF"/>
                </a:solidFill>
              </a:rPr>
            </a:br>
            <a:r>
              <a:rPr lang="en-US" sz="825">
                <a:solidFill>
                  <a:srgbClr val="FFFFFF"/>
                </a:solidFill>
              </a:rPr>
              <a:t>if red text is not visible </a:t>
            </a:r>
            <a:br>
              <a:rPr lang="en-US" sz="825">
                <a:solidFill>
                  <a:srgbClr val="FFFFFF"/>
                </a:solidFill>
              </a:rPr>
            </a:br>
            <a:r>
              <a:rPr lang="en-US" sz="825">
                <a:solidFill>
                  <a:srgbClr val="FFFFFF"/>
                </a:solidFill>
              </a:rPr>
              <a:t>over image</a:t>
            </a:r>
          </a:p>
        </p:txBody>
      </p:sp>
    </p:spTree>
    <p:extLst>
      <p:ext uri="{BB962C8B-B14F-4D97-AF65-F5344CB8AC3E}">
        <p14:creationId xmlns:p14="http://schemas.microsoft.com/office/powerpoint/2010/main" val="3927684518"/>
      </p:ext>
    </p:extLst>
  </p:cSld>
  <p:clrMapOvr>
    <a:masterClrMapping/>
  </p:clrMapOvr>
  <p:transition>
    <p:fade/>
  </p:transition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abo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2" y="3025589"/>
            <a:ext cx="3454401" cy="3151097"/>
          </a:xfrm>
        </p:spPr>
        <p:txBody>
          <a:bodyPr anchor="t"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Image with Text (Times above)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228604"/>
            <a:ext cx="3450965" cy="2730159"/>
          </a:xfrm>
        </p:spPr>
        <p:txBody>
          <a:bodyPr anchor="b"/>
          <a:lstStyle>
            <a:lvl1pPr marL="9525" indent="0">
              <a:lnSpc>
                <a:spcPct val="90000"/>
              </a:lnSpc>
              <a:buNone/>
              <a:defRPr sz="21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8" name="Rectangle 47"/>
          <p:cNvSpPr/>
          <p:nvPr userDrawn="1"/>
        </p:nvSpPr>
        <p:spPr>
          <a:xfrm>
            <a:off x="12801600" y="693872"/>
            <a:ext cx="3048000" cy="8928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change text to white or black </a:t>
            </a:r>
            <a:br>
              <a:rPr lang="en-US" sz="825">
                <a:solidFill>
                  <a:srgbClr val="FFFFFF"/>
                </a:solidFill>
              </a:rPr>
            </a:br>
            <a:r>
              <a:rPr lang="en-US" sz="825">
                <a:solidFill>
                  <a:srgbClr val="FFFFFF"/>
                </a:solidFill>
              </a:rPr>
              <a:t>if red text is not visible </a:t>
            </a:r>
            <a:br>
              <a:rPr lang="en-US" sz="825">
                <a:solidFill>
                  <a:srgbClr val="FFFFFF"/>
                </a:solidFill>
              </a:rPr>
            </a:br>
            <a:r>
              <a:rPr lang="en-US" sz="825">
                <a:solidFill>
                  <a:srgbClr val="FFFFFF"/>
                </a:solidFill>
              </a:rPr>
              <a:t>over image</a:t>
            </a:r>
          </a:p>
        </p:txBody>
      </p:sp>
    </p:spTree>
    <p:extLst>
      <p:ext uri="{BB962C8B-B14F-4D97-AF65-F5344CB8AC3E}">
        <p14:creationId xmlns:p14="http://schemas.microsoft.com/office/powerpoint/2010/main" val="4192923128"/>
      </p:ext>
    </p:extLst>
  </p:cSld>
  <p:clrMapOvr>
    <a:masterClrMapping/>
  </p:clrMapOvr>
  <p:transition>
    <p:fade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024533" y="6112938"/>
            <a:ext cx="2167467" cy="7450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Logo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326152" y="6035040"/>
            <a:ext cx="9539705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50" y="1569721"/>
            <a:ext cx="6604903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16888"/>
      </p:ext>
    </p:extLst>
  </p:cSld>
  <p:clrMapOvr>
    <a:masterClrMapping/>
  </p:clrMapOvr>
  <p:transition>
    <p:fade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Questions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403507" y="4323204"/>
            <a:ext cx="1384995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>
                <a:solidFill>
                  <a:srgbClr val="C8102E"/>
                </a:solidFill>
                <a:latin typeface="Times New Roman" charset="0"/>
                <a:ea typeface="Times New Roman" charset="0"/>
                <a:cs typeface="Times New Roman" charset="0"/>
              </a:rPr>
              <a:t>Questions</a:t>
            </a: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5240675" y="1399326"/>
            <a:ext cx="1710652" cy="2500541"/>
            <a:chOff x="2911475" y="1220788"/>
            <a:chExt cx="3486150" cy="5095875"/>
          </a:xfrm>
          <a:solidFill>
            <a:schemeClr val="accent1"/>
          </a:solidFill>
        </p:grpSpPr>
        <p:sp>
          <p:nvSpPr>
            <p:cNvPr id="1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C8102E"/>
                </a:solidFill>
              </a:endParaRPr>
            </a:p>
          </p:txBody>
        </p:sp>
        <p:sp>
          <p:nvSpPr>
            <p:cNvPr id="13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C8102E"/>
                </a:solidFill>
              </a:endParaRPr>
            </a:p>
          </p:txBody>
        </p:sp>
        <p:sp>
          <p:nvSpPr>
            <p:cNvPr id="19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C8102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5019930"/>
      </p:ext>
    </p:extLst>
  </p:cSld>
  <p:clrMapOvr>
    <a:masterClrMapping/>
  </p:clrMapOvr>
  <p:transition>
    <p:fade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Contact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01612" y="480179"/>
            <a:ext cx="5485781" cy="1390926"/>
          </a:xfrm>
        </p:spPr>
        <p:txBody>
          <a:bodyPr anchor="ctr"/>
          <a:lstStyle>
            <a:lvl1pPr algn="ctr">
              <a:defRPr sz="15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285" y="1988717"/>
            <a:ext cx="5491107" cy="1390926"/>
          </a:xfrm>
        </p:spPr>
        <p:txBody>
          <a:bodyPr anchor="ctr"/>
          <a:lstStyle>
            <a:lvl1pPr algn="ctr">
              <a:defRPr sz="15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285" y="3497255"/>
            <a:ext cx="5491107" cy="1390926"/>
          </a:xfrm>
        </p:spPr>
        <p:txBody>
          <a:bodyPr anchor="ctr"/>
          <a:lstStyle>
            <a:lvl1pPr algn="ctr">
              <a:defRPr sz="15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285" y="5005793"/>
            <a:ext cx="5491107" cy="1390926"/>
          </a:xfrm>
        </p:spPr>
        <p:txBody>
          <a:bodyPr anchor="ctr"/>
          <a:lstStyle>
            <a:lvl1pPr algn="ctr">
              <a:defRPr sz="150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6100992" y="1929911"/>
            <a:ext cx="54864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6100992" y="3438449"/>
            <a:ext cx="54864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6100992" y="4946987"/>
            <a:ext cx="54864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2192007" y="4323204"/>
            <a:ext cx="1712007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US" sz="2700" i="1">
                <a:solidFill>
                  <a:srgbClr val="C8102E"/>
                </a:solidFill>
                <a:latin typeface="Times New Roman" charset="0"/>
                <a:ea typeface="Times New Roman" charset="0"/>
                <a:cs typeface="Times New Roman" charset="0"/>
              </a:rPr>
              <a:t>Get in touch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2346814" y="1399326"/>
            <a:ext cx="1710652" cy="2500541"/>
            <a:chOff x="2911475" y="1220788"/>
            <a:chExt cx="3486150" cy="5095875"/>
          </a:xfrm>
          <a:solidFill>
            <a:schemeClr val="accent1"/>
          </a:solidFill>
        </p:grpSpPr>
        <p:sp>
          <p:nvSpPr>
            <p:cNvPr id="20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C8102E"/>
                </a:solidFill>
              </a:endParaRPr>
            </a:p>
          </p:txBody>
        </p:sp>
        <p:sp>
          <p:nvSpPr>
            <p:cNvPr id="21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C8102E"/>
                </a:solidFill>
              </a:endParaRPr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/>
              <a:endParaRPr lang="en-US" sz="1350">
                <a:solidFill>
                  <a:srgbClr val="C8102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214327"/>
      </p:ext>
    </p:extLst>
  </p:cSld>
  <p:clrMapOvr>
    <a:masterClrMapping/>
  </p:clrMapOvr>
  <p:transition>
    <p:fade/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326152" y="6035040"/>
            <a:ext cx="9539705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524170" y="4240049"/>
            <a:ext cx="1614224" cy="46166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/>
            <a:r>
              <a:rPr lang="en-US" sz="3000" i="1">
                <a:solidFill>
                  <a:srgbClr val="4F758B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7" y="1569721"/>
            <a:ext cx="6604907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2738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5"/>
          </p:nvPr>
        </p:nvSpPr>
        <p:spPr>
          <a:xfrm>
            <a:off x="1162051" y="1848238"/>
            <a:ext cx="4352544" cy="435016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13229" y="2062620"/>
            <a:ext cx="4273971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Image (Square)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bold.</a:t>
            </a:r>
            <a:endParaRPr lang="en-US" sz="100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707994836"/>
      </p:ext>
    </p:extLst>
  </p:cSld>
  <p:clrMapOvr>
    <a:masterClrMapping/>
  </p:clrMapOvr>
  <p:transition>
    <p:fade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524170" y="4240049"/>
            <a:ext cx="1614224" cy="46166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 defTabSz="342900"/>
            <a:r>
              <a:rPr lang="en-US" sz="3000" i="1">
                <a:solidFill>
                  <a:srgbClr val="4F758B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24871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tIns="137160" rIns="137160" rtlCol="0" anchor="t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en-US" sz="825">
                <a:solidFill>
                  <a:srgbClr val="FFFFFF"/>
                </a:solidFill>
              </a:rPr>
              <a:t>Thank You (Image)</a:t>
            </a:r>
          </a:p>
          <a:p>
            <a:pPr algn="ctr" defTabSz="342900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900">
              <a:spcAft>
                <a:spcPts val="450"/>
              </a:spcAft>
              <a:defRPr/>
            </a:pP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Change background image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in Slide Master by temporarily moving the semi-transparent box (set at 30%) and right-clicking the image and selecting “change picture”</a:t>
            </a:r>
          </a:p>
          <a:p>
            <a:pPr algn="ctr" defTabSz="342900">
              <a:spcAft>
                <a:spcPts val="450"/>
              </a:spcAft>
              <a:defRPr/>
            </a:pPr>
            <a:r>
              <a:rPr lang="en-US" sz="675" i="1">
                <a:solidFill>
                  <a:srgbClr val="FFFFFF"/>
                </a:solidFill>
              </a:rPr>
              <a:t>Select your photo using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NCQA Vibe Guide, available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on Intranet or from </a:t>
            </a:r>
            <a:br>
              <a:rPr lang="en-US" sz="675" i="1">
                <a:solidFill>
                  <a:srgbClr val="FFFFFF"/>
                </a:solidFill>
              </a:rPr>
            </a:br>
            <a:r>
              <a:rPr lang="en-US" sz="675" i="1">
                <a:solidFill>
                  <a:srgbClr val="FFFFFF"/>
                </a:solidFill>
              </a:rPr>
              <a:t>Marketing &amp; Communications Staff</a:t>
            </a:r>
          </a:p>
          <a:p>
            <a:pPr algn="ctr" defTabSz="342900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  <a:p>
            <a:pPr algn="ctr" defTabSz="342900">
              <a:spcAft>
                <a:spcPts val="450"/>
              </a:spcAft>
              <a:defRPr/>
            </a:pPr>
            <a:endParaRPr lang="en-US" sz="675" i="1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7" y="1569721"/>
            <a:ext cx="6604907" cy="3718560"/>
          </a:xfrm>
          <a:prstGeom prst="rect">
            <a:avLst/>
          </a:prstGeom>
        </p:spPr>
      </p:pic>
      <p:sp>
        <p:nvSpPr>
          <p:cNvPr id="10" name="Freeform 25"/>
          <p:cNvSpPr>
            <a:spLocks noChangeArrowheads="1"/>
          </p:cNvSpPr>
          <p:nvPr userDrawn="1"/>
        </p:nvSpPr>
        <p:spPr bwMode="auto">
          <a:xfrm flipH="1">
            <a:off x="14180810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42900"/>
            <a:endParaRPr lang="en-US" sz="1350">
              <a:solidFill>
                <a:srgbClr val="565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16257"/>
      </p:ext>
    </p:extLst>
  </p:cSld>
  <p:clrMapOvr>
    <a:masterClrMapping/>
  </p:clrMapOvr>
  <p:transition>
    <p:fade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>
                <a:solidFill>
                  <a:srgbClr val="FFFFFF"/>
                </a:solidFill>
              </a:rPr>
              <a:t>HAND OUT OPTIONS</a:t>
            </a:r>
          </a:p>
          <a:p>
            <a:pPr algn="ctr" defTabSz="342900"/>
            <a:r>
              <a:rPr lang="en-US" sz="1800">
                <a:solidFill>
                  <a:srgbClr val="FFFFFF"/>
                </a:solidFill>
              </a:rPr>
              <a:t>(THIS PAGE FOR ORGANIZATIONAL PURPOSES ONLY)</a:t>
            </a:r>
          </a:p>
        </p:txBody>
      </p:sp>
    </p:spTree>
    <p:extLst>
      <p:ext uri="{BB962C8B-B14F-4D97-AF65-F5344CB8AC3E}">
        <p14:creationId xmlns:p14="http://schemas.microsoft.com/office/powerpoint/2010/main" val="1196993661"/>
      </p:ext>
    </p:extLst>
  </p:cSld>
  <p:clrMapOvr>
    <a:masterClrMapping/>
  </p:clrMapOvr>
  <p:transition>
    <p:fade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2057400"/>
            <a:ext cx="11582403" cy="4114800"/>
          </a:xfrm>
        </p:spPr>
        <p:txBody>
          <a:bodyPr numCol="3" spcCol="457200"/>
          <a:lstStyle>
            <a:lvl1pPr>
              <a:defRPr sz="750" b="0">
                <a:solidFill>
                  <a:schemeClr val="tx1"/>
                </a:solidFill>
              </a:defRPr>
            </a:lvl1pPr>
            <a:lvl2pPr marL="473869" indent="-130969">
              <a:tabLst/>
              <a:defRPr sz="750"/>
            </a:lvl2pPr>
            <a:lvl3pPr marL="816769" indent="-130969">
              <a:tabLst/>
              <a:defRPr sz="750"/>
            </a:lvl3pPr>
            <a:lvl4pPr marL="1159669" indent="-130969">
              <a:tabLst/>
              <a:defRPr sz="750"/>
            </a:lvl4pPr>
            <a:lvl5pPr marL="1502569" indent="-130969">
              <a:tabLst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>
                <a:solidFill>
                  <a:srgbClr val="FFFFFF"/>
                </a:solidFill>
              </a:rPr>
              <a:t> Title and Content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48310"/>
      </p:ext>
    </p:extLst>
  </p:cSld>
  <p:clrMapOvr>
    <a:masterClrMapping/>
  </p:clrMapOvr>
  <p:transition>
    <p:fade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2075069"/>
            <a:ext cx="3454400" cy="4097135"/>
          </a:xfrm>
        </p:spPr>
        <p:txBody>
          <a:bodyPr anchor="t"/>
          <a:lstStyle>
            <a:lvl1pPr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68802" y="2075064"/>
            <a:ext cx="7518399" cy="4097136"/>
          </a:xfrm>
        </p:spPr>
        <p:txBody>
          <a:bodyPr numCol="2" spcCol="457200"/>
          <a:lstStyle>
            <a:lvl1pPr>
              <a:defRPr sz="750" b="0">
                <a:solidFill>
                  <a:schemeClr val="tx1"/>
                </a:solidFill>
              </a:defRPr>
            </a:lvl1pPr>
            <a:lvl2pPr marL="473869" indent="-130969">
              <a:tabLst/>
              <a:defRPr sz="750"/>
            </a:lvl2pPr>
            <a:lvl3pPr marL="814388" indent="-128588">
              <a:tabLst/>
              <a:defRPr sz="750"/>
            </a:lvl3pPr>
            <a:lvl4pPr marL="1159669" indent="-130969">
              <a:tabLst/>
              <a:defRPr sz="750"/>
            </a:lvl4pPr>
            <a:lvl5pPr marL="1502569" indent="-130969">
              <a:tabLst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>
                <a:solidFill>
                  <a:srgbClr val="FFFFFF"/>
                </a:solidFill>
              </a:rPr>
              <a:t> 2 Column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96146"/>
      </p:ext>
    </p:extLst>
  </p:cSld>
  <p:clrMapOvr>
    <a:masterClrMapping/>
  </p:clrMapOvr>
  <p:transition>
    <p:fade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23389" y="2057400"/>
            <a:ext cx="3463808" cy="4114800"/>
          </a:xfrm>
        </p:spPr>
        <p:txBody>
          <a:bodyPr numCol="1" spcCol="457200"/>
          <a:lstStyle>
            <a:lvl1pPr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5579" indent="-129779">
              <a:tabLst/>
              <a:defRPr sz="750"/>
            </a:lvl3pPr>
            <a:lvl4pPr marL="1159669" indent="-130969">
              <a:tabLst/>
              <a:defRPr sz="750"/>
            </a:lvl4pPr>
            <a:lvl5pPr marL="1500188" indent="-128588">
              <a:tabLst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304799" y="2057400"/>
            <a:ext cx="7512424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1488" indent="-128588">
              <a:tabLst/>
              <a:defRPr sz="750"/>
            </a:lvl2pPr>
            <a:lvl3pPr marL="816769" indent="-130969">
              <a:tabLst/>
              <a:defRPr sz="750"/>
            </a:lvl3pPr>
            <a:lvl4pPr marL="1162050" indent="-133350">
              <a:tabLst/>
              <a:defRPr sz="750"/>
            </a:lvl4pPr>
            <a:lvl5pPr marL="1500188" indent="-128588">
              <a:tabLst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>
                <a:solidFill>
                  <a:srgbClr val="FFFFFF"/>
                </a:solidFill>
              </a:rPr>
              <a:t> Content +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40086"/>
      </p:ext>
    </p:extLst>
  </p:cSld>
  <p:clrMapOvr>
    <a:masterClrMapping/>
  </p:clrMapOvr>
  <p:transition>
    <p:fade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Quot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423393" y="1962369"/>
            <a:ext cx="3463807" cy="2596182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8423393" y="4769334"/>
            <a:ext cx="3463807" cy="1402866"/>
          </a:xfrm>
          <a:noFill/>
        </p:spPr>
        <p:txBody>
          <a:bodyPr lIns="0" tIns="0" rIns="0" bIns="0" anchor="ctr"/>
          <a:lstStyle>
            <a:lvl1pPr algn="ctr">
              <a:defRPr sz="1350" b="0" i="1" cap="none" baseline="0">
                <a:solidFill>
                  <a:schemeClr val="accent2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04802" y="2057400"/>
            <a:ext cx="7512423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6769" indent="-130969">
              <a:tabLst/>
              <a:defRPr sz="750"/>
            </a:lvl3pPr>
            <a:lvl4pPr marL="1157288" indent="-128588">
              <a:tabLst/>
              <a:defRPr sz="750"/>
            </a:lvl4pPr>
            <a:lvl5pPr marL="1501379" indent="-129779">
              <a:tabLst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>
                <a:solidFill>
                  <a:srgbClr val="FFFFFF"/>
                </a:solidFill>
              </a:rPr>
              <a:t> Content, Image, Quote (Square)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87873"/>
      </p:ext>
    </p:extLst>
  </p:cSld>
  <p:clrMapOvr>
    <a:masterClrMapping/>
  </p:clrMapOvr>
  <p:transition>
    <p:fade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Chart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4802" y="2057400"/>
            <a:ext cx="7512423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4388" indent="-128588">
              <a:tabLst/>
              <a:defRPr sz="750"/>
            </a:lvl3pPr>
            <a:lvl4pPr marL="1159669" indent="-130969">
              <a:tabLst/>
              <a:defRPr sz="750"/>
            </a:lvl4pPr>
            <a:lvl5pPr marL="1501379" indent="-129779">
              <a:tabLst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5"/>
          </p:nvPr>
        </p:nvSpPr>
        <p:spPr>
          <a:xfrm>
            <a:off x="8423389" y="4799446"/>
            <a:ext cx="3463808" cy="1379380"/>
          </a:xfrm>
        </p:spPr>
        <p:txBody>
          <a:bodyPr/>
          <a:lstStyle>
            <a:lvl1pPr>
              <a:defRPr sz="750"/>
            </a:lvl1pPr>
            <a:lvl2pPr marL="471488" indent="-128588">
              <a:tabLst/>
              <a:defRPr sz="750"/>
            </a:lvl2pPr>
            <a:lvl3pPr marL="814388" indent="-128588">
              <a:tabLst/>
              <a:defRPr sz="750"/>
            </a:lvl3pPr>
            <a:lvl4pPr marL="1157288" indent="-128588">
              <a:tabLst/>
              <a:defRPr sz="750"/>
            </a:lvl4pPr>
            <a:lvl5pPr marL="1500188" indent="-128588">
              <a:tabLst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2" y="671946"/>
            <a:ext cx="115823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423393" y="1962369"/>
            <a:ext cx="3463807" cy="2596182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Aft>
                <a:spcPts val="450"/>
              </a:spcAft>
            </a:pPr>
            <a:r>
              <a:rPr lang="en-US" sz="825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 defTabSz="342900">
              <a:spcAft>
                <a:spcPts val="450"/>
              </a:spcAft>
            </a:pPr>
            <a:r>
              <a:rPr lang="de-DE" sz="825">
                <a:solidFill>
                  <a:srgbClr val="FFFFFF"/>
                </a:solidFill>
              </a:rPr>
              <a:t>(HO)</a:t>
            </a:r>
            <a:r>
              <a:rPr lang="en-US" sz="825">
                <a:solidFill>
                  <a:srgbClr val="FFFFFF"/>
                </a:solidFill>
              </a:rPr>
              <a:t> Content, Image, Chart</a:t>
            </a:r>
            <a:br>
              <a:rPr lang="en-US" sz="825">
                <a:solidFill>
                  <a:srgbClr val="FFFFFF"/>
                </a:solidFill>
              </a:rPr>
            </a:br>
            <a:r>
              <a:rPr lang="en-US" sz="825">
                <a:solidFill>
                  <a:srgbClr val="FFFFFF"/>
                </a:solidFill>
              </a:rPr>
              <a:t>(Square)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90119"/>
      </p:ext>
    </p:extLst>
  </p:cSld>
  <p:clrMapOvr>
    <a:masterClrMapping/>
  </p:clrMapOvr>
  <p:transition>
    <p:fade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5400" b="1">
                <a:solidFill>
                  <a:srgbClr val="FFFFFF"/>
                </a:solidFill>
              </a:rPr>
              <a:t>DO NOT USE ANY LAYOUTS PAST THIS POINT</a:t>
            </a:r>
          </a:p>
        </p:txBody>
      </p:sp>
    </p:spTree>
    <p:extLst>
      <p:ext uri="{BB962C8B-B14F-4D97-AF65-F5344CB8AC3E}">
        <p14:creationId xmlns:p14="http://schemas.microsoft.com/office/powerpoint/2010/main" val="3189288326"/>
      </p:ext>
    </p:extLst>
  </p:cSld>
  <p:clrMapOvr>
    <a:masterClrMapping/>
  </p:clrMapOvr>
  <p:transition>
    <p:fade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56261"/>
            <a:ext cx="10972800" cy="1143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>
              <a:solidFill>
                <a:srgbClr val="2E516C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324600"/>
            <a:ext cx="12192000" cy="533400"/>
          </a:xfrm>
        </p:spPr>
        <p:txBody>
          <a:bodyPr lIns="274320" tIns="137160" rIns="274320" bIns="137160" anchor="b"/>
          <a:lstStyle>
            <a:lvl1pPr marL="0" indent="0">
              <a:buNone/>
              <a:defRPr sz="1050" b="1" baseline="0"/>
            </a:lvl1pPr>
            <a:lvl2pPr marL="296466" indent="0">
              <a:buNone/>
              <a:defRPr sz="1050" b="1"/>
            </a:lvl2pPr>
            <a:lvl3pPr marL="601266" indent="0">
              <a:buNone/>
              <a:defRPr sz="1050" b="1"/>
            </a:lvl3pPr>
            <a:lvl4pPr marL="897731" indent="0">
              <a:buNone/>
              <a:defRPr sz="1050" b="1"/>
            </a:lvl4pPr>
            <a:lvl5pPr marL="1201340" indent="0">
              <a:buNone/>
              <a:defRPr sz="1050" b="1"/>
            </a:lvl5pPr>
          </a:lstStyle>
          <a:p>
            <a:pPr lvl="0"/>
            <a:r>
              <a:rPr lang="en-US"/>
              <a:t>Reference.</a:t>
            </a:r>
          </a:p>
        </p:txBody>
      </p:sp>
    </p:spTree>
    <p:extLst>
      <p:ext uri="{BB962C8B-B14F-4D97-AF65-F5344CB8AC3E}">
        <p14:creationId xmlns:p14="http://schemas.microsoft.com/office/powerpoint/2010/main" val="3960265659"/>
      </p:ext>
    </p:extLst>
  </p:cSld>
  <p:clrMapOvr>
    <a:masterClrMapping/>
  </p:clrMapOvr>
  <p:transition>
    <p:fade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C583F-7104-40B0-9C81-402C0417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68616-422E-4D72-B94C-9E194C88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26EEB-34AB-4881-967A-BC04C240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5D1-F3CC-45FC-BB74-CC97F35FF997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F030C-A671-4A63-A6DD-C6553E6B6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08954-9A56-47C5-9CFF-B23792AB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61685-4817-445B-B1A2-7010178E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56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080" y="234668"/>
            <a:ext cx="9308119" cy="1556176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2062621"/>
            <a:ext cx="11582397" cy="4096512"/>
          </a:xfrm>
        </p:spPr>
        <p:txBody>
          <a:bodyPr lIns="411480" numCol="2" spcCol="457200"/>
          <a:lstStyle>
            <a:lvl1pPr>
              <a:spcAft>
                <a:spcPts val="300"/>
              </a:spcAft>
              <a:defRPr sz="2000" b="1" baseline="0">
                <a:solidFill>
                  <a:schemeClr val="tx1"/>
                </a:solidFill>
              </a:defRPr>
            </a:lvl1pPr>
            <a:lvl2pPr marL="65085" indent="0">
              <a:spcBef>
                <a:spcPts val="200"/>
              </a:spcBef>
              <a:spcAft>
                <a:spcPts val="1200"/>
              </a:spcAft>
              <a:buNone/>
              <a:tabLst/>
              <a:defRPr sz="2000" i="1" baseline="0">
                <a:solidFill>
                  <a:schemeClr val="tx1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Use tab and left </a:t>
            </a:r>
            <a:r>
              <a:rPr lang="en-US" err="1"/>
              <a:t>outdent</a:t>
            </a:r>
            <a:r>
              <a:rPr lang="en-US"/>
              <a:t> button to change between text styles.</a:t>
            </a:r>
          </a:p>
          <a:p>
            <a:pPr lvl="1"/>
            <a:r>
              <a:rPr lang="en-US"/>
              <a:t>5 words per line. 10 words per text block.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Case</a:t>
            </a:r>
            <a:r>
              <a:rPr lang="en-US" sz="1100" baseline="0"/>
              <a:t> Study</a:t>
            </a:r>
            <a:endParaRPr lang="en-US" sz="1100"/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739288" y="234668"/>
            <a:ext cx="1554480" cy="15561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and left outdent button to change between text styles.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598208286"/>
      </p:ext>
    </p:extLst>
  </p:cSld>
  <p:clrMapOvr>
    <a:masterClrMapping/>
  </p:clrMapOvr>
  <p:transition>
    <p:fade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531" y="2791383"/>
            <a:ext cx="10954871" cy="1183341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1" y="4616962"/>
            <a:ext cx="10954871" cy="923544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9" name="Rectangle 158"/>
          <p:cNvSpPr/>
          <p:nvPr userDrawn="1"/>
        </p:nvSpPr>
        <p:spPr>
          <a:xfrm>
            <a:off x="10029952" y="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27531" y="4341301"/>
            <a:ext cx="10954871" cy="0"/>
          </a:xfrm>
          <a:prstGeom prst="line">
            <a:avLst/>
          </a:prstGeom>
          <a:ln w="12700" cap="rnd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" y="80682"/>
            <a:ext cx="1951908" cy="10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63661"/>
      </p:ext>
    </p:extLst>
  </p:cSld>
  <p:clrMapOvr>
    <a:masterClrMapping/>
  </p:clrMapOvr>
  <p:transition>
    <p:fade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64463"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46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1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1" y="5652328"/>
            <a:ext cx="8125015" cy="502914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335272"/>
            <a:ext cx="12192000" cy="941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1" y="2508933"/>
            <a:ext cx="8125015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/>
            </a:lvl1pPr>
          </a:lstStyle>
          <a:p>
            <a:r>
              <a:rPr lang="en-US"/>
              <a:t>Click to Master title style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1020844" y="2098146"/>
            <a:ext cx="905434" cy="1323516"/>
            <a:chOff x="2911475" y="1220788"/>
            <a:chExt cx="3486150" cy="5095875"/>
          </a:xfrm>
          <a:solidFill>
            <a:schemeClr val="accent1"/>
          </a:solidFill>
        </p:grpSpPr>
        <p:sp>
          <p:nvSpPr>
            <p:cNvPr id="2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0129412"/>
      </p:ext>
    </p:extLst>
  </p:cSld>
  <p:clrMapOvr>
    <a:masterClrMapping/>
  </p:clrMapOvr>
  <p:transition>
    <p:fade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2062621"/>
            <a:ext cx="11582397" cy="4096512"/>
          </a:xfrm>
        </p:spPr>
        <p:txBody>
          <a:bodyPr lIns="411480" numCol="1" spcCol="457200"/>
          <a:lstStyle>
            <a:lvl1pPr marL="65088" indent="-65088">
              <a:spcBef>
                <a:spcPts val="500"/>
              </a:spcBef>
              <a:tabLst/>
              <a:defRPr sz="2000" baseline="0"/>
            </a:lvl1pPr>
            <a:lvl2pPr>
              <a:spcBef>
                <a:spcPts val="500"/>
              </a:spcBef>
              <a:defRPr sz="2000" baseline="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tab to add bullet.</a:t>
            </a:r>
          </a:p>
          <a:p>
            <a:pPr lvl="1"/>
            <a:r>
              <a:rPr lang="en-US"/>
              <a:t>Suggested maximums: 5 words per line. 10 words per text block. 50 slides per text box.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and Content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 &amp; red.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2057037"/>
      </p:ext>
    </p:extLst>
  </p:cSld>
  <p:clrMapOvr>
    <a:masterClrMapping/>
  </p:clrMapOvr>
  <p:transition>
    <p:fade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65365" y="2062624"/>
            <a:ext cx="3438611" cy="410957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423389" y="2062624"/>
            <a:ext cx="3463808" cy="410957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22025" y="2062621"/>
            <a:ext cx="0" cy="4109577"/>
          </a:xfrm>
          <a:prstGeom prst="line">
            <a:avLst/>
          </a:prstGeom>
          <a:ln w="12700" cap="rnd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Two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 &amp; red.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3892219"/>
      </p:ext>
    </p:extLst>
  </p:cSld>
  <p:clrMapOvr>
    <a:masterClrMapping/>
  </p:clrMapOvr>
  <p:transition>
    <p:fade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5366" y="1823989"/>
            <a:ext cx="3448876" cy="508176"/>
          </a:xfrm>
        </p:spPr>
        <p:txBody>
          <a:bodyPr anchor="b"/>
          <a:lstStyle>
            <a:lvl1pPr marL="0" indent="0">
              <a:buNone/>
              <a:defRPr sz="20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65366" y="2438402"/>
            <a:ext cx="3448876" cy="3733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23389" y="1818345"/>
            <a:ext cx="3463808" cy="508176"/>
          </a:xfrm>
        </p:spPr>
        <p:txBody>
          <a:bodyPr anchor="b"/>
          <a:lstStyle>
            <a:lvl1pPr marL="0" indent="0">
              <a:buNone/>
              <a:defRPr sz="20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423389" y="2438402"/>
            <a:ext cx="3463808" cy="3733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8122025" y="2062621"/>
            <a:ext cx="0" cy="4109577"/>
          </a:xfrm>
          <a:prstGeom prst="line">
            <a:avLst/>
          </a:prstGeom>
          <a:ln w="12700" cap="rnd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8544130" y="6430911"/>
            <a:ext cx="1439105" cy="166714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Comparison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 &amp; red.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8297561"/>
      </p:ext>
    </p:extLst>
  </p:cSld>
  <p:clrMapOvr>
    <a:masterClrMapping/>
  </p:clrMapOvr>
  <p:transition>
    <p:fade/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Only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931586"/>
      </p:ext>
    </p:extLst>
  </p:cSld>
  <p:clrMapOvr>
    <a:masterClrMapping/>
  </p:clrMapOvr>
  <p:transition>
    <p:fade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3510509310"/>
      </p:ext>
    </p:extLst>
  </p:cSld>
  <p:clrMapOvr>
    <a:masterClrMapping/>
  </p:clrMapOvr>
  <p:transition>
    <p:fade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56245"/>
            <a:ext cx="3444305" cy="1127222"/>
          </a:xfrm>
        </p:spPr>
        <p:txBody>
          <a:bodyPr lIns="457200" anchor="b"/>
          <a:lstStyle>
            <a:lvl1pPr algn="l">
              <a:lnSpc>
                <a:spcPct val="100000"/>
              </a:lnSpc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3318936"/>
            <a:ext cx="3444305" cy="1810455"/>
          </a:xfrm>
        </p:spPr>
        <p:txBody>
          <a:bodyPr lIns="457200"/>
          <a:lstStyle>
            <a:lvl1pPr marL="0" indent="0">
              <a:buNone/>
              <a:defRPr sz="20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41" name="Content Placeholder 2"/>
          <p:cNvSpPr>
            <a:spLocks noGrp="1"/>
          </p:cNvSpPr>
          <p:nvPr>
            <p:ph idx="13"/>
          </p:nvPr>
        </p:nvSpPr>
        <p:spPr>
          <a:xfrm>
            <a:off x="4368797" y="2062621"/>
            <a:ext cx="7518400" cy="3066768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this layout for charts, tables</a:t>
            </a:r>
            <a:r>
              <a:rPr lang="en-US" sz="1000" baseline="0"/>
              <a:t> or image that need caption text. Click corresponding icon to insert media.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Put title &amp; caption in placeholders at left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Content with Caption</a:t>
            </a:r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4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025612"/>
      </p:ext>
    </p:extLst>
  </p:cSld>
  <p:clrMapOvr>
    <a:masterClrMapping/>
  </p:clrMapOvr>
  <p:transition>
    <p:fade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76801"/>
            <a:ext cx="11582400" cy="513117"/>
          </a:xfrm>
        </p:spPr>
        <p:txBody>
          <a:bodyPr lIns="457200"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"/>
            <a:ext cx="12192000" cy="45719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460468"/>
            <a:ext cx="11582400" cy="553686"/>
          </a:xfrm>
        </p:spPr>
        <p:txBody>
          <a:bodyPr lIns="457200"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Picture with Caption</a:t>
            </a:r>
          </a:p>
        </p:txBody>
      </p:sp>
    </p:spTree>
    <p:extLst>
      <p:ext uri="{BB962C8B-B14F-4D97-AF65-F5344CB8AC3E}">
        <p14:creationId xmlns:p14="http://schemas.microsoft.com/office/powerpoint/2010/main" val="2933572220"/>
      </p:ext>
    </p:extLst>
  </p:cSld>
  <p:clrMapOvr>
    <a:masterClrMapping/>
  </p:clrMapOvr>
  <p:transition>
    <p:fade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TITLE PAGE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1162814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3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299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240355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885979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267919" y="2789016"/>
            <a:ext cx="0" cy="31411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885976" y="2789016"/>
            <a:ext cx="0" cy="31411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2458897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076954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9695013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Timeline (3 Year)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8"/>
          </p:nvPr>
        </p:nvSpPr>
        <p:spPr>
          <a:xfrm>
            <a:off x="863677" y="2789024"/>
            <a:ext cx="319043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4481734" y="2789024"/>
            <a:ext cx="319043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8099793" y="2789024"/>
            <a:ext cx="319043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573260"/>
      </p:ext>
    </p:extLst>
  </p:cSld>
  <p:clrMapOvr>
    <a:masterClrMapping/>
  </p:clrMapOvr>
  <p:transition>
    <p:fade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Blan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2"/>
            <a:ext cx="12192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2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2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1" y="3818966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(Main Blue)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1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89769"/>
      </p:ext>
    </p:extLst>
  </p:cSld>
  <p:clrMapOvr>
    <a:masterClrMapping/>
  </p:clrMapOvr>
  <p:transition>
    <p:fade/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2"/>
            <a:ext cx="12192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2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2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1" y="3818966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(Main Blue)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1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2081"/>
      </p:ext>
    </p:extLst>
  </p:cSld>
  <p:clrMapOvr>
    <a:masterClrMapping/>
  </p:clrMapOvr>
  <p:transition>
    <p:fade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1" y="0"/>
            <a:ext cx="120226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2"/>
            <a:ext cx="12192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2"/>
            <a:ext cx="12192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1" y="3818966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27531" y="1881356"/>
            <a:ext cx="10936941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(Main Red)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1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35272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" y="80682"/>
            <a:ext cx="1951908" cy="1098924"/>
          </a:xfrm>
          <a:prstGeom prst="rect">
            <a:avLst/>
          </a:prstGeom>
        </p:spPr>
      </p:pic>
      <p:sp>
        <p:nvSpPr>
          <p:cNvPr id="27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51786"/>
      </p:ext>
    </p:extLst>
  </p:cSld>
  <p:clrMapOvr>
    <a:masterClrMapping/>
  </p:clrMapOvr>
  <p:transition>
    <p:fade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 (Main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2"/>
            <a:ext cx="12192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2"/>
            <a:ext cx="12192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1" y="3818966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27531" y="1881356"/>
            <a:ext cx="10936941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Alt Title Slide (Main Red)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1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35272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" y="80682"/>
            <a:ext cx="1951908" cy="1098924"/>
          </a:xfrm>
          <a:prstGeom prst="rect">
            <a:avLst/>
          </a:prstGeom>
        </p:spPr>
      </p:pic>
      <p:sp>
        <p:nvSpPr>
          <p:cNvPr id="21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72641"/>
      </p:ext>
    </p:extLst>
  </p:cSld>
  <p:clrMapOvr>
    <a:masterClrMapping/>
  </p:clrMapOvr>
  <p:transition>
    <p:fade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2"/>
            <a:ext cx="12192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2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2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531" y="3818966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Alt Title Slide (Main Blue)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1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" y="80682"/>
            <a:ext cx="1951908" cy="1098924"/>
          </a:xfrm>
          <a:prstGeom prst="rect">
            <a:avLst/>
          </a:prstGeom>
        </p:spPr>
      </p:pic>
      <p:sp>
        <p:nvSpPr>
          <p:cNvPr id="22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13324"/>
      </p:ext>
    </p:extLst>
  </p:cSld>
  <p:clrMapOvr>
    <a:masterClrMapping/>
  </p:clrMapOvr>
  <p:transition>
    <p:fade/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2"/>
            <a:ext cx="12192000" cy="342900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2"/>
            <a:ext cx="12192000" cy="15227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2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1" y="3818966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LTSS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27531" y="1881356"/>
            <a:ext cx="10936941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(LTSS)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1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" y="80682"/>
            <a:ext cx="1951908" cy="1098924"/>
          </a:xfrm>
          <a:prstGeom prst="rect">
            <a:avLst/>
          </a:prstGeom>
        </p:spPr>
      </p:pic>
      <p:sp>
        <p:nvSpPr>
          <p:cNvPr id="21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23086"/>
      </p:ext>
    </p:extLst>
  </p:cSld>
  <p:clrMapOvr>
    <a:masterClrMapping/>
  </p:clrMapOvr>
  <p:transition>
    <p:fade/>
  </p:transition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(HPA)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2"/>
            <a:ext cx="12192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2"/>
            <a:ext cx="12192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2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1" y="3818966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HPA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1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07213"/>
      </p:ext>
    </p:extLst>
  </p:cSld>
  <p:clrMapOvr>
    <a:masterClrMapping/>
  </p:clrMapOvr>
  <p:transition>
    <p:fade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(Connected</a:t>
            </a:r>
            <a:r>
              <a:rPr lang="en-US" sz="1100" baseline="0"/>
              <a:t> Care</a:t>
            </a:r>
            <a:r>
              <a:rPr lang="en-US" sz="1100"/>
              <a:t>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2"/>
            <a:ext cx="12192000" cy="3429001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2"/>
            <a:ext cx="12192000" cy="15227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2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1" y="3818966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Connected Care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1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54299"/>
      </p:ext>
    </p:extLst>
  </p:cSld>
  <p:clrMapOvr>
    <a:masterClrMapping/>
  </p:clrMapOvr>
  <p:transition>
    <p:fade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CM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(PCMH)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2"/>
            <a:ext cx="12192000" cy="3429001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2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2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1" y="3818966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PCMH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1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26068"/>
      </p:ext>
    </p:extLst>
  </p:cSld>
  <p:clrMapOvr>
    <a:masterClrMapping/>
  </p:clrMapOvr>
  <p:transition>
    <p:fade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CS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(PCSP)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2"/>
            <a:ext cx="12192000" cy="3429001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2"/>
            <a:ext cx="12192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2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1" y="3818966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PCSP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1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" y="80682"/>
            <a:ext cx="1951908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1060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4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301" y="1502633"/>
            <a:ext cx="275837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332409" y="1502633"/>
            <a:ext cx="276524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56249" y="1502633"/>
            <a:ext cx="2751499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780101" y="1502633"/>
            <a:ext cx="2751499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2001490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715029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7428563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Timeline (4 Year)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350291" y="2789024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049297" y="2789024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8748304" y="2789024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10092585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831271" y="2789024"/>
            <a:ext cx="2328583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3530278" y="2789024"/>
            <a:ext cx="2328583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 userDrawn="1">
            <p:ph type="body" sz="quarter" idx="21"/>
          </p:nvPr>
        </p:nvSpPr>
        <p:spPr>
          <a:xfrm>
            <a:off x="6229285" y="2789024"/>
            <a:ext cx="2328583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 userDrawn="1">
            <p:ph type="body" sz="quarter" idx="22"/>
          </p:nvPr>
        </p:nvSpPr>
        <p:spPr>
          <a:xfrm>
            <a:off x="8928293" y="2789024"/>
            <a:ext cx="2328583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1815861"/>
      </p:ext>
    </p:extLst>
  </p:cSld>
  <p:clrMapOvr>
    <a:masterClrMapping/>
  </p:clrMapOvr>
  <p:transition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CQA Academ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 (NCQA</a:t>
            </a:r>
            <a:r>
              <a:rPr lang="en-US" sz="1100" baseline="0"/>
              <a:t> Academy</a:t>
            </a:r>
            <a:r>
              <a:rPr lang="en-US" sz="1100"/>
              <a:t>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11108267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2"/>
            <a:ext cx="12192000" cy="3429001"/>
          </a:xfrm>
          <a:prstGeom prst="rect">
            <a:avLst/>
          </a:prstGeom>
          <a:solidFill>
            <a:srgbClr val="00927E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2"/>
            <a:ext cx="12192000" cy="1522731"/>
          </a:xfrm>
          <a:prstGeom prst="rect">
            <a:avLst/>
          </a:prstGeom>
          <a:solidFill>
            <a:srgbClr val="009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2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12192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27531" y="3818966"/>
            <a:ext cx="10954871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Academy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531" y="5657996"/>
            <a:ext cx="10954871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66" y="139699"/>
            <a:ext cx="1758186" cy="919351"/>
          </a:xfrm>
          <a:prstGeom prst="rect">
            <a:avLst/>
          </a:prstGeom>
        </p:spPr>
      </p:pic>
      <p:sp>
        <p:nvSpPr>
          <p:cNvPr id="18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21430"/>
      </p:ext>
    </p:extLst>
  </p:cSld>
  <p:clrMapOvr>
    <a:masterClrMapping/>
  </p:clrMapOvr>
  <p:transition>
    <p:fade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STRUCTURAL</a:t>
            </a:r>
            <a:r>
              <a:rPr lang="en-US" sz="4800" b="1" baseline="0"/>
              <a:t> </a:t>
            </a:r>
            <a:br>
              <a:rPr lang="en-US" sz="4800" b="1" baseline="0"/>
            </a:br>
            <a:r>
              <a:rPr lang="en-US" sz="4800" b="1" baseline="0"/>
              <a:t>SLIDE </a:t>
            </a:r>
            <a:r>
              <a:rPr lang="en-US" sz="4800" b="1"/>
              <a:t>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44685568"/>
      </p:ext>
    </p:extLst>
  </p:cSld>
  <p:clrMapOvr>
    <a:masterClrMapping/>
  </p:clrMapOvr>
  <p:transition>
    <p:fade/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Table of Contents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0"/>
            <a:ext cx="6858000" cy="12550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262562" y="3990809"/>
            <a:ext cx="1538883" cy="8863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36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447802" y="1980800"/>
            <a:ext cx="1168398" cy="1707904"/>
            <a:chOff x="2911475" y="1220788"/>
            <a:chExt cx="3486150" cy="5095875"/>
          </a:xfrm>
          <a:solidFill>
            <a:schemeClr val="tx2"/>
          </a:solidFill>
        </p:grpSpPr>
        <p:sp>
          <p:nvSpPr>
            <p:cNvPr id="3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sp>
        <p:nvSpPr>
          <p:cNvPr id="42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03208"/>
      </p:ext>
    </p:extLst>
  </p:cSld>
  <p:clrMapOvr>
    <a:masterClrMapping/>
  </p:clrMapOvr>
  <p:transition>
    <p:fade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Table of Contents (Blue)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0"/>
            <a:ext cx="6858000" cy="125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262562" y="3990810"/>
            <a:ext cx="1538883" cy="8863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447802" y="1984610"/>
            <a:ext cx="1168398" cy="1707904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36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30945"/>
      </p:ext>
    </p:extLst>
  </p:cSld>
  <p:clrMapOvr>
    <a:masterClrMapping/>
  </p:clrMapOvr>
  <p:transition>
    <p:fade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Agenda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0"/>
            <a:ext cx="6858000" cy="12550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Text Placeholder 2"/>
          <p:cNvSpPr>
            <a:spLocks noGrp="1"/>
          </p:cNvSpPr>
          <p:nvPr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326683" y="4212403"/>
            <a:ext cx="1410643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Agenda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1447802" y="1980800"/>
            <a:ext cx="1168398" cy="1707904"/>
            <a:chOff x="2911475" y="1220788"/>
            <a:chExt cx="3486150" cy="5095875"/>
          </a:xfrm>
          <a:solidFill>
            <a:schemeClr val="tx2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69563"/>
      </p:ext>
    </p:extLst>
  </p:cSld>
  <p:clrMapOvr>
    <a:masterClrMapping/>
  </p:clrMapOvr>
  <p:transition>
    <p:fade/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12188952" cy="68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Agenda (Blue)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406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666967" y="3366250"/>
            <a:ext cx="6858000" cy="125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727073" y="798162"/>
            <a:ext cx="6694907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326685" y="4212403"/>
            <a:ext cx="1410643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Agenda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1450342" y="1984610"/>
            <a:ext cx="1168398" cy="1707904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7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97847"/>
      </p:ext>
    </p:extLst>
  </p:cSld>
  <p:clrMapOvr>
    <a:masterClrMapping/>
  </p:clrMapOvr>
  <p:transition>
    <p:fade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SECTION BREAK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57822939"/>
      </p:ext>
    </p:extLst>
  </p:cSld>
  <p:clrMapOvr>
    <a:masterClrMapping/>
  </p:clrMapOvr>
  <p:transition>
    <p:fade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M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64463"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69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32"/>
            <a:ext cx="8125013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 (Main)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1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016780" y="2098146"/>
            <a:ext cx="905434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3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sp>
        <p:nvSpPr>
          <p:cNvPr id="41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2991"/>
      </p:ext>
    </p:extLst>
  </p:cSld>
  <p:clrMapOvr>
    <a:masterClrMapping/>
  </p:clrMapOvr>
  <p:transition>
    <p:fade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64463"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8"/>
            <a:ext cx="12192000" cy="1522732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69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LTSS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32"/>
            <a:ext cx="8125013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 (LTSS)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24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1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016780" y="2098146"/>
            <a:ext cx="905434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6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01492"/>
      </p:ext>
    </p:extLst>
  </p:cSld>
  <p:clrMapOvr>
    <a:masterClrMapping/>
  </p:clrMapOvr>
  <p:transition>
    <p:fade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64463"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69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HPA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32"/>
            <a:ext cx="8125013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 (HPA)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1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6780" y="2098146"/>
            <a:ext cx="905434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sp>
        <p:nvSpPr>
          <p:cNvPr id="33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3908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5367" y="1823989"/>
            <a:ext cx="3438144" cy="508176"/>
          </a:xfrm>
        </p:spPr>
        <p:txBody>
          <a:bodyPr anchor="b"/>
          <a:lstStyle>
            <a:lvl1pPr marL="0" indent="0">
              <a:buNone/>
              <a:defRPr sz="20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65367" y="2438408"/>
            <a:ext cx="3438144" cy="3733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23389" y="1818345"/>
            <a:ext cx="3438144" cy="508176"/>
          </a:xfrm>
        </p:spPr>
        <p:txBody>
          <a:bodyPr anchor="b"/>
          <a:lstStyle>
            <a:lvl1pPr marL="0" indent="0">
              <a:buNone/>
              <a:defRPr sz="20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423389" y="2438408"/>
            <a:ext cx="3438144" cy="3733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8122025" y="2062621"/>
            <a:ext cx="0" cy="4109577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8544134" y="6430911"/>
            <a:ext cx="1439105" cy="166714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Comparison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bold.</a:t>
            </a:r>
            <a:endParaRPr lang="en-US" sz="100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09" lvl="0" indent="-85721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9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11042472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5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301" y="1502633"/>
            <a:ext cx="221072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791632" y="1502633"/>
            <a:ext cx="221893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77392" y="1502633"/>
            <a:ext cx="220251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141881" y="1502633"/>
            <a:ext cx="222232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9320876" y="1502633"/>
            <a:ext cx="222232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727666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078648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0432042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Timeline (5 Year)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3901103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>
            <a:off x="8253048" y="2394161"/>
            <a:ext cx="1" cy="178954"/>
          </a:xfrm>
          <a:prstGeom prst="line">
            <a:avLst/>
          </a:prstGeom>
          <a:ln w="12700" cap="rnd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2815708" y="2789024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167897" y="2789024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991803" y="2789024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9343992" y="2789024"/>
            <a:ext cx="0" cy="3141139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804302" y="2789024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980397" y="2789024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56492" y="2789024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7332586" y="2789024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9508678" y="2789024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1321697"/>
      </p:ext>
    </p:extLst>
  </p:cSld>
  <p:clrMapOvr>
    <a:masterClrMapping/>
  </p:clrMapOvr>
  <p:transition>
    <p:fade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64463"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69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Connected Care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32"/>
            <a:ext cx="8125013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 </a:t>
            </a:r>
            <a:br>
              <a:rPr lang="en-US" sz="1100"/>
            </a:br>
            <a:r>
              <a:rPr lang="en-US" sz="1100"/>
              <a:t>(Connected Care)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1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16780" y="2098146"/>
            <a:ext cx="905434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sp>
        <p:nvSpPr>
          <p:cNvPr id="33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43789"/>
      </p:ext>
    </p:extLst>
  </p:cSld>
  <p:clrMapOvr>
    <a:masterClrMapping/>
  </p:clrMapOvr>
  <p:transition>
    <p:fade/>
  </p:transition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PCM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64463"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69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r>
              <a:rPr lang="en-US" err="1"/>
              <a:t>PCMH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32"/>
            <a:ext cx="8125013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 (</a:t>
            </a:r>
            <a:r>
              <a:rPr lang="en-US" sz="1100" err="1"/>
              <a:t>PCMH</a:t>
            </a:r>
            <a:r>
              <a:rPr lang="en-US" sz="1100"/>
              <a:t>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1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16780" y="2098146"/>
            <a:ext cx="905434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sp>
        <p:nvSpPr>
          <p:cNvPr id="33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41997"/>
      </p:ext>
    </p:extLst>
  </p:cSld>
  <p:clrMapOvr>
    <a:masterClrMapping/>
  </p:clrMapOvr>
  <p:transition>
    <p:fade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PCS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64463"/>
          <a:stretch/>
        </p:blipFill>
        <p:spPr>
          <a:xfrm>
            <a:off x="0" y="5335266"/>
            <a:ext cx="12188952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12192000" cy="1522734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12192000" cy="542939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69"/>
            <a:ext cx="12192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032000" y="2508933"/>
            <a:ext cx="8125013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r>
              <a:rPr lang="en-US" err="1"/>
              <a:t>PCSP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32000" y="5652332"/>
            <a:ext cx="8125013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 (</a:t>
            </a:r>
            <a:r>
              <a:rPr lang="en-US" sz="1100" err="1"/>
              <a:t>PCSP</a:t>
            </a:r>
            <a:r>
              <a:rPr lang="en-US" sz="1100"/>
              <a:t>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2032001" y="1937408"/>
            <a:ext cx="8125015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16780" y="2098146"/>
            <a:ext cx="905434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sp>
        <p:nvSpPr>
          <p:cNvPr id="33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02270"/>
      </p:ext>
    </p:extLst>
  </p:cSld>
  <p:clrMapOvr>
    <a:masterClrMapping/>
  </p:clrMapOvr>
  <p:transition>
    <p:fade/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CUSTOM</a:t>
            </a:r>
            <a:r>
              <a:rPr lang="en-US" sz="4800" b="1" baseline="0"/>
              <a:t> LAYOUTS</a:t>
            </a:r>
            <a:endParaRPr lang="en-US" sz="4800" b="1"/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0766346"/>
      </p:ext>
    </p:extLst>
  </p:cSld>
  <p:clrMapOvr>
    <a:masterClrMapping/>
  </p:clrMapOvr>
  <p:transition>
    <p:fade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1" y="2062621"/>
            <a:ext cx="8229593" cy="4114800"/>
          </a:xfrm>
        </p:spPr>
        <p:txBody>
          <a:bodyPr lIns="411480"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2 Column (Text)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 &amp; red.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5614021"/>
      </p:ext>
    </p:extLst>
  </p:cSld>
  <p:clrMapOvr>
    <a:masterClrMapping/>
  </p:clrMapOvr>
  <p:transition>
    <p:fade/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304799" y="2062621"/>
            <a:ext cx="11582400" cy="273797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and</a:t>
            </a:r>
            <a:r>
              <a:rPr lang="en-US" sz="1100" baseline="0"/>
              <a:t> Chart (Horizontal)</a:t>
            </a:r>
            <a:endParaRPr lang="en-US" sz="110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82880" tIns="457200" rIns="27432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Chart Formatting Steps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000"/>
              <a:t>Adjust Chart Design </a:t>
            </a:r>
            <a:br>
              <a:rPr lang="en-US" sz="1000"/>
            </a:br>
            <a:r>
              <a:rPr lang="en-US" sz="1000" i="1"/>
              <a:t>keep Style 1 (default)</a:t>
            </a:r>
          </a:p>
          <a:p>
            <a:pPr marL="346075" lvl="1" indent="-115888">
              <a:spcAft>
                <a:spcPts val="300"/>
              </a:spcAft>
              <a:buFont typeface="Arial" charset="0"/>
              <a:buChar char="•"/>
            </a:pPr>
            <a:r>
              <a:rPr lang="en-US" sz="1000">
                <a:solidFill>
                  <a:srgbClr val="FFFFFF"/>
                </a:solidFill>
              </a:rPr>
              <a:t>Choose “Monochromatic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Palette 1” from Change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Colors drop down menu</a:t>
            </a:r>
          </a:p>
          <a:p>
            <a:pPr marL="230187" lvl="1">
              <a:spcAft>
                <a:spcPts val="300"/>
              </a:spcAft>
            </a:pPr>
            <a:r>
              <a:rPr lang="en-US" sz="1000">
                <a:solidFill>
                  <a:srgbClr val="FFFFFF"/>
                </a:solidFill>
              </a:rPr>
              <a:t>OR</a:t>
            </a:r>
          </a:p>
          <a:p>
            <a:pPr marL="346075" lvl="1" indent="-115888">
              <a:spcAft>
                <a:spcPts val="300"/>
              </a:spcAft>
              <a:buFont typeface="Arial" charset="0"/>
              <a:buChar char="•"/>
            </a:pPr>
            <a:r>
              <a:rPr lang="en-US" sz="1000">
                <a:solidFill>
                  <a:srgbClr val="FFFFFF"/>
                </a:solidFill>
              </a:rPr>
              <a:t>Select all data points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and change fill color to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“Background 2” (2</a:t>
            </a:r>
            <a:r>
              <a:rPr lang="en-US" sz="1000" baseline="30000">
                <a:solidFill>
                  <a:srgbClr val="FFFFFF"/>
                </a:solidFill>
              </a:rPr>
              <a:t>nd</a:t>
            </a:r>
            <a:r>
              <a:rPr lang="en-US" sz="1000">
                <a:solidFill>
                  <a:srgbClr val="FFFFFF"/>
                </a:solidFill>
              </a:rPr>
              <a:t> grey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swatch in Theme Colors);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Select the data point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you wish to highlight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and choose the red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swatch fill color)</a:t>
            </a:r>
            <a:endParaRPr lang="en-US" sz="1000"/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000"/>
              <a:t>Set Font Size &amp; Color</a:t>
            </a:r>
            <a:br>
              <a:rPr lang="en-US" sz="1000"/>
            </a:br>
            <a:r>
              <a:rPr lang="en-US" sz="1000" i="1"/>
              <a:t>select entire chart</a:t>
            </a:r>
            <a:endParaRPr lang="en-US" sz="1000"/>
          </a:p>
          <a:p>
            <a:pPr marL="346075" lvl="1" indent="-115888">
              <a:spcAft>
                <a:spcPts val="300"/>
              </a:spcAft>
              <a:buFont typeface="Arial" charset="0"/>
              <a:buChar char="•"/>
            </a:pPr>
            <a:r>
              <a:rPr lang="en-US" sz="1000"/>
              <a:t>Change font size to 14pt</a:t>
            </a:r>
          </a:p>
          <a:p>
            <a:pPr marL="346075" lvl="1" indent="-115888">
              <a:spcAft>
                <a:spcPts val="300"/>
              </a:spcAft>
              <a:buFont typeface="Arial" charset="0"/>
              <a:buChar char="•"/>
            </a:pPr>
            <a:r>
              <a:rPr lang="en-US" sz="1000"/>
              <a:t>Change font color </a:t>
            </a:r>
            <a:br>
              <a:rPr lang="en-US" sz="1000"/>
            </a:br>
            <a:r>
              <a:rPr lang="en-US" sz="1000"/>
              <a:t>to “Text 1” (1</a:t>
            </a:r>
            <a:r>
              <a:rPr lang="en-US" sz="1000" baseline="30000"/>
              <a:t>st</a:t>
            </a:r>
            <a:r>
              <a:rPr lang="en-US" sz="1000"/>
              <a:t> grey </a:t>
            </a:r>
            <a:br>
              <a:rPr lang="en-US" sz="1000"/>
            </a:br>
            <a:r>
              <a:rPr lang="en-US" sz="1000"/>
              <a:t>swatch in Theme Colors)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000"/>
              <a:t>Add Data Labels (optional)</a:t>
            </a:r>
            <a:br>
              <a:rPr lang="en-US" sz="1000"/>
            </a:br>
            <a:r>
              <a:rPr lang="en-US" sz="1000" i="1"/>
              <a:t>select entire chart</a:t>
            </a:r>
          </a:p>
          <a:p>
            <a:pPr marL="346075" indent="-115888">
              <a:spcAft>
                <a:spcPts val="300"/>
              </a:spcAft>
              <a:buFont typeface="Arial" charset="0"/>
              <a:buChar char="•"/>
            </a:pPr>
            <a:r>
              <a:rPr lang="en-US" sz="1000"/>
              <a:t>Choose ”Data Labels &gt; </a:t>
            </a:r>
            <a:br>
              <a:rPr lang="en-US" sz="1000"/>
            </a:br>
            <a:r>
              <a:rPr lang="en-US" sz="1000"/>
              <a:t>Outside End” from</a:t>
            </a:r>
            <a:br>
              <a:rPr lang="en-US" sz="1000"/>
            </a:br>
            <a:r>
              <a:rPr lang="en-US" sz="1000"/>
              <a:t>Add Chart Element </a:t>
            </a:r>
            <a:br>
              <a:rPr lang="en-US" sz="1000"/>
            </a:br>
            <a:r>
              <a:rPr lang="en-US" sz="1000"/>
              <a:t>drop down menu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 startAt="4"/>
            </a:pPr>
            <a:r>
              <a:rPr lang="en-US" sz="1000"/>
              <a:t>Delete Legend</a:t>
            </a:r>
            <a:br>
              <a:rPr lang="en-US" sz="1000" i="1"/>
            </a:br>
            <a:r>
              <a:rPr lang="en-US" sz="1000" i="1"/>
              <a:t>label line, pie &amp; scatter </a:t>
            </a:r>
            <a:br>
              <a:rPr lang="en-US" sz="1000" i="1"/>
            </a:br>
            <a:r>
              <a:rPr lang="en-US" sz="1000" i="1"/>
              <a:t>plots manually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 startAt="4"/>
            </a:pPr>
            <a:r>
              <a:rPr lang="en-US" sz="1000"/>
              <a:t>Delete Chart Title</a:t>
            </a:r>
            <a:br>
              <a:rPr lang="en-US" sz="1000"/>
            </a:br>
            <a:r>
              <a:rPr lang="en-US" sz="1000" i="1"/>
              <a:t>title should be slide title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4207170" y="837046"/>
            <a:ext cx="236860" cy="231682"/>
            <a:chOff x="595313" y="3619500"/>
            <a:chExt cx="2832100" cy="2770188"/>
          </a:xfrm>
          <a:solidFill>
            <a:schemeClr val="bg1"/>
          </a:solidFill>
        </p:grpSpPr>
        <p:sp>
          <p:nvSpPr>
            <p:cNvPr id="20" name="AutoShape 35"/>
            <p:cNvSpPr>
              <a:spLocks/>
            </p:cNvSpPr>
            <p:nvPr/>
          </p:nvSpPr>
          <p:spPr bwMode="auto">
            <a:xfrm>
              <a:off x="2235200" y="3619500"/>
              <a:ext cx="1192213" cy="1423988"/>
            </a:xfrm>
            <a:custGeom>
              <a:avLst/>
              <a:gdLst/>
              <a:ahLst/>
              <a:cxnLst/>
              <a:rect l="0" t="0" r="r" b="b"/>
              <a:pathLst>
                <a:path w="20831" h="20949">
                  <a:moveTo>
                    <a:pt x="10817" y="39"/>
                  </a:moveTo>
                  <a:cubicBezTo>
                    <a:pt x="9766" y="1834"/>
                    <a:pt x="8173" y="3173"/>
                    <a:pt x="6999" y="4864"/>
                  </a:cubicBezTo>
                  <a:cubicBezTo>
                    <a:pt x="7137" y="6118"/>
                    <a:pt x="7637" y="7067"/>
                    <a:pt x="7635" y="8439"/>
                  </a:cubicBezTo>
                  <a:cubicBezTo>
                    <a:pt x="8905" y="9334"/>
                    <a:pt x="10233" y="10181"/>
                    <a:pt x="11665" y="10941"/>
                  </a:cubicBezTo>
                  <a:cubicBezTo>
                    <a:pt x="16475" y="11002"/>
                    <a:pt x="17646" y="7998"/>
                    <a:pt x="19724" y="5758"/>
                  </a:cubicBezTo>
                  <a:cubicBezTo>
                    <a:pt x="21380" y="6948"/>
                    <a:pt x="20879" y="9521"/>
                    <a:pt x="20148" y="10941"/>
                  </a:cubicBezTo>
                  <a:cubicBezTo>
                    <a:pt x="18670" y="13813"/>
                    <a:pt x="13468" y="16245"/>
                    <a:pt x="8908" y="15051"/>
                  </a:cubicBezTo>
                  <a:cubicBezTo>
                    <a:pt x="7444" y="16916"/>
                    <a:pt x="6110" y="18889"/>
                    <a:pt x="4878" y="20949"/>
                  </a:cubicBezTo>
                  <a:cubicBezTo>
                    <a:pt x="2887" y="19768"/>
                    <a:pt x="1416" y="18148"/>
                    <a:pt x="0" y="16481"/>
                  </a:cubicBezTo>
                  <a:cubicBezTo>
                    <a:pt x="1463" y="15212"/>
                    <a:pt x="2680" y="13735"/>
                    <a:pt x="4242" y="12549"/>
                  </a:cubicBezTo>
                  <a:cubicBezTo>
                    <a:pt x="-220" y="8067"/>
                    <a:pt x="3534" y="-651"/>
                    <a:pt x="10817" y="39"/>
                  </a:cubicBezTo>
                  <a:close/>
                  <a:moveTo>
                    <a:pt x="10817" y="3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AutoShape 36"/>
            <p:cNvSpPr>
              <a:spLocks/>
            </p:cNvSpPr>
            <p:nvPr/>
          </p:nvSpPr>
          <p:spPr bwMode="auto">
            <a:xfrm>
              <a:off x="595313" y="3695700"/>
              <a:ext cx="2674937" cy="2690813"/>
            </a:xfrm>
            <a:custGeom>
              <a:avLst/>
              <a:gdLst/>
              <a:ahLst/>
              <a:cxnLst/>
              <a:rect l="0" t="0" r="r" b="b"/>
              <a:pathLst>
                <a:path w="21559" h="21068">
                  <a:moveTo>
                    <a:pt x="12053" y="142"/>
                  </a:moveTo>
                  <a:cubicBezTo>
                    <a:pt x="9876" y="978"/>
                    <a:pt x="8094" y="2196"/>
                    <a:pt x="6762" y="3852"/>
                  </a:cubicBezTo>
                  <a:cubicBezTo>
                    <a:pt x="7610" y="4994"/>
                    <a:pt x="8717" y="5885"/>
                    <a:pt x="9603" y="6991"/>
                  </a:cubicBezTo>
                  <a:cubicBezTo>
                    <a:pt x="9907" y="7000"/>
                    <a:pt x="9883" y="6691"/>
                    <a:pt x="10289" y="6800"/>
                  </a:cubicBezTo>
                  <a:cubicBezTo>
                    <a:pt x="13002" y="9084"/>
                    <a:pt x="16040" y="12776"/>
                    <a:pt x="18815" y="15741"/>
                  </a:cubicBezTo>
                  <a:cubicBezTo>
                    <a:pt x="19478" y="16450"/>
                    <a:pt x="21600" y="17981"/>
                    <a:pt x="21559" y="18975"/>
                  </a:cubicBezTo>
                  <a:cubicBezTo>
                    <a:pt x="21538" y="19473"/>
                    <a:pt x="19985" y="21067"/>
                    <a:pt x="19403" y="21068"/>
                  </a:cubicBezTo>
                  <a:cubicBezTo>
                    <a:pt x="18674" y="21070"/>
                    <a:pt x="16925" y="18620"/>
                    <a:pt x="16463" y="18119"/>
                  </a:cubicBezTo>
                  <a:cubicBezTo>
                    <a:pt x="13567" y="14986"/>
                    <a:pt x="10663" y="12104"/>
                    <a:pt x="7937" y="8988"/>
                  </a:cubicBezTo>
                  <a:cubicBezTo>
                    <a:pt x="7981" y="8745"/>
                    <a:pt x="8075" y="8551"/>
                    <a:pt x="8231" y="8417"/>
                  </a:cubicBezTo>
                  <a:cubicBezTo>
                    <a:pt x="7447" y="7467"/>
                    <a:pt x="6506" y="6668"/>
                    <a:pt x="5782" y="5659"/>
                  </a:cubicBezTo>
                  <a:cubicBezTo>
                    <a:pt x="4712" y="6333"/>
                    <a:pt x="4026" y="7379"/>
                    <a:pt x="3038" y="8132"/>
                  </a:cubicBezTo>
                  <a:cubicBezTo>
                    <a:pt x="3011" y="8507"/>
                    <a:pt x="3457" y="8423"/>
                    <a:pt x="3430" y="8798"/>
                  </a:cubicBezTo>
                  <a:cubicBezTo>
                    <a:pt x="3160" y="8980"/>
                    <a:pt x="2931" y="9202"/>
                    <a:pt x="2744" y="9464"/>
                  </a:cubicBezTo>
                  <a:cubicBezTo>
                    <a:pt x="1817" y="8492"/>
                    <a:pt x="917" y="7496"/>
                    <a:pt x="0" y="6515"/>
                  </a:cubicBezTo>
                  <a:cubicBezTo>
                    <a:pt x="45" y="6114"/>
                    <a:pt x="463" y="6077"/>
                    <a:pt x="588" y="5754"/>
                  </a:cubicBezTo>
                  <a:cubicBezTo>
                    <a:pt x="971" y="5763"/>
                    <a:pt x="976" y="6138"/>
                    <a:pt x="1176" y="6325"/>
                  </a:cubicBezTo>
                  <a:cubicBezTo>
                    <a:pt x="2133" y="5542"/>
                    <a:pt x="2997" y="4669"/>
                    <a:pt x="3920" y="3852"/>
                  </a:cubicBezTo>
                  <a:cubicBezTo>
                    <a:pt x="3973" y="3515"/>
                    <a:pt x="3573" y="3618"/>
                    <a:pt x="3626" y="3281"/>
                  </a:cubicBezTo>
                  <a:cubicBezTo>
                    <a:pt x="4449" y="2963"/>
                    <a:pt x="4762" y="1642"/>
                    <a:pt x="5586" y="2615"/>
                  </a:cubicBezTo>
                  <a:cubicBezTo>
                    <a:pt x="7241" y="1338"/>
                    <a:pt x="8705" y="-530"/>
                    <a:pt x="12053" y="142"/>
                  </a:cubicBezTo>
                  <a:close/>
                  <a:moveTo>
                    <a:pt x="12053" y="1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AutoShape 37"/>
            <p:cNvSpPr>
              <a:spLocks/>
            </p:cNvSpPr>
            <p:nvPr/>
          </p:nvSpPr>
          <p:spPr bwMode="auto">
            <a:xfrm>
              <a:off x="1193800" y="5257800"/>
              <a:ext cx="958850" cy="1131888"/>
            </a:xfrm>
            <a:custGeom>
              <a:avLst/>
              <a:gdLst/>
              <a:ahLst/>
              <a:cxnLst/>
              <a:rect l="0" t="0" r="r" b="b"/>
              <a:pathLst>
                <a:path w="21471" h="21168">
                  <a:moveTo>
                    <a:pt x="8698" y="16584"/>
                  </a:moveTo>
                  <a:cubicBezTo>
                    <a:pt x="14911" y="17225"/>
                    <a:pt x="15123" y="8446"/>
                    <a:pt x="8427" y="9996"/>
                  </a:cubicBezTo>
                  <a:cubicBezTo>
                    <a:pt x="4120" y="10992"/>
                    <a:pt x="4841" y="16185"/>
                    <a:pt x="8698" y="16584"/>
                  </a:cubicBezTo>
                  <a:close/>
                  <a:moveTo>
                    <a:pt x="21471" y="7497"/>
                  </a:moveTo>
                  <a:cubicBezTo>
                    <a:pt x="20222" y="9660"/>
                    <a:pt x="18665" y="11908"/>
                    <a:pt x="16851" y="14539"/>
                  </a:cubicBezTo>
                  <a:cubicBezTo>
                    <a:pt x="15360" y="16702"/>
                    <a:pt x="13346" y="20857"/>
                    <a:pt x="10601" y="21127"/>
                  </a:cubicBezTo>
                  <a:cubicBezTo>
                    <a:pt x="5785" y="21600"/>
                    <a:pt x="-129" y="17900"/>
                    <a:pt x="2" y="14085"/>
                  </a:cubicBezTo>
                  <a:cubicBezTo>
                    <a:pt x="84" y="11698"/>
                    <a:pt x="3984" y="8963"/>
                    <a:pt x="5981" y="7042"/>
                  </a:cubicBezTo>
                  <a:cubicBezTo>
                    <a:pt x="8998" y="4139"/>
                    <a:pt x="11089" y="2215"/>
                    <a:pt x="13318" y="0"/>
                  </a:cubicBezTo>
                  <a:cubicBezTo>
                    <a:pt x="16127" y="2422"/>
                    <a:pt x="18796" y="4963"/>
                    <a:pt x="21471" y="7497"/>
                  </a:cubicBezTo>
                  <a:close/>
                  <a:moveTo>
                    <a:pt x="21471" y="749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9733920"/>
      </p:ext>
    </p:extLst>
  </p:cSld>
  <p:clrMapOvr>
    <a:masterClrMapping/>
  </p:clrMapOvr>
  <p:transition>
    <p:fade/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4368797" y="2062623"/>
            <a:ext cx="7518400" cy="4127243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34671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and</a:t>
            </a:r>
            <a:r>
              <a:rPr lang="en-US" sz="1100" baseline="0"/>
              <a:t> Chart (Vertical)</a:t>
            </a:r>
            <a:endParaRPr lang="en-US" sz="110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82880" tIns="457200" rIns="27432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Chart Formatting Steps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000"/>
              <a:t>Adjust Chart Design </a:t>
            </a:r>
            <a:br>
              <a:rPr lang="en-US" sz="1000"/>
            </a:br>
            <a:r>
              <a:rPr lang="en-US" sz="1000" i="1"/>
              <a:t>keep Style 1 (default)</a:t>
            </a:r>
          </a:p>
          <a:p>
            <a:pPr marL="346075" lvl="1" indent="-115888">
              <a:spcAft>
                <a:spcPts val="300"/>
              </a:spcAft>
              <a:buFont typeface="Arial" charset="0"/>
              <a:buChar char="•"/>
            </a:pPr>
            <a:r>
              <a:rPr lang="en-US" sz="1000">
                <a:solidFill>
                  <a:srgbClr val="FFFFFF"/>
                </a:solidFill>
              </a:rPr>
              <a:t>Choose “Monochromatic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Palette 1” from Change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Colors drop down menu</a:t>
            </a:r>
          </a:p>
          <a:p>
            <a:pPr marL="230187" lvl="1">
              <a:spcAft>
                <a:spcPts val="300"/>
              </a:spcAft>
            </a:pPr>
            <a:r>
              <a:rPr lang="en-US" sz="1000">
                <a:solidFill>
                  <a:srgbClr val="FFFFFF"/>
                </a:solidFill>
              </a:rPr>
              <a:t>OR</a:t>
            </a:r>
          </a:p>
          <a:p>
            <a:pPr marL="346075" lvl="1" indent="-115888">
              <a:spcAft>
                <a:spcPts val="300"/>
              </a:spcAft>
              <a:buFont typeface="Arial" charset="0"/>
              <a:buChar char="•"/>
            </a:pPr>
            <a:r>
              <a:rPr lang="en-US" sz="1000">
                <a:solidFill>
                  <a:srgbClr val="FFFFFF"/>
                </a:solidFill>
              </a:rPr>
              <a:t>Select all data points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and change fill color to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“Background 2” (2</a:t>
            </a:r>
            <a:r>
              <a:rPr lang="en-US" sz="1000" baseline="30000">
                <a:solidFill>
                  <a:srgbClr val="FFFFFF"/>
                </a:solidFill>
              </a:rPr>
              <a:t>nd</a:t>
            </a:r>
            <a:r>
              <a:rPr lang="en-US" sz="1000">
                <a:solidFill>
                  <a:srgbClr val="FFFFFF"/>
                </a:solidFill>
              </a:rPr>
              <a:t> grey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swatch in Theme Colors);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Select the data point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you wish to highlight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and choose the red 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swatch fill color)</a:t>
            </a:r>
            <a:endParaRPr lang="en-US" sz="1000"/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000"/>
              <a:t>Set Font Size &amp; Color</a:t>
            </a:r>
            <a:br>
              <a:rPr lang="en-US" sz="1000"/>
            </a:br>
            <a:r>
              <a:rPr lang="en-US" sz="1000" i="1"/>
              <a:t>select entire chart</a:t>
            </a:r>
            <a:endParaRPr lang="en-US" sz="1000"/>
          </a:p>
          <a:p>
            <a:pPr marL="346075" lvl="1" indent="-115888">
              <a:spcAft>
                <a:spcPts val="300"/>
              </a:spcAft>
              <a:buFont typeface="Arial" charset="0"/>
              <a:buChar char="•"/>
            </a:pPr>
            <a:r>
              <a:rPr lang="en-US" sz="1000"/>
              <a:t>Change font size to 14pt</a:t>
            </a:r>
          </a:p>
          <a:p>
            <a:pPr marL="346075" lvl="1" indent="-115888">
              <a:spcAft>
                <a:spcPts val="300"/>
              </a:spcAft>
              <a:buFont typeface="Arial" charset="0"/>
              <a:buChar char="•"/>
            </a:pPr>
            <a:r>
              <a:rPr lang="en-US" sz="1000"/>
              <a:t>Change font color </a:t>
            </a:r>
            <a:br>
              <a:rPr lang="en-US" sz="1000"/>
            </a:br>
            <a:r>
              <a:rPr lang="en-US" sz="1000"/>
              <a:t>to “Text 1” (1</a:t>
            </a:r>
            <a:r>
              <a:rPr lang="en-US" sz="1000" baseline="30000"/>
              <a:t>st</a:t>
            </a:r>
            <a:r>
              <a:rPr lang="en-US" sz="1000"/>
              <a:t> grey </a:t>
            </a:r>
            <a:br>
              <a:rPr lang="en-US" sz="1000"/>
            </a:br>
            <a:r>
              <a:rPr lang="en-US" sz="1000"/>
              <a:t>swatch in Theme Colors)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000"/>
              <a:t>Add Data Labels (optional)</a:t>
            </a:r>
            <a:br>
              <a:rPr lang="en-US" sz="1000"/>
            </a:br>
            <a:r>
              <a:rPr lang="en-US" sz="1000" i="1"/>
              <a:t>select entire chart</a:t>
            </a:r>
          </a:p>
          <a:p>
            <a:pPr marL="346075" indent="-115888">
              <a:spcAft>
                <a:spcPts val="300"/>
              </a:spcAft>
              <a:buFont typeface="Arial" charset="0"/>
              <a:buChar char="•"/>
            </a:pPr>
            <a:r>
              <a:rPr lang="en-US" sz="1000"/>
              <a:t>Choose ”Data Labels &gt; </a:t>
            </a:r>
            <a:br>
              <a:rPr lang="en-US" sz="1000"/>
            </a:br>
            <a:r>
              <a:rPr lang="en-US" sz="1000"/>
              <a:t>Outside End” from</a:t>
            </a:r>
            <a:br>
              <a:rPr lang="en-US" sz="1000"/>
            </a:br>
            <a:r>
              <a:rPr lang="en-US" sz="1000"/>
              <a:t>Add Chart Element </a:t>
            </a:r>
            <a:br>
              <a:rPr lang="en-US" sz="1000"/>
            </a:br>
            <a:r>
              <a:rPr lang="en-US" sz="1000"/>
              <a:t>drop down menu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 startAt="4"/>
            </a:pPr>
            <a:r>
              <a:rPr lang="en-US" sz="1000"/>
              <a:t>Delete Legend</a:t>
            </a:r>
            <a:br>
              <a:rPr lang="en-US" sz="1000" i="1"/>
            </a:br>
            <a:r>
              <a:rPr lang="en-US" sz="1000" i="1"/>
              <a:t>label line, pie &amp; scatter </a:t>
            </a:r>
            <a:br>
              <a:rPr lang="en-US" sz="1000" i="1"/>
            </a:br>
            <a:r>
              <a:rPr lang="en-US" sz="1000" i="1"/>
              <a:t>plots manually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 startAt="4"/>
            </a:pPr>
            <a:r>
              <a:rPr lang="en-US" sz="1000"/>
              <a:t>Delete Chart Title</a:t>
            </a:r>
            <a:br>
              <a:rPr lang="en-US" sz="1000"/>
            </a:br>
            <a:r>
              <a:rPr lang="en-US" sz="1000" i="1"/>
              <a:t>title should be slide title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4207170" y="837046"/>
            <a:ext cx="236860" cy="231682"/>
            <a:chOff x="595313" y="3619500"/>
            <a:chExt cx="2832100" cy="2770188"/>
          </a:xfrm>
          <a:solidFill>
            <a:schemeClr val="bg1"/>
          </a:solidFill>
        </p:grpSpPr>
        <p:sp>
          <p:nvSpPr>
            <p:cNvPr id="19" name="AutoShape 35"/>
            <p:cNvSpPr>
              <a:spLocks/>
            </p:cNvSpPr>
            <p:nvPr/>
          </p:nvSpPr>
          <p:spPr bwMode="auto">
            <a:xfrm>
              <a:off x="2235200" y="3619500"/>
              <a:ext cx="1192213" cy="1423988"/>
            </a:xfrm>
            <a:custGeom>
              <a:avLst/>
              <a:gdLst/>
              <a:ahLst/>
              <a:cxnLst/>
              <a:rect l="0" t="0" r="r" b="b"/>
              <a:pathLst>
                <a:path w="20831" h="20949">
                  <a:moveTo>
                    <a:pt x="10817" y="39"/>
                  </a:moveTo>
                  <a:cubicBezTo>
                    <a:pt x="9766" y="1834"/>
                    <a:pt x="8173" y="3173"/>
                    <a:pt x="6999" y="4864"/>
                  </a:cubicBezTo>
                  <a:cubicBezTo>
                    <a:pt x="7137" y="6118"/>
                    <a:pt x="7637" y="7067"/>
                    <a:pt x="7635" y="8439"/>
                  </a:cubicBezTo>
                  <a:cubicBezTo>
                    <a:pt x="8905" y="9334"/>
                    <a:pt x="10233" y="10181"/>
                    <a:pt x="11665" y="10941"/>
                  </a:cubicBezTo>
                  <a:cubicBezTo>
                    <a:pt x="16475" y="11002"/>
                    <a:pt x="17646" y="7998"/>
                    <a:pt x="19724" y="5758"/>
                  </a:cubicBezTo>
                  <a:cubicBezTo>
                    <a:pt x="21380" y="6948"/>
                    <a:pt x="20879" y="9521"/>
                    <a:pt x="20148" y="10941"/>
                  </a:cubicBezTo>
                  <a:cubicBezTo>
                    <a:pt x="18670" y="13813"/>
                    <a:pt x="13468" y="16245"/>
                    <a:pt x="8908" y="15051"/>
                  </a:cubicBezTo>
                  <a:cubicBezTo>
                    <a:pt x="7444" y="16916"/>
                    <a:pt x="6110" y="18889"/>
                    <a:pt x="4878" y="20949"/>
                  </a:cubicBezTo>
                  <a:cubicBezTo>
                    <a:pt x="2887" y="19768"/>
                    <a:pt x="1416" y="18148"/>
                    <a:pt x="0" y="16481"/>
                  </a:cubicBezTo>
                  <a:cubicBezTo>
                    <a:pt x="1463" y="15212"/>
                    <a:pt x="2680" y="13735"/>
                    <a:pt x="4242" y="12549"/>
                  </a:cubicBezTo>
                  <a:cubicBezTo>
                    <a:pt x="-220" y="8067"/>
                    <a:pt x="3534" y="-651"/>
                    <a:pt x="10817" y="39"/>
                  </a:cubicBezTo>
                  <a:close/>
                  <a:moveTo>
                    <a:pt x="10817" y="3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AutoShape 36"/>
            <p:cNvSpPr>
              <a:spLocks/>
            </p:cNvSpPr>
            <p:nvPr/>
          </p:nvSpPr>
          <p:spPr bwMode="auto">
            <a:xfrm>
              <a:off x="595313" y="3695700"/>
              <a:ext cx="2674937" cy="2690813"/>
            </a:xfrm>
            <a:custGeom>
              <a:avLst/>
              <a:gdLst/>
              <a:ahLst/>
              <a:cxnLst/>
              <a:rect l="0" t="0" r="r" b="b"/>
              <a:pathLst>
                <a:path w="21559" h="21068">
                  <a:moveTo>
                    <a:pt x="12053" y="142"/>
                  </a:moveTo>
                  <a:cubicBezTo>
                    <a:pt x="9876" y="978"/>
                    <a:pt x="8094" y="2196"/>
                    <a:pt x="6762" y="3852"/>
                  </a:cubicBezTo>
                  <a:cubicBezTo>
                    <a:pt x="7610" y="4994"/>
                    <a:pt x="8717" y="5885"/>
                    <a:pt x="9603" y="6991"/>
                  </a:cubicBezTo>
                  <a:cubicBezTo>
                    <a:pt x="9907" y="7000"/>
                    <a:pt x="9883" y="6691"/>
                    <a:pt x="10289" y="6800"/>
                  </a:cubicBezTo>
                  <a:cubicBezTo>
                    <a:pt x="13002" y="9084"/>
                    <a:pt x="16040" y="12776"/>
                    <a:pt x="18815" y="15741"/>
                  </a:cubicBezTo>
                  <a:cubicBezTo>
                    <a:pt x="19478" y="16450"/>
                    <a:pt x="21600" y="17981"/>
                    <a:pt x="21559" y="18975"/>
                  </a:cubicBezTo>
                  <a:cubicBezTo>
                    <a:pt x="21538" y="19473"/>
                    <a:pt x="19985" y="21067"/>
                    <a:pt x="19403" y="21068"/>
                  </a:cubicBezTo>
                  <a:cubicBezTo>
                    <a:pt x="18674" y="21070"/>
                    <a:pt x="16925" y="18620"/>
                    <a:pt x="16463" y="18119"/>
                  </a:cubicBezTo>
                  <a:cubicBezTo>
                    <a:pt x="13567" y="14986"/>
                    <a:pt x="10663" y="12104"/>
                    <a:pt x="7937" y="8988"/>
                  </a:cubicBezTo>
                  <a:cubicBezTo>
                    <a:pt x="7981" y="8745"/>
                    <a:pt x="8075" y="8551"/>
                    <a:pt x="8231" y="8417"/>
                  </a:cubicBezTo>
                  <a:cubicBezTo>
                    <a:pt x="7447" y="7467"/>
                    <a:pt x="6506" y="6668"/>
                    <a:pt x="5782" y="5659"/>
                  </a:cubicBezTo>
                  <a:cubicBezTo>
                    <a:pt x="4712" y="6333"/>
                    <a:pt x="4026" y="7379"/>
                    <a:pt x="3038" y="8132"/>
                  </a:cubicBezTo>
                  <a:cubicBezTo>
                    <a:pt x="3011" y="8507"/>
                    <a:pt x="3457" y="8423"/>
                    <a:pt x="3430" y="8798"/>
                  </a:cubicBezTo>
                  <a:cubicBezTo>
                    <a:pt x="3160" y="8980"/>
                    <a:pt x="2931" y="9202"/>
                    <a:pt x="2744" y="9464"/>
                  </a:cubicBezTo>
                  <a:cubicBezTo>
                    <a:pt x="1817" y="8492"/>
                    <a:pt x="917" y="7496"/>
                    <a:pt x="0" y="6515"/>
                  </a:cubicBezTo>
                  <a:cubicBezTo>
                    <a:pt x="45" y="6114"/>
                    <a:pt x="463" y="6077"/>
                    <a:pt x="588" y="5754"/>
                  </a:cubicBezTo>
                  <a:cubicBezTo>
                    <a:pt x="971" y="5763"/>
                    <a:pt x="976" y="6138"/>
                    <a:pt x="1176" y="6325"/>
                  </a:cubicBezTo>
                  <a:cubicBezTo>
                    <a:pt x="2133" y="5542"/>
                    <a:pt x="2997" y="4669"/>
                    <a:pt x="3920" y="3852"/>
                  </a:cubicBezTo>
                  <a:cubicBezTo>
                    <a:pt x="3973" y="3515"/>
                    <a:pt x="3573" y="3618"/>
                    <a:pt x="3626" y="3281"/>
                  </a:cubicBezTo>
                  <a:cubicBezTo>
                    <a:pt x="4449" y="2963"/>
                    <a:pt x="4762" y="1642"/>
                    <a:pt x="5586" y="2615"/>
                  </a:cubicBezTo>
                  <a:cubicBezTo>
                    <a:pt x="7241" y="1338"/>
                    <a:pt x="8705" y="-530"/>
                    <a:pt x="12053" y="142"/>
                  </a:cubicBezTo>
                  <a:close/>
                  <a:moveTo>
                    <a:pt x="12053" y="1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AutoShape 37"/>
            <p:cNvSpPr>
              <a:spLocks/>
            </p:cNvSpPr>
            <p:nvPr/>
          </p:nvSpPr>
          <p:spPr bwMode="auto">
            <a:xfrm>
              <a:off x="1193800" y="5257800"/>
              <a:ext cx="958850" cy="1131888"/>
            </a:xfrm>
            <a:custGeom>
              <a:avLst/>
              <a:gdLst/>
              <a:ahLst/>
              <a:cxnLst/>
              <a:rect l="0" t="0" r="r" b="b"/>
              <a:pathLst>
                <a:path w="21471" h="21168">
                  <a:moveTo>
                    <a:pt x="8698" y="16584"/>
                  </a:moveTo>
                  <a:cubicBezTo>
                    <a:pt x="14911" y="17225"/>
                    <a:pt x="15123" y="8446"/>
                    <a:pt x="8427" y="9996"/>
                  </a:cubicBezTo>
                  <a:cubicBezTo>
                    <a:pt x="4120" y="10992"/>
                    <a:pt x="4841" y="16185"/>
                    <a:pt x="8698" y="16584"/>
                  </a:cubicBezTo>
                  <a:close/>
                  <a:moveTo>
                    <a:pt x="21471" y="7497"/>
                  </a:moveTo>
                  <a:cubicBezTo>
                    <a:pt x="20222" y="9660"/>
                    <a:pt x="18665" y="11908"/>
                    <a:pt x="16851" y="14539"/>
                  </a:cubicBezTo>
                  <a:cubicBezTo>
                    <a:pt x="15360" y="16702"/>
                    <a:pt x="13346" y="20857"/>
                    <a:pt x="10601" y="21127"/>
                  </a:cubicBezTo>
                  <a:cubicBezTo>
                    <a:pt x="5785" y="21600"/>
                    <a:pt x="-129" y="17900"/>
                    <a:pt x="2" y="14085"/>
                  </a:cubicBezTo>
                  <a:cubicBezTo>
                    <a:pt x="84" y="11698"/>
                    <a:pt x="3984" y="8963"/>
                    <a:pt x="5981" y="7042"/>
                  </a:cubicBezTo>
                  <a:cubicBezTo>
                    <a:pt x="8998" y="4139"/>
                    <a:pt x="11089" y="2215"/>
                    <a:pt x="13318" y="0"/>
                  </a:cubicBezTo>
                  <a:cubicBezTo>
                    <a:pt x="16127" y="2422"/>
                    <a:pt x="18796" y="4963"/>
                    <a:pt x="21471" y="7497"/>
                  </a:cubicBezTo>
                  <a:close/>
                  <a:moveTo>
                    <a:pt x="21471" y="749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4516710"/>
      </p:ext>
    </p:extLst>
  </p:cSld>
  <p:clrMapOvr>
    <a:masterClrMapping/>
  </p:clrMapOvr>
  <p:transition>
    <p:fade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Right)&#10;Text + Small Content (Right)&#10;Text + Small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1366" y="2062621"/>
            <a:ext cx="7515860" cy="4115952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423389" y="2062621"/>
            <a:ext cx="3463808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Content (Right)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 &amp; red.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6313396"/>
      </p:ext>
    </p:extLst>
  </p:cSld>
  <p:clrMapOvr>
    <a:masterClrMapping/>
  </p:clrMapOvr>
  <p:transition>
    <p:fade/>
  </p:transition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34671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71339" y="2062621"/>
            <a:ext cx="7515860" cy="4115952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04799" y="2062621"/>
            <a:ext cx="3463808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Content (Left)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 &amp; red.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6902135"/>
      </p:ext>
    </p:extLst>
  </p:cSld>
  <p:clrMapOvr>
    <a:masterClrMapping/>
  </p:clrMapOvr>
  <p:transition>
    <p:fade/>
  </p:transition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Content (Right)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799" y="2062620"/>
            <a:ext cx="3463808" cy="4109579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71336" y="2062621"/>
            <a:ext cx="7515861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 &amp; red.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0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195495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88" y="2621084"/>
            <a:ext cx="5329517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00194" y="2621084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Two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5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1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28342003"/>
      </p:ext>
    </p:extLst>
  </p:cSld>
  <p:clrMapOvr>
    <a:masterClrMapping/>
  </p:clrMapOvr>
  <p:transition>
    <p:fade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23389" y="2062620"/>
            <a:ext cx="3463808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01364" y="2062621"/>
            <a:ext cx="7515861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Content (Left)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 &amp; red.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3142487"/>
      </p:ext>
    </p:extLst>
  </p:cSld>
  <p:clrMapOvr>
    <a:masterClrMapping/>
  </p:clrMapOvr>
  <p:transition>
    <p:fade/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03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03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03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7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51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3 Icons</a:t>
            </a:r>
          </a:p>
        </p:txBody>
      </p:sp>
    </p:spTree>
    <p:extLst>
      <p:ext uri="{BB962C8B-B14F-4D97-AF65-F5344CB8AC3E}">
        <p14:creationId xmlns:p14="http://schemas.microsoft.com/office/powerpoint/2010/main" val="4200993004"/>
      </p:ext>
    </p:extLst>
  </p:cSld>
  <p:clrMapOvr>
    <a:masterClrMapping/>
  </p:clrMapOvr>
  <p:transition>
    <p:fade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5094732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8407761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858347" y="1783796"/>
            <a:ext cx="2002536" cy="199798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7" y="3860803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2" y="3860803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80032" y="3860803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7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6251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80032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3 Images (Circle)</a:t>
            </a:r>
          </a:p>
        </p:txBody>
      </p:sp>
    </p:spTree>
    <p:extLst>
      <p:ext uri="{BB962C8B-B14F-4D97-AF65-F5344CB8AC3E}">
        <p14:creationId xmlns:p14="http://schemas.microsoft.com/office/powerpoint/2010/main" val="3013951741"/>
      </p:ext>
    </p:extLst>
  </p:cSld>
  <p:clrMapOvr>
    <a:masterClrMapping/>
  </p:clrMapOvr>
  <p:transition>
    <p:fade/>
  </p:transition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4764010" y="1783796"/>
            <a:ext cx="2660904" cy="19979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8077038" y="1783796"/>
            <a:ext cx="2660904" cy="19979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527625" y="1783796"/>
            <a:ext cx="2660904" cy="19979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7625" y="3860803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10" y="3860803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077038" y="3860803"/>
            <a:ext cx="2663976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7625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64010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077038" y="4816244"/>
            <a:ext cx="2663976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3 Images (Square)</a:t>
            </a:r>
          </a:p>
        </p:txBody>
      </p:sp>
    </p:spTree>
    <p:extLst>
      <p:ext uri="{BB962C8B-B14F-4D97-AF65-F5344CB8AC3E}">
        <p14:creationId xmlns:p14="http://schemas.microsoft.com/office/powerpoint/2010/main" val="4161532361"/>
      </p:ext>
    </p:extLst>
  </p:cSld>
  <p:clrMapOvr>
    <a:masterClrMapping/>
  </p:clrMapOvr>
  <p:transition>
    <p:fade/>
  </p:transition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1" y="2062624"/>
            <a:ext cx="75183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Icon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 &amp; red.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1260219"/>
      </p:ext>
    </p:extLst>
  </p:cSld>
  <p:clrMapOvr>
    <a:masterClrMapping/>
  </p:clrMapOvr>
  <p:transition>
    <p:fade/>
  </p:transition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Circle)&#10;Text + Small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914399" y="1981200"/>
            <a:ext cx="2587752" cy="258775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1" y="2062620"/>
            <a:ext cx="75183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Image (Circle)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 &amp; red.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730219"/>
      </p:ext>
    </p:extLst>
  </p:cSld>
  <p:clrMapOvr>
    <a:masterClrMapping/>
  </p:clrMapOvr>
  <p:transition>
    <p:fade/>
  </p:transition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914399" y="1981200"/>
            <a:ext cx="2587752" cy="2587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1" y="2062620"/>
            <a:ext cx="75183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Image (Square)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 &amp; red.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5452389"/>
      </p:ext>
    </p:extLst>
  </p:cSld>
  <p:clrMapOvr>
    <a:masterClrMapping/>
  </p:clrMapOvr>
  <p:transition>
    <p:fade/>
  </p:transition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734433" y="1800002"/>
            <a:ext cx="4352544" cy="434875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96160" y="2062620"/>
            <a:ext cx="4273971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Image (Circle)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 &amp; red.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04801" y="234671"/>
            <a:ext cx="115823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25319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080">
          <p15:clr>
            <a:srgbClr val="FBAE40"/>
          </p15:clr>
        </p15:guide>
      </p15:sldGuideLst>
    </p:ext>
  </p:extLs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734433" y="1800002"/>
            <a:ext cx="4352544" cy="4350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96160" y="2062620"/>
            <a:ext cx="4273971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Image (Square)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to add bullet.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If body subhead is needed, change default text</a:t>
            </a:r>
            <a:r>
              <a:rPr lang="en-US" sz="1000" baseline="0"/>
              <a:t> to bold &amp; red.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0455205"/>
      </p:ext>
    </p:extLst>
  </p:cSld>
  <p:clrMapOvr>
    <a:masterClrMapping/>
  </p:clrMapOvr>
  <p:transition>
    <p:fade/>
  </p:transition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077" y="234668"/>
            <a:ext cx="9308119" cy="1556176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2062621"/>
            <a:ext cx="11582397" cy="4096512"/>
          </a:xfrm>
        </p:spPr>
        <p:txBody>
          <a:bodyPr lIns="411480" numCol="2" spcCol="457200"/>
          <a:lstStyle>
            <a:lvl1pPr>
              <a:spcAft>
                <a:spcPts val="300"/>
              </a:spcAft>
              <a:defRPr sz="2000" b="1" baseline="0">
                <a:solidFill>
                  <a:schemeClr val="tx2"/>
                </a:solidFill>
              </a:defRPr>
            </a:lvl1pPr>
            <a:lvl2pPr marL="65088" indent="0">
              <a:spcBef>
                <a:spcPts val="200"/>
              </a:spcBef>
              <a:spcAft>
                <a:spcPts val="1200"/>
              </a:spcAft>
              <a:buNone/>
              <a:tabLst/>
              <a:defRPr sz="2000" i="1" baseline="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Use tab and left </a:t>
            </a:r>
            <a:r>
              <a:rPr lang="en-US" err="1"/>
              <a:t>outdent</a:t>
            </a:r>
            <a:r>
              <a:rPr lang="en-US"/>
              <a:t> button to change between text styles.</a:t>
            </a:r>
          </a:p>
          <a:p>
            <a:pPr lvl="1"/>
            <a:r>
              <a:rPr lang="en-US"/>
              <a:t>5 words per line. 10 words per text block.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Case</a:t>
            </a:r>
            <a:r>
              <a:rPr lang="en-US" sz="1100" baseline="0"/>
              <a:t> Study</a:t>
            </a:r>
            <a:endParaRPr lang="en-US" sz="1100"/>
          </a:p>
        </p:txBody>
      </p:sp>
      <p:sp>
        <p:nvSpPr>
          <p:cNvPr id="13" name="Picture Placeholder 15"/>
          <p:cNvSpPr>
            <a:spLocks noGrp="1" noChangeAspect="1"/>
          </p:cNvSpPr>
          <p:nvPr>
            <p:ph type="pic" sz="quarter" idx="17"/>
          </p:nvPr>
        </p:nvSpPr>
        <p:spPr>
          <a:xfrm>
            <a:off x="739288" y="234668"/>
            <a:ext cx="1554480" cy="1556176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Tab and left outdent button to change between text styles.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Keep words to a minimum with these suggested limits.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 words per line. 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10 words per text block.</a:t>
            </a:r>
          </a:p>
          <a:p>
            <a:pPr marL="352425" lvl="0" indent="-85725">
              <a:spcAft>
                <a:spcPts val="600"/>
              </a:spcAft>
              <a:buFont typeface="Arial" charset="0"/>
              <a:buChar char="•"/>
              <a:tabLst/>
            </a:pPr>
            <a:r>
              <a:rPr lang="en-US" sz="1000"/>
              <a:t>50 words per text block. 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0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756408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92" y="2621084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2621084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092276" y="2621084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Three Items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39230417"/>
      </p:ext>
    </p:extLst>
  </p:cSld>
  <p:clrMapOvr>
    <a:masterClrMapping/>
  </p:clrMapOvr>
  <p:transition>
    <p:fade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3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299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240355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885978" y="1502633"/>
            <a:ext cx="367318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267919" y="2789016"/>
            <a:ext cx="0" cy="3141138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885976" y="2789016"/>
            <a:ext cx="0" cy="3141138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2458893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076950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9695009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Timeline (3 Year)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8"/>
          </p:nvPr>
        </p:nvSpPr>
        <p:spPr>
          <a:xfrm>
            <a:off x="863673" y="2789018"/>
            <a:ext cx="319043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4481730" y="2789018"/>
            <a:ext cx="319043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8099789" y="2789018"/>
            <a:ext cx="319043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715017"/>
      </p:ext>
    </p:extLst>
  </p:cSld>
  <p:clrMapOvr>
    <a:masterClrMapping/>
  </p:clrMapOvr>
  <p:transition>
    <p:fade/>
  </p:transition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4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300" y="1502633"/>
            <a:ext cx="275837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332405" y="1502633"/>
            <a:ext cx="276524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56249" y="1502633"/>
            <a:ext cx="2751499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780101" y="1502633"/>
            <a:ext cx="2751499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2001486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715025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7428562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Timeline (4 Year)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350291" y="2789018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049297" y="2789018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8748304" y="2789018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10092581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831267" y="2789018"/>
            <a:ext cx="2328583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3530274" y="2789018"/>
            <a:ext cx="2328583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 userDrawn="1">
            <p:ph type="body" sz="quarter" idx="21"/>
          </p:nvPr>
        </p:nvSpPr>
        <p:spPr>
          <a:xfrm>
            <a:off x="6229281" y="2789018"/>
            <a:ext cx="2328583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 userDrawn="1">
            <p:ph type="body" sz="quarter" idx="22"/>
          </p:nvPr>
        </p:nvSpPr>
        <p:spPr>
          <a:xfrm>
            <a:off x="8928289" y="2789018"/>
            <a:ext cx="2328583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9392484"/>
      </p:ext>
    </p:extLst>
  </p:cSld>
  <p:clrMapOvr>
    <a:masterClrMapping/>
  </p:clrMapOvr>
  <p:transition>
    <p:fade/>
  </p:transition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5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2300" y="1502633"/>
            <a:ext cx="221072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791632" y="1502633"/>
            <a:ext cx="221893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77388" y="1502633"/>
            <a:ext cx="2202513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141881" y="1502633"/>
            <a:ext cx="222232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9320876" y="1502633"/>
            <a:ext cx="222232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727662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078644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0432038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Timeline (5 Year)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3901101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>
            <a:off x="8253043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2815708" y="2789018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167897" y="2789018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991803" y="2789018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9343992" y="2789018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804298" y="2789018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980393" y="2789018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56488" y="2789018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7332582" y="2789018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9508674" y="2789018"/>
            <a:ext cx="18467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217107"/>
      </p:ext>
    </p:extLst>
  </p:cSld>
  <p:clrMapOvr>
    <a:masterClrMapping/>
  </p:clrMapOvr>
  <p:transition>
    <p:fade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88" y="2621078"/>
            <a:ext cx="5329517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00194" y="2621078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Two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6408562"/>
      </p:ext>
    </p:extLst>
  </p:cSld>
  <p:clrMapOvr>
    <a:masterClrMapping/>
  </p:clrMapOvr>
  <p:transition>
    <p:fade/>
  </p:transition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91" y="262107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3" y="262107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092275" y="2621078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Three Items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2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9903800"/>
      </p:ext>
    </p:extLst>
  </p:cSld>
  <p:clrMapOvr>
    <a:masterClrMapping/>
  </p:clrMapOvr>
  <p:transition>
    <p:fade/>
  </p:transition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91" y="1925656"/>
            <a:ext cx="532951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00194" y="1925656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1" y="3369677"/>
            <a:ext cx="532951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4" y="3369677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Four Items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2116255"/>
      </p:ext>
    </p:extLst>
  </p:cSld>
  <p:clrMapOvr>
    <a:masterClrMapping/>
  </p:clrMapOvr>
  <p:transition>
    <p:fade/>
  </p:transition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1" y="1925656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3" y="1925656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5" y="1925656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2" y="3369677"/>
            <a:ext cx="532951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3369677"/>
            <a:ext cx="539868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Five Items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6393760"/>
      </p:ext>
    </p:extLst>
  </p:cSld>
  <p:clrMapOvr>
    <a:masterClrMapping/>
  </p:clrMapOvr>
  <p:transition>
    <p:fade/>
  </p:transition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1" y="1925656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3" y="1925656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5" y="1925656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91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3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5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Six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0967641"/>
      </p:ext>
    </p:extLst>
  </p:cSld>
  <p:clrMapOvr>
    <a:masterClrMapping/>
  </p:clrMapOvr>
  <p:transition>
    <p:fade/>
  </p:transition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89" y="1646284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1646284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1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3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5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2289" y="4499045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200196" y="4499045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Seven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8935826"/>
      </p:ext>
    </p:extLst>
  </p:cSld>
  <p:clrMapOvr>
    <a:masterClrMapping/>
  </p:clrMapOvr>
  <p:transition>
    <p:fade/>
  </p:transition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ight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1" y="164628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3" y="164628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5" y="164628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89" y="3072664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3072664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88" y="4499045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3" y="4499045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5" y="4499045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Eight Items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28" name="Group 27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320543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291" y="1925662"/>
            <a:ext cx="532951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00194" y="1925662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1" y="3369677"/>
            <a:ext cx="532951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4" y="3369677"/>
            <a:ext cx="539868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Four Items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552767987"/>
      </p:ext>
    </p:extLst>
  </p:cSld>
  <p:clrMapOvr>
    <a:masterClrMapping/>
  </p:clrMapOvr>
  <p:transition>
    <p:fade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Nin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1" y="164628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3" y="164628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5" y="164628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1" y="3072664"/>
            <a:ext cx="350660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377283" y="3072664"/>
            <a:ext cx="350660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092274" y="3072664"/>
            <a:ext cx="3506607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88" y="4499045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3" y="4499045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5" y="4499045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Nine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2801600" y="702812"/>
            <a:ext cx="3048000" cy="6155188"/>
            <a:chOff x="12801600" y="702812"/>
            <a:chExt cx="3048000" cy="615518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12801600" y="702812"/>
              <a:ext cx="3048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3" name="Group 22"/>
            <p:cNvGrpSpPr>
              <a:grpSpLocks noChangeAspect="1"/>
            </p:cNvGrpSpPr>
            <p:nvPr userDrawn="1"/>
          </p:nvGrpSpPr>
          <p:grpSpPr>
            <a:xfrm>
              <a:off x="14208931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7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3392545"/>
      </p:ext>
    </p:extLst>
  </p:cSld>
  <p:clrMapOvr>
    <a:masterClrMapping/>
  </p:clrMapOvr>
  <p:transition>
    <p:fade/>
  </p:transition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1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3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5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2289" y="2660174"/>
            <a:ext cx="5366723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229979" y="2660174"/>
            <a:ext cx="5368900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91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3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5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662289" y="4930130"/>
            <a:ext cx="5366723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6229979" y="4930130"/>
            <a:ext cx="5368900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Ten Items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12801600" y="702812"/>
            <a:ext cx="3048000" cy="6155188"/>
            <a:chOff x="12801600" y="702812"/>
            <a:chExt cx="3048000" cy="6155188"/>
          </a:xfrm>
        </p:grpSpPr>
        <p:sp>
          <p:nvSpPr>
            <p:cNvPr id="33" name="Rectangle 32"/>
            <p:cNvSpPr/>
            <p:nvPr userDrawn="1"/>
          </p:nvSpPr>
          <p:spPr>
            <a:xfrm>
              <a:off x="12801600" y="702812"/>
              <a:ext cx="3048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34" name="Group 33"/>
            <p:cNvGrpSpPr>
              <a:grpSpLocks noChangeAspect="1"/>
            </p:cNvGrpSpPr>
            <p:nvPr userDrawn="1"/>
          </p:nvGrpSpPr>
          <p:grpSpPr>
            <a:xfrm>
              <a:off x="14208931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3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2436881"/>
      </p:ext>
    </p:extLst>
  </p:cSld>
  <p:clrMapOvr>
    <a:masterClrMapping/>
  </p:clrMapOvr>
  <p:transition>
    <p:fade/>
  </p:transition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l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1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3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5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2289" y="2660174"/>
            <a:ext cx="5366723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229979" y="2660174"/>
            <a:ext cx="5368900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91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3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5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62291" y="4930130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4377283" y="4930130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8092275" y="4930130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Eleven Items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40" name="Group 39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4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0897920"/>
      </p:ext>
    </p:extLst>
  </p:cSld>
  <p:clrMapOvr>
    <a:masterClrMapping/>
  </p:clrMapOvr>
  <p:transition>
    <p:fade/>
  </p:transition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6130584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and red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sp>
        <p:nvSpPr>
          <p:cNvPr id="19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89" y="2621076"/>
            <a:ext cx="5388864" cy="1095452"/>
          </a:xfrm>
        </p:spPr>
        <p:txBody>
          <a:bodyPr lIns="91440" tIns="91440" rIns="91440" bIns="91440"/>
          <a:lstStyle>
            <a:lvl1pPr marL="12700" indent="0" algn="ctr">
              <a:spcAft>
                <a:spcPts val="0"/>
              </a:spcAft>
              <a:buNone/>
              <a:defRPr sz="2000" b="0" baseline="0">
                <a:solidFill>
                  <a:schemeClr val="tx1"/>
                </a:solidFill>
              </a:defRPr>
            </a:lvl1pPr>
            <a:lvl2pPr marL="11112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10015" y="2621076"/>
            <a:ext cx="5388864" cy="1095452"/>
          </a:xfrm>
        </p:spPr>
        <p:txBody>
          <a:bodyPr vert="horz" lIns="91440" tIns="91440" rIns="91440" bIns="91440" rtlCol="0">
            <a:noAutofit/>
          </a:bodyPr>
          <a:lstStyle>
            <a:lvl1pPr marL="127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Two Items</a:t>
            </a:r>
          </a:p>
        </p:txBody>
      </p:sp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5566652"/>
      </p:ext>
    </p:extLst>
  </p:cSld>
  <p:clrMapOvr>
    <a:masterClrMapping/>
  </p:clrMapOvr>
  <p:transition>
    <p:fade/>
  </p:transition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291919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7969245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and red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sp>
        <p:nvSpPr>
          <p:cNvPr id="19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91" y="2621076"/>
            <a:ext cx="3581928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339621" y="2621076"/>
            <a:ext cx="3581927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16947" y="2621076"/>
            <a:ext cx="3581932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 smtClean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Three Items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731462"/>
      </p:ext>
    </p:extLst>
  </p:cSld>
  <p:clrMapOvr>
    <a:masterClrMapping/>
  </p:clrMapOvr>
  <p:transition>
    <p:fade/>
  </p:transition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6140863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29069" y="3143762"/>
            <a:ext cx="5444355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140863" y="3196306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193838" y="3143762"/>
            <a:ext cx="5485668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and red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91" y="1913648"/>
            <a:ext cx="541113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193840" y="1913648"/>
            <a:ext cx="5405041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2291" y="3205337"/>
            <a:ext cx="5411135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93840" y="3205337"/>
            <a:ext cx="540504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Four Items</a:t>
            </a:r>
          </a:p>
        </p:txBody>
      </p:sp>
      <p:grpSp>
        <p:nvGrpSpPr>
          <p:cNvPr id="23" name="Group 22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4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3014375"/>
      </p:ext>
    </p:extLst>
  </p:cSld>
  <p:clrMapOvr>
    <a:masterClrMapping/>
  </p:clrMapOvr>
  <p:transition>
    <p:fade/>
  </p:transition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274851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29070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7986316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140863" y="3196306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323503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134509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and red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sp>
        <p:nvSpPr>
          <p:cNvPr id="33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2292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73757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85224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marL="127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36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2291" y="3205337"/>
            <a:ext cx="5411135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7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93840" y="3205337"/>
            <a:ext cx="540504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Five Items</a:t>
            </a:r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2430005"/>
      </p:ext>
    </p:extLst>
  </p:cSld>
  <p:clrMapOvr>
    <a:masterClrMapping/>
  </p:clrMapOvr>
  <p:transition>
    <p:fade/>
  </p:transition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4274851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29070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7986316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4323503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8134509" y="3143762"/>
            <a:ext cx="354499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V="1">
            <a:off x="4274851" y="3205334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7986316" y="3205334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and red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sp>
        <p:nvSpPr>
          <p:cNvPr id="28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2292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73757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85224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1" name="Text Placeholder 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62292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2" name="Text Placeholder 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373757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3" name="Text Placeholder 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085224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Six Items</a:t>
            </a:r>
          </a:p>
        </p:txBody>
      </p:sp>
      <p:grpSp>
        <p:nvGrpSpPr>
          <p:cNvPr id="35" name="Group 34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3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0735607"/>
      </p:ext>
    </p:extLst>
  </p:cSld>
  <p:clrMapOvr>
    <a:masterClrMapping/>
  </p:clrMapOvr>
  <p:transition>
    <p:fade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4671"/>
            <a:ext cx="11115965" cy="3749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Only (Image)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04800" y="671946"/>
            <a:ext cx="11115965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762664"/>
      </p:ext>
    </p:extLst>
  </p:cSld>
  <p:clrMapOvr>
    <a:masterClrMapping/>
  </p:clrMapOvr>
  <p:transition>
    <p:fade/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below)&#10;Image with Text (Times be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1" y="228600"/>
            <a:ext cx="3454401" cy="3151097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Image with Text</a:t>
            </a:r>
            <a:r>
              <a:rPr lang="en-US" sz="1100" baseline="0"/>
              <a:t> (Times below)</a:t>
            </a:r>
            <a:endParaRPr lang="en-US" sz="110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3442044"/>
            <a:ext cx="3450965" cy="2730159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12801600" y="693870"/>
            <a:ext cx="3048000" cy="8928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arial" charset="0"/>
              </a:rPr>
              <a:t>change text</a:t>
            </a: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100">
                <a:solidFill>
                  <a:schemeClr val="bg1"/>
                </a:solidFill>
                <a:latin typeface="arial" charset="0"/>
              </a:rPr>
              <a:t>to white or black </a:t>
            </a:r>
            <a:br>
              <a:rPr lang="en-US" sz="1100">
                <a:solidFill>
                  <a:schemeClr val="bg1"/>
                </a:solidFill>
                <a:latin typeface="arial" charset="0"/>
              </a:rPr>
            </a:br>
            <a:r>
              <a:rPr lang="en-US" sz="1100">
                <a:solidFill>
                  <a:schemeClr val="bg1"/>
                </a:solidFill>
                <a:latin typeface="arial" charset="0"/>
              </a:rPr>
              <a:t>if red</a:t>
            </a: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 text is not visible </a:t>
            </a:r>
            <a:br>
              <a:rPr lang="en-US" sz="1100" baseline="0">
                <a:solidFill>
                  <a:schemeClr val="bg1"/>
                </a:solidFill>
                <a:latin typeface="arial" charset="0"/>
              </a:rPr>
            </a:b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over image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849153068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925662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925662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925662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3" y="3369677"/>
            <a:ext cx="532951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3369677"/>
            <a:ext cx="539868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Five Items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5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6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094135861"/>
      </p:ext>
    </p:extLst>
  </p:cSld>
  <p:clrMapOvr>
    <a:masterClrMapping/>
  </p:clrMapOvr>
  <p:transition>
    <p:fade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abo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1" y="3025587"/>
            <a:ext cx="3454401" cy="3151097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-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Image with Text</a:t>
            </a:r>
            <a:r>
              <a:rPr lang="en-US" sz="1100" baseline="0"/>
              <a:t> (Times above)</a:t>
            </a:r>
            <a:endParaRPr lang="en-US" sz="110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228602"/>
            <a:ext cx="3450965" cy="2730159"/>
          </a:xfrm>
        </p:spPr>
        <p:txBody>
          <a:bodyPr anchor="b"/>
          <a:lstStyle>
            <a:lvl1pPr marL="12700" indent="0">
              <a:lnSpc>
                <a:spcPct val="90000"/>
              </a:lnSpc>
              <a:buNone/>
              <a:defRPr sz="2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8" name="Rectangle 47"/>
          <p:cNvSpPr/>
          <p:nvPr userDrawn="1"/>
        </p:nvSpPr>
        <p:spPr>
          <a:xfrm>
            <a:off x="12801600" y="693870"/>
            <a:ext cx="3048000" cy="8928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arial" charset="0"/>
              </a:rPr>
              <a:t>change text</a:t>
            </a: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100">
                <a:solidFill>
                  <a:schemeClr val="bg1"/>
                </a:solidFill>
                <a:latin typeface="arial" charset="0"/>
              </a:rPr>
              <a:t>to white or black </a:t>
            </a:r>
            <a:br>
              <a:rPr lang="en-US" sz="1100">
                <a:solidFill>
                  <a:schemeClr val="bg1"/>
                </a:solidFill>
                <a:latin typeface="arial" charset="0"/>
              </a:rPr>
            </a:br>
            <a:r>
              <a:rPr lang="en-US" sz="1100">
                <a:solidFill>
                  <a:schemeClr val="bg1"/>
                </a:solidFill>
                <a:latin typeface="arial" charset="0"/>
              </a:rPr>
              <a:t>if red</a:t>
            </a: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 text is not visible </a:t>
            </a:r>
            <a:br>
              <a:rPr lang="en-US" sz="1100" baseline="0">
                <a:solidFill>
                  <a:schemeClr val="bg1"/>
                </a:solidFill>
                <a:latin typeface="arial" charset="0"/>
              </a:rPr>
            </a:b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over image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248284319"/>
      </p:ext>
    </p:extLst>
  </p:cSld>
  <p:clrMapOvr>
    <a:masterClrMapping/>
  </p:clrMapOvr>
  <p:transition>
    <p:fade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QUOTE SLIDE</a:t>
            </a:r>
            <a:r>
              <a:rPr lang="en-US" sz="4800" b="1" baseline="0"/>
              <a:t> LAYOUTS</a:t>
            </a:r>
            <a:endParaRPr lang="en-US" sz="4800" b="1"/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14971649"/>
      </p:ext>
    </p:extLst>
  </p:cSld>
  <p:clrMapOvr>
    <a:masterClrMapping/>
  </p:clrMapOvr>
  <p:transition>
    <p:fade/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8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0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</a:t>
            </a:r>
          </a:p>
        </p:txBody>
      </p:sp>
    </p:spTree>
    <p:extLst>
      <p:ext uri="{BB962C8B-B14F-4D97-AF65-F5344CB8AC3E}">
        <p14:creationId xmlns:p14="http://schemas.microsoft.com/office/powerpoint/2010/main" val="488027091"/>
      </p:ext>
    </p:extLst>
  </p:cSld>
  <p:clrMapOvr>
    <a:masterClrMapping/>
  </p:clrMapOvr>
  <p:transition>
    <p:fade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- Do Not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8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0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(Blue)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95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- Do Not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8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LTSS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0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(LTSS)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16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- Do Not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8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HPA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0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(HPA)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470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- Do Not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8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Connected Care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0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</a:t>
            </a:r>
            <a:br>
              <a:rPr lang="en-US" sz="1100"/>
            </a:br>
            <a:r>
              <a:rPr lang="en-US" sz="1100"/>
              <a:t>(Connected Care)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588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Turquois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- Do Not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8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0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(Turquoise Blue)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488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G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- Do Not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8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0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(Gold)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5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MEDIA LAYOUTS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1473562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925662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925662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925662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92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3369677"/>
            <a:ext cx="3506605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Six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0514872"/>
      </p:ext>
    </p:extLst>
  </p:cSld>
  <p:clrMapOvr>
    <a:masterClrMapping/>
  </p:clrMapOvr>
  <p:transition>
    <p:fade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Blank (Image)</a:t>
            </a: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- Do Not Distribute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6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122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dio 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Audio File</a:t>
            </a:r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4495800" y="1828800"/>
            <a:ext cx="3200400" cy="3200400"/>
            <a:chOff x="2378792" y="1235792"/>
            <a:chExt cx="4386417" cy="4386417"/>
          </a:xfrm>
        </p:grpSpPr>
        <p:sp>
          <p:nvSpPr>
            <p:cNvPr id="14" name="Oval 13"/>
            <p:cNvSpPr>
              <a:spLocks noChangeAspect="1"/>
            </p:cNvSpPr>
            <p:nvPr userDrawn="1"/>
          </p:nvSpPr>
          <p:spPr>
            <a:xfrm>
              <a:off x="2378792" y="1235792"/>
              <a:ext cx="4386417" cy="43864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3617259" y="2506070"/>
              <a:ext cx="1909482" cy="1845860"/>
              <a:chOff x="1339850" y="55563"/>
              <a:chExt cx="7670800" cy="7415212"/>
            </a:xfrm>
            <a:solidFill>
              <a:schemeClr val="bg1"/>
            </a:solidFill>
          </p:grpSpPr>
          <p:sp>
            <p:nvSpPr>
              <p:cNvPr id="16" name="Freeform 1"/>
              <p:cNvSpPr>
                <a:spLocks noChangeArrowheads="1"/>
              </p:cNvSpPr>
              <p:nvPr/>
            </p:nvSpPr>
            <p:spPr bwMode="auto">
              <a:xfrm>
                <a:off x="7372350" y="1582738"/>
                <a:ext cx="1638300" cy="4349750"/>
              </a:xfrm>
              <a:custGeom>
                <a:avLst/>
                <a:gdLst>
                  <a:gd name="T0" fmla="*/ 1568 w 4551"/>
                  <a:gd name="T1" fmla="*/ 339 h 12084"/>
                  <a:gd name="T2" fmla="*/ 1568 w 4551"/>
                  <a:gd name="T3" fmla="*/ 339 h 12084"/>
                  <a:gd name="T4" fmla="*/ 339 w 4551"/>
                  <a:gd name="T5" fmla="*/ 308 h 12084"/>
                  <a:gd name="T6" fmla="*/ 308 w 4551"/>
                  <a:gd name="T7" fmla="*/ 1538 h 12084"/>
                  <a:gd name="T8" fmla="*/ 308 w 4551"/>
                  <a:gd name="T9" fmla="*/ 10637 h 12084"/>
                  <a:gd name="T10" fmla="*/ 339 w 4551"/>
                  <a:gd name="T11" fmla="*/ 11837 h 12084"/>
                  <a:gd name="T12" fmla="*/ 923 w 4551"/>
                  <a:gd name="T13" fmla="*/ 12083 h 12084"/>
                  <a:gd name="T14" fmla="*/ 1538 w 4551"/>
                  <a:gd name="T15" fmla="*/ 11805 h 12084"/>
                  <a:gd name="T16" fmla="*/ 1568 w 4551"/>
                  <a:gd name="T17" fmla="*/ 339 h 1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51" h="12084">
                    <a:moveTo>
                      <a:pt x="1568" y="339"/>
                    </a:moveTo>
                    <a:lnTo>
                      <a:pt x="1568" y="339"/>
                    </a:lnTo>
                    <a:cubicBezTo>
                      <a:pt x="1260" y="0"/>
                      <a:pt x="708" y="0"/>
                      <a:pt x="339" y="308"/>
                    </a:cubicBezTo>
                    <a:cubicBezTo>
                      <a:pt x="0" y="615"/>
                      <a:pt x="0" y="1169"/>
                      <a:pt x="308" y="1538"/>
                    </a:cubicBezTo>
                    <a:cubicBezTo>
                      <a:pt x="2675" y="4028"/>
                      <a:pt x="2675" y="8085"/>
                      <a:pt x="308" y="10637"/>
                    </a:cubicBezTo>
                    <a:cubicBezTo>
                      <a:pt x="0" y="10976"/>
                      <a:pt x="0" y="11498"/>
                      <a:pt x="339" y="11837"/>
                    </a:cubicBezTo>
                    <a:cubicBezTo>
                      <a:pt x="523" y="12021"/>
                      <a:pt x="738" y="12083"/>
                      <a:pt x="923" y="12083"/>
                    </a:cubicBezTo>
                    <a:cubicBezTo>
                      <a:pt x="1138" y="12083"/>
                      <a:pt x="1353" y="11990"/>
                      <a:pt x="1538" y="11805"/>
                    </a:cubicBezTo>
                    <a:cubicBezTo>
                      <a:pt x="4550" y="8670"/>
                      <a:pt x="4550" y="3506"/>
                      <a:pt x="1568" y="3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2"/>
              <p:cNvSpPr>
                <a:spLocks noChangeArrowheads="1"/>
              </p:cNvSpPr>
              <p:nvPr/>
            </p:nvSpPr>
            <p:spPr bwMode="auto">
              <a:xfrm>
                <a:off x="6453188" y="2555875"/>
                <a:ext cx="1139825" cy="2390775"/>
              </a:xfrm>
              <a:custGeom>
                <a:avLst/>
                <a:gdLst>
                  <a:gd name="T0" fmla="*/ 1599 w 3168"/>
                  <a:gd name="T1" fmla="*/ 369 h 6641"/>
                  <a:gd name="T2" fmla="*/ 1599 w 3168"/>
                  <a:gd name="T3" fmla="*/ 369 h 6641"/>
                  <a:gd name="T4" fmla="*/ 369 w 3168"/>
                  <a:gd name="T5" fmla="*/ 308 h 6641"/>
                  <a:gd name="T6" fmla="*/ 308 w 3168"/>
                  <a:gd name="T7" fmla="*/ 1538 h 6641"/>
                  <a:gd name="T8" fmla="*/ 308 w 3168"/>
                  <a:gd name="T9" fmla="*/ 5195 h 6641"/>
                  <a:gd name="T10" fmla="*/ 369 w 3168"/>
                  <a:gd name="T11" fmla="*/ 6425 h 6641"/>
                  <a:gd name="T12" fmla="*/ 923 w 3168"/>
                  <a:gd name="T13" fmla="*/ 6640 h 6641"/>
                  <a:gd name="T14" fmla="*/ 1538 w 3168"/>
                  <a:gd name="T15" fmla="*/ 6394 h 6641"/>
                  <a:gd name="T16" fmla="*/ 1599 w 3168"/>
                  <a:gd name="T17" fmla="*/ 369 h 6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8" h="6641">
                    <a:moveTo>
                      <a:pt x="1599" y="369"/>
                    </a:moveTo>
                    <a:lnTo>
                      <a:pt x="1599" y="369"/>
                    </a:lnTo>
                    <a:cubicBezTo>
                      <a:pt x="1292" y="0"/>
                      <a:pt x="707" y="0"/>
                      <a:pt x="369" y="308"/>
                    </a:cubicBezTo>
                    <a:cubicBezTo>
                      <a:pt x="0" y="615"/>
                      <a:pt x="0" y="1199"/>
                      <a:pt x="308" y="1538"/>
                    </a:cubicBezTo>
                    <a:cubicBezTo>
                      <a:pt x="1292" y="2552"/>
                      <a:pt x="1292" y="4212"/>
                      <a:pt x="308" y="5195"/>
                    </a:cubicBezTo>
                    <a:cubicBezTo>
                      <a:pt x="0" y="5564"/>
                      <a:pt x="0" y="6087"/>
                      <a:pt x="369" y="6425"/>
                    </a:cubicBezTo>
                    <a:cubicBezTo>
                      <a:pt x="524" y="6609"/>
                      <a:pt x="769" y="6640"/>
                      <a:pt x="923" y="6640"/>
                    </a:cubicBezTo>
                    <a:cubicBezTo>
                      <a:pt x="1138" y="6640"/>
                      <a:pt x="1353" y="6548"/>
                      <a:pt x="1538" y="6394"/>
                    </a:cubicBezTo>
                    <a:cubicBezTo>
                      <a:pt x="3167" y="4734"/>
                      <a:pt x="3167" y="2029"/>
                      <a:pt x="1599" y="3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3"/>
              <p:cNvSpPr>
                <a:spLocks noChangeArrowheads="1"/>
              </p:cNvSpPr>
              <p:nvPr/>
            </p:nvSpPr>
            <p:spPr bwMode="auto">
              <a:xfrm>
                <a:off x="1339850" y="2058988"/>
                <a:ext cx="919163" cy="3441700"/>
              </a:xfrm>
              <a:custGeom>
                <a:avLst/>
                <a:gdLst>
                  <a:gd name="T0" fmla="*/ 2553 w 2554"/>
                  <a:gd name="T1" fmla="*/ 0 h 9561"/>
                  <a:gd name="T2" fmla="*/ 2553 w 2554"/>
                  <a:gd name="T3" fmla="*/ 0 h 9561"/>
                  <a:gd name="T4" fmla="*/ 892 w 2554"/>
                  <a:gd name="T5" fmla="*/ 0 h 9561"/>
                  <a:gd name="T6" fmla="*/ 0 w 2554"/>
                  <a:gd name="T7" fmla="*/ 860 h 9561"/>
                  <a:gd name="T8" fmla="*/ 0 w 2554"/>
                  <a:gd name="T9" fmla="*/ 8700 h 9561"/>
                  <a:gd name="T10" fmla="*/ 892 w 2554"/>
                  <a:gd name="T11" fmla="*/ 9560 h 9561"/>
                  <a:gd name="T12" fmla="*/ 2553 w 2554"/>
                  <a:gd name="T13" fmla="*/ 9560 h 9561"/>
                  <a:gd name="T14" fmla="*/ 2553 w 2554"/>
                  <a:gd name="T15" fmla="*/ 0 h 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9561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892" y="0"/>
                      <a:pt x="892" y="0"/>
                      <a:pt x="892" y="0"/>
                    </a:cubicBezTo>
                    <a:cubicBezTo>
                      <a:pt x="400" y="0"/>
                      <a:pt x="0" y="368"/>
                      <a:pt x="0" y="860"/>
                    </a:cubicBezTo>
                    <a:cubicBezTo>
                      <a:pt x="0" y="8700"/>
                      <a:pt x="0" y="8700"/>
                      <a:pt x="0" y="8700"/>
                    </a:cubicBezTo>
                    <a:cubicBezTo>
                      <a:pt x="0" y="9161"/>
                      <a:pt x="400" y="9560"/>
                      <a:pt x="892" y="9560"/>
                    </a:cubicBezTo>
                    <a:cubicBezTo>
                      <a:pt x="2553" y="9560"/>
                      <a:pt x="2553" y="9560"/>
                      <a:pt x="2553" y="9560"/>
                    </a:cubicBezTo>
                    <a:lnTo>
                      <a:pt x="2553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4"/>
              <p:cNvSpPr>
                <a:spLocks noChangeArrowheads="1"/>
              </p:cNvSpPr>
              <p:nvPr/>
            </p:nvSpPr>
            <p:spPr bwMode="auto">
              <a:xfrm>
                <a:off x="2867025" y="55563"/>
                <a:ext cx="3132138" cy="7415212"/>
              </a:xfrm>
              <a:custGeom>
                <a:avLst/>
                <a:gdLst>
                  <a:gd name="T0" fmla="*/ 8177 w 8701"/>
                  <a:gd name="T1" fmla="*/ 123 h 20599"/>
                  <a:gd name="T2" fmla="*/ 8177 w 8701"/>
                  <a:gd name="T3" fmla="*/ 123 h 20599"/>
                  <a:gd name="T4" fmla="*/ 7317 w 8701"/>
                  <a:gd name="T5" fmla="*/ 215 h 20599"/>
                  <a:gd name="T6" fmla="*/ 0 w 8701"/>
                  <a:gd name="T7" fmla="*/ 5565 h 20599"/>
                  <a:gd name="T8" fmla="*/ 0 w 8701"/>
                  <a:gd name="T9" fmla="*/ 15095 h 20599"/>
                  <a:gd name="T10" fmla="*/ 7317 w 8701"/>
                  <a:gd name="T11" fmla="*/ 20414 h 20599"/>
                  <a:gd name="T12" fmla="*/ 7839 w 8701"/>
                  <a:gd name="T13" fmla="*/ 20598 h 20599"/>
                  <a:gd name="T14" fmla="*/ 8208 w 8701"/>
                  <a:gd name="T15" fmla="*/ 20506 h 20599"/>
                  <a:gd name="T16" fmla="*/ 8700 w 8701"/>
                  <a:gd name="T17" fmla="*/ 19768 h 20599"/>
                  <a:gd name="T18" fmla="*/ 8700 w 8701"/>
                  <a:gd name="T19" fmla="*/ 922 h 20599"/>
                  <a:gd name="T20" fmla="*/ 8177 w 8701"/>
                  <a:gd name="T21" fmla="*/ 123 h 20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01" h="20599">
                    <a:moveTo>
                      <a:pt x="8177" y="123"/>
                    </a:moveTo>
                    <a:lnTo>
                      <a:pt x="8177" y="123"/>
                    </a:lnTo>
                    <a:cubicBezTo>
                      <a:pt x="7869" y="0"/>
                      <a:pt x="7563" y="0"/>
                      <a:pt x="7317" y="215"/>
                    </a:cubicBezTo>
                    <a:cubicBezTo>
                      <a:pt x="0" y="5565"/>
                      <a:pt x="0" y="5565"/>
                      <a:pt x="0" y="5565"/>
                    </a:cubicBezTo>
                    <a:cubicBezTo>
                      <a:pt x="0" y="15095"/>
                      <a:pt x="0" y="15095"/>
                      <a:pt x="0" y="15095"/>
                    </a:cubicBezTo>
                    <a:cubicBezTo>
                      <a:pt x="7317" y="20414"/>
                      <a:pt x="7317" y="20414"/>
                      <a:pt x="7317" y="20414"/>
                    </a:cubicBezTo>
                    <a:cubicBezTo>
                      <a:pt x="7440" y="20537"/>
                      <a:pt x="7624" y="20598"/>
                      <a:pt x="7839" y="20598"/>
                    </a:cubicBezTo>
                    <a:cubicBezTo>
                      <a:pt x="7962" y="20598"/>
                      <a:pt x="8085" y="20537"/>
                      <a:pt x="8208" y="20506"/>
                    </a:cubicBezTo>
                    <a:cubicBezTo>
                      <a:pt x="8516" y="20383"/>
                      <a:pt x="8700" y="20075"/>
                      <a:pt x="8700" y="19768"/>
                    </a:cubicBezTo>
                    <a:cubicBezTo>
                      <a:pt x="8700" y="922"/>
                      <a:pt x="8700" y="922"/>
                      <a:pt x="8700" y="922"/>
                    </a:cubicBezTo>
                    <a:cubicBezTo>
                      <a:pt x="8669" y="584"/>
                      <a:pt x="8454" y="276"/>
                      <a:pt x="8177" y="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716830"/>
      </p:ext>
    </p:extLst>
  </p:cSld>
  <p:clrMapOvr>
    <a:masterClrMapping/>
  </p:clrMapOvr>
  <p:transition>
    <p:fade/>
  </p:transition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dio File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Audio File (Image)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4495800" y="1828800"/>
            <a:ext cx="3200400" cy="3200400"/>
            <a:chOff x="2378792" y="1235792"/>
            <a:chExt cx="4386417" cy="4386417"/>
          </a:xfrm>
        </p:grpSpPr>
        <p:sp>
          <p:nvSpPr>
            <p:cNvPr id="23" name="Oval 22"/>
            <p:cNvSpPr>
              <a:spLocks noChangeAspect="1"/>
            </p:cNvSpPr>
            <p:nvPr userDrawn="1"/>
          </p:nvSpPr>
          <p:spPr>
            <a:xfrm>
              <a:off x="2378792" y="1235792"/>
              <a:ext cx="4386417" cy="43864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" name="Group 23"/>
            <p:cNvGrpSpPr/>
            <p:nvPr userDrawn="1"/>
          </p:nvGrpSpPr>
          <p:grpSpPr>
            <a:xfrm>
              <a:off x="3617259" y="2506070"/>
              <a:ext cx="1909482" cy="1845860"/>
              <a:chOff x="1339850" y="55563"/>
              <a:chExt cx="7670800" cy="7415212"/>
            </a:xfrm>
            <a:solidFill>
              <a:schemeClr val="bg1"/>
            </a:solidFill>
          </p:grpSpPr>
          <p:sp>
            <p:nvSpPr>
              <p:cNvPr id="25" name="Freeform 1"/>
              <p:cNvSpPr>
                <a:spLocks noChangeArrowheads="1"/>
              </p:cNvSpPr>
              <p:nvPr/>
            </p:nvSpPr>
            <p:spPr bwMode="auto">
              <a:xfrm>
                <a:off x="7372350" y="1582738"/>
                <a:ext cx="1638300" cy="4349750"/>
              </a:xfrm>
              <a:custGeom>
                <a:avLst/>
                <a:gdLst>
                  <a:gd name="T0" fmla="*/ 1568 w 4551"/>
                  <a:gd name="T1" fmla="*/ 339 h 12084"/>
                  <a:gd name="T2" fmla="*/ 1568 w 4551"/>
                  <a:gd name="T3" fmla="*/ 339 h 12084"/>
                  <a:gd name="T4" fmla="*/ 339 w 4551"/>
                  <a:gd name="T5" fmla="*/ 308 h 12084"/>
                  <a:gd name="T6" fmla="*/ 308 w 4551"/>
                  <a:gd name="T7" fmla="*/ 1538 h 12084"/>
                  <a:gd name="T8" fmla="*/ 308 w 4551"/>
                  <a:gd name="T9" fmla="*/ 10637 h 12084"/>
                  <a:gd name="T10" fmla="*/ 339 w 4551"/>
                  <a:gd name="T11" fmla="*/ 11837 h 12084"/>
                  <a:gd name="T12" fmla="*/ 923 w 4551"/>
                  <a:gd name="T13" fmla="*/ 12083 h 12084"/>
                  <a:gd name="T14" fmla="*/ 1538 w 4551"/>
                  <a:gd name="T15" fmla="*/ 11805 h 12084"/>
                  <a:gd name="T16" fmla="*/ 1568 w 4551"/>
                  <a:gd name="T17" fmla="*/ 339 h 1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51" h="12084">
                    <a:moveTo>
                      <a:pt x="1568" y="339"/>
                    </a:moveTo>
                    <a:lnTo>
                      <a:pt x="1568" y="339"/>
                    </a:lnTo>
                    <a:cubicBezTo>
                      <a:pt x="1260" y="0"/>
                      <a:pt x="708" y="0"/>
                      <a:pt x="339" y="308"/>
                    </a:cubicBezTo>
                    <a:cubicBezTo>
                      <a:pt x="0" y="615"/>
                      <a:pt x="0" y="1169"/>
                      <a:pt x="308" y="1538"/>
                    </a:cubicBezTo>
                    <a:cubicBezTo>
                      <a:pt x="2675" y="4028"/>
                      <a:pt x="2675" y="8085"/>
                      <a:pt x="308" y="10637"/>
                    </a:cubicBezTo>
                    <a:cubicBezTo>
                      <a:pt x="0" y="10976"/>
                      <a:pt x="0" y="11498"/>
                      <a:pt x="339" y="11837"/>
                    </a:cubicBezTo>
                    <a:cubicBezTo>
                      <a:pt x="523" y="12021"/>
                      <a:pt x="738" y="12083"/>
                      <a:pt x="923" y="12083"/>
                    </a:cubicBezTo>
                    <a:cubicBezTo>
                      <a:pt x="1138" y="12083"/>
                      <a:pt x="1353" y="11990"/>
                      <a:pt x="1538" y="11805"/>
                    </a:cubicBezTo>
                    <a:cubicBezTo>
                      <a:pt x="4550" y="8670"/>
                      <a:pt x="4550" y="3506"/>
                      <a:pt x="1568" y="3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Freeform 2"/>
              <p:cNvSpPr>
                <a:spLocks noChangeArrowheads="1"/>
              </p:cNvSpPr>
              <p:nvPr/>
            </p:nvSpPr>
            <p:spPr bwMode="auto">
              <a:xfrm>
                <a:off x="6453188" y="2555875"/>
                <a:ext cx="1139825" cy="2390775"/>
              </a:xfrm>
              <a:custGeom>
                <a:avLst/>
                <a:gdLst>
                  <a:gd name="T0" fmla="*/ 1599 w 3168"/>
                  <a:gd name="T1" fmla="*/ 369 h 6641"/>
                  <a:gd name="T2" fmla="*/ 1599 w 3168"/>
                  <a:gd name="T3" fmla="*/ 369 h 6641"/>
                  <a:gd name="T4" fmla="*/ 369 w 3168"/>
                  <a:gd name="T5" fmla="*/ 308 h 6641"/>
                  <a:gd name="T6" fmla="*/ 308 w 3168"/>
                  <a:gd name="T7" fmla="*/ 1538 h 6641"/>
                  <a:gd name="T8" fmla="*/ 308 w 3168"/>
                  <a:gd name="T9" fmla="*/ 5195 h 6641"/>
                  <a:gd name="T10" fmla="*/ 369 w 3168"/>
                  <a:gd name="T11" fmla="*/ 6425 h 6641"/>
                  <a:gd name="T12" fmla="*/ 923 w 3168"/>
                  <a:gd name="T13" fmla="*/ 6640 h 6641"/>
                  <a:gd name="T14" fmla="*/ 1538 w 3168"/>
                  <a:gd name="T15" fmla="*/ 6394 h 6641"/>
                  <a:gd name="T16" fmla="*/ 1599 w 3168"/>
                  <a:gd name="T17" fmla="*/ 369 h 6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8" h="6641">
                    <a:moveTo>
                      <a:pt x="1599" y="369"/>
                    </a:moveTo>
                    <a:lnTo>
                      <a:pt x="1599" y="369"/>
                    </a:lnTo>
                    <a:cubicBezTo>
                      <a:pt x="1292" y="0"/>
                      <a:pt x="707" y="0"/>
                      <a:pt x="369" y="308"/>
                    </a:cubicBezTo>
                    <a:cubicBezTo>
                      <a:pt x="0" y="615"/>
                      <a:pt x="0" y="1199"/>
                      <a:pt x="308" y="1538"/>
                    </a:cubicBezTo>
                    <a:cubicBezTo>
                      <a:pt x="1292" y="2552"/>
                      <a:pt x="1292" y="4212"/>
                      <a:pt x="308" y="5195"/>
                    </a:cubicBezTo>
                    <a:cubicBezTo>
                      <a:pt x="0" y="5564"/>
                      <a:pt x="0" y="6087"/>
                      <a:pt x="369" y="6425"/>
                    </a:cubicBezTo>
                    <a:cubicBezTo>
                      <a:pt x="524" y="6609"/>
                      <a:pt x="769" y="6640"/>
                      <a:pt x="923" y="6640"/>
                    </a:cubicBezTo>
                    <a:cubicBezTo>
                      <a:pt x="1138" y="6640"/>
                      <a:pt x="1353" y="6548"/>
                      <a:pt x="1538" y="6394"/>
                    </a:cubicBezTo>
                    <a:cubicBezTo>
                      <a:pt x="3167" y="4734"/>
                      <a:pt x="3167" y="2029"/>
                      <a:pt x="1599" y="3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Freeform 3"/>
              <p:cNvSpPr>
                <a:spLocks noChangeArrowheads="1"/>
              </p:cNvSpPr>
              <p:nvPr/>
            </p:nvSpPr>
            <p:spPr bwMode="auto">
              <a:xfrm>
                <a:off x="1339850" y="2058988"/>
                <a:ext cx="919163" cy="3441700"/>
              </a:xfrm>
              <a:custGeom>
                <a:avLst/>
                <a:gdLst>
                  <a:gd name="T0" fmla="*/ 2553 w 2554"/>
                  <a:gd name="T1" fmla="*/ 0 h 9561"/>
                  <a:gd name="T2" fmla="*/ 2553 w 2554"/>
                  <a:gd name="T3" fmla="*/ 0 h 9561"/>
                  <a:gd name="T4" fmla="*/ 892 w 2554"/>
                  <a:gd name="T5" fmla="*/ 0 h 9561"/>
                  <a:gd name="T6" fmla="*/ 0 w 2554"/>
                  <a:gd name="T7" fmla="*/ 860 h 9561"/>
                  <a:gd name="T8" fmla="*/ 0 w 2554"/>
                  <a:gd name="T9" fmla="*/ 8700 h 9561"/>
                  <a:gd name="T10" fmla="*/ 892 w 2554"/>
                  <a:gd name="T11" fmla="*/ 9560 h 9561"/>
                  <a:gd name="T12" fmla="*/ 2553 w 2554"/>
                  <a:gd name="T13" fmla="*/ 9560 h 9561"/>
                  <a:gd name="T14" fmla="*/ 2553 w 2554"/>
                  <a:gd name="T15" fmla="*/ 0 h 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9561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892" y="0"/>
                      <a:pt x="892" y="0"/>
                      <a:pt x="892" y="0"/>
                    </a:cubicBezTo>
                    <a:cubicBezTo>
                      <a:pt x="400" y="0"/>
                      <a:pt x="0" y="368"/>
                      <a:pt x="0" y="860"/>
                    </a:cubicBezTo>
                    <a:cubicBezTo>
                      <a:pt x="0" y="8700"/>
                      <a:pt x="0" y="8700"/>
                      <a:pt x="0" y="8700"/>
                    </a:cubicBezTo>
                    <a:cubicBezTo>
                      <a:pt x="0" y="9161"/>
                      <a:pt x="400" y="9560"/>
                      <a:pt x="892" y="9560"/>
                    </a:cubicBezTo>
                    <a:cubicBezTo>
                      <a:pt x="2553" y="9560"/>
                      <a:pt x="2553" y="9560"/>
                      <a:pt x="2553" y="9560"/>
                    </a:cubicBezTo>
                    <a:lnTo>
                      <a:pt x="2553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Freeform 4"/>
              <p:cNvSpPr>
                <a:spLocks noChangeArrowheads="1"/>
              </p:cNvSpPr>
              <p:nvPr/>
            </p:nvSpPr>
            <p:spPr bwMode="auto">
              <a:xfrm>
                <a:off x="2867025" y="55563"/>
                <a:ext cx="3132138" cy="7415212"/>
              </a:xfrm>
              <a:custGeom>
                <a:avLst/>
                <a:gdLst>
                  <a:gd name="T0" fmla="*/ 8177 w 8701"/>
                  <a:gd name="T1" fmla="*/ 123 h 20599"/>
                  <a:gd name="T2" fmla="*/ 8177 w 8701"/>
                  <a:gd name="T3" fmla="*/ 123 h 20599"/>
                  <a:gd name="T4" fmla="*/ 7317 w 8701"/>
                  <a:gd name="T5" fmla="*/ 215 h 20599"/>
                  <a:gd name="T6" fmla="*/ 0 w 8701"/>
                  <a:gd name="T7" fmla="*/ 5565 h 20599"/>
                  <a:gd name="T8" fmla="*/ 0 w 8701"/>
                  <a:gd name="T9" fmla="*/ 15095 h 20599"/>
                  <a:gd name="T10" fmla="*/ 7317 w 8701"/>
                  <a:gd name="T11" fmla="*/ 20414 h 20599"/>
                  <a:gd name="T12" fmla="*/ 7839 w 8701"/>
                  <a:gd name="T13" fmla="*/ 20598 h 20599"/>
                  <a:gd name="T14" fmla="*/ 8208 w 8701"/>
                  <a:gd name="T15" fmla="*/ 20506 h 20599"/>
                  <a:gd name="T16" fmla="*/ 8700 w 8701"/>
                  <a:gd name="T17" fmla="*/ 19768 h 20599"/>
                  <a:gd name="T18" fmla="*/ 8700 w 8701"/>
                  <a:gd name="T19" fmla="*/ 922 h 20599"/>
                  <a:gd name="T20" fmla="*/ 8177 w 8701"/>
                  <a:gd name="T21" fmla="*/ 123 h 20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01" h="20599">
                    <a:moveTo>
                      <a:pt x="8177" y="123"/>
                    </a:moveTo>
                    <a:lnTo>
                      <a:pt x="8177" y="123"/>
                    </a:lnTo>
                    <a:cubicBezTo>
                      <a:pt x="7869" y="0"/>
                      <a:pt x="7563" y="0"/>
                      <a:pt x="7317" y="215"/>
                    </a:cubicBezTo>
                    <a:cubicBezTo>
                      <a:pt x="0" y="5565"/>
                      <a:pt x="0" y="5565"/>
                      <a:pt x="0" y="5565"/>
                    </a:cubicBezTo>
                    <a:cubicBezTo>
                      <a:pt x="0" y="15095"/>
                      <a:pt x="0" y="15095"/>
                      <a:pt x="0" y="15095"/>
                    </a:cubicBezTo>
                    <a:cubicBezTo>
                      <a:pt x="7317" y="20414"/>
                      <a:pt x="7317" y="20414"/>
                      <a:pt x="7317" y="20414"/>
                    </a:cubicBezTo>
                    <a:cubicBezTo>
                      <a:pt x="7440" y="20537"/>
                      <a:pt x="7624" y="20598"/>
                      <a:pt x="7839" y="20598"/>
                    </a:cubicBezTo>
                    <a:cubicBezTo>
                      <a:pt x="7962" y="20598"/>
                      <a:pt x="8085" y="20537"/>
                      <a:pt x="8208" y="20506"/>
                    </a:cubicBezTo>
                    <a:cubicBezTo>
                      <a:pt x="8516" y="20383"/>
                      <a:pt x="8700" y="20075"/>
                      <a:pt x="8700" y="19768"/>
                    </a:cubicBezTo>
                    <a:cubicBezTo>
                      <a:pt x="8700" y="922"/>
                      <a:pt x="8700" y="922"/>
                      <a:pt x="8700" y="922"/>
                    </a:cubicBezTo>
                    <a:cubicBezTo>
                      <a:pt x="8669" y="584"/>
                      <a:pt x="8454" y="276"/>
                      <a:pt x="8177" y="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8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50463" y="6430910"/>
            <a:ext cx="719668" cy="168756"/>
          </a:xfrm>
        </p:spPr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80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Video File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Click icon to browse</a:t>
            </a:r>
            <a:r>
              <a:rPr lang="en-US" sz="1000" baseline="0"/>
              <a:t> to desired file.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 baseline="0"/>
              <a:t>To play video without needing to mouse over and activate video, delete automatic trigger animation and replace with ”Play” animation on automatic or on click.</a:t>
            </a:r>
            <a:endParaRPr lang="en-US" sz="100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2604237" y="497879"/>
            <a:ext cx="6983527" cy="5933031"/>
            <a:chOff x="3591030" y="1737935"/>
            <a:chExt cx="5040205" cy="4282034"/>
          </a:xfrm>
          <a:solidFill>
            <a:schemeClr val="tx2"/>
          </a:solidFill>
        </p:grpSpPr>
        <p:grpSp>
          <p:nvGrpSpPr>
            <p:cNvPr id="29" name="Group 23"/>
            <p:cNvGrpSpPr/>
            <p:nvPr/>
          </p:nvGrpSpPr>
          <p:grpSpPr>
            <a:xfrm>
              <a:off x="3591030" y="1737935"/>
              <a:ext cx="5040205" cy="4282034"/>
              <a:chOff x="3479800" y="2286000"/>
              <a:chExt cx="598488" cy="509588"/>
            </a:xfrm>
            <a:grpFill/>
          </p:grpSpPr>
          <p:sp>
            <p:nvSpPr>
              <p:cNvPr id="33" name="AutoShape 1"/>
              <p:cNvSpPr>
                <a:spLocks/>
              </p:cNvSpPr>
              <p:nvPr/>
            </p:nvSpPr>
            <p:spPr bwMode="auto">
              <a:xfrm>
                <a:off x="3695700" y="2743200"/>
                <a:ext cx="157163" cy="31750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AutoShape 2"/>
              <p:cNvSpPr>
                <a:spLocks/>
              </p:cNvSpPr>
              <p:nvPr/>
            </p:nvSpPr>
            <p:spPr bwMode="auto">
              <a:xfrm>
                <a:off x="3479800" y="2286000"/>
                <a:ext cx="598488" cy="43973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20261" y="16883"/>
                    </a:moveTo>
                    <a:lnTo>
                      <a:pt x="1336" y="16883"/>
                    </a:lnTo>
                    <a:lnTo>
                      <a:pt x="1336" y="1780"/>
                    </a:lnTo>
                    <a:lnTo>
                      <a:pt x="20261" y="1780"/>
                    </a:lnTo>
                    <a:cubicBezTo>
                      <a:pt x="20261" y="1780"/>
                      <a:pt x="20261" y="16883"/>
                      <a:pt x="20261" y="16883"/>
                    </a:cubicBezTo>
                    <a:close/>
                    <a:moveTo>
                      <a:pt x="21062" y="0"/>
                    </a:moveTo>
                    <a:lnTo>
                      <a:pt x="539" y="0"/>
                    </a:lnTo>
                    <a:cubicBezTo>
                      <a:pt x="240" y="0"/>
                      <a:pt x="0" y="330"/>
                      <a:pt x="0" y="740"/>
                    </a:cubicBezTo>
                    <a:lnTo>
                      <a:pt x="0" y="20862"/>
                    </a:lnTo>
                    <a:cubicBezTo>
                      <a:pt x="0" y="21270"/>
                      <a:pt x="240" y="21600"/>
                      <a:pt x="539" y="21600"/>
                    </a:cubicBezTo>
                    <a:lnTo>
                      <a:pt x="21062" y="21600"/>
                    </a:lnTo>
                    <a:cubicBezTo>
                      <a:pt x="21359" y="21600"/>
                      <a:pt x="21600" y="21270"/>
                      <a:pt x="21600" y="20862"/>
                    </a:cubicBezTo>
                    <a:lnTo>
                      <a:pt x="21600" y="740"/>
                    </a:lnTo>
                    <a:cubicBezTo>
                      <a:pt x="21600" y="330"/>
                      <a:pt x="21359" y="0"/>
                      <a:pt x="21062" y="0"/>
                    </a:cubicBezTo>
                    <a:close/>
                    <a:moveTo>
                      <a:pt x="21062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AutoShape 3"/>
              <p:cNvSpPr>
                <a:spLocks/>
              </p:cNvSpPr>
              <p:nvPr/>
            </p:nvSpPr>
            <p:spPr bwMode="auto">
              <a:xfrm>
                <a:off x="3644900" y="2781300"/>
                <a:ext cx="255588" cy="1428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20692" y="0"/>
                    </a:moveTo>
                    <a:lnTo>
                      <a:pt x="908" y="0"/>
                    </a:lnTo>
                    <a:cubicBezTo>
                      <a:pt x="406" y="0"/>
                      <a:pt x="0" y="7057"/>
                      <a:pt x="0" y="15722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722"/>
                    </a:lnTo>
                    <a:cubicBezTo>
                      <a:pt x="21600" y="7057"/>
                      <a:pt x="21193" y="0"/>
                      <a:pt x="20692" y="0"/>
                    </a:cubicBezTo>
                    <a:close/>
                    <a:moveTo>
                      <a:pt x="20692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uppieren 46"/>
            <p:cNvGrpSpPr/>
            <p:nvPr/>
          </p:nvGrpSpPr>
          <p:grpSpPr>
            <a:xfrm>
              <a:off x="5788358" y="4752411"/>
              <a:ext cx="538594" cy="538594"/>
              <a:chOff x="5206900" y="5301208"/>
              <a:chExt cx="720000" cy="720000"/>
            </a:xfrm>
            <a:grpFill/>
          </p:grpSpPr>
          <p:sp>
            <p:nvSpPr>
              <p:cNvPr id="31" name="Ellipse 556"/>
              <p:cNvSpPr/>
              <p:nvPr/>
            </p:nvSpPr>
            <p:spPr bwMode="gray">
              <a:xfrm rot="5400000">
                <a:off x="5206900" y="530120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Freeform 733" descr="© INSCALE GmbH, 21.06.2010"/>
              <p:cNvSpPr>
                <a:spLocks noChangeAspect="1"/>
              </p:cNvSpPr>
              <p:nvPr/>
            </p:nvSpPr>
            <p:spPr bwMode="auto">
              <a:xfrm>
                <a:off x="5447199" y="5481027"/>
                <a:ext cx="287337" cy="360362"/>
              </a:xfrm>
              <a:custGeom>
                <a:avLst/>
                <a:gdLst>
                  <a:gd name="T0" fmla="*/ 45 w 46"/>
                  <a:gd name="T1" fmla="*/ 27 h 58"/>
                  <a:gd name="T2" fmla="*/ 4 w 46"/>
                  <a:gd name="T3" fmla="*/ 0 h 58"/>
                  <a:gd name="T4" fmla="*/ 4 w 46"/>
                  <a:gd name="T5" fmla="*/ 0 h 58"/>
                  <a:gd name="T6" fmla="*/ 0 w 46"/>
                  <a:gd name="T7" fmla="*/ 3 h 58"/>
                  <a:gd name="T8" fmla="*/ 0 w 46"/>
                  <a:gd name="T9" fmla="*/ 55 h 58"/>
                  <a:gd name="T10" fmla="*/ 4 w 46"/>
                  <a:gd name="T11" fmla="*/ 58 h 58"/>
                  <a:gd name="T12" fmla="*/ 4 w 46"/>
                  <a:gd name="T13" fmla="*/ 58 h 58"/>
                  <a:gd name="T14" fmla="*/ 45 w 46"/>
                  <a:gd name="T15" fmla="*/ 32 h 58"/>
                  <a:gd name="T16" fmla="*/ 45 w 46"/>
                  <a:gd name="T1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58">
                    <a:moveTo>
                      <a:pt x="45" y="27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1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6" y="30"/>
                      <a:pt x="46" y="28"/>
                      <a:pt x="4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6" name="Media Placeholder 22"/>
          <p:cNvSpPr>
            <a:spLocks noGrp="1"/>
          </p:cNvSpPr>
          <p:nvPr userDrawn="1">
            <p:ph type="media" sz="quarter" idx="13" hasCustomPrompt="1"/>
          </p:nvPr>
        </p:nvSpPr>
        <p:spPr>
          <a:xfrm>
            <a:off x="3003363" y="915054"/>
            <a:ext cx="6185274" cy="3592860"/>
          </a:xfrm>
          <a:solidFill>
            <a:srgbClr val="000000"/>
          </a:solidFill>
        </p:spPr>
        <p:txBody>
          <a:bodyPr lIns="182880" tIns="182880"/>
          <a:lstStyle/>
          <a:p>
            <a:r>
              <a:rPr lang="en-US"/>
              <a:t>Video</a:t>
            </a:r>
          </a:p>
        </p:txBody>
      </p:sp>
      <p:grpSp>
        <p:nvGrpSpPr>
          <p:cNvPr id="37" name="Group 36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3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3841077"/>
      </p:ext>
    </p:extLst>
  </p:cSld>
  <p:clrMapOvr>
    <a:masterClrMapping/>
  </p:clrMapOvr>
  <p:transition>
    <p:fade/>
  </p:transition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ile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22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rgbClr val="000000"/>
          </a:solidFill>
        </p:spPr>
        <p:txBody>
          <a:bodyPr lIns="182880" tIns="182880" rIns="182880"/>
          <a:lstStyle/>
          <a:p>
            <a:r>
              <a:rPr lang="en-US"/>
              <a:t>Full Screen Video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Video File (Full Screen)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Click icon to browse</a:t>
            </a:r>
            <a:r>
              <a:rPr lang="en-US" sz="1000" baseline="0"/>
              <a:t> to desired file.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000" baseline="0"/>
              <a:t>To play video without needing to mouse over and activate video, delete automatic trigger animation and replace with ”Play” animation on automatic or on click.</a:t>
            </a:r>
            <a:endParaRPr lang="en-US" sz="100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14208931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1955094"/>
      </p:ext>
    </p:extLst>
  </p:cSld>
  <p:clrMapOvr>
    <a:masterClrMapping/>
  </p:clrMapOvr>
  <p:transition>
    <p:fade/>
  </p:transition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BRAND BUMPER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03133033"/>
      </p:ext>
    </p:extLst>
  </p:cSld>
  <p:clrMapOvr>
    <a:masterClrMapping/>
  </p:clrMapOvr>
  <p:transition>
    <p:fade/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024533" y="6112936"/>
            <a:ext cx="2167467" cy="7450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Logo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326150" y="6035040"/>
            <a:ext cx="9539705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9" y="1569721"/>
            <a:ext cx="6604902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22936"/>
      </p:ext>
    </p:extLst>
  </p:cSld>
  <p:clrMapOvr>
    <a:masterClrMapping/>
  </p:clrMapOvr>
  <p:transition>
    <p:fade/>
  </p:transition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Logo (Blue)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9" y="1569720"/>
            <a:ext cx="6604904" cy="371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48855"/>
      </p:ext>
    </p:extLst>
  </p:cSld>
  <p:clrMapOvr>
    <a:masterClrMapping/>
  </p:clrMapOvr>
  <p:transition>
    <p:fade/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24871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Logo (Image)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 by temporarily moving the semi-transparent</a:t>
            </a:r>
            <a:r>
              <a:rPr lang="en-US" sz="900" i="1" baseline="0"/>
              <a:t> box (set at 30%) and right-clicking the image and selecting “change picture”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i="1" baseline="0"/>
              <a:t>Select your photo using </a:t>
            </a:r>
            <a:br>
              <a:rPr lang="en-US" sz="900" i="1" baseline="0"/>
            </a:br>
            <a:r>
              <a:rPr lang="en-US" sz="900" i="1" baseline="0"/>
              <a:t>NCQA Vibe Guide, available </a:t>
            </a:r>
            <a:br>
              <a:rPr lang="en-US" sz="900" i="1" baseline="0"/>
            </a:br>
            <a:r>
              <a:rPr lang="en-US" sz="900" i="1" baseline="0"/>
              <a:t>on Intranet or from </a:t>
            </a:r>
            <a:br>
              <a:rPr lang="en-US" sz="900" i="1" baseline="0"/>
            </a:br>
            <a:r>
              <a:rPr lang="en-US" sz="900" i="1" baseline="0"/>
              <a:t>Marketing &amp; Communications Staff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baseline="0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9" y="1569721"/>
            <a:ext cx="6604902" cy="3718560"/>
          </a:xfrm>
          <a:prstGeom prst="rect">
            <a:avLst/>
          </a:prstGeom>
        </p:spPr>
      </p:pic>
      <p:sp>
        <p:nvSpPr>
          <p:cNvPr id="10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17092"/>
      </p:ext>
    </p:extLst>
  </p:cSld>
  <p:clrMapOvr>
    <a:masterClrMapping/>
  </p:clrMapOvr>
  <p:transition>
    <p:fade/>
  </p:transition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Imag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24871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Logo (Image Blue)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 by temporarily moving the semi-transparent</a:t>
            </a:r>
            <a:r>
              <a:rPr lang="en-US" sz="900" i="1" baseline="0"/>
              <a:t> box (set at 30%) and right-clicking the image and selecting “change picture”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i="1" baseline="0"/>
              <a:t>Select your photo using </a:t>
            </a:r>
            <a:br>
              <a:rPr lang="en-US" sz="900" i="1" baseline="0"/>
            </a:br>
            <a:r>
              <a:rPr lang="en-US" sz="900" i="1" baseline="0"/>
              <a:t>NCQA Vibe Guide, available </a:t>
            </a:r>
            <a:br>
              <a:rPr lang="en-US" sz="900" i="1" baseline="0"/>
            </a:br>
            <a:r>
              <a:rPr lang="en-US" sz="900" i="1" baseline="0"/>
              <a:t>on Intranet or from </a:t>
            </a:r>
            <a:br>
              <a:rPr lang="en-US" sz="900" i="1" baseline="0"/>
            </a:br>
            <a:r>
              <a:rPr lang="en-US" sz="900" i="1" baseline="0"/>
              <a:t>Marketing &amp; Communications Staff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baseline="0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9" y="1569720"/>
            <a:ext cx="6604904" cy="3718562"/>
          </a:xfrm>
          <a:prstGeom prst="rect">
            <a:avLst/>
          </a:prstGeom>
        </p:spPr>
      </p:pic>
      <p:sp>
        <p:nvSpPr>
          <p:cNvPr id="8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140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89" y="1646290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1646290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3072664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2289" y="4499051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200196" y="4499051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Seven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125636806"/>
      </p:ext>
    </p:extLst>
  </p:cSld>
  <p:clrMapOvr>
    <a:masterClrMapping/>
  </p:clrMapOvr>
  <p:transition>
    <p:fade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Questions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172674" y="4212403"/>
            <a:ext cx="1846659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Questions</a:t>
            </a: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5240674" y="1399324"/>
            <a:ext cx="1710652" cy="2500541"/>
            <a:chOff x="2911475" y="1220788"/>
            <a:chExt cx="3486150" cy="5095875"/>
          </a:xfrm>
          <a:solidFill>
            <a:schemeClr val="accent1"/>
          </a:solidFill>
        </p:grpSpPr>
        <p:sp>
          <p:nvSpPr>
            <p:cNvPr id="1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3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9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324343"/>
      </p:ext>
    </p:extLst>
  </p:cSld>
  <p:clrMapOvr>
    <a:masterClrMapping/>
  </p:clrMapOvr>
  <p:transition>
    <p:fade/>
  </p:transition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Contact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01612" y="480179"/>
            <a:ext cx="5485781" cy="1390926"/>
          </a:xfrm>
        </p:spPr>
        <p:txBody>
          <a:bodyPr anchor="ctr"/>
          <a:lstStyle>
            <a:lvl1pPr algn="ctr">
              <a:defRPr sz="20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285" y="1988717"/>
            <a:ext cx="5491107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285" y="3497255"/>
            <a:ext cx="5491107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285" y="5005793"/>
            <a:ext cx="5491107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6100992" y="1929911"/>
            <a:ext cx="54864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6100992" y="3438449"/>
            <a:ext cx="54864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6100992" y="4946987"/>
            <a:ext cx="54864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906672" y="4212403"/>
            <a:ext cx="2282676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Get in touch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2346813" y="1399324"/>
            <a:ext cx="1710652" cy="2500541"/>
            <a:chOff x="2911475" y="1220788"/>
            <a:chExt cx="3486150" cy="5095875"/>
          </a:xfrm>
          <a:solidFill>
            <a:schemeClr val="accent1"/>
          </a:solidFill>
        </p:grpSpPr>
        <p:sp>
          <p:nvSpPr>
            <p:cNvPr id="20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1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7229267"/>
      </p:ext>
    </p:extLst>
  </p:cSld>
  <p:clrMapOvr>
    <a:masterClrMapping/>
  </p:clrMapOvr>
  <p:transition>
    <p:fade/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" y="1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Contact (Blue)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01612" y="480179"/>
            <a:ext cx="5485781" cy="1390926"/>
          </a:xfrm>
        </p:spPr>
        <p:txBody>
          <a:bodyPr anchor="ctr"/>
          <a:lstStyle>
            <a:lvl1pPr algn="ctr"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285" y="1988717"/>
            <a:ext cx="5491107" cy="1390926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285" y="3497255"/>
            <a:ext cx="5491107" cy="1390926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285" y="5005793"/>
            <a:ext cx="5491107" cy="1390926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6100992" y="1929911"/>
            <a:ext cx="54864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6100992" y="3438449"/>
            <a:ext cx="54864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6100992" y="4946987"/>
            <a:ext cx="54864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906671" y="4212403"/>
            <a:ext cx="2282676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Get in touch</a:t>
            </a:r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>
          <a:xfrm>
            <a:off x="2367103" y="1427033"/>
            <a:ext cx="1678787" cy="2453965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17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660889"/>
      </p:ext>
    </p:extLst>
  </p:cSld>
  <p:clrMapOvr>
    <a:masterClrMapping/>
  </p:clrMapOvr>
  <p:transition>
    <p:fade/>
  </p:transition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" y="1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Questions (Blue)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5172674" y="4212403"/>
            <a:ext cx="1846659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Questions</a:t>
            </a: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5256607" y="1427033"/>
            <a:ext cx="1678787" cy="2453965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11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369209"/>
      </p:ext>
    </p:extLst>
  </p:cSld>
  <p:clrMapOvr>
    <a:masterClrMapping/>
  </p:clrMapOvr>
  <p:transition>
    <p:fade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0" y="6035040"/>
            <a:ext cx="2162048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Thank You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326150" y="6035040"/>
            <a:ext cx="9539705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Box 5"/>
          <p:cNvSpPr txBox="1"/>
          <p:nvPr userDrawn="1"/>
        </p:nvSpPr>
        <p:spPr>
          <a:xfrm>
            <a:off x="5255668" y="4086159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7" y="1569721"/>
            <a:ext cx="6604906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85331"/>
      </p:ext>
    </p:extLst>
  </p:cSld>
  <p:clrMapOvr>
    <a:masterClrMapping/>
  </p:clrMapOvr>
  <p:transition>
    <p:fade/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Thank You (Blue)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255668" y="4086159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50" y="1569722"/>
            <a:ext cx="6604902" cy="37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6446"/>
      </p:ext>
    </p:extLst>
  </p:cSld>
  <p:clrMapOvr>
    <a:masterClrMapping/>
  </p:clrMapOvr>
  <p:transition>
    <p:fade/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255668" y="4086159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24871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Thank You (Image)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 by temporarily moving the semi-transparent</a:t>
            </a:r>
            <a:r>
              <a:rPr lang="en-US" sz="900" i="1" baseline="0"/>
              <a:t> box (set at 30%) and right-clicking the image and selecting “change picture”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i="1" baseline="0"/>
              <a:t>Select your photo using </a:t>
            </a:r>
            <a:br>
              <a:rPr lang="en-US" sz="900" i="1" baseline="0"/>
            </a:br>
            <a:r>
              <a:rPr lang="en-US" sz="900" i="1" baseline="0"/>
              <a:t>NCQA Vibe Guide, available </a:t>
            </a:r>
            <a:br>
              <a:rPr lang="en-US" sz="900" i="1" baseline="0"/>
            </a:br>
            <a:r>
              <a:rPr lang="en-US" sz="900" i="1" baseline="0"/>
              <a:t>on Intranet or from </a:t>
            </a:r>
            <a:br>
              <a:rPr lang="en-US" sz="900" i="1" baseline="0"/>
            </a:br>
            <a:r>
              <a:rPr lang="en-US" sz="900" i="1" baseline="0"/>
              <a:t>Marketing &amp; Communications Staff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baseline="0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7" y="1569721"/>
            <a:ext cx="6604906" cy="3718560"/>
          </a:xfrm>
          <a:prstGeom prst="rect">
            <a:avLst/>
          </a:prstGeom>
        </p:spPr>
      </p:pic>
      <p:sp>
        <p:nvSpPr>
          <p:cNvPr id="10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42275"/>
      </p:ext>
    </p:extLst>
  </p:cSld>
  <p:clrMapOvr>
    <a:masterClrMapping/>
  </p:clrMapOvr>
  <p:transition>
    <p:fade/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255668" y="4086159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24871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Thank You (Image Blue)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 by temporarily moving the semi-transparent</a:t>
            </a:r>
            <a:r>
              <a:rPr lang="en-US" sz="900" i="1" baseline="0"/>
              <a:t> box (set at 30%) and right-clicking the image and selecting “change picture”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i="1" baseline="0"/>
              <a:t>Select your photo using </a:t>
            </a:r>
            <a:br>
              <a:rPr lang="en-US" sz="900" i="1" baseline="0"/>
            </a:br>
            <a:r>
              <a:rPr lang="en-US" sz="900" i="1" baseline="0"/>
              <a:t>NCQA Vibe Guide, available </a:t>
            </a:r>
            <a:br>
              <a:rPr lang="en-US" sz="900" i="1" baseline="0"/>
            </a:br>
            <a:r>
              <a:rPr lang="en-US" sz="900" i="1" baseline="0"/>
              <a:t>on Intranet or from </a:t>
            </a:r>
            <a:br>
              <a:rPr lang="en-US" sz="900" i="1" baseline="0"/>
            </a:br>
            <a:r>
              <a:rPr lang="en-US" sz="900" i="1" baseline="0"/>
              <a:t>Marketing &amp; Communications Staff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 baseline="0"/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50" y="1569722"/>
            <a:ext cx="6604902" cy="3718558"/>
          </a:xfrm>
          <a:prstGeom prst="rect">
            <a:avLst/>
          </a:prstGeom>
        </p:spPr>
      </p:pic>
      <p:sp>
        <p:nvSpPr>
          <p:cNvPr id="10" name="Freeform 25"/>
          <p:cNvSpPr>
            <a:spLocks noChangeArrowheads="1"/>
          </p:cNvSpPr>
          <p:nvPr userDrawn="1"/>
        </p:nvSpPr>
        <p:spPr bwMode="auto">
          <a:xfrm flipH="1">
            <a:off x="14180809" y="692141"/>
            <a:ext cx="289582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51256"/>
      </p:ext>
    </p:extLst>
  </p:cSld>
  <p:clrMapOvr>
    <a:masterClrMapping/>
  </p:clrMapOvr>
  <p:transition>
    <p:fade/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HAND OUT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525065"/>
      </p:ext>
    </p:extLst>
  </p:cSld>
  <p:clrMapOvr>
    <a:masterClrMapping/>
  </p:clrMapOvr>
  <p:transition>
    <p:fade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11582403" cy="4114800"/>
          </a:xfrm>
        </p:spPr>
        <p:txBody>
          <a:bodyPr numCol="3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1825" indent="-174625">
              <a:tabLst/>
              <a:defRPr sz="1000"/>
            </a:lvl2pPr>
            <a:lvl3pPr marL="1089025" indent="-174625">
              <a:tabLst/>
              <a:defRPr sz="1000"/>
            </a:lvl3pPr>
            <a:lvl4pPr marL="1546225" indent="-174625">
              <a:tabLst/>
              <a:defRPr sz="1000"/>
            </a:lvl4pPr>
            <a:lvl5pPr marL="2003425" indent="-174625"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Title and Content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887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ight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646290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646290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646290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89" y="3072664"/>
            <a:ext cx="532951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00196" y="3072664"/>
            <a:ext cx="539868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88" y="4499051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4499051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4499051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Eight Items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28" name="Group 27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3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40274433"/>
      </p:ext>
    </p:extLst>
  </p:cSld>
  <p:clrMapOvr>
    <a:masterClrMapping/>
  </p:clrMapOvr>
  <p:transition>
    <p:fade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2075067"/>
            <a:ext cx="3454400" cy="4097135"/>
          </a:xfrm>
        </p:spPr>
        <p:txBody>
          <a:bodyPr anchor="t"/>
          <a:lstStyle>
            <a:lvl1pPr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68801" y="2075064"/>
            <a:ext cx="7518399" cy="4097136"/>
          </a:xfrm>
        </p:spPr>
        <p:txBody>
          <a:bodyPr numCol="2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1825" indent="-174625">
              <a:tabLst/>
              <a:defRPr sz="1000"/>
            </a:lvl2pPr>
            <a:lvl3pPr marL="1085850" indent="-171450">
              <a:tabLst/>
              <a:defRPr sz="1000"/>
            </a:lvl3pPr>
            <a:lvl4pPr marL="1546225" indent="-174625">
              <a:tabLst/>
              <a:defRPr sz="1000"/>
            </a:lvl4pPr>
            <a:lvl5pPr marL="2003425" indent="-174625"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2 Column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47112"/>
      </p:ext>
    </p:extLst>
  </p:cSld>
  <p:clrMapOvr>
    <a:masterClrMapping/>
  </p:clrMapOvr>
  <p:transition>
    <p:fade/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23389" y="2057400"/>
            <a:ext cx="3463808" cy="4114800"/>
          </a:xfrm>
        </p:spPr>
        <p:txBody>
          <a:bodyPr numCol="1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0238" indent="-173038">
              <a:tabLst/>
              <a:defRPr sz="1000"/>
            </a:lvl2pPr>
            <a:lvl3pPr marL="1087438" indent="-173038">
              <a:tabLst/>
              <a:defRPr sz="1000"/>
            </a:lvl3pPr>
            <a:lvl4pPr marL="1546225" indent="-174625">
              <a:tabLst/>
              <a:defRPr sz="1000"/>
            </a:lvl4pPr>
            <a:lvl5pPr marL="2000250" indent="-171450"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304799" y="2057400"/>
            <a:ext cx="7512424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28650" indent="-171450">
              <a:tabLst/>
              <a:defRPr sz="1000"/>
            </a:lvl2pPr>
            <a:lvl3pPr marL="1089025" indent="-174625">
              <a:tabLst/>
              <a:defRPr sz="1000"/>
            </a:lvl3pPr>
            <a:lvl4pPr marL="1549400" indent="-177800">
              <a:tabLst/>
              <a:defRPr sz="1000"/>
            </a:lvl4pPr>
            <a:lvl5pPr marL="2000250" indent="-171450"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 +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74905"/>
      </p:ext>
    </p:extLst>
  </p:cSld>
  <p:clrMapOvr>
    <a:masterClrMapping/>
  </p:clrMapOvr>
  <p:transition>
    <p:fade/>
  </p:transition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Quot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423391" y="1962369"/>
            <a:ext cx="3463807" cy="259618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8423391" y="4769334"/>
            <a:ext cx="3463807" cy="1402866"/>
          </a:xfrm>
          <a:noFill/>
        </p:spPr>
        <p:txBody>
          <a:bodyPr lIns="0" tIns="0" rIns="0" bIns="0" anchor="ctr"/>
          <a:lstStyle>
            <a:lvl1pPr algn="ctr">
              <a:defRPr sz="1800" b="0" i="1" cap="none" baseline="0">
                <a:solidFill>
                  <a:schemeClr val="accent2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04801" y="2057400"/>
            <a:ext cx="7512423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38" indent="-173038">
              <a:tabLst/>
              <a:defRPr sz="1000"/>
            </a:lvl2pPr>
            <a:lvl3pPr marL="1089025" indent="-174625">
              <a:tabLst/>
              <a:defRPr sz="1000"/>
            </a:lvl3pPr>
            <a:lvl4pPr marL="1543050" indent="-171450">
              <a:tabLst/>
              <a:defRPr sz="1000"/>
            </a:lvl4pPr>
            <a:lvl5pPr marL="2001838" indent="-173038"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Image, Quote (Square)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09453"/>
      </p:ext>
    </p:extLst>
  </p:cSld>
  <p:clrMapOvr>
    <a:masterClrMapping/>
  </p:clrMapOvr>
  <p:transition>
    <p:fade/>
  </p:transition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Chart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4801" y="2057400"/>
            <a:ext cx="7512423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38" indent="-173038">
              <a:tabLst/>
              <a:defRPr sz="1000"/>
            </a:lvl2pPr>
            <a:lvl3pPr marL="1085850" indent="-171450">
              <a:tabLst/>
              <a:defRPr sz="1000"/>
            </a:lvl3pPr>
            <a:lvl4pPr marL="1546225" indent="-174625">
              <a:tabLst/>
              <a:defRPr sz="1000"/>
            </a:lvl4pPr>
            <a:lvl5pPr marL="2001838" indent="-173038"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5"/>
          </p:nvPr>
        </p:nvSpPr>
        <p:spPr>
          <a:xfrm>
            <a:off x="8423389" y="4799446"/>
            <a:ext cx="3463808" cy="1379380"/>
          </a:xfrm>
        </p:spPr>
        <p:txBody>
          <a:bodyPr/>
          <a:lstStyle>
            <a:lvl1pPr>
              <a:defRPr sz="1000"/>
            </a:lvl1pPr>
            <a:lvl2pPr marL="628650" indent="-171450">
              <a:tabLst/>
              <a:defRPr sz="1000"/>
            </a:lvl2pPr>
            <a:lvl3pPr marL="1085850" indent="-171450">
              <a:tabLst/>
              <a:defRPr sz="1000"/>
            </a:lvl3pPr>
            <a:lvl4pPr marL="1543050" indent="-171450">
              <a:tabLst/>
              <a:defRPr sz="1000"/>
            </a:lvl4pPr>
            <a:lvl5pPr marL="2000250" indent="-171450"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1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423391" y="1962369"/>
            <a:ext cx="3463807" cy="259618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Image, Chart</a:t>
            </a:r>
            <a:br>
              <a:rPr lang="en-US" sz="1100"/>
            </a:br>
            <a:r>
              <a:rPr lang="en-US" sz="1100"/>
              <a:t>(Square)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97081"/>
      </p:ext>
    </p:extLst>
  </p:cSld>
  <p:clrMapOvr>
    <a:masterClrMapping/>
  </p:clrMapOvr>
  <p:transition>
    <p:fade/>
  </p:transition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- Do Not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grpSp>
        <p:nvGrpSpPr>
          <p:cNvPr id="72" name="Group 71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grpSp>
          <p:nvGrpSpPr>
            <p:cNvPr id="73" name="Group 72"/>
            <p:cNvGrpSpPr/>
            <p:nvPr/>
          </p:nvGrpSpPr>
          <p:grpSpPr>
            <a:xfrm>
              <a:off x="5862919" y="0"/>
              <a:ext cx="457200" cy="6858000"/>
              <a:chOff x="0" y="0"/>
              <a:chExt cx="457200" cy="685800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2819400" y="0"/>
              <a:ext cx="457200" cy="6858000"/>
              <a:chOff x="0" y="0"/>
              <a:chExt cx="457200" cy="6858000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 userDrawn="1"/>
          </p:nvCxnSpPr>
          <p:spPr>
            <a:xfrm>
              <a:off x="0" y="6172200"/>
              <a:ext cx="9144000" cy="0"/>
            </a:xfrm>
            <a:prstGeom prst="line">
              <a:avLst/>
            </a:prstGeom>
            <a:ln w="12700" cmpd="sng">
              <a:solidFill>
                <a:schemeClr val="tx1">
                  <a:lumMod val="20000"/>
                  <a:lumOff val="8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0" y="6629400"/>
              <a:ext cx="9144000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8915400" y="0"/>
              <a:ext cx="0" cy="685800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686800" y="0"/>
              <a:ext cx="0" cy="6858000"/>
            </a:xfrm>
            <a:prstGeom prst="line">
              <a:avLst/>
            </a:prstGeom>
            <a:ln w="12700" cmpd="sng">
              <a:solidFill>
                <a:schemeClr val="tx1">
                  <a:lumMod val="20000"/>
                  <a:lumOff val="8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0" y="6400800"/>
              <a:ext cx="9144000" cy="0"/>
            </a:xfrm>
            <a:prstGeom prst="line">
              <a:avLst/>
            </a:prstGeom>
            <a:ln w="12700" cmpd="sng">
              <a:solidFill>
                <a:schemeClr val="tx1">
                  <a:lumMod val="20000"/>
                  <a:lumOff val="8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0" y="0"/>
              <a:ext cx="7617760" cy="6858000"/>
              <a:chOff x="0" y="0"/>
              <a:chExt cx="7617760" cy="6858000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15240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bg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45720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bg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761776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bg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>
              <a:off x="9144000" y="0"/>
              <a:ext cx="0" cy="685800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/>
            <p:cNvGrpSpPr/>
            <p:nvPr/>
          </p:nvGrpSpPr>
          <p:grpSpPr>
            <a:xfrm>
              <a:off x="0" y="0"/>
              <a:ext cx="9144000" cy="457200"/>
              <a:chOff x="0" y="0"/>
              <a:chExt cx="9144000" cy="457200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0" y="2057400"/>
              <a:ext cx="9144000" cy="457200"/>
              <a:chOff x="0" y="0"/>
              <a:chExt cx="9144000" cy="457200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0" y="4343400"/>
              <a:ext cx="9144000" cy="457200"/>
              <a:chOff x="0" y="0"/>
              <a:chExt cx="9144000" cy="45720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Rectangle 106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Grid</a:t>
            </a:r>
          </a:p>
        </p:txBody>
      </p:sp>
    </p:spTree>
    <p:extLst>
      <p:ext uri="{BB962C8B-B14F-4D97-AF65-F5344CB8AC3E}">
        <p14:creationId xmlns:p14="http://schemas.microsoft.com/office/powerpoint/2010/main" val="33477686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560">
          <p15:clr>
            <a:srgbClr val="FBAE40"/>
          </p15:clr>
        </p15:guide>
        <p15:guide id="4" pos="5120">
          <p15:clr>
            <a:srgbClr val="FBAE40"/>
          </p15:clr>
        </p15:guide>
        <p15:guide id="5" orient="horz" pos="1440">
          <p15:clr>
            <a:srgbClr val="FBAE40"/>
          </p15:clr>
        </p15:guide>
        <p15:guide id="6" orient="horz" pos="2880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pos="192">
          <p15:clr>
            <a:srgbClr val="FBAE40"/>
          </p15:clr>
        </p15:guide>
        <p15:guide id="10" pos="7488">
          <p15:clr>
            <a:srgbClr val="FBAE40"/>
          </p15:clr>
        </p15:guide>
      </p15:sldGuideLst>
    </p:ext>
  </p:extLst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/>
              <a:t>DO NOT USE ANY LAYOUTS PAST THIS POINT</a:t>
            </a:r>
          </a:p>
        </p:txBody>
      </p:sp>
    </p:spTree>
    <p:extLst>
      <p:ext uri="{BB962C8B-B14F-4D97-AF65-F5344CB8AC3E}">
        <p14:creationId xmlns:p14="http://schemas.microsoft.com/office/powerpoint/2010/main" val="20626458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Nin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646290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646290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646290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1" y="3072664"/>
            <a:ext cx="350660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377283" y="3072664"/>
            <a:ext cx="350660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092278" y="3072664"/>
            <a:ext cx="3506607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88" y="4499051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4499051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4499051"/>
            <a:ext cx="350660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Nine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23" name="Group 22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05922350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2289" y="2660174"/>
            <a:ext cx="5366723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229979" y="2660174"/>
            <a:ext cx="5368900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92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662289" y="4930130"/>
            <a:ext cx="5366723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6229979" y="4930130"/>
            <a:ext cx="5368900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Ten Items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32" name="Group 31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3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3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01103709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27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Only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676834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l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2292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377284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092276" y="1525196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2289" y="2660174"/>
            <a:ext cx="5366723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229979" y="2660174"/>
            <a:ext cx="5368900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292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7284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092276" y="3795152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62292" y="4930130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4377284" y="4930130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8092276" y="4930130"/>
            <a:ext cx="350660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tx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Eleven Items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Text in boxes is Arial, 20pt.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 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grpSp>
        <p:nvGrpSpPr>
          <p:cNvPr id="27" name="Group 26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35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00946295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6130584" y="2433870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sp>
        <p:nvSpPr>
          <p:cNvPr id="19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89" y="2621076"/>
            <a:ext cx="5388864" cy="1095452"/>
          </a:xfrm>
        </p:spPr>
        <p:txBody>
          <a:bodyPr lIns="91440" tIns="91440" rIns="91440" bIns="91440"/>
          <a:lstStyle>
            <a:lvl1pPr marL="12700" indent="0" algn="ctr">
              <a:spcAft>
                <a:spcPts val="0"/>
              </a:spcAft>
              <a:buNone/>
              <a:defRPr sz="2000" b="0" baseline="0">
                <a:solidFill>
                  <a:schemeClr val="tx1"/>
                </a:solidFill>
              </a:defRPr>
            </a:lvl1pPr>
            <a:lvl2pPr marL="11112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10015" y="2621076"/>
            <a:ext cx="5388864" cy="1095452"/>
          </a:xfrm>
        </p:spPr>
        <p:txBody>
          <a:bodyPr vert="horz" lIns="91440" tIns="91440" rIns="91440" bIns="91440" rtlCol="0">
            <a:noAutofit/>
          </a:bodyPr>
          <a:lstStyle>
            <a:lvl1pPr marL="12700" marR="0" indent="0" algn="ctr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12700" marR="0" lvl="0" indent="0" algn="ctr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Two Items</a:t>
            </a:r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2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3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7257366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291919" y="2433870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7969245" y="2433870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sp>
        <p:nvSpPr>
          <p:cNvPr id="19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91" y="2621076"/>
            <a:ext cx="3581928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339625" y="2621076"/>
            <a:ext cx="3581927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16947" y="2621076"/>
            <a:ext cx="3581932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 smtClean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Three Items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289959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6140863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29069" y="3143762"/>
            <a:ext cx="5444355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140863" y="3196306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193838" y="3143762"/>
            <a:ext cx="5485668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2292" y="1913648"/>
            <a:ext cx="541113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193844" y="1913648"/>
            <a:ext cx="5405041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2292" y="3205337"/>
            <a:ext cx="5411135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93840" y="3205337"/>
            <a:ext cx="540504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Four Items</a:t>
            </a:r>
          </a:p>
        </p:txBody>
      </p:sp>
      <p:grpSp>
        <p:nvGrpSpPr>
          <p:cNvPr id="23" name="Group 22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4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5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8477960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274851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29074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7986316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140863" y="3196306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323507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134513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sp>
        <p:nvSpPr>
          <p:cNvPr id="33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2296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73761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85228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marL="12700" marR="0" indent="0" algn="ctr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12700" marR="0" lvl="0" indent="0" algn="ctr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36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2292" y="3205337"/>
            <a:ext cx="5411135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7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93840" y="3205337"/>
            <a:ext cx="540504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Five Items</a:t>
            </a:r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1160754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4274851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29074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7986316" y="1726442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4323507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8134513" y="3143762"/>
            <a:ext cx="3544999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V="1">
            <a:off x="4274851" y="3205334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7986316" y="3205334"/>
            <a:ext cx="0" cy="1364776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add emphasis</a:t>
            </a:r>
            <a:r>
              <a:rPr lang="en-US" sz="1000" baseline="0"/>
              <a:t> to text</a:t>
            </a:r>
            <a:r>
              <a:rPr lang="en-US" sz="1000"/>
              <a:t>, make text bold.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To jump from</a:t>
            </a:r>
            <a:r>
              <a:rPr lang="en-US" sz="1000" baseline="0"/>
              <a:t> box to box, use Tab. If clicked into text edit, use Esc-Tab to move to next box.</a:t>
            </a:r>
            <a:endParaRPr lang="en-US" sz="1000"/>
          </a:p>
        </p:txBody>
      </p:sp>
      <p:sp>
        <p:nvSpPr>
          <p:cNvPr id="28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2296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73761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85228" y="1913648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1" name="Text Placeholder 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62296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2" name="Text Placeholder 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373761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3" name="Text Placeholder 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085228" y="3205334"/>
            <a:ext cx="3513657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Six Items</a:t>
            </a:r>
          </a:p>
        </p:txBody>
      </p:sp>
      <p:grpSp>
        <p:nvGrpSpPr>
          <p:cNvPr id="35" name="Group 34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3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3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03980166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4677"/>
            <a:ext cx="11115965" cy="3749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Only (Image)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04800" y="671946"/>
            <a:ext cx="11115965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75623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below)&#10;Image with Text (Times be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5" y="228600"/>
            <a:ext cx="3454401" cy="3151097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>
                <a:solidFill>
                  <a:schemeClr val="tx1"/>
                </a:solidFill>
              </a:rPr>
              <a:t>Image with Text</a:t>
            </a:r>
            <a:r>
              <a:rPr lang="en-US" sz="1100" baseline="0">
                <a:solidFill>
                  <a:schemeClr val="tx1"/>
                </a:solidFill>
              </a:rPr>
              <a:t> (Times below)</a:t>
            </a:r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3442050"/>
            <a:ext cx="3450965" cy="2730159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8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0444176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abo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5" y="3025593"/>
            <a:ext cx="3454401" cy="3151097"/>
          </a:xfrm>
        </p:spPr>
        <p:txBody>
          <a:bodyPr anchor="t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>
                <a:solidFill>
                  <a:schemeClr val="tx1"/>
                </a:solidFill>
              </a:rPr>
              <a:t>Image with Text</a:t>
            </a:r>
            <a:r>
              <a:rPr lang="en-US" sz="1100" baseline="0">
                <a:solidFill>
                  <a:schemeClr val="tx1"/>
                </a:solidFill>
              </a:rPr>
              <a:t> (Times above)</a:t>
            </a:r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228608"/>
            <a:ext cx="3450965" cy="2730159"/>
          </a:xfrm>
        </p:spPr>
        <p:txBody>
          <a:bodyPr anchor="b"/>
          <a:lstStyle>
            <a:lvl1pPr marL="12700" indent="0">
              <a:lnSpc>
                <a:spcPct val="90000"/>
              </a:lnSpc>
              <a:buNone/>
              <a:defRPr sz="28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191901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QUOTE SLIDE</a:t>
            </a:r>
            <a:r>
              <a:rPr lang="en-US" sz="4800" b="1" baseline="0"/>
              <a:t> LAYOUTS</a:t>
            </a:r>
            <a:endParaRPr lang="en-US" sz="4800" b="1"/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7020665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175362608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6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093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6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(Blue)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76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LTSS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6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(LTSS)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80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HPA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6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(HPA)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61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Connected Care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6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</a:t>
            </a:r>
            <a:br>
              <a:rPr lang="en-US" sz="1100"/>
            </a:br>
            <a:r>
              <a:rPr lang="en-US" sz="1100"/>
              <a:t>(Connected Care)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5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Turquoi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6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(Turquoise)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13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G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18069" y="2057400"/>
            <a:ext cx="10955867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4931226"/>
            <a:ext cx="10964333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(Gold)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1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MEDIA LAYOUTS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322898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Blank (Image)</a:t>
            </a: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14986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dio 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Audio File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4495800" y="1828800"/>
            <a:ext cx="3200400" cy="3200400"/>
            <a:chOff x="4495800" y="1828800"/>
            <a:chExt cx="3200400" cy="3200400"/>
          </a:xfrm>
        </p:grpSpPr>
        <p:sp>
          <p:nvSpPr>
            <p:cNvPr id="14" name="Oval 13"/>
            <p:cNvSpPr>
              <a:spLocks noChangeAspect="1"/>
            </p:cNvSpPr>
            <p:nvPr userDrawn="1"/>
          </p:nvSpPr>
          <p:spPr>
            <a:xfrm>
              <a:off x="4495800" y="1828800"/>
              <a:ext cx="3200400" cy="3200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5399405" y="2755615"/>
              <a:ext cx="1393189" cy="1346769"/>
              <a:chOff x="1339850" y="55563"/>
              <a:chExt cx="7670800" cy="7415212"/>
            </a:xfrm>
            <a:solidFill>
              <a:schemeClr val="tx1"/>
            </a:solidFill>
          </p:grpSpPr>
          <p:sp>
            <p:nvSpPr>
              <p:cNvPr id="16" name="Freeform 1"/>
              <p:cNvSpPr>
                <a:spLocks noChangeArrowheads="1"/>
              </p:cNvSpPr>
              <p:nvPr/>
            </p:nvSpPr>
            <p:spPr bwMode="auto">
              <a:xfrm>
                <a:off x="7372350" y="1582738"/>
                <a:ext cx="1638300" cy="4349750"/>
              </a:xfrm>
              <a:custGeom>
                <a:avLst/>
                <a:gdLst>
                  <a:gd name="T0" fmla="*/ 1568 w 4551"/>
                  <a:gd name="T1" fmla="*/ 339 h 12084"/>
                  <a:gd name="T2" fmla="*/ 1568 w 4551"/>
                  <a:gd name="T3" fmla="*/ 339 h 12084"/>
                  <a:gd name="T4" fmla="*/ 339 w 4551"/>
                  <a:gd name="T5" fmla="*/ 308 h 12084"/>
                  <a:gd name="T6" fmla="*/ 308 w 4551"/>
                  <a:gd name="T7" fmla="*/ 1538 h 12084"/>
                  <a:gd name="T8" fmla="*/ 308 w 4551"/>
                  <a:gd name="T9" fmla="*/ 10637 h 12084"/>
                  <a:gd name="T10" fmla="*/ 339 w 4551"/>
                  <a:gd name="T11" fmla="*/ 11837 h 12084"/>
                  <a:gd name="T12" fmla="*/ 923 w 4551"/>
                  <a:gd name="T13" fmla="*/ 12083 h 12084"/>
                  <a:gd name="T14" fmla="*/ 1538 w 4551"/>
                  <a:gd name="T15" fmla="*/ 11805 h 12084"/>
                  <a:gd name="T16" fmla="*/ 1568 w 4551"/>
                  <a:gd name="T17" fmla="*/ 339 h 1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51" h="12084">
                    <a:moveTo>
                      <a:pt x="1568" y="339"/>
                    </a:moveTo>
                    <a:lnTo>
                      <a:pt x="1568" y="339"/>
                    </a:lnTo>
                    <a:cubicBezTo>
                      <a:pt x="1260" y="0"/>
                      <a:pt x="708" y="0"/>
                      <a:pt x="339" y="308"/>
                    </a:cubicBezTo>
                    <a:cubicBezTo>
                      <a:pt x="0" y="615"/>
                      <a:pt x="0" y="1169"/>
                      <a:pt x="308" y="1538"/>
                    </a:cubicBezTo>
                    <a:cubicBezTo>
                      <a:pt x="2675" y="4028"/>
                      <a:pt x="2675" y="8085"/>
                      <a:pt x="308" y="10637"/>
                    </a:cubicBezTo>
                    <a:cubicBezTo>
                      <a:pt x="0" y="10976"/>
                      <a:pt x="0" y="11498"/>
                      <a:pt x="339" y="11837"/>
                    </a:cubicBezTo>
                    <a:cubicBezTo>
                      <a:pt x="523" y="12021"/>
                      <a:pt x="738" y="12083"/>
                      <a:pt x="923" y="12083"/>
                    </a:cubicBezTo>
                    <a:cubicBezTo>
                      <a:pt x="1138" y="12083"/>
                      <a:pt x="1353" y="11990"/>
                      <a:pt x="1538" y="11805"/>
                    </a:cubicBezTo>
                    <a:cubicBezTo>
                      <a:pt x="4550" y="8670"/>
                      <a:pt x="4550" y="3506"/>
                      <a:pt x="1568" y="3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7" name="Freeform 2"/>
              <p:cNvSpPr>
                <a:spLocks noChangeArrowheads="1"/>
              </p:cNvSpPr>
              <p:nvPr/>
            </p:nvSpPr>
            <p:spPr bwMode="auto">
              <a:xfrm>
                <a:off x="6453188" y="2555875"/>
                <a:ext cx="1139825" cy="2390775"/>
              </a:xfrm>
              <a:custGeom>
                <a:avLst/>
                <a:gdLst>
                  <a:gd name="T0" fmla="*/ 1599 w 3168"/>
                  <a:gd name="T1" fmla="*/ 369 h 6641"/>
                  <a:gd name="T2" fmla="*/ 1599 w 3168"/>
                  <a:gd name="T3" fmla="*/ 369 h 6641"/>
                  <a:gd name="T4" fmla="*/ 369 w 3168"/>
                  <a:gd name="T5" fmla="*/ 308 h 6641"/>
                  <a:gd name="T6" fmla="*/ 308 w 3168"/>
                  <a:gd name="T7" fmla="*/ 1538 h 6641"/>
                  <a:gd name="T8" fmla="*/ 308 w 3168"/>
                  <a:gd name="T9" fmla="*/ 5195 h 6641"/>
                  <a:gd name="T10" fmla="*/ 369 w 3168"/>
                  <a:gd name="T11" fmla="*/ 6425 h 6641"/>
                  <a:gd name="T12" fmla="*/ 923 w 3168"/>
                  <a:gd name="T13" fmla="*/ 6640 h 6641"/>
                  <a:gd name="T14" fmla="*/ 1538 w 3168"/>
                  <a:gd name="T15" fmla="*/ 6394 h 6641"/>
                  <a:gd name="T16" fmla="*/ 1599 w 3168"/>
                  <a:gd name="T17" fmla="*/ 369 h 6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8" h="6641">
                    <a:moveTo>
                      <a:pt x="1599" y="369"/>
                    </a:moveTo>
                    <a:lnTo>
                      <a:pt x="1599" y="369"/>
                    </a:lnTo>
                    <a:cubicBezTo>
                      <a:pt x="1292" y="0"/>
                      <a:pt x="707" y="0"/>
                      <a:pt x="369" y="308"/>
                    </a:cubicBezTo>
                    <a:cubicBezTo>
                      <a:pt x="0" y="615"/>
                      <a:pt x="0" y="1199"/>
                      <a:pt x="308" y="1538"/>
                    </a:cubicBezTo>
                    <a:cubicBezTo>
                      <a:pt x="1292" y="2552"/>
                      <a:pt x="1292" y="4212"/>
                      <a:pt x="308" y="5195"/>
                    </a:cubicBezTo>
                    <a:cubicBezTo>
                      <a:pt x="0" y="5564"/>
                      <a:pt x="0" y="6087"/>
                      <a:pt x="369" y="6425"/>
                    </a:cubicBezTo>
                    <a:cubicBezTo>
                      <a:pt x="524" y="6609"/>
                      <a:pt x="769" y="6640"/>
                      <a:pt x="923" y="6640"/>
                    </a:cubicBezTo>
                    <a:cubicBezTo>
                      <a:pt x="1138" y="6640"/>
                      <a:pt x="1353" y="6548"/>
                      <a:pt x="1538" y="6394"/>
                    </a:cubicBezTo>
                    <a:cubicBezTo>
                      <a:pt x="3167" y="4734"/>
                      <a:pt x="3167" y="2029"/>
                      <a:pt x="1599" y="3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8" name="Freeform 3"/>
              <p:cNvSpPr>
                <a:spLocks noChangeArrowheads="1"/>
              </p:cNvSpPr>
              <p:nvPr/>
            </p:nvSpPr>
            <p:spPr bwMode="auto">
              <a:xfrm>
                <a:off x="1339850" y="2058988"/>
                <a:ext cx="919163" cy="3441700"/>
              </a:xfrm>
              <a:custGeom>
                <a:avLst/>
                <a:gdLst>
                  <a:gd name="T0" fmla="*/ 2553 w 2554"/>
                  <a:gd name="T1" fmla="*/ 0 h 9561"/>
                  <a:gd name="T2" fmla="*/ 2553 w 2554"/>
                  <a:gd name="T3" fmla="*/ 0 h 9561"/>
                  <a:gd name="T4" fmla="*/ 892 w 2554"/>
                  <a:gd name="T5" fmla="*/ 0 h 9561"/>
                  <a:gd name="T6" fmla="*/ 0 w 2554"/>
                  <a:gd name="T7" fmla="*/ 860 h 9561"/>
                  <a:gd name="T8" fmla="*/ 0 w 2554"/>
                  <a:gd name="T9" fmla="*/ 8700 h 9561"/>
                  <a:gd name="T10" fmla="*/ 892 w 2554"/>
                  <a:gd name="T11" fmla="*/ 9560 h 9561"/>
                  <a:gd name="T12" fmla="*/ 2553 w 2554"/>
                  <a:gd name="T13" fmla="*/ 9560 h 9561"/>
                  <a:gd name="T14" fmla="*/ 2553 w 2554"/>
                  <a:gd name="T15" fmla="*/ 0 h 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9561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892" y="0"/>
                      <a:pt x="892" y="0"/>
                      <a:pt x="892" y="0"/>
                    </a:cubicBezTo>
                    <a:cubicBezTo>
                      <a:pt x="400" y="0"/>
                      <a:pt x="0" y="368"/>
                      <a:pt x="0" y="860"/>
                    </a:cubicBezTo>
                    <a:cubicBezTo>
                      <a:pt x="0" y="8700"/>
                      <a:pt x="0" y="8700"/>
                      <a:pt x="0" y="8700"/>
                    </a:cubicBezTo>
                    <a:cubicBezTo>
                      <a:pt x="0" y="9161"/>
                      <a:pt x="400" y="9560"/>
                      <a:pt x="892" y="9560"/>
                    </a:cubicBezTo>
                    <a:cubicBezTo>
                      <a:pt x="2553" y="9560"/>
                      <a:pt x="2553" y="9560"/>
                      <a:pt x="2553" y="9560"/>
                    </a:cubicBezTo>
                    <a:lnTo>
                      <a:pt x="2553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9" name="Freeform 4"/>
              <p:cNvSpPr>
                <a:spLocks noChangeArrowheads="1"/>
              </p:cNvSpPr>
              <p:nvPr/>
            </p:nvSpPr>
            <p:spPr bwMode="auto">
              <a:xfrm>
                <a:off x="2867025" y="55563"/>
                <a:ext cx="3132138" cy="7415212"/>
              </a:xfrm>
              <a:custGeom>
                <a:avLst/>
                <a:gdLst>
                  <a:gd name="T0" fmla="*/ 8177 w 8701"/>
                  <a:gd name="T1" fmla="*/ 123 h 20599"/>
                  <a:gd name="T2" fmla="*/ 8177 w 8701"/>
                  <a:gd name="T3" fmla="*/ 123 h 20599"/>
                  <a:gd name="T4" fmla="*/ 7317 w 8701"/>
                  <a:gd name="T5" fmla="*/ 215 h 20599"/>
                  <a:gd name="T6" fmla="*/ 0 w 8701"/>
                  <a:gd name="T7" fmla="*/ 5565 h 20599"/>
                  <a:gd name="T8" fmla="*/ 0 w 8701"/>
                  <a:gd name="T9" fmla="*/ 15095 h 20599"/>
                  <a:gd name="T10" fmla="*/ 7317 w 8701"/>
                  <a:gd name="T11" fmla="*/ 20414 h 20599"/>
                  <a:gd name="T12" fmla="*/ 7839 w 8701"/>
                  <a:gd name="T13" fmla="*/ 20598 h 20599"/>
                  <a:gd name="T14" fmla="*/ 8208 w 8701"/>
                  <a:gd name="T15" fmla="*/ 20506 h 20599"/>
                  <a:gd name="T16" fmla="*/ 8700 w 8701"/>
                  <a:gd name="T17" fmla="*/ 19768 h 20599"/>
                  <a:gd name="T18" fmla="*/ 8700 w 8701"/>
                  <a:gd name="T19" fmla="*/ 922 h 20599"/>
                  <a:gd name="T20" fmla="*/ 8177 w 8701"/>
                  <a:gd name="T21" fmla="*/ 123 h 20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01" h="20599">
                    <a:moveTo>
                      <a:pt x="8177" y="123"/>
                    </a:moveTo>
                    <a:lnTo>
                      <a:pt x="8177" y="123"/>
                    </a:lnTo>
                    <a:cubicBezTo>
                      <a:pt x="7869" y="0"/>
                      <a:pt x="7563" y="0"/>
                      <a:pt x="7317" y="215"/>
                    </a:cubicBezTo>
                    <a:cubicBezTo>
                      <a:pt x="0" y="5565"/>
                      <a:pt x="0" y="5565"/>
                      <a:pt x="0" y="5565"/>
                    </a:cubicBezTo>
                    <a:cubicBezTo>
                      <a:pt x="0" y="15095"/>
                      <a:pt x="0" y="15095"/>
                      <a:pt x="0" y="15095"/>
                    </a:cubicBezTo>
                    <a:cubicBezTo>
                      <a:pt x="7317" y="20414"/>
                      <a:pt x="7317" y="20414"/>
                      <a:pt x="7317" y="20414"/>
                    </a:cubicBezTo>
                    <a:cubicBezTo>
                      <a:pt x="7440" y="20537"/>
                      <a:pt x="7624" y="20598"/>
                      <a:pt x="7839" y="20598"/>
                    </a:cubicBezTo>
                    <a:cubicBezTo>
                      <a:pt x="7962" y="20598"/>
                      <a:pt x="8085" y="20537"/>
                      <a:pt x="8208" y="20506"/>
                    </a:cubicBezTo>
                    <a:cubicBezTo>
                      <a:pt x="8516" y="20383"/>
                      <a:pt x="8700" y="20075"/>
                      <a:pt x="8700" y="19768"/>
                    </a:cubicBezTo>
                    <a:cubicBezTo>
                      <a:pt x="8700" y="922"/>
                      <a:pt x="8700" y="922"/>
                      <a:pt x="8700" y="922"/>
                    </a:cubicBezTo>
                    <a:cubicBezTo>
                      <a:pt x="8669" y="584"/>
                      <a:pt x="8454" y="276"/>
                      <a:pt x="8177" y="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2116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4" y="2056245"/>
            <a:ext cx="3444305" cy="1127222"/>
          </a:xfrm>
        </p:spPr>
        <p:txBody>
          <a:bodyPr lIns="457200" anchor="b"/>
          <a:lstStyle>
            <a:lvl1pPr algn="l">
              <a:lnSpc>
                <a:spcPct val="100000"/>
              </a:lnSpc>
              <a:defRPr sz="2400" b="1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4" y="3318942"/>
            <a:ext cx="3444305" cy="1810455"/>
          </a:xfrm>
        </p:spPr>
        <p:txBody>
          <a:bodyPr lIns="457200"/>
          <a:lstStyle>
            <a:lvl1pPr marL="0" indent="0">
              <a:buNone/>
              <a:defRPr sz="2000" baseline="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41" name="Content Placeholder 2"/>
          <p:cNvSpPr>
            <a:spLocks noGrp="1"/>
          </p:cNvSpPr>
          <p:nvPr>
            <p:ph idx="13"/>
          </p:nvPr>
        </p:nvSpPr>
        <p:spPr>
          <a:xfrm>
            <a:off x="4368797" y="2062621"/>
            <a:ext cx="7518400" cy="3066768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this layout for charts, tables</a:t>
            </a:r>
            <a:r>
              <a:rPr lang="en-US" sz="1000" baseline="0"/>
              <a:t> or image that need caption text. Click corresponding icon to insert media.</a:t>
            </a:r>
            <a:endParaRPr lang="en-US" sz="1000"/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Put title &amp; caption in placeholders at left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Content with Caption</a:t>
            </a:r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chemeClr val="tx1"/>
          </a:solidFill>
        </p:grpSpPr>
        <p:sp>
          <p:nvSpPr>
            <p:cNvPr id="14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51119302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dio File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Audio File (Image)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495800" y="1828800"/>
            <a:ext cx="3200400" cy="3200400"/>
            <a:chOff x="4495800" y="1828800"/>
            <a:chExt cx="3200400" cy="3200400"/>
          </a:xfrm>
        </p:grpSpPr>
        <p:sp>
          <p:nvSpPr>
            <p:cNvPr id="24" name="Oval 23"/>
            <p:cNvSpPr>
              <a:spLocks noChangeAspect="1"/>
            </p:cNvSpPr>
            <p:nvPr userDrawn="1"/>
          </p:nvSpPr>
          <p:spPr>
            <a:xfrm>
              <a:off x="4495800" y="1828800"/>
              <a:ext cx="3200400" cy="3200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5399405" y="2755615"/>
              <a:ext cx="1393189" cy="1346769"/>
              <a:chOff x="1339850" y="55563"/>
              <a:chExt cx="7670800" cy="7415212"/>
            </a:xfrm>
            <a:solidFill>
              <a:schemeClr val="tx1"/>
            </a:solidFill>
          </p:grpSpPr>
          <p:sp>
            <p:nvSpPr>
              <p:cNvPr id="26" name="Freeform 1"/>
              <p:cNvSpPr>
                <a:spLocks noChangeArrowheads="1"/>
              </p:cNvSpPr>
              <p:nvPr/>
            </p:nvSpPr>
            <p:spPr bwMode="auto">
              <a:xfrm>
                <a:off x="7372350" y="1582738"/>
                <a:ext cx="1638300" cy="4349750"/>
              </a:xfrm>
              <a:custGeom>
                <a:avLst/>
                <a:gdLst>
                  <a:gd name="T0" fmla="*/ 1568 w 4551"/>
                  <a:gd name="T1" fmla="*/ 339 h 12084"/>
                  <a:gd name="T2" fmla="*/ 1568 w 4551"/>
                  <a:gd name="T3" fmla="*/ 339 h 12084"/>
                  <a:gd name="T4" fmla="*/ 339 w 4551"/>
                  <a:gd name="T5" fmla="*/ 308 h 12084"/>
                  <a:gd name="T6" fmla="*/ 308 w 4551"/>
                  <a:gd name="T7" fmla="*/ 1538 h 12084"/>
                  <a:gd name="T8" fmla="*/ 308 w 4551"/>
                  <a:gd name="T9" fmla="*/ 10637 h 12084"/>
                  <a:gd name="T10" fmla="*/ 339 w 4551"/>
                  <a:gd name="T11" fmla="*/ 11837 h 12084"/>
                  <a:gd name="T12" fmla="*/ 923 w 4551"/>
                  <a:gd name="T13" fmla="*/ 12083 h 12084"/>
                  <a:gd name="T14" fmla="*/ 1538 w 4551"/>
                  <a:gd name="T15" fmla="*/ 11805 h 12084"/>
                  <a:gd name="T16" fmla="*/ 1568 w 4551"/>
                  <a:gd name="T17" fmla="*/ 339 h 1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51" h="12084">
                    <a:moveTo>
                      <a:pt x="1568" y="339"/>
                    </a:moveTo>
                    <a:lnTo>
                      <a:pt x="1568" y="339"/>
                    </a:lnTo>
                    <a:cubicBezTo>
                      <a:pt x="1260" y="0"/>
                      <a:pt x="708" y="0"/>
                      <a:pt x="339" y="308"/>
                    </a:cubicBezTo>
                    <a:cubicBezTo>
                      <a:pt x="0" y="615"/>
                      <a:pt x="0" y="1169"/>
                      <a:pt x="308" y="1538"/>
                    </a:cubicBezTo>
                    <a:cubicBezTo>
                      <a:pt x="2675" y="4028"/>
                      <a:pt x="2675" y="8085"/>
                      <a:pt x="308" y="10637"/>
                    </a:cubicBezTo>
                    <a:cubicBezTo>
                      <a:pt x="0" y="10976"/>
                      <a:pt x="0" y="11498"/>
                      <a:pt x="339" y="11837"/>
                    </a:cubicBezTo>
                    <a:cubicBezTo>
                      <a:pt x="523" y="12021"/>
                      <a:pt x="738" y="12083"/>
                      <a:pt x="923" y="12083"/>
                    </a:cubicBezTo>
                    <a:cubicBezTo>
                      <a:pt x="1138" y="12083"/>
                      <a:pt x="1353" y="11990"/>
                      <a:pt x="1538" y="11805"/>
                    </a:cubicBezTo>
                    <a:cubicBezTo>
                      <a:pt x="4550" y="8670"/>
                      <a:pt x="4550" y="3506"/>
                      <a:pt x="1568" y="3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7" name="Freeform 2"/>
              <p:cNvSpPr>
                <a:spLocks noChangeArrowheads="1"/>
              </p:cNvSpPr>
              <p:nvPr/>
            </p:nvSpPr>
            <p:spPr bwMode="auto">
              <a:xfrm>
                <a:off x="6453188" y="2555875"/>
                <a:ext cx="1139825" cy="2390775"/>
              </a:xfrm>
              <a:custGeom>
                <a:avLst/>
                <a:gdLst>
                  <a:gd name="T0" fmla="*/ 1599 w 3168"/>
                  <a:gd name="T1" fmla="*/ 369 h 6641"/>
                  <a:gd name="T2" fmla="*/ 1599 w 3168"/>
                  <a:gd name="T3" fmla="*/ 369 h 6641"/>
                  <a:gd name="T4" fmla="*/ 369 w 3168"/>
                  <a:gd name="T5" fmla="*/ 308 h 6641"/>
                  <a:gd name="T6" fmla="*/ 308 w 3168"/>
                  <a:gd name="T7" fmla="*/ 1538 h 6641"/>
                  <a:gd name="T8" fmla="*/ 308 w 3168"/>
                  <a:gd name="T9" fmla="*/ 5195 h 6641"/>
                  <a:gd name="T10" fmla="*/ 369 w 3168"/>
                  <a:gd name="T11" fmla="*/ 6425 h 6641"/>
                  <a:gd name="T12" fmla="*/ 923 w 3168"/>
                  <a:gd name="T13" fmla="*/ 6640 h 6641"/>
                  <a:gd name="T14" fmla="*/ 1538 w 3168"/>
                  <a:gd name="T15" fmla="*/ 6394 h 6641"/>
                  <a:gd name="T16" fmla="*/ 1599 w 3168"/>
                  <a:gd name="T17" fmla="*/ 369 h 6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8" h="6641">
                    <a:moveTo>
                      <a:pt x="1599" y="369"/>
                    </a:moveTo>
                    <a:lnTo>
                      <a:pt x="1599" y="369"/>
                    </a:lnTo>
                    <a:cubicBezTo>
                      <a:pt x="1292" y="0"/>
                      <a:pt x="707" y="0"/>
                      <a:pt x="369" y="308"/>
                    </a:cubicBezTo>
                    <a:cubicBezTo>
                      <a:pt x="0" y="615"/>
                      <a:pt x="0" y="1199"/>
                      <a:pt x="308" y="1538"/>
                    </a:cubicBezTo>
                    <a:cubicBezTo>
                      <a:pt x="1292" y="2552"/>
                      <a:pt x="1292" y="4212"/>
                      <a:pt x="308" y="5195"/>
                    </a:cubicBezTo>
                    <a:cubicBezTo>
                      <a:pt x="0" y="5564"/>
                      <a:pt x="0" y="6087"/>
                      <a:pt x="369" y="6425"/>
                    </a:cubicBezTo>
                    <a:cubicBezTo>
                      <a:pt x="524" y="6609"/>
                      <a:pt x="769" y="6640"/>
                      <a:pt x="923" y="6640"/>
                    </a:cubicBezTo>
                    <a:cubicBezTo>
                      <a:pt x="1138" y="6640"/>
                      <a:pt x="1353" y="6548"/>
                      <a:pt x="1538" y="6394"/>
                    </a:cubicBezTo>
                    <a:cubicBezTo>
                      <a:pt x="3167" y="4734"/>
                      <a:pt x="3167" y="2029"/>
                      <a:pt x="1599" y="3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8" name="Freeform 3"/>
              <p:cNvSpPr>
                <a:spLocks noChangeArrowheads="1"/>
              </p:cNvSpPr>
              <p:nvPr/>
            </p:nvSpPr>
            <p:spPr bwMode="auto">
              <a:xfrm>
                <a:off x="1339850" y="2058988"/>
                <a:ext cx="919163" cy="3441700"/>
              </a:xfrm>
              <a:custGeom>
                <a:avLst/>
                <a:gdLst>
                  <a:gd name="T0" fmla="*/ 2553 w 2554"/>
                  <a:gd name="T1" fmla="*/ 0 h 9561"/>
                  <a:gd name="T2" fmla="*/ 2553 w 2554"/>
                  <a:gd name="T3" fmla="*/ 0 h 9561"/>
                  <a:gd name="T4" fmla="*/ 892 w 2554"/>
                  <a:gd name="T5" fmla="*/ 0 h 9561"/>
                  <a:gd name="T6" fmla="*/ 0 w 2554"/>
                  <a:gd name="T7" fmla="*/ 860 h 9561"/>
                  <a:gd name="T8" fmla="*/ 0 w 2554"/>
                  <a:gd name="T9" fmla="*/ 8700 h 9561"/>
                  <a:gd name="T10" fmla="*/ 892 w 2554"/>
                  <a:gd name="T11" fmla="*/ 9560 h 9561"/>
                  <a:gd name="T12" fmla="*/ 2553 w 2554"/>
                  <a:gd name="T13" fmla="*/ 9560 h 9561"/>
                  <a:gd name="T14" fmla="*/ 2553 w 2554"/>
                  <a:gd name="T15" fmla="*/ 0 h 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9561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892" y="0"/>
                      <a:pt x="892" y="0"/>
                      <a:pt x="892" y="0"/>
                    </a:cubicBezTo>
                    <a:cubicBezTo>
                      <a:pt x="400" y="0"/>
                      <a:pt x="0" y="368"/>
                      <a:pt x="0" y="860"/>
                    </a:cubicBezTo>
                    <a:cubicBezTo>
                      <a:pt x="0" y="8700"/>
                      <a:pt x="0" y="8700"/>
                      <a:pt x="0" y="8700"/>
                    </a:cubicBezTo>
                    <a:cubicBezTo>
                      <a:pt x="0" y="9161"/>
                      <a:pt x="400" y="9560"/>
                      <a:pt x="892" y="9560"/>
                    </a:cubicBezTo>
                    <a:cubicBezTo>
                      <a:pt x="2553" y="9560"/>
                      <a:pt x="2553" y="9560"/>
                      <a:pt x="2553" y="9560"/>
                    </a:cubicBezTo>
                    <a:lnTo>
                      <a:pt x="2553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" name="Freeform 4"/>
              <p:cNvSpPr>
                <a:spLocks noChangeArrowheads="1"/>
              </p:cNvSpPr>
              <p:nvPr/>
            </p:nvSpPr>
            <p:spPr bwMode="auto">
              <a:xfrm>
                <a:off x="2867025" y="55563"/>
                <a:ext cx="3132138" cy="7415212"/>
              </a:xfrm>
              <a:custGeom>
                <a:avLst/>
                <a:gdLst>
                  <a:gd name="T0" fmla="*/ 8177 w 8701"/>
                  <a:gd name="T1" fmla="*/ 123 h 20599"/>
                  <a:gd name="T2" fmla="*/ 8177 w 8701"/>
                  <a:gd name="T3" fmla="*/ 123 h 20599"/>
                  <a:gd name="T4" fmla="*/ 7317 w 8701"/>
                  <a:gd name="T5" fmla="*/ 215 h 20599"/>
                  <a:gd name="T6" fmla="*/ 0 w 8701"/>
                  <a:gd name="T7" fmla="*/ 5565 h 20599"/>
                  <a:gd name="T8" fmla="*/ 0 w 8701"/>
                  <a:gd name="T9" fmla="*/ 15095 h 20599"/>
                  <a:gd name="T10" fmla="*/ 7317 w 8701"/>
                  <a:gd name="T11" fmla="*/ 20414 h 20599"/>
                  <a:gd name="T12" fmla="*/ 7839 w 8701"/>
                  <a:gd name="T13" fmla="*/ 20598 h 20599"/>
                  <a:gd name="T14" fmla="*/ 8208 w 8701"/>
                  <a:gd name="T15" fmla="*/ 20506 h 20599"/>
                  <a:gd name="T16" fmla="*/ 8700 w 8701"/>
                  <a:gd name="T17" fmla="*/ 19768 h 20599"/>
                  <a:gd name="T18" fmla="*/ 8700 w 8701"/>
                  <a:gd name="T19" fmla="*/ 922 h 20599"/>
                  <a:gd name="T20" fmla="*/ 8177 w 8701"/>
                  <a:gd name="T21" fmla="*/ 123 h 20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01" h="20599">
                    <a:moveTo>
                      <a:pt x="8177" y="123"/>
                    </a:moveTo>
                    <a:lnTo>
                      <a:pt x="8177" y="123"/>
                    </a:lnTo>
                    <a:cubicBezTo>
                      <a:pt x="7869" y="0"/>
                      <a:pt x="7563" y="0"/>
                      <a:pt x="7317" y="215"/>
                    </a:cubicBezTo>
                    <a:cubicBezTo>
                      <a:pt x="0" y="5565"/>
                      <a:pt x="0" y="5565"/>
                      <a:pt x="0" y="5565"/>
                    </a:cubicBezTo>
                    <a:cubicBezTo>
                      <a:pt x="0" y="15095"/>
                      <a:pt x="0" y="15095"/>
                      <a:pt x="0" y="15095"/>
                    </a:cubicBezTo>
                    <a:cubicBezTo>
                      <a:pt x="7317" y="20414"/>
                      <a:pt x="7317" y="20414"/>
                      <a:pt x="7317" y="20414"/>
                    </a:cubicBezTo>
                    <a:cubicBezTo>
                      <a:pt x="7440" y="20537"/>
                      <a:pt x="7624" y="20598"/>
                      <a:pt x="7839" y="20598"/>
                    </a:cubicBezTo>
                    <a:cubicBezTo>
                      <a:pt x="7962" y="20598"/>
                      <a:pt x="8085" y="20537"/>
                      <a:pt x="8208" y="20506"/>
                    </a:cubicBezTo>
                    <a:cubicBezTo>
                      <a:pt x="8516" y="20383"/>
                      <a:pt x="8700" y="20075"/>
                      <a:pt x="8700" y="19768"/>
                    </a:cubicBezTo>
                    <a:cubicBezTo>
                      <a:pt x="8700" y="922"/>
                      <a:pt x="8700" y="922"/>
                      <a:pt x="8700" y="922"/>
                    </a:cubicBezTo>
                    <a:cubicBezTo>
                      <a:pt x="8669" y="584"/>
                      <a:pt x="8454" y="276"/>
                      <a:pt x="8177" y="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</p:grp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83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Video File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Click icon to browse</a:t>
            </a:r>
            <a:r>
              <a:rPr lang="en-US" sz="1000" baseline="0"/>
              <a:t> to desired file.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 baseline="0"/>
              <a:t>To play video without needing to mouse over and activate video, delete automatic trigger animation and replace with ”Play” animation on automatic or on click.</a:t>
            </a:r>
            <a:endParaRPr lang="en-US" sz="1000"/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2604241" y="497880"/>
            <a:ext cx="6983527" cy="5933031"/>
            <a:chOff x="3591030" y="1737935"/>
            <a:chExt cx="5040205" cy="4282034"/>
          </a:xfrm>
          <a:solidFill>
            <a:srgbClr val="4F758B"/>
          </a:solidFill>
        </p:grpSpPr>
        <p:grpSp>
          <p:nvGrpSpPr>
            <p:cNvPr id="40" name="Group 23"/>
            <p:cNvGrpSpPr/>
            <p:nvPr/>
          </p:nvGrpSpPr>
          <p:grpSpPr>
            <a:xfrm>
              <a:off x="3591030" y="1737935"/>
              <a:ext cx="5040205" cy="4282034"/>
              <a:chOff x="3479800" y="2286000"/>
              <a:chExt cx="598488" cy="509588"/>
            </a:xfrm>
            <a:grpFill/>
          </p:grpSpPr>
          <p:sp>
            <p:nvSpPr>
              <p:cNvPr id="44" name="AutoShape 1"/>
              <p:cNvSpPr>
                <a:spLocks/>
              </p:cNvSpPr>
              <p:nvPr/>
            </p:nvSpPr>
            <p:spPr bwMode="auto">
              <a:xfrm>
                <a:off x="3695700" y="2743200"/>
                <a:ext cx="157163" cy="31750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65A5C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AutoShape 2"/>
              <p:cNvSpPr>
                <a:spLocks/>
              </p:cNvSpPr>
              <p:nvPr/>
            </p:nvSpPr>
            <p:spPr bwMode="auto">
              <a:xfrm>
                <a:off x="3479800" y="2286000"/>
                <a:ext cx="598488" cy="43973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20261" y="16883"/>
                    </a:moveTo>
                    <a:lnTo>
                      <a:pt x="1336" y="16883"/>
                    </a:lnTo>
                    <a:lnTo>
                      <a:pt x="1336" y="1780"/>
                    </a:lnTo>
                    <a:lnTo>
                      <a:pt x="20261" y="1780"/>
                    </a:lnTo>
                    <a:cubicBezTo>
                      <a:pt x="20261" y="1780"/>
                      <a:pt x="20261" y="16883"/>
                      <a:pt x="20261" y="16883"/>
                    </a:cubicBezTo>
                    <a:close/>
                    <a:moveTo>
                      <a:pt x="21062" y="0"/>
                    </a:moveTo>
                    <a:lnTo>
                      <a:pt x="539" y="0"/>
                    </a:lnTo>
                    <a:cubicBezTo>
                      <a:pt x="240" y="0"/>
                      <a:pt x="0" y="330"/>
                      <a:pt x="0" y="740"/>
                    </a:cubicBezTo>
                    <a:lnTo>
                      <a:pt x="0" y="20862"/>
                    </a:lnTo>
                    <a:cubicBezTo>
                      <a:pt x="0" y="21270"/>
                      <a:pt x="240" y="21600"/>
                      <a:pt x="539" y="21600"/>
                    </a:cubicBezTo>
                    <a:lnTo>
                      <a:pt x="21062" y="21600"/>
                    </a:lnTo>
                    <a:cubicBezTo>
                      <a:pt x="21359" y="21600"/>
                      <a:pt x="21600" y="21270"/>
                      <a:pt x="21600" y="20862"/>
                    </a:cubicBezTo>
                    <a:lnTo>
                      <a:pt x="21600" y="740"/>
                    </a:lnTo>
                    <a:cubicBezTo>
                      <a:pt x="21600" y="330"/>
                      <a:pt x="21359" y="0"/>
                      <a:pt x="21062" y="0"/>
                    </a:cubicBezTo>
                    <a:close/>
                    <a:moveTo>
                      <a:pt x="21062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65A5C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AutoShape 3"/>
              <p:cNvSpPr>
                <a:spLocks/>
              </p:cNvSpPr>
              <p:nvPr/>
            </p:nvSpPr>
            <p:spPr bwMode="auto">
              <a:xfrm>
                <a:off x="3644900" y="2781300"/>
                <a:ext cx="255588" cy="1428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20692" y="0"/>
                    </a:moveTo>
                    <a:lnTo>
                      <a:pt x="908" y="0"/>
                    </a:lnTo>
                    <a:cubicBezTo>
                      <a:pt x="406" y="0"/>
                      <a:pt x="0" y="7057"/>
                      <a:pt x="0" y="15722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722"/>
                    </a:lnTo>
                    <a:cubicBezTo>
                      <a:pt x="21600" y="7057"/>
                      <a:pt x="21193" y="0"/>
                      <a:pt x="20692" y="0"/>
                    </a:cubicBezTo>
                    <a:close/>
                    <a:moveTo>
                      <a:pt x="20692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65A5C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ruppieren 46"/>
            <p:cNvGrpSpPr/>
            <p:nvPr/>
          </p:nvGrpSpPr>
          <p:grpSpPr>
            <a:xfrm>
              <a:off x="5788358" y="4752411"/>
              <a:ext cx="538594" cy="538594"/>
              <a:chOff x="5206900" y="5301208"/>
              <a:chExt cx="720000" cy="720000"/>
            </a:xfrm>
            <a:grpFill/>
          </p:grpSpPr>
          <p:sp>
            <p:nvSpPr>
              <p:cNvPr id="42" name="Ellipse 556"/>
              <p:cNvSpPr/>
              <p:nvPr/>
            </p:nvSpPr>
            <p:spPr bwMode="gray">
              <a:xfrm rot="5400000">
                <a:off x="5206900" y="5301208"/>
                <a:ext cx="720000" cy="720000"/>
              </a:xfrm>
              <a:prstGeom prst="ellipse">
                <a:avLst/>
              </a:prstGeom>
              <a:solidFill>
                <a:srgbClr val="273B45"/>
              </a:soli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733" descr="© INSCALE GmbH, 21.06.2010"/>
              <p:cNvSpPr>
                <a:spLocks noChangeAspect="1"/>
              </p:cNvSpPr>
              <p:nvPr/>
            </p:nvSpPr>
            <p:spPr bwMode="auto">
              <a:xfrm>
                <a:off x="5447199" y="5481027"/>
                <a:ext cx="287337" cy="360362"/>
              </a:xfrm>
              <a:custGeom>
                <a:avLst/>
                <a:gdLst>
                  <a:gd name="T0" fmla="*/ 45 w 46"/>
                  <a:gd name="T1" fmla="*/ 27 h 58"/>
                  <a:gd name="T2" fmla="*/ 4 w 46"/>
                  <a:gd name="T3" fmla="*/ 0 h 58"/>
                  <a:gd name="T4" fmla="*/ 4 w 46"/>
                  <a:gd name="T5" fmla="*/ 0 h 58"/>
                  <a:gd name="T6" fmla="*/ 0 w 46"/>
                  <a:gd name="T7" fmla="*/ 3 h 58"/>
                  <a:gd name="T8" fmla="*/ 0 w 46"/>
                  <a:gd name="T9" fmla="*/ 55 h 58"/>
                  <a:gd name="T10" fmla="*/ 4 w 46"/>
                  <a:gd name="T11" fmla="*/ 58 h 58"/>
                  <a:gd name="T12" fmla="*/ 4 w 46"/>
                  <a:gd name="T13" fmla="*/ 58 h 58"/>
                  <a:gd name="T14" fmla="*/ 45 w 46"/>
                  <a:gd name="T15" fmla="*/ 32 h 58"/>
                  <a:gd name="T16" fmla="*/ 45 w 46"/>
                  <a:gd name="T1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58">
                    <a:moveTo>
                      <a:pt x="45" y="27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1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6" y="30"/>
                      <a:pt x="46" y="28"/>
                      <a:pt x="45" y="2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7" name="Media Placeholder 22"/>
          <p:cNvSpPr txBox="1">
            <a:spLocks/>
          </p:cNvSpPr>
          <p:nvPr userDrawn="1"/>
        </p:nvSpPr>
        <p:spPr>
          <a:xfrm>
            <a:off x="3003365" y="915054"/>
            <a:ext cx="6185275" cy="3592860"/>
          </a:xfrm>
          <a:prstGeom prst="rect">
            <a:avLst/>
          </a:prstGeom>
          <a:solidFill>
            <a:srgbClr val="000000"/>
          </a:solidFill>
        </p:spPr>
        <p:txBody>
          <a:bodyPr vert="horz" lIns="182880" tIns="182880" rIns="0" bIns="0" rtlCol="0">
            <a:noAutofit/>
          </a:bodyPr>
          <a:lstStyle>
            <a:lvl1pPr marL="69850" indent="-57150" algn="l" defTabSz="457200" rtl="0" eaLnBrk="1" latinLnBrk="0" hangingPunct="1">
              <a:spcBef>
                <a:spcPts val="4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5275" indent="-225425" algn="l" defTabSz="457200" rtl="0" eaLnBrk="1" latinLnBrk="0" hangingPunct="1"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225425" algn="l" defTabSz="457200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0188" algn="l" defTabSz="457200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63" indent="-230188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8" marR="0" lvl="0" indent="-57148" algn="l" defTabSz="45717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ct val="25000"/>
              <a:buFont typeface=".AppleSystemUIFont" charset="-120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Video</a:t>
            </a:r>
          </a:p>
        </p:txBody>
      </p:sp>
      <p:grpSp>
        <p:nvGrpSpPr>
          <p:cNvPr id="51" name="Group 50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rgbClr val="FFFFFF"/>
          </a:solidFill>
        </p:grpSpPr>
        <p:sp>
          <p:nvSpPr>
            <p:cNvPr id="52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799280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ile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22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rgbClr val="000000"/>
          </a:solidFill>
        </p:spPr>
        <p:txBody>
          <a:bodyPr lIns="182880" tIns="182880" rIns="182880"/>
          <a:lstStyle/>
          <a:p>
            <a:r>
              <a:rPr lang="en-US"/>
              <a:t>Full Screen Video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Video File (Full Screen)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702812"/>
            <a:ext cx="3048000" cy="615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589" indent="-228589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Click icon to browse</a:t>
            </a:r>
            <a:r>
              <a:rPr lang="en-US" sz="1000" baseline="0"/>
              <a:t> to desired file.</a:t>
            </a:r>
          </a:p>
          <a:p>
            <a:pPr marL="228589" marR="0" indent="-228589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000" baseline="0"/>
              <a:t>To play video without needing to mouse over and activate video, delete automatic trigger animation and replace with ”Play” animation on automatic or on click.</a:t>
            </a:r>
            <a:endParaRPr lang="en-US" sz="100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14208936" y="843420"/>
            <a:ext cx="233337" cy="225045"/>
            <a:chOff x="366713" y="2336800"/>
            <a:chExt cx="1608137" cy="1550988"/>
          </a:xfrm>
          <a:solidFill>
            <a:srgbClr val="FFFFFF"/>
          </a:solidFill>
        </p:grpSpPr>
        <p:sp>
          <p:nvSpPr>
            <p:cNvPr id="1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56037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BRAND BUMPER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83229105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024533" y="6112942"/>
            <a:ext cx="2167467" cy="74506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Logo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326154" y="6035040"/>
            <a:ext cx="9539705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48" y="1569720"/>
            <a:ext cx="6604904" cy="371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31989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Logo (Blue)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48" y="1569720"/>
            <a:ext cx="6604904" cy="371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90049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Logo (Image)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48" y="1569720"/>
            <a:ext cx="6604904" cy="3718562"/>
          </a:xfrm>
          <a:prstGeom prst="rect">
            <a:avLst/>
          </a:prstGeom>
        </p:spPr>
      </p:pic>
      <p:sp>
        <p:nvSpPr>
          <p:cNvPr id="16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44534157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Imag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Logo (Image Blue)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48" y="1569720"/>
            <a:ext cx="6604904" cy="3718562"/>
          </a:xfrm>
          <a:prstGeom prst="rect">
            <a:avLst/>
          </a:prstGeom>
        </p:spPr>
      </p:pic>
      <p:sp>
        <p:nvSpPr>
          <p:cNvPr id="15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54629998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Questions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172678" y="4212407"/>
            <a:ext cx="1846659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Questions</a:t>
            </a:r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5256609" y="1427039"/>
            <a:ext cx="1678787" cy="2453965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5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7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84530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Contact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01612" y="480179"/>
            <a:ext cx="5485781" cy="1390926"/>
          </a:xfrm>
        </p:spPr>
        <p:txBody>
          <a:bodyPr anchor="ctr"/>
          <a:lstStyle>
            <a:lvl1pPr algn="ctr">
              <a:defRPr sz="20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285" y="1988717"/>
            <a:ext cx="5491107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285" y="3497255"/>
            <a:ext cx="5491107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285" y="5005793"/>
            <a:ext cx="5491107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6100992" y="1929911"/>
            <a:ext cx="5486400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6100992" y="3438449"/>
            <a:ext cx="5486400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6100992" y="4946987"/>
            <a:ext cx="5486400" cy="0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906673" y="4212407"/>
            <a:ext cx="2282676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Get in touch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2367105" y="1427039"/>
            <a:ext cx="1678787" cy="2453965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20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1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48628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76807"/>
            <a:ext cx="11582400" cy="513117"/>
          </a:xfrm>
        </p:spPr>
        <p:txBody>
          <a:bodyPr lIns="457200"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"/>
            <a:ext cx="12192000" cy="4571997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460468"/>
            <a:ext cx="11582400" cy="553686"/>
          </a:xfrm>
        </p:spPr>
        <p:txBody>
          <a:bodyPr lIns="457200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Picture with Caption</a:t>
            </a:r>
          </a:p>
        </p:txBody>
      </p:sp>
    </p:spTree>
    <p:extLst>
      <p:ext uri="{BB962C8B-B14F-4D97-AF65-F5344CB8AC3E}">
        <p14:creationId xmlns:p14="http://schemas.microsoft.com/office/powerpoint/2010/main" val="1478117343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6" y="1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Contact (Blue)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01612" y="480179"/>
            <a:ext cx="5485781" cy="1390926"/>
          </a:xfrm>
        </p:spPr>
        <p:txBody>
          <a:bodyPr anchor="ctr"/>
          <a:lstStyle>
            <a:lvl1pPr algn="ctr"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285" y="1988717"/>
            <a:ext cx="5491107" cy="1390926"/>
          </a:xfrm>
        </p:spPr>
        <p:txBody>
          <a:bodyPr anchor="ctr"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285" y="3497255"/>
            <a:ext cx="5491107" cy="1390926"/>
          </a:xfrm>
        </p:spPr>
        <p:txBody>
          <a:bodyPr anchor="ctr"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285" y="5005793"/>
            <a:ext cx="5491107" cy="1390926"/>
          </a:xfrm>
        </p:spPr>
        <p:txBody>
          <a:bodyPr anchor="ctr"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6100992" y="1929911"/>
            <a:ext cx="54864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6100992" y="3438449"/>
            <a:ext cx="54864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6100992" y="4946987"/>
            <a:ext cx="54864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906671" y="4212407"/>
            <a:ext cx="2282676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Get in touch</a:t>
            </a:r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>
          <a:xfrm>
            <a:off x="2367105" y="1427039"/>
            <a:ext cx="1678787" cy="2453965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17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31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32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787388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6" y="1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Questions (Blue)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5172678" y="4212407"/>
            <a:ext cx="1846659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Questions</a:t>
            </a: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5256609" y="1427039"/>
            <a:ext cx="1678787" cy="2453965"/>
            <a:chOff x="2911475" y="1220788"/>
            <a:chExt cx="3486150" cy="5095875"/>
          </a:xfrm>
          <a:solidFill>
            <a:schemeClr val="tx1"/>
          </a:solidFill>
        </p:grpSpPr>
        <p:sp>
          <p:nvSpPr>
            <p:cNvPr id="11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12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13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155042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952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0" y="6035040"/>
            <a:ext cx="2162048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Thank You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326154" y="6035040"/>
            <a:ext cx="9539705" cy="8229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Box 5"/>
          <p:cNvSpPr txBox="1"/>
          <p:nvPr userDrawn="1"/>
        </p:nvSpPr>
        <p:spPr>
          <a:xfrm>
            <a:off x="5255670" y="4086165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53" y="1569722"/>
            <a:ext cx="6604903" cy="37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23550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Thank You (Blue)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255670" y="4086165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53" y="1569722"/>
            <a:ext cx="6604903" cy="37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62242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Thank You (Image)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255670" y="4086165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53" y="1569722"/>
            <a:ext cx="6604903" cy="3718558"/>
          </a:xfrm>
          <a:prstGeom prst="rect">
            <a:avLst/>
          </a:prstGeom>
        </p:spPr>
      </p:pic>
      <p:sp>
        <p:nvSpPr>
          <p:cNvPr id="18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52446151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12801600" y="0"/>
            <a:ext cx="3048000" cy="133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Thank You (Image Blue)</a:t>
            </a:r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900" i="1"/>
          </a:p>
          <a:p>
            <a:pPr marL="0" marR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sz="900" i="1"/>
            </a:br>
            <a:r>
              <a:rPr lang="en-US" sz="900" i="1"/>
              <a:t>change background</a:t>
            </a:r>
            <a:r>
              <a:rPr lang="en-US" sz="900" i="1" baseline="0"/>
              <a:t> image </a:t>
            </a:r>
            <a:br>
              <a:rPr lang="en-US" sz="900" i="1" baseline="0"/>
            </a:br>
            <a:r>
              <a:rPr lang="en-US" sz="900" i="1"/>
              <a:t>in Slide Master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55670" y="4086165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53" y="1569722"/>
            <a:ext cx="6604903" cy="3718558"/>
          </a:xfrm>
          <a:prstGeom prst="rect">
            <a:avLst/>
          </a:prstGeom>
        </p:spPr>
      </p:pic>
      <p:sp>
        <p:nvSpPr>
          <p:cNvPr id="16" name="Freeform 25"/>
          <p:cNvSpPr>
            <a:spLocks noChangeArrowheads="1"/>
          </p:cNvSpPr>
          <p:nvPr userDrawn="1"/>
        </p:nvSpPr>
        <p:spPr bwMode="auto">
          <a:xfrm flipH="1">
            <a:off x="14180813" y="692141"/>
            <a:ext cx="289583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7602743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HAND OUT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66762810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2057400"/>
            <a:ext cx="11582403" cy="4114800"/>
          </a:xfrm>
        </p:spPr>
        <p:txBody>
          <a:bodyPr numCol="3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1795" indent="-174617">
              <a:tabLst/>
              <a:defRPr sz="1000"/>
            </a:lvl2pPr>
            <a:lvl3pPr marL="1088971" indent="-174617">
              <a:tabLst/>
              <a:defRPr sz="1000"/>
            </a:lvl3pPr>
            <a:lvl4pPr marL="1546148" indent="-174617">
              <a:tabLst/>
              <a:defRPr sz="1000"/>
            </a:lvl4pPr>
            <a:lvl5pPr marL="2003325" indent="-174617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Title and Content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59132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2075069"/>
            <a:ext cx="3454400" cy="4097135"/>
          </a:xfrm>
        </p:spPr>
        <p:txBody>
          <a:bodyPr anchor="t"/>
          <a:lstStyle>
            <a:lvl1pPr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68805" y="2075064"/>
            <a:ext cx="7518399" cy="4097136"/>
          </a:xfrm>
        </p:spPr>
        <p:txBody>
          <a:bodyPr numCol="2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1795" indent="-174617">
              <a:tabLst/>
              <a:defRPr sz="1000"/>
            </a:lvl2pPr>
            <a:lvl3pPr marL="1085797" indent="-171442">
              <a:tabLst/>
              <a:defRPr sz="1000"/>
            </a:lvl3pPr>
            <a:lvl4pPr marL="1546148" indent="-174617">
              <a:tabLst/>
              <a:defRPr sz="1000"/>
            </a:lvl4pPr>
            <a:lvl5pPr marL="2003325" indent="-174617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2 Column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40037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582656" y="0"/>
            <a:ext cx="1609344" cy="609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23389" y="2057400"/>
            <a:ext cx="3463808" cy="4114800"/>
          </a:xfrm>
        </p:spPr>
        <p:txBody>
          <a:bodyPr numCol="1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0207" indent="-173030">
              <a:tabLst/>
              <a:defRPr sz="1000"/>
            </a:lvl2pPr>
            <a:lvl3pPr marL="1087383" indent="-173030">
              <a:tabLst/>
              <a:defRPr sz="1000"/>
            </a:lvl3pPr>
            <a:lvl4pPr marL="1546148" indent="-174617">
              <a:tabLst/>
              <a:defRPr sz="1000"/>
            </a:lvl4pPr>
            <a:lvl5pPr marL="2000151" indent="-171442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304799" y="2057400"/>
            <a:ext cx="7512424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28619" indent="-171442">
              <a:tabLst/>
              <a:defRPr sz="1000"/>
            </a:lvl2pPr>
            <a:lvl3pPr marL="1088971" indent="-174617">
              <a:tabLst/>
              <a:defRPr sz="1000"/>
            </a:lvl3pPr>
            <a:lvl4pPr marL="1549323" indent="-177792">
              <a:tabLst/>
              <a:defRPr sz="1000"/>
            </a:lvl4pPr>
            <a:lvl5pPr marL="2000151" indent="-171442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801600" y="0"/>
            <a:ext cx="304800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 +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415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theme" Target="../theme/theme1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image" Target="../media/image1.png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39.xml"/><Relationship Id="rId42" Type="http://schemas.openxmlformats.org/officeDocument/2006/relationships/slideLayout" Target="../slideLayouts/slideLayout160.xml"/><Relationship Id="rId47" Type="http://schemas.openxmlformats.org/officeDocument/2006/relationships/slideLayout" Target="../slideLayouts/slideLayout165.xml"/><Relationship Id="rId63" Type="http://schemas.openxmlformats.org/officeDocument/2006/relationships/slideLayout" Target="../slideLayouts/slideLayout181.xml"/><Relationship Id="rId68" Type="http://schemas.openxmlformats.org/officeDocument/2006/relationships/slideLayout" Target="../slideLayouts/slideLayout186.xml"/><Relationship Id="rId84" Type="http://schemas.openxmlformats.org/officeDocument/2006/relationships/slideLayout" Target="../slideLayouts/slideLayout202.xml"/><Relationship Id="rId89" Type="http://schemas.openxmlformats.org/officeDocument/2006/relationships/slideLayout" Target="../slideLayouts/slideLayout207.xml"/><Relationship Id="rId112" Type="http://schemas.openxmlformats.org/officeDocument/2006/relationships/image" Target="../media/image1.png"/><Relationship Id="rId16" Type="http://schemas.openxmlformats.org/officeDocument/2006/relationships/slideLayout" Target="../slideLayouts/slideLayout134.xml"/><Relationship Id="rId107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129.xml"/><Relationship Id="rId32" Type="http://schemas.openxmlformats.org/officeDocument/2006/relationships/slideLayout" Target="../slideLayouts/slideLayout150.xml"/><Relationship Id="rId37" Type="http://schemas.openxmlformats.org/officeDocument/2006/relationships/slideLayout" Target="../slideLayouts/slideLayout155.xml"/><Relationship Id="rId53" Type="http://schemas.openxmlformats.org/officeDocument/2006/relationships/slideLayout" Target="../slideLayouts/slideLayout171.xml"/><Relationship Id="rId58" Type="http://schemas.openxmlformats.org/officeDocument/2006/relationships/slideLayout" Target="../slideLayouts/slideLayout176.xml"/><Relationship Id="rId74" Type="http://schemas.openxmlformats.org/officeDocument/2006/relationships/slideLayout" Target="../slideLayouts/slideLayout192.xml"/><Relationship Id="rId79" Type="http://schemas.openxmlformats.org/officeDocument/2006/relationships/slideLayout" Target="../slideLayouts/slideLayout197.xml"/><Relationship Id="rId102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123.xml"/><Relationship Id="rId90" Type="http://schemas.openxmlformats.org/officeDocument/2006/relationships/slideLayout" Target="../slideLayouts/slideLayout208.xml"/><Relationship Id="rId95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140.xml"/><Relationship Id="rId27" Type="http://schemas.openxmlformats.org/officeDocument/2006/relationships/slideLayout" Target="../slideLayouts/slideLayout145.xml"/><Relationship Id="rId43" Type="http://schemas.openxmlformats.org/officeDocument/2006/relationships/slideLayout" Target="../slideLayouts/slideLayout161.xml"/><Relationship Id="rId48" Type="http://schemas.openxmlformats.org/officeDocument/2006/relationships/slideLayout" Target="../slideLayouts/slideLayout166.xml"/><Relationship Id="rId64" Type="http://schemas.openxmlformats.org/officeDocument/2006/relationships/slideLayout" Target="../slideLayouts/slideLayout182.xml"/><Relationship Id="rId69" Type="http://schemas.openxmlformats.org/officeDocument/2006/relationships/slideLayout" Target="../slideLayouts/slideLayout187.xml"/><Relationship Id="rId80" Type="http://schemas.openxmlformats.org/officeDocument/2006/relationships/slideLayout" Target="../slideLayouts/slideLayout198.xml"/><Relationship Id="rId85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51.xml"/><Relationship Id="rId38" Type="http://schemas.openxmlformats.org/officeDocument/2006/relationships/slideLayout" Target="../slideLayouts/slideLayout156.xml"/><Relationship Id="rId59" Type="http://schemas.openxmlformats.org/officeDocument/2006/relationships/slideLayout" Target="../slideLayouts/slideLayout177.xml"/><Relationship Id="rId103" Type="http://schemas.openxmlformats.org/officeDocument/2006/relationships/slideLayout" Target="../slideLayouts/slideLayout221.xml"/><Relationship Id="rId108" Type="http://schemas.openxmlformats.org/officeDocument/2006/relationships/slideLayout" Target="../slideLayouts/slideLayout226.xml"/><Relationship Id="rId54" Type="http://schemas.openxmlformats.org/officeDocument/2006/relationships/slideLayout" Target="../slideLayouts/slideLayout172.xml"/><Relationship Id="rId70" Type="http://schemas.openxmlformats.org/officeDocument/2006/relationships/slideLayout" Target="../slideLayouts/slideLayout188.xml"/><Relationship Id="rId75" Type="http://schemas.openxmlformats.org/officeDocument/2006/relationships/slideLayout" Target="../slideLayouts/slideLayout193.xml"/><Relationship Id="rId91" Type="http://schemas.openxmlformats.org/officeDocument/2006/relationships/slideLayout" Target="../slideLayouts/slideLayout209.xml"/><Relationship Id="rId96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3.xml"/><Relationship Id="rId23" Type="http://schemas.openxmlformats.org/officeDocument/2006/relationships/slideLayout" Target="../slideLayouts/slideLayout141.xml"/><Relationship Id="rId28" Type="http://schemas.openxmlformats.org/officeDocument/2006/relationships/slideLayout" Target="../slideLayouts/slideLayout146.xml"/><Relationship Id="rId36" Type="http://schemas.openxmlformats.org/officeDocument/2006/relationships/slideLayout" Target="../slideLayouts/slideLayout154.xml"/><Relationship Id="rId49" Type="http://schemas.openxmlformats.org/officeDocument/2006/relationships/slideLayout" Target="../slideLayouts/slideLayout167.xml"/><Relationship Id="rId57" Type="http://schemas.openxmlformats.org/officeDocument/2006/relationships/slideLayout" Target="../slideLayouts/slideLayout175.xml"/><Relationship Id="rId106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9.xml"/><Relationship Id="rId44" Type="http://schemas.openxmlformats.org/officeDocument/2006/relationships/slideLayout" Target="../slideLayouts/slideLayout162.xml"/><Relationship Id="rId52" Type="http://schemas.openxmlformats.org/officeDocument/2006/relationships/slideLayout" Target="../slideLayouts/slideLayout170.xml"/><Relationship Id="rId60" Type="http://schemas.openxmlformats.org/officeDocument/2006/relationships/slideLayout" Target="../slideLayouts/slideLayout178.xml"/><Relationship Id="rId65" Type="http://schemas.openxmlformats.org/officeDocument/2006/relationships/slideLayout" Target="../slideLayouts/slideLayout183.xml"/><Relationship Id="rId73" Type="http://schemas.openxmlformats.org/officeDocument/2006/relationships/slideLayout" Target="../slideLayouts/slideLayout191.xml"/><Relationship Id="rId78" Type="http://schemas.openxmlformats.org/officeDocument/2006/relationships/slideLayout" Target="../slideLayouts/slideLayout196.xml"/><Relationship Id="rId81" Type="http://schemas.openxmlformats.org/officeDocument/2006/relationships/slideLayout" Target="../slideLayouts/slideLayout199.xml"/><Relationship Id="rId86" Type="http://schemas.openxmlformats.org/officeDocument/2006/relationships/slideLayout" Target="../slideLayouts/slideLayout204.xml"/><Relationship Id="rId94" Type="http://schemas.openxmlformats.org/officeDocument/2006/relationships/slideLayout" Target="../slideLayouts/slideLayout212.xml"/><Relationship Id="rId99" Type="http://schemas.openxmlformats.org/officeDocument/2006/relationships/slideLayout" Target="../slideLayouts/slideLayout217.xml"/><Relationship Id="rId101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57.xml"/><Relationship Id="rId109" Type="http://schemas.openxmlformats.org/officeDocument/2006/relationships/slideLayout" Target="../slideLayouts/slideLayout227.xml"/><Relationship Id="rId34" Type="http://schemas.openxmlformats.org/officeDocument/2006/relationships/slideLayout" Target="../slideLayouts/slideLayout152.xml"/><Relationship Id="rId50" Type="http://schemas.openxmlformats.org/officeDocument/2006/relationships/slideLayout" Target="../slideLayouts/slideLayout168.xml"/><Relationship Id="rId55" Type="http://schemas.openxmlformats.org/officeDocument/2006/relationships/slideLayout" Target="../slideLayouts/slideLayout173.xml"/><Relationship Id="rId76" Type="http://schemas.openxmlformats.org/officeDocument/2006/relationships/slideLayout" Target="../slideLayouts/slideLayout194.xml"/><Relationship Id="rId97" Type="http://schemas.openxmlformats.org/officeDocument/2006/relationships/slideLayout" Target="../slideLayouts/slideLayout215.xml"/><Relationship Id="rId104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125.xml"/><Relationship Id="rId71" Type="http://schemas.openxmlformats.org/officeDocument/2006/relationships/slideLayout" Target="../slideLayouts/slideLayout189.xml"/><Relationship Id="rId9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42.xml"/><Relationship Id="rId40" Type="http://schemas.openxmlformats.org/officeDocument/2006/relationships/slideLayout" Target="../slideLayouts/slideLayout158.xml"/><Relationship Id="rId45" Type="http://schemas.openxmlformats.org/officeDocument/2006/relationships/slideLayout" Target="../slideLayouts/slideLayout163.xml"/><Relationship Id="rId66" Type="http://schemas.openxmlformats.org/officeDocument/2006/relationships/slideLayout" Target="../slideLayouts/slideLayout184.xml"/><Relationship Id="rId87" Type="http://schemas.openxmlformats.org/officeDocument/2006/relationships/slideLayout" Target="../slideLayouts/slideLayout205.xml"/><Relationship Id="rId110" Type="http://schemas.openxmlformats.org/officeDocument/2006/relationships/slideLayout" Target="../slideLayouts/slideLayout228.xml"/><Relationship Id="rId61" Type="http://schemas.openxmlformats.org/officeDocument/2006/relationships/slideLayout" Target="../slideLayouts/slideLayout179.xml"/><Relationship Id="rId82" Type="http://schemas.openxmlformats.org/officeDocument/2006/relationships/slideLayout" Target="../slideLayouts/slideLayout200.xml"/><Relationship Id="rId1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48.xml"/><Relationship Id="rId35" Type="http://schemas.openxmlformats.org/officeDocument/2006/relationships/slideLayout" Target="../slideLayouts/slideLayout153.xml"/><Relationship Id="rId56" Type="http://schemas.openxmlformats.org/officeDocument/2006/relationships/slideLayout" Target="../slideLayouts/slideLayout174.xml"/><Relationship Id="rId77" Type="http://schemas.openxmlformats.org/officeDocument/2006/relationships/slideLayout" Target="../slideLayouts/slideLayout195.xml"/><Relationship Id="rId100" Type="http://schemas.openxmlformats.org/officeDocument/2006/relationships/slideLayout" Target="../slideLayouts/slideLayout218.xml"/><Relationship Id="rId105" Type="http://schemas.openxmlformats.org/officeDocument/2006/relationships/slideLayout" Target="../slideLayouts/slideLayout223.xml"/><Relationship Id="rId8" Type="http://schemas.openxmlformats.org/officeDocument/2006/relationships/slideLayout" Target="../slideLayouts/slideLayout126.xml"/><Relationship Id="rId51" Type="http://schemas.openxmlformats.org/officeDocument/2006/relationships/slideLayout" Target="../slideLayouts/slideLayout169.xml"/><Relationship Id="rId72" Type="http://schemas.openxmlformats.org/officeDocument/2006/relationships/slideLayout" Target="../slideLayouts/slideLayout190.xml"/><Relationship Id="rId93" Type="http://schemas.openxmlformats.org/officeDocument/2006/relationships/slideLayout" Target="../slideLayouts/slideLayout211.xml"/><Relationship Id="rId9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43.xml"/><Relationship Id="rId46" Type="http://schemas.openxmlformats.org/officeDocument/2006/relationships/slideLayout" Target="../slideLayouts/slideLayout164.xml"/><Relationship Id="rId67" Type="http://schemas.openxmlformats.org/officeDocument/2006/relationships/slideLayout" Target="../slideLayouts/slideLayout185.xml"/><Relationship Id="rId20" Type="http://schemas.openxmlformats.org/officeDocument/2006/relationships/slideLayout" Target="../slideLayouts/slideLayout138.xml"/><Relationship Id="rId41" Type="http://schemas.openxmlformats.org/officeDocument/2006/relationships/slideLayout" Target="../slideLayouts/slideLayout159.xml"/><Relationship Id="rId62" Type="http://schemas.openxmlformats.org/officeDocument/2006/relationships/slideLayout" Target="../slideLayouts/slideLayout180.xml"/><Relationship Id="rId83" Type="http://schemas.openxmlformats.org/officeDocument/2006/relationships/slideLayout" Target="../slideLayouts/slideLayout201.xml"/><Relationship Id="rId88" Type="http://schemas.openxmlformats.org/officeDocument/2006/relationships/slideLayout" Target="../slideLayouts/slideLayout206.xml"/><Relationship Id="rId11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54.xml"/><Relationship Id="rId21" Type="http://schemas.openxmlformats.org/officeDocument/2006/relationships/slideLayout" Target="../slideLayouts/slideLayout249.xml"/><Relationship Id="rId34" Type="http://schemas.openxmlformats.org/officeDocument/2006/relationships/slideLayout" Target="../slideLayouts/slideLayout262.xml"/><Relationship Id="rId42" Type="http://schemas.openxmlformats.org/officeDocument/2006/relationships/slideLayout" Target="../slideLayouts/slideLayout270.xml"/><Relationship Id="rId47" Type="http://schemas.openxmlformats.org/officeDocument/2006/relationships/slideLayout" Target="../slideLayouts/slideLayout275.xml"/><Relationship Id="rId50" Type="http://schemas.openxmlformats.org/officeDocument/2006/relationships/slideLayout" Target="../slideLayouts/slideLayout278.xml"/><Relationship Id="rId55" Type="http://schemas.openxmlformats.org/officeDocument/2006/relationships/slideLayout" Target="../slideLayouts/slideLayout283.xml"/><Relationship Id="rId63" Type="http://schemas.openxmlformats.org/officeDocument/2006/relationships/slideLayout" Target="../slideLayouts/slideLayout291.xml"/><Relationship Id="rId68" Type="http://schemas.openxmlformats.org/officeDocument/2006/relationships/image" Target="../media/image9.png"/><Relationship Id="rId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30.xml"/><Relationship Id="rId16" Type="http://schemas.openxmlformats.org/officeDocument/2006/relationships/slideLayout" Target="../slideLayouts/slideLayout244.xml"/><Relationship Id="rId29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39.xml"/><Relationship Id="rId24" Type="http://schemas.openxmlformats.org/officeDocument/2006/relationships/slideLayout" Target="../slideLayouts/slideLayout252.xml"/><Relationship Id="rId32" Type="http://schemas.openxmlformats.org/officeDocument/2006/relationships/slideLayout" Target="../slideLayouts/slideLayout260.xml"/><Relationship Id="rId37" Type="http://schemas.openxmlformats.org/officeDocument/2006/relationships/slideLayout" Target="../slideLayouts/slideLayout265.xml"/><Relationship Id="rId40" Type="http://schemas.openxmlformats.org/officeDocument/2006/relationships/slideLayout" Target="../slideLayouts/slideLayout268.xml"/><Relationship Id="rId45" Type="http://schemas.openxmlformats.org/officeDocument/2006/relationships/slideLayout" Target="../slideLayouts/slideLayout273.xml"/><Relationship Id="rId53" Type="http://schemas.openxmlformats.org/officeDocument/2006/relationships/slideLayout" Target="../slideLayouts/slideLayout281.xml"/><Relationship Id="rId58" Type="http://schemas.openxmlformats.org/officeDocument/2006/relationships/slideLayout" Target="../slideLayouts/slideLayout286.xml"/><Relationship Id="rId66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33.xml"/><Relationship Id="rId61" Type="http://schemas.openxmlformats.org/officeDocument/2006/relationships/slideLayout" Target="../slideLayouts/slideLayout289.xml"/><Relationship Id="rId19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42.xml"/><Relationship Id="rId22" Type="http://schemas.openxmlformats.org/officeDocument/2006/relationships/slideLayout" Target="../slideLayouts/slideLayout250.xml"/><Relationship Id="rId27" Type="http://schemas.openxmlformats.org/officeDocument/2006/relationships/slideLayout" Target="../slideLayouts/slideLayout255.xml"/><Relationship Id="rId30" Type="http://schemas.openxmlformats.org/officeDocument/2006/relationships/slideLayout" Target="../slideLayouts/slideLayout258.xml"/><Relationship Id="rId35" Type="http://schemas.openxmlformats.org/officeDocument/2006/relationships/slideLayout" Target="../slideLayouts/slideLayout263.xml"/><Relationship Id="rId43" Type="http://schemas.openxmlformats.org/officeDocument/2006/relationships/slideLayout" Target="../slideLayouts/slideLayout271.xml"/><Relationship Id="rId48" Type="http://schemas.openxmlformats.org/officeDocument/2006/relationships/slideLayout" Target="../slideLayouts/slideLayout276.xml"/><Relationship Id="rId56" Type="http://schemas.openxmlformats.org/officeDocument/2006/relationships/slideLayout" Target="../slideLayouts/slideLayout284.xml"/><Relationship Id="rId64" Type="http://schemas.openxmlformats.org/officeDocument/2006/relationships/slideLayout" Target="../slideLayouts/slideLayout292.xml"/><Relationship Id="rId8" Type="http://schemas.openxmlformats.org/officeDocument/2006/relationships/slideLayout" Target="../slideLayouts/slideLayout236.xml"/><Relationship Id="rId51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40.xml"/><Relationship Id="rId17" Type="http://schemas.openxmlformats.org/officeDocument/2006/relationships/slideLayout" Target="../slideLayouts/slideLayout245.xml"/><Relationship Id="rId25" Type="http://schemas.openxmlformats.org/officeDocument/2006/relationships/slideLayout" Target="../slideLayouts/slideLayout253.xml"/><Relationship Id="rId33" Type="http://schemas.openxmlformats.org/officeDocument/2006/relationships/slideLayout" Target="../slideLayouts/slideLayout261.xml"/><Relationship Id="rId38" Type="http://schemas.openxmlformats.org/officeDocument/2006/relationships/slideLayout" Target="../slideLayouts/slideLayout266.xml"/><Relationship Id="rId46" Type="http://schemas.openxmlformats.org/officeDocument/2006/relationships/slideLayout" Target="../slideLayouts/slideLayout274.xml"/><Relationship Id="rId59" Type="http://schemas.openxmlformats.org/officeDocument/2006/relationships/slideLayout" Target="../slideLayouts/slideLayout287.xml"/><Relationship Id="rId67" Type="http://schemas.openxmlformats.org/officeDocument/2006/relationships/theme" Target="../theme/theme4.xml"/><Relationship Id="rId20" Type="http://schemas.openxmlformats.org/officeDocument/2006/relationships/slideLayout" Target="../slideLayouts/slideLayout248.xml"/><Relationship Id="rId41" Type="http://schemas.openxmlformats.org/officeDocument/2006/relationships/slideLayout" Target="../slideLayouts/slideLayout269.xml"/><Relationship Id="rId54" Type="http://schemas.openxmlformats.org/officeDocument/2006/relationships/slideLayout" Target="../slideLayouts/slideLayout282.xml"/><Relationship Id="rId6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3.xml"/><Relationship Id="rId23" Type="http://schemas.openxmlformats.org/officeDocument/2006/relationships/slideLayout" Target="../slideLayouts/slideLayout251.xml"/><Relationship Id="rId28" Type="http://schemas.openxmlformats.org/officeDocument/2006/relationships/slideLayout" Target="../slideLayouts/slideLayout256.xml"/><Relationship Id="rId36" Type="http://schemas.openxmlformats.org/officeDocument/2006/relationships/slideLayout" Target="../slideLayouts/slideLayout264.xml"/><Relationship Id="rId49" Type="http://schemas.openxmlformats.org/officeDocument/2006/relationships/slideLayout" Target="../slideLayouts/slideLayout277.xml"/><Relationship Id="rId57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38.xml"/><Relationship Id="rId31" Type="http://schemas.openxmlformats.org/officeDocument/2006/relationships/slideLayout" Target="../slideLayouts/slideLayout259.xml"/><Relationship Id="rId44" Type="http://schemas.openxmlformats.org/officeDocument/2006/relationships/slideLayout" Target="../slideLayouts/slideLayout272.xml"/><Relationship Id="rId52" Type="http://schemas.openxmlformats.org/officeDocument/2006/relationships/slideLayout" Target="../slideLayouts/slideLayout280.xml"/><Relationship Id="rId60" Type="http://schemas.openxmlformats.org/officeDocument/2006/relationships/slideLayout" Target="../slideLayouts/slideLayout288.xml"/><Relationship Id="rId65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1.xml"/><Relationship Id="rId18" Type="http://schemas.openxmlformats.org/officeDocument/2006/relationships/slideLayout" Target="../slideLayouts/slideLayout246.xml"/><Relationship Id="rId39" Type="http://schemas.openxmlformats.org/officeDocument/2006/relationships/slideLayout" Target="../slideLayouts/slideLayout267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0.xml"/><Relationship Id="rId21" Type="http://schemas.openxmlformats.org/officeDocument/2006/relationships/slideLayout" Target="../slideLayouts/slideLayout315.xml"/><Relationship Id="rId42" Type="http://schemas.openxmlformats.org/officeDocument/2006/relationships/slideLayout" Target="../slideLayouts/slideLayout336.xml"/><Relationship Id="rId47" Type="http://schemas.openxmlformats.org/officeDocument/2006/relationships/slideLayout" Target="../slideLayouts/slideLayout341.xml"/><Relationship Id="rId63" Type="http://schemas.openxmlformats.org/officeDocument/2006/relationships/slideLayout" Target="../slideLayouts/slideLayout357.xml"/><Relationship Id="rId68" Type="http://schemas.openxmlformats.org/officeDocument/2006/relationships/slideLayout" Target="../slideLayouts/slideLayout362.xml"/><Relationship Id="rId84" Type="http://schemas.openxmlformats.org/officeDocument/2006/relationships/slideLayout" Target="../slideLayouts/slideLayout378.xml"/><Relationship Id="rId89" Type="http://schemas.openxmlformats.org/officeDocument/2006/relationships/slideLayout" Target="../slideLayouts/slideLayout383.xml"/><Relationship Id="rId16" Type="http://schemas.openxmlformats.org/officeDocument/2006/relationships/slideLayout" Target="../slideLayouts/slideLayout310.xml"/><Relationship Id="rId107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305.xml"/><Relationship Id="rId32" Type="http://schemas.openxmlformats.org/officeDocument/2006/relationships/slideLayout" Target="../slideLayouts/slideLayout326.xml"/><Relationship Id="rId37" Type="http://schemas.openxmlformats.org/officeDocument/2006/relationships/slideLayout" Target="../slideLayouts/slideLayout331.xml"/><Relationship Id="rId53" Type="http://schemas.openxmlformats.org/officeDocument/2006/relationships/slideLayout" Target="../slideLayouts/slideLayout347.xml"/><Relationship Id="rId58" Type="http://schemas.openxmlformats.org/officeDocument/2006/relationships/slideLayout" Target="../slideLayouts/slideLayout352.xml"/><Relationship Id="rId74" Type="http://schemas.openxmlformats.org/officeDocument/2006/relationships/slideLayout" Target="../slideLayouts/slideLayout368.xml"/><Relationship Id="rId79" Type="http://schemas.openxmlformats.org/officeDocument/2006/relationships/slideLayout" Target="../slideLayouts/slideLayout373.xml"/><Relationship Id="rId102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299.xml"/><Relationship Id="rId90" Type="http://schemas.openxmlformats.org/officeDocument/2006/relationships/slideLayout" Target="../slideLayouts/slideLayout384.xml"/><Relationship Id="rId95" Type="http://schemas.openxmlformats.org/officeDocument/2006/relationships/slideLayout" Target="../slideLayouts/slideLayout389.xml"/><Relationship Id="rId22" Type="http://schemas.openxmlformats.org/officeDocument/2006/relationships/slideLayout" Target="../slideLayouts/slideLayout316.xml"/><Relationship Id="rId27" Type="http://schemas.openxmlformats.org/officeDocument/2006/relationships/slideLayout" Target="../slideLayouts/slideLayout321.xml"/><Relationship Id="rId43" Type="http://schemas.openxmlformats.org/officeDocument/2006/relationships/slideLayout" Target="../slideLayouts/slideLayout337.xml"/><Relationship Id="rId48" Type="http://schemas.openxmlformats.org/officeDocument/2006/relationships/slideLayout" Target="../slideLayouts/slideLayout342.xml"/><Relationship Id="rId64" Type="http://schemas.openxmlformats.org/officeDocument/2006/relationships/slideLayout" Target="../slideLayouts/slideLayout358.xml"/><Relationship Id="rId69" Type="http://schemas.openxmlformats.org/officeDocument/2006/relationships/slideLayout" Target="../slideLayouts/slideLayout363.xml"/><Relationship Id="rId80" Type="http://schemas.openxmlformats.org/officeDocument/2006/relationships/slideLayout" Target="../slideLayouts/slideLayout374.xml"/><Relationship Id="rId85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06.xml"/><Relationship Id="rId17" Type="http://schemas.openxmlformats.org/officeDocument/2006/relationships/slideLayout" Target="../slideLayouts/slideLayout311.xml"/><Relationship Id="rId33" Type="http://schemas.openxmlformats.org/officeDocument/2006/relationships/slideLayout" Target="../slideLayouts/slideLayout327.xml"/><Relationship Id="rId38" Type="http://schemas.openxmlformats.org/officeDocument/2006/relationships/slideLayout" Target="../slideLayouts/slideLayout332.xml"/><Relationship Id="rId59" Type="http://schemas.openxmlformats.org/officeDocument/2006/relationships/slideLayout" Target="../slideLayouts/slideLayout353.xml"/><Relationship Id="rId103" Type="http://schemas.openxmlformats.org/officeDocument/2006/relationships/slideLayout" Target="../slideLayouts/slideLayout397.xml"/><Relationship Id="rId108" Type="http://schemas.openxmlformats.org/officeDocument/2006/relationships/slideLayout" Target="../slideLayouts/slideLayout402.xml"/><Relationship Id="rId54" Type="http://schemas.openxmlformats.org/officeDocument/2006/relationships/slideLayout" Target="../slideLayouts/slideLayout348.xml"/><Relationship Id="rId70" Type="http://schemas.openxmlformats.org/officeDocument/2006/relationships/slideLayout" Target="../slideLayouts/slideLayout364.xml"/><Relationship Id="rId75" Type="http://schemas.openxmlformats.org/officeDocument/2006/relationships/slideLayout" Target="../slideLayouts/slideLayout369.xml"/><Relationship Id="rId91" Type="http://schemas.openxmlformats.org/officeDocument/2006/relationships/slideLayout" Target="../slideLayouts/slideLayout385.xml"/><Relationship Id="rId96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5" Type="http://schemas.openxmlformats.org/officeDocument/2006/relationships/slideLayout" Target="../slideLayouts/slideLayout309.xml"/><Relationship Id="rId23" Type="http://schemas.openxmlformats.org/officeDocument/2006/relationships/slideLayout" Target="../slideLayouts/slideLayout317.xml"/><Relationship Id="rId28" Type="http://schemas.openxmlformats.org/officeDocument/2006/relationships/slideLayout" Target="../slideLayouts/slideLayout322.xml"/><Relationship Id="rId36" Type="http://schemas.openxmlformats.org/officeDocument/2006/relationships/slideLayout" Target="../slideLayouts/slideLayout330.xml"/><Relationship Id="rId49" Type="http://schemas.openxmlformats.org/officeDocument/2006/relationships/slideLayout" Target="../slideLayouts/slideLayout343.xml"/><Relationship Id="rId57" Type="http://schemas.openxmlformats.org/officeDocument/2006/relationships/slideLayout" Target="../slideLayouts/slideLayout351.xml"/><Relationship Id="rId106" Type="http://schemas.openxmlformats.org/officeDocument/2006/relationships/slideLayout" Target="../slideLayouts/slideLayout400.xml"/><Relationship Id="rId10" Type="http://schemas.openxmlformats.org/officeDocument/2006/relationships/slideLayout" Target="../slideLayouts/slideLayout304.xml"/><Relationship Id="rId31" Type="http://schemas.openxmlformats.org/officeDocument/2006/relationships/slideLayout" Target="../slideLayouts/slideLayout325.xml"/><Relationship Id="rId44" Type="http://schemas.openxmlformats.org/officeDocument/2006/relationships/slideLayout" Target="../slideLayouts/slideLayout338.xml"/><Relationship Id="rId52" Type="http://schemas.openxmlformats.org/officeDocument/2006/relationships/slideLayout" Target="../slideLayouts/slideLayout346.xml"/><Relationship Id="rId60" Type="http://schemas.openxmlformats.org/officeDocument/2006/relationships/slideLayout" Target="../slideLayouts/slideLayout354.xml"/><Relationship Id="rId65" Type="http://schemas.openxmlformats.org/officeDocument/2006/relationships/slideLayout" Target="../slideLayouts/slideLayout359.xml"/><Relationship Id="rId73" Type="http://schemas.openxmlformats.org/officeDocument/2006/relationships/slideLayout" Target="../slideLayouts/slideLayout367.xml"/><Relationship Id="rId78" Type="http://schemas.openxmlformats.org/officeDocument/2006/relationships/slideLayout" Target="../slideLayouts/slideLayout372.xml"/><Relationship Id="rId81" Type="http://schemas.openxmlformats.org/officeDocument/2006/relationships/slideLayout" Target="../slideLayouts/slideLayout375.xml"/><Relationship Id="rId86" Type="http://schemas.openxmlformats.org/officeDocument/2006/relationships/slideLayout" Target="../slideLayouts/slideLayout380.xml"/><Relationship Id="rId94" Type="http://schemas.openxmlformats.org/officeDocument/2006/relationships/slideLayout" Target="../slideLayouts/slideLayout388.xml"/><Relationship Id="rId99" Type="http://schemas.openxmlformats.org/officeDocument/2006/relationships/slideLayout" Target="../slideLayouts/slideLayout393.xml"/><Relationship Id="rId101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3" Type="http://schemas.openxmlformats.org/officeDocument/2006/relationships/slideLayout" Target="../slideLayouts/slideLayout307.xml"/><Relationship Id="rId18" Type="http://schemas.openxmlformats.org/officeDocument/2006/relationships/slideLayout" Target="../slideLayouts/slideLayout312.xml"/><Relationship Id="rId39" Type="http://schemas.openxmlformats.org/officeDocument/2006/relationships/slideLayout" Target="../slideLayouts/slideLayout333.xml"/><Relationship Id="rId109" Type="http://schemas.openxmlformats.org/officeDocument/2006/relationships/slideLayout" Target="../slideLayouts/slideLayout403.xml"/><Relationship Id="rId34" Type="http://schemas.openxmlformats.org/officeDocument/2006/relationships/slideLayout" Target="../slideLayouts/slideLayout328.xml"/><Relationship Id="rId50" Type="http://schemas.openxmlformats.org/officeDocument/2006/relationships/slideLayout" Target="../slideLayouts/slideLayout344.xml"/><Relationship Id="rId55" Type="http://schemas.openxmlformats.org/officeDocument/2006/relationships/slideLayout" Target="../slideLayouts/slideLayout349.xml"/><Relationship Id="rId76" Type="http://schemas.openxmlformats.org/officeDocument/2006/relationships/slideLayout" Target="../slideLayouts/slideLayout370.xml"/><Relationship Id="rId97" Type="http://schemas.openxmlformats.org/officeDocument/2006/relationships/slideLayout" Target="../slideLayouts/slideLayout391.xml"/><Relationship Id="rId104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301.xml"/><Relationship Id="rId71" Type="http://schemas.openxmlformats.org/officeDocument/2006/relationships/slideLayout" Target="../slideLayouts/slideLayout365.xml"/><Relationship Id="rId92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296.xml"/><Relationship Id="rId29" Type="http://schemas.openxmlformats.org/officeDocument/2006/relationships/slideLayout" Target="../slideLayouts/slideLayout323.xml"/><Relationship Id="rId24" Type="http://schemas.openxmlformats.org/officeDocument/2006/relationships/slideLayout" Target="../slideLayouts/slideLayout318.xml"/><Relationship Id="rId40" Type="http://schemas.openxmlformats.org/officeDocument/2006/relationships/slideLayout" Target="../slideLayouts/slideLayout334.xml"/><Relationship Id="rId45" Type="http://schemas.openxmlformats.org/officeDocument/2006/relationships/slideLayout" Target="../slideLayouts/slideLayout339.xml"/><Relationship Id="rId66" Type="http://schemas.openxmlformats.org/officeDocument/2006/relationships/slideLayout" Target="../slideLayouts/slideLayout360.xml"/><Relationship Id="rId87" Type="http://schemas.openxmlformats.org/officeDocument/2006/relationships/slideLayout" Target="../slideLayouts/slideLayout381.xml"/><Relationship Id="rId110" Type="http://schemas.openxmlformats.org/officeDocument/2006/relationships/theme" Target="../theme/theme5.xml"/><Relationship Id="rId61" Type="http://schemas.openxmlformats.org/officeDocument/2006/relationships/slideLayout" Target="../slideLayouts/slideLayout355.xml"/><Relationship Id="rId82" Type="http://schemas.openxmlformats.org/officeDocument/2006/relationships/slideLayout" Target="../slideLayouts/slideLayout376.xml"/><Relationship Id="rId19" Type="http://schemas.openxmlformats.org/officeDocument/2006/relationships/slideLayout" Target="../slideLayouts/slideLayout313.xml"/><Relationship Id="rId14" Type="http://schemas.openxmlformats.org/officeDocument/2006/relationships/slideLayout" Target="../slideLayouts/slideLayout308.xml"/><Relationship Id="rId30" Type="http://schemas.openxmlformats.org/officeDocument/2006/relationships/slideLayout" Target="../slideLayouts/slideLayout324.xml"/><Relationship Id="rId35" Type="http://schemas.openxmlformats.org/officeDocument/2006/relationships/slideLayout" Target="../slideLayouts/slideLayout329.xml"/><Relationship Id="rId56" Type="http://schemas.openxmlformats.org/officeDocument/2006/relationships/slideLayout" Target="../slideLayouts/slideLayout350.xml"/><Relationship Id="rId77" Type="http://schemas.openxmlformats.org/officeDocument/2006/relationships/slideLayout" Target="../slideLayouts/slideLayout371.xml"/><Relationship Id="rId100" Type="http://schemas.openxmlformats.org/officeDocument/2006/relationships/slideLayout" Target="../slideLayouts/slideLayout394.xml"/><Relationship Id="rId105" Type="http://schemas.openxmlformats.org/officeDocument/2006/relationships/slideLayout" Target="../slideLayouts/slideLayout399.xml"/><Relationship Id="rId8" Type="http://schemas.openxmlformats.org/officeDocument/2006/relationships/slideLayout" Target="../slideLayouts/slideLayout302.xml"/><Relationship Id="rId51" Type="http://schemas.openxmlformats.org/officeDocument/2006/relationships/slideLayout" Target="../slideLayouts/slideLayout345.xml"/><Relationship Id="rId72" Type="http://schemas.openxmlformats.org/officeDocument/2006/relationships/slideLayout" Target="../slideLayouts/slideLayout366.xml"/><Relationship Id="rId93" Type="http://schemas.openxmlformats.org/officeDocument/2006/relationships/slideLayout" Target="../slideLayouts/slideLayout387.xml"/><Relationship Id="rId98" Type="http://schemas.openxmlformats.org/officeDocument/2006/relationships/slideLayout" Target="../slideLayouts/slideLayout392.xml"/><Relationship Id="rId3" Type="http://schemas.openxmlformats.org/officeDocument/2006/relationships/slideLayout" Target="../slideLayouts/slideLayout297.xml"/><Relationship Id="rId25" Type="http://schemas.openxmlformats.org/officeDocument/2006/relationships/slideLayout" Target="../slideLayouts/slideLayout319.xml"/><Relationship Id="rId46" Type="http://schemas.openxmlformats.org/officeDocument/2006/relationships/slideLayout" Target="../slideLayouts/slideLayout340.xml"/><Relationship Id="rId67" Type="http://schemas.openxmlformats.org/officeDocument/2006/relationships/slideLayout" Target="../slideLayouts/slideLayout361.xml"/><Relationship Id="rId20" Type="http://schemas.openxmlformats.org/officeDocument/2006/relationships/slideLayout" Target="../slideLayouts/slideLayout314.xml"/><Relationship Id="rId41" Type="http://schemas.openxmlformats.org/officeDocument/2006/relationships/slideLayout" Target="../slideLayouts/slideLayout335.xml"/><Relationship Id="rId62" Type="http://schemas.openxmlformats.org/officeDocument/2006/relationships/slideLayout" Target="../slideLayouts/slideLayout356.xml"/><Relationship Id="rId83" Type="http://schemas.openxmlformats.org/officeDocument/2006/relationships/slideLayout" Target="../slideLayouts/slideLayout377.xml"/><Relationship Id="rId88" Type="http://schemas.openxmlformats.org/officeDocument/2006/relationships/slideLayout" Target="../slideLayouts/slideLayout382.xml"/><Relationship Id="rId111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29.xml"/><Relationship Id="rId21" Type="http://schemas.openxmlformats.org/officeDocument/2006/relationships/slideLayout" Target="../slideLayouts/slideLayout424.xml"/><Relationship Id="rId34" Type="http://schemas.openxmlformats.org/officeDocument/2006/relationships/slideLayout" Target="../slideLayouts/slideLayout437.xml"/><Relationship Id="rId42" Type="http://schemas.openxmlformats.org/officeDocument/2006/relationships/slideLayout" Target="../slideLayouts/slideLayout445.xml"/><Relationship Id="rId47" Type="http://schemas.openxmlformats.org/officeDocument/2006/relationships/slideLayout" Target="../slideLayouts/slideLayout450.xml"/><Relationship Id="rId50" Type="http://schemas.openxmlformats.org/officeDocument/2006/relationships/slideLayout" Target="../slideLayouts/slideLayout453.xml"/><Relationship Id="rId55" Type="http://schemas.openxmlformats.org/officeDocument/2006/relationships/slideLayout" Target="../slideLayouts/slideLayout458.xml"/><Relationship Id="rId63" Type="http://schemas.openxmlformats.org/officeDocument/2006/relationships/slideLayout" Target="../slideLayouts/slideLayout466.xml"/><Relationship Id="rId68" Type="http://schemas.openxmlformats.org/officeDocument/2006/relationships/image" Target="../media/image9.png"/><Relationship Id="rId7" Type="http://schemas.openxmlformats.org/officeDocument/2006/relationships/slideLayout" Target="../slideLayouts/slideLayout410.xml"/><Relationship Id="rId2" Type="http://schemas.openxmlformats.org/officeDocument/2006/relationships/slideLayout" Target="../slideLayouts/slideLayout405.xml"/><Relationship Id="rId16" Type="http://schemas.openxmlformats.org/officeDocument/2006/relationships/slideLayout" Target="../slideLayouts/slideLayout419.xml"/><Relationship Id="rId29" Type="http://schemas.openxmlformats.org/officeDocument/2006/relationships/slideLayout" Target="../slideLayouts/slideLayout432.xml"/><Relationship Id="rId11" Type="http://schemas.openxmlformats.org/officeDocument/2006/relationships/slideLayout" Target="../slideLayouts/slideLayout414.xml"/><Relationship Id="rId24" Type="http://schemas.openxmlformats.org/officeDocument/2006/relationships/slideLayout" Target="../slideLayouts/slideLayout427.xml"/><Relationship Id="rId32" Type="http://schemas.openxmlformats.org/officeDocument/2006/relationships/slideLayout" Target="../slideLayouts/slideLayout435.xml"/><Relationship Id="rId37" Type="http://schemas.openxmlformats.org/officeDocument/2006/relationships/slideLayout" Target="../slideLayouts/slideLayout440.xml"/><Relationship Id="rId40" Type="http://schemas.openxmlformats.org/officeDocument/2006/relationships/slideLayout" Target="../slideLayouts/slideLayout443.xml"/><Relationship Id="rId45" Type="http://schemas.openxmlformats.org/officeDocument/2006/relationships/slideLayout" Target="../slideLayouts/slideLayout448.xml"/><Relationship Id="rId53" Type="http://schemas.openxmlformats.org/officeDocument/2006/relationships/slideLayout" Target="../slideLayouts/slideLayout456.xml"/><Relationship Id="rId58" Type="http://schemas.openxmlformats.org/officeDocument/2006/relationships/slideLayout" Target="../slideLayouts/slideLayout461.xml"/><Relationship Id="rId66" Type="http://schemas.openxmlformats.org/officeDocument/2006/relationships/slideLayout" Target="../slideLayouts/slideLayout469.xml"/><Relationship Id="rId5" Type="http://schemas.openxmlformats.org/officeDocument/2006/relationships/slideLayout" Target="../slideLayouts/slideLayout408.xml"/><Relationship Id="rId61" Type="http://schemas.openxmlformats.org/officeDocument/2006/relationships/slideLayout" Target="../slideLayouts/slideLayout464.xml"/><Relationship Id="rId19" Type="http://schemas.openxmlformats.org/officeDocument/2006/relationships/slideLayout" Target="../slideLayouts/slideLayout422.xml"/><Relationship Id="rId14" Type="http://schemas.openxmlformats.org/officeDocument/2006/relationships/slideLayout" Target="../slideLayouts/slideLayout417.xml"/><Relationship Id="rId22" Type="http://schemas.openxmlformats.org/officeDocument/2006/relationships/slideLayout" Target="../slideLayouts/slideLayout425.xml"/><Relationship Id="rId27" Type="http://schemas.openxmlformats.org/officeDocument/2006/relationships/slideLayout" Target="../slideLayouts/slideLayout430.xml"/><Relationship Id="rId30" Type="http://schemas.openxmlformats.org/officeDocument/2006/relationships/slideLayout" Target="../slideLayouts/slideLayout433.xml"/><Relationship Id="rId35" Type="http://schemas.openxmlformats.org/officeDocument/2006/relationships/slideLayout" Target="../slideLayouts/slideLayout438.xml"/><Relationship Id="rId43" Type="http://schemas.openxmlformats.org/officeDocument/2006/relationships/slideLayout" Target="../slideLayouts/slideLayout446.xml"/><Relationship Id="rId48" Type="http://schemas.openxmlformats.org/officeDocument/2006/relationships/slideLayout" Target="../slideLayouts/slideLayout451.xml"/><Relationship Id="rId56" Type="http://schemas.openxmlformats.org/officeDocument/2006/relationships/slideLayout" Target="../slideLayouts/slideLayout459.xml"/><Relationship Id="rId64" Type="http://schemas.openxmlformats.org/officeDocument/2006/relationships/slideLayout" Target="../slideLayouts/slideLayout467.xml"/><Relationship Id="rId8" Type="http://schemas.openxmlformats.org/officeDocument/2006/relationships/slideLayout" Target="../slideLayouts/slideLayout411.xml"/><Relationship Id="rId51" Type="http://schemas.openxmlformats.org/officeDocument/2006/relationships/slideLayout" Target="../slideLayouts/slideLayout454.xml"/><Relationship Id="rId3" Type="http://schemas.openxmlformats.org/officeDocument/2006/relationships/slideLayout" Target="../slideLayouts/slideLayout406.xml"/><Relationship Id="rId12" Type="http://schemas.openxmlformats.org/officeDocument/2006/relationships/slideLayout" Target="../slideLayouts/slideLayout415.xml"/><Relationship Id="rId17" Type="http://schemas.openxmlformats.org/officeDocument/2006/relationships/slideLayout" Target="../slideLayouts/slideLayout420.xml"/><Relationship Id="rId25" Type="http://schemas.openxmlformats.org/officeDocument/2006/relationships/slideLayout" Target="../slideLayouts/slideLayout428.xml"/><Relationship Id="rId33" Type="http://schemas.openxmlformats.org/officeDocument/2006/relationships/slideLayout" Target="../slideLayouts/slideLayout436.xml"/><Relationship Id="rId38" Type="http://schemas.openxmlformats.org/officeDocument/2006/relationships/slideLayout" Target="../slideLayouts/slideLayout441.xml"/><Relationship Id="rId46" Type="http://schemas.openxmlformats.org/officeDocument/2006/relationships/slideLayout" Target="../slideLayouts/slideLayout449.xml"/><Relationship Id="rId59" Type="http://schemas.openxmlformats.org/officeDocument/2006/relationships/slideLayout" Target="../slideLayouts/slideLayout462.xml"/><Relationship Id="rId67" Type="http://schemas.openxmlformats.org/officeDocument/2006/relationships/theme" Target="../theme/theme6.xml"/><Relationship Id="rId20" Type="http://schemas.openxmlformats.org/officeDocument/2006/relationships/slideLayout" Target="../slideLayouts/slideLayout423.xml"/><Relationship Id="rId41" Type="http://schemas.openxmlformats.org/officeDocument/2006/relationships/slideLayout" Target="../slideLayouts/slideLayout444.xml"/><Relationship Id="rId54" Type="http://schemas.openxmlformats.org/officeDocument/2006/relationships/slideLayout" Target="../slideLayouts/slideLayout457.xml"/><Relationship Id="rId62" Type="http://schemas.openxmlformats.org/officeDocument/2006/relationships/slideLayout" Target="../slideLayouts/slideLayout465.xml"/><Relationship Id="rId1" Type="http://schemas.openxmlformats.org/officeDocument/2006/relationships/slideLayout" Target="../slideLayouts/slideLayout404.xml"/><Relationship Id="rId6" Type="http://schemas.openxmlformats.org/officeDocument/2006/relationships/slideLayout" Target="../slideLayouts/slideLayout409.xml"/><Relationship Id="rId15" Type="http://schemas.openxmlformats.org/officeDocument/2006/relationships/slideLayout" Target="../slideLayouts/slideLayout418.xml"/><Relationship Id="rId23" Type="http://schemas.openxmlformats.org/officeDocument/2006/relationships/slideLayout" Target="../slideLayouts/slideLayout426.xml"/><Relationship Id="rId28" Type="http://schemas.openxmlformats.org/officeDocument/2006/relationships/slideLayout" Target="../slideLayouts/slideLayout431.xml"/><Relationship Id="rId36" Type="http://schemas.openxmlformats.org/officeDocument/2006/relationships/slideLayout" Target="../slideLayouts/slideLayout439.xml"/><Relationship Id="rId49" Type="http://schemas.openxmlformats.org/officeDocument/2006/relationships/slideLayout" Target="../slideLayouts/slideLayout452.xml"/><Relationship Id="rId57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13.xml"/><Relationship Id="rId31" Type="http://schemas.openxmlformats.org/officeDocument/2006/relationships/slideLayout" Target="../slideLayouts/slideLayout434.xml"/><Relationship Id="rId44" Type="http://schemas.openxmlformats.org/officeDocument/2006/relationships/slideLayout" Target="../slideLayouts/slideLayout447.xml"/><Relationship Id="rId52" Type="http://schemas.openxmlformats.org/officeDocument/2006/relationships/slideLayout" Target="../slideLayouts/slideLayout455.xml"/><Relationship Id="rId60" Type="http://schemas.openxmlformats.org/officeDocument/2006/relationships/slideLayout" Target="../slideLayouts/slideLayout463.xml"/><Relationship Id="rId65" Type="http://schemas.openxmlformats.org/officeDocument/2006/relationships/slideLayout" Target="../slideLayouts/slideLayout468.xml"/><Relationship Id="rId4" Type="http://schemas.openxmlformats.org/officeDocument/2006/relationships/slideLayout" Target="../slideLayouts/slideLayout407.xml"/><Relationship Id="rId9" Type="http://schemas.openxmlformats.org/officeDocument/2006/relationships/slideLayout" Target="../slideLayouts/slideLayout412.xml"/><Relationship Id="rId13" Type="http://schemas.openxmlformats.org/officeDocument/2006/relationships/slideLayout" Target="../slideLayouts/slideLayout416.xml"/><Relationship Id="rId18" Type="http://schemas.openxmlformats.org/officeDocument/2006/relationships/slideLayout" Target="../slideLayouts/slideLayout421.xml"/><Relationship Id="rId39" Type="http://schemas.openxmlformats.org/officeDocument/2006/relationships/slideLayout" Target="../slideLayouts/slideLayout442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95.xml"/><Relationship Id="rId21" Type="http://schemas.openxmlformats.org/officeDocument/2006/relationships/slideLayout" Target="../slideLayouts/slideLayout490.xml"/><Relationship Id="rId42" Type="http://schemas.openxmlformats.org/officeDocument/2006/relationships/slideLayout" Target="../slideLayouts/slideLayout511.xml"/><Relationship Id="rId47" Type="http://schemas.openxmlformats.org/officeDocument/2006/relationships/slideLayout" Target="../slideLayouts/slideLayout516.xml"/><Relationship Id="rId63" Type="http://schemas.openxmlformats.org/officeDocument/2006/relationships/slideLayout" Target="../slideLayouts/slideLayout532.xml"/><Relationship Id="rId68" Type="http://schemas.openxmlformats.org/officeDocument/2006/relationships/slideLayout" Target="../slideLayouts/slideLayout537.xml"/><Relationship Id="rId84" Type="http://schemas.openxmlformats.org/officeDocument/2006/relationships/slideLayout" Target="../slideLayouts/slideLayout553.xml"/><Relationship Id="rId89" Type="http://schemas.openxmlformats.org/officeDocument/2006/relationships/slideLayout" Target="../slideLayouts/slideLayout558.xml"/><Relationship Id="rId16" Type="http://schemas.openxmlformats.org/officeDocument/2006/relationships/slideLayout" Target="../slideLayouts/slideLayout485.xml"/><Relationship Id="rId107" Type="http://schemas.openxmlformats.org/officeDocument/2006/relationships/theme" Target="../theme/theme7.xml"/><Relationship Id="rId11" Type="http://schemas.openxmlformats.org/officeDocument/2006/relationships/slideLayout" Target="../slideLayouts/slideLayout480.xml"/><Relationship Id="rId32" Type="http://schemas.openxmlformats.org/officeDocument/2006/relationships/slideLayout" Target="../slideLayouts/slideLayout501.xml"/><Relationship Id="rId37" Type="http://schemas.openxmlformats.org/officeDocument/2006/relationships/slideLayout" Target="../slideLayouts/slideLayout506.xml"/><Relationship Id="rId53" Type="http://schemas.openxmlformats.org/officeDocument/2006/relationships/slideLayout" Target="../slideLayouts/slideLayout522.xml"/><Relationship Id="rId58" Type="http://schemas.openxmlformats.org/officeDocument/2006/relationships/slideLayout" Target="../slideLayouts/slideLayout527.xml"/><Relationship Id="rId74" Type="http://schemas.openxmlformats.org/officeDocument/2006/relationships/slideLayout" Target="../slideLayouts/slideLayout543.xml"/><Relationship Id="rId79" Type="http://schemas.openxmlformats.org/officeDocument/2006/relationships/slideLayout" Target="../slideLayouts/slideLayout548.xml"/><Relationship Id="rId102" Type="http://schemas.openxmlformats.org/officeDocument/2006/relationships/slideLayout" Target="../slideLayouts/slideLayout571.xml"/><Relationship Id="rId5" Type="http://schemas.openxmlformats.org/officeDocument/2006/relationships/slideLayout" Target="../slideLayouts/slideLayout474.xml"/><Relationship Id="rId90" Type="http://schemas.openxmlformats.org/officeDocument/2006/relationships/slideLayout" Target="../slideLayouts/slideLayout559.xml"/><Relationship Id="rId95" Type="http://schemas.openxmlformats.org/officeDocument/2006/relationships/slideLayout" Target="../slideLayouts/slideLayout564.xml"/><Relationship Id="rId22" Type="http://schemas.openxmlformats.org/officeDocument/2006/relationships/slideLayout" Target="../slideLayouts/slideLayout491.xml"/><Relationship Id="rId27" Type="http://schemas.openxmlformats.org/officeDocument/2006/relationships/slideLayout" Target="../slideLayouts/slideLayout496.xml"/><Relationship Id="rId43" Type="http://schemas.openxmlformats.org/officeDocument/2006/relationships/slideLayout" Target="../slideLayouts/slideLayout512.xml"/><Relationship Id="rId48" Type="http://schemas.openxmlformats.org/officeDocument/2006/relationships/slideLayout" Target="../slideLayouts/slideLayout517.xml"/><Relationship Id="rId64" Type="http://schemas.openxmlformats.org/officeDocument/2006/relationships/slideLayout" Target="../slideLayouts/slideLayout533.xml"/><Relationship Id="rId69" Type="http://schemas.openxmlformats.org/officeDocument/2006/relationships/slideLayout" Target="../slideLayouts/slideLayout538.xml"/><Relationship Id="rId80" Type="http://schemas.openxmlformats.org/officeDocument/2006/relationships/slideLayout" Target="../slideLayouts/slideLayout549.xml"/><Relationship Id="rId85" Type="http://schemas.openxmlformats.org/officeDocument/2006/relationships/slideLayout" Target="../slideLayouts/slideLayout554.xml"/><Relationship Id="rId12" Type="http://schemas.openxmlformats.org/officeDocument/2006/relationships/slideLayout" Target="../slideLayouts/slideLayout481.xml"/><Relationship Id="rId17" Type="http://schemas.openxmlformats.org/officeDocument/2006/relationships/slideLayout" Target="../slideLayouts/slideLayout486.xml"/><Relationship Id="rId33" Type="http://schemas.openxmlformats.org/officeDocument/2006/relationships/slideLayout" Target="../slideLayouts/slideLayout502.xml"/><Relationship Id="rId38" Type="http://schemas.openxmlformats.org/officeDocument/2006/relationships/slideLayout" Target="../slideLayouts/slideLayout507.xml"/><Relationship Id="rId59" Type="http://schemas.openxmlformats.org/officeDocument/2006/relationships/slideLayout" Target="../slideLayouts/slideLayout528.xml"/><Relationship Id="rId103" Type="http://schemas.openxmlformats.org/officeDocument/2006/relationships/slideLayout" Target="../slideLayouts/slideLayout572.xml"/><Relationship Id="rId108" Type="http://schemas.openxmlformats.org/officeDocument/2006/relationships/image" Target="../media/image4.png"/><Relationship Id="rId20" Type="http://schemas.openxmlformats.org/officeDocument/2006/relationships/slideLayout" Target="../slideLayouts/slideLayout489.xml"/><Relationship Id="rId41" Type="http://schemas.openxmlformats.org/officeDocument/2006/relationships/slideLayout" Target="../slideLayouts/slideLayout510.xml"/><Relationship Id="rId54" Type="http://schemas.openxmlformats.org/officeDocument/2006/relationships/slideLayout" Target="../slideLayouts/slideLayout523.xml"/><Relationship Id="rId62" Type="http://schemas.openxmlformats.org/officeDocument/2006/relationships/slideLayout" Target="../slideLayouts/slideLayout531.xml"/><Relationship Id="rId70" Type="http://schemas.openxmlformats.org/officeDocument/2006/relationships/slideLayout" Target="../slideLayouts/slideLayout539.xml"/><Relationship Id="rId75" Type="http://schemas.openxmlformats.org/officeDocument/2006/relationships/slideLayout" Target="../slideLayouts/slideLayout544.xml"/><Relationship Id="rId83" Type="http://schemas.openxmlformats.org/officeDocument/2006/relationships/slideLayout" Target="../slideLayouts/slideLayout552.xml"/><Relationship Id="rId88" Type="http://schemas.openxmlformats.org/officeDocument/2006/relationships/slideLayout" Target="../slideLayouts/slideLayout557.xml"/><Relationship Id="rId91" Type="http://schemas.openxmlformats.org/officeDocument/2006/relationships/slideLayout" Target="../slideLayouts/slideLayout560.xml"/><Relationship Id="rId96" Type="http://schemas.openxmlformats.org/officeDocument/2006/relationships/slideLayout" Target="../slideLayouts/slideLayout565.xml"/><Relationship Id="rId1" Type="http://schemas.openxmlformats.org/officeDocument/2006/relationships/slideLayout" Target="../slideLayouts/slideLayout470.xml"/><Relationship Id="rId6" Type="http://schemas.openxmlformats.org/officeDocument/2006/relationships/slideLayout" Target="../slideLayouts/slideLayout475.xml"/><Relationship Id="rId15" Type="http://schemas.openxmlformats.org/officeDocument/2006/relationships/slideLayout" Target="../slideLayouts/slideLayout484.xml"/><Relationship Id="rId23" Type="http://schemas.openxmlformats.org/officeDocument/2006/relationships/slideLayout" Target="../slideLayouts/slideLayout492.xml"/><Relationship Id="rId28" Type="http://schemas.openxmlformats.org/officeDocument/2006/relationships/slideLayout" Target="../slideLayouts/slideLayout497.xml"/><Relationship Id="rId36" Type="http://schemas.openxmlformats.org/officeDocument/2006/relationships/slideLayout" Target="../slideLayouts/slideLayout505.xml"/><Relationship Id="rId49" Type="http://schemas.openxmlformats.org/officeDocument/2006/relationships/slideLayout" Target="../slideLayouts/slideLayout518.xml"/><Relationship Id="rId57" Type="http://schemas.openxmlformats.org/officeDocument/2006/relationships/slideLayout" Target="../slideLayouts/slideLayout526.xml"/><Relationship Id="rId106" Type="http://schemas.openxmlformats.org/officeDocument/2006/relationships/slideLayout" Target="../slideLayouts/slideLayout575.xml"/><Relationship Id="rId10" Type="http://schemas.openxmlformats.org/officeDocument/2006/relationships/slideLayout" Target="../slideLayouts/slideLayout479.xml"/><Relationship Id="rId31" Type="http://schemas.openxmlformats.org/officeDocument/2006/relationships/slideLayout" Target="../slideLayouts/slideLayout500.xml"/><Relationship Id="rId44" Type="http://schemas.openxmlformats.org/officeDocument/2006/relationships/slideLayout" Target="../slideLayouts/slideLayout513.xml"/><Relationship Id="rId52" Type="http://schemas.openxmlformats.org/officeDocument/2006/relationships/slideLayout" Target="../slideLayouts/slideLayout521.xml"/><Relationship Id="rId60" Type="http://schemas.openxmlformats.org/officeDocument/2006/relationships/slideLayout" Target="../slideLayouts/slideLayout529.xml"/><Relationship Id="rId65" Type="http://schemas.openxmlformats.org/officeDocument/2006/relationships/slideLayout" Target="../slideLayouts/slideLayout534.xml"/><Relationship Id="rId73" Type="http://schemas.openxmlformats.org/officeDocument/2006/relationships/slideLayout" Target="../slideLayouts/slideLayout542.xml"/><Relationship Id="rId78" Type="http://schemas.openxmlformats.org/officeDocument/2006/relationships/slideLayout" Target="../slideLayouts/slideLayout547.xml"/><Relationship Id="rId81" Type="http://schemas.openxmlformats.org/officeDocument/2006/relationships/slideLayout" Target="../slideLayouts/slideLayout550.xml"/><Relationship Id="rId86" Type="http://schemas.openxmlformats.org/officeDocument/2006/relationships/slideLayout" Target="../slideLayouts/slideLayout555.xml"/><Relationship Id="rId94" Type="http://schemas.openxmlformats.org/officeDocument/2006/relationships/slideLayout" Target="../slideLayouts/slideLayout563.xml"/><Relationship Id="rId99" Type="http://schemas.openxmlformats.org/officeDocument/2006/relationships/slideLayout" Target="../slideLayouts/slideLayout568.xml"/><Relationship Id="rId101" Type="http://schemas.openxmlformats.org/officeDocument/2006/relationships/slideLayout" Target="../slideLayouts/slideLayout570.xml"/><Relationship Id="rId4" Type="http://schemas.openxmlformats.org/officeDocument/2006/relationships/slideLayout" Target="../slideLayouts/slideLayout473.xml"/><Relationship Id="rId9" Type="http://schemas.openxmlformats.org/officeDocument/2006/relationships/slideLayout" Target="../slideLayouts/slideLayout478.xml"/><Relationship Id="rId13" Type="http://schemas.openxmlformats.org/officeDocument/2006/relationships/slideLayout" Target="../slideLayouts/slideLayout482.xml"/><Relationship Id="rId18" Type="http://schemas.openxmlformats.org/officeDocument/2006/relationships/slideLayout" Target="../slideLayouts/slideLayout487.xml"/><Relationship Id="rId39" Type="http://schemas.openxmlformats.org/officeDocument/2006/relationships/slideLayout" Target="../slideLayouts/slideLayout508.xml"/><Relationship Id="rId34" Type="http://schemas.openxmlformats.org/officeDocument/2006/relationships/slideLayout" Target="../slideLayouts/slideLayout503.xml"/><Relationship Id="rId50" Type="http://schemas.openxmlformats.org/officeDocument/2006/relationships/slideLayout" Target="../slideLayouts/slideLayout519.xml"/><Relationship Id="rId55" Type="http://schemas.openxmlformats.org/officeDocument/2006/relationships/slideLayout" Target="../slideLayouts/slideLayout524.xml"/><Relationship Id="rId76" Type="http://schemas.openxmlformats.org/officeDocument/2006/relationships/slideLayout" Target="../slideLayouts/slideLayout545.xml"/><Relationship Id="rId97" Type="http://schemas.openxmlformats.org/officeDocument/2006/relationships/slideLayout" Target="../slideLayouts/slideLayout566.xml"/><Relationship Id="rId104" Type="http://schemas.openxmlformats.org/officeDocument/2006/relationships/slideLayout" Target="../slideLayouts/slideLayout573.xml"/><Relationship Id="rId7" Type="http://schemas.openxmlformats.org/officeDocument/2006/relationships/slideLayout" Target="../slideLayouts/slideLayout476.xml"/><Relationship Id="rId71" Type="http://schemas.openxmlformats.org/officeDocument/2006/relationships/slideLayout" Target="../slideLayouts/slideLayout540.xml"/><Relationship Id="rId92" Type="http://schemas.openxmlformats.org/officeDocument/2006/relationships/slideLayout" Target="../slideLayouts/slideLayout561.xml"/><Relationship Id="rId2" Type="http://schemas.openxmlformats.org/officeDocument/2006/relationships/slideLayout" Target="../slideLayouts/slideLayout471.xml"/><Relationship Id="rId29" Type="http://schemas.openxmlformats.org/officeDocument/2006/relationships/slideLayout" Target="../slideLayouts/slideLayout498.xml"/><Relationship Id="rId24" Type="http://schemas.openxmlformats.org/officeDocument/2006/relationships/slideLayout" Target="../slideLayouts/slideLayout493.xml"/><Relationship Id="rId40" Type="http://schemas.openxmlformats.org/officeDocument/2006/relationships/slideLayout" Target="../slideLayouts/slideLayout509.xml"/><Relationship Id="rId45" Type="http://schemas.openxmlformats.org/officeDocument/2006/relationships/slideLayout" Target="../slideLayouts/slideLayout514.xml"/><Relationship Id="rId66" Type="http://schemas.openxmlformats.org/officeDocument/2006/relationships/slideLayout" Target="../slideLayouts/slideLayout535.xml"/><Relationship Id="rId87" Type="http://schemas.openxmlformats.org/officeDocument/2006/relationships/slideLayout" Target="../slideLayouts/slideLayout556.xml"/><Relationship Id="rId61" Type="http://schemas.openxmlformats.org/officeDocument/2006/relationships/slideLayout" Target="../slideLayouts/slideLayout530.xml"/><Relationship Id="rId82" Type="http://schemas.openxmlformats.org/officeDocument/2006/relationships/slideLayout" Target="../slideLayouts/slideLayout551.xml"/><Relationship Id="rId19" Type="http://schemas.openxmlformats.org/officeDocument/2006/relationships/slideLayout" Target="../slideLayouts/slideLayout488.xml"/><Relationship Id="rId14" Type="http://schemas.openxmlformats.org/officeDocument/2006/relationships/slideLayout" Target="../slideLayouts/slideLayout483.xml"/><Relationship Id="rId30" Type="http://schemas.openxmlformats.org/officeDocument/2006/relationships/slideLayout" Target="../slideLayouts/slideLayout499.xml"/><Relationship Id="rId35" Type="http://schemas.openxmlformats.org/officeDocument/2006/relationships/slideLayout" Target="../slideLayouts/slideLayout504.xml"/><Relationship Id="rId56" Type="http://schemas.openxmlformats.org/officeDocument/2006/relationships/slideLayout" Target="../slideLayouts/slideLayout525.xml"/><Relationship Id="rId77" Type="http://schemas.openxmlformats.org/officeDocument/2006/relationships/slideLayout" Target="../slideLayouts/slideLayout546.xml"/><Relationship Id="rId100" Type="http://schemas.openxmlformats.org/officeDocument/2006/relationships/slideLayout" Target="../slideLayouts/slideLayout569.xml"/><Relationship Id="rId105" Type="http://schemas.openxmlformats.org/officeDocument/2006/relationships/slideLayout" Target="../slideLayouts/slideLayout574.xml"/><Relationship Id="rId8" Type="http://schemas.openxmlformats.org/officeDocument/2006/relationships/slideLayout" Target="../slideLayouts/slideLayout477.xml"/><Relationship Id="rId51" Type="http://schemas.openxmlformats.org/officeDocument/2006/relationships/slideLayout" Target="../slideLayouts/slideLayout520.xml"/><Relationship Id="rId72" Type="http://schemas.openxmlformats.org/officeDocument/2006/relationships/slideLayout" Target="../slideLayouts/slideLayout541.xml"/><Relationship Id="rId93" Type="http://schemas.openxmlformats.org/officeDocument/2006/relationships/slideLayout" Target="../slideLayouts/slideLayout562.xml"/><Relationship Id="rId98" Type="http://schemas.openxmlformats.org/officeDocument/2006/relationships/slideLayout" Target="../slideLayouts/slideLayout567.xml"/><Relationship Id="rId3" Type="http://schemas.openxmlformats.org/officeDocument/2006/relationships/slideLayout" Target="../slideLayouts/slideLayout472.xml"/><Relationship Id="rId25" Type="http://schemas.openxmlformats.org/officeDocument/2006/relationships/slideLayout" Target="../slideLayouts/slideLayout494.xml"/><Relationship Id="rId46" Type="http://schemas.openxmlformats.org/officeDocument/2006/relationships/slideLayout" Target="../slideLayouts/slideLayout515.xml"/><Relationship Id="rId67" Type="http://schemas.openxmlformats.org/officeDocument/2006/relationships/slideLayout" Target="../slideLayouts/slideLayout5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7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5" y="234677"/>
            <a:ext cx="115823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5" y="2062626"/>
            <a:ext cx="11582399" cy="40982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4133" y="6430910"/>
            <a:ext cx="1439105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50380" y="6430910"/>
            <a:ext cx="2891245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100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0463" y="6430910"/>
            <a:ext cx="719668" cy="1687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200" b="0" i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91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  <p:sldLayoutId id="2147483835" r:id="rId36"/>
    <p:sldLayoutId id="2147483836" r:id="rId37"/>
    <p:sldLayoutId id="2147483837" r:id="rId38"/>
    <p:sldLayoutId id="2147483838" r:id="rId39"/>
    <p:sldLayoutId id="2147483839" r:id="rId40"/>
    <p:sldLayoutId id="2147483840" r:id="rId41"/>
    <p:sldLayoutId id="2147483841" r:id="rId42"/>
    <p:sldLayoutId id="2147483842" r:id="rId43"/>
    <p:sldLayoutId id="2147483843" r:id="rId44"/>
    <p:sldLayoutId id="2147483844" r:id="rId45"/>
    <p:sldLayoutId id="2147483845" r:id="rId46"/>
    <p:sldLayoutId id="2147483846" r:id="rId47"/>
    <p:sldLayoutId id="2147483847" r:id="rId48"/>
    <p:sldLayoutId id="2147483848" r:id="rId49"/>
    <p:sldLayoutId id="2147483849" r:id="rId50"/>
    <p:sldLayoutId id="2147483850" r:id="rId51"/>
    <p:sldLayoutId id="2147483851" r:id="rId52"/>
    <p:sldLayoutId id="2147483852" r:id="rId53"/>
    <p:sldLayoutId id="2147483853" r:id="rId54"/>
    <p:sldLayoutId id="2147483854" r:id="rId55"/>
    <p:sldLayoutId id="2147483855" r:id="rId56"/>
    <p:sldLayoutId id="2147483856" r:id="rId57"/>
    <p:sldLayoutId id="2147483857" r:id="rId58"/>
    <p:sldLayoutId id="2147483858" r:id="rId59"/>
    <p:sldLayoutId id="2147483859" r:id="rId60"/>
    <p:sldLayoutId id="2147483860" r:id="rId61"/>
    <p:sldLayoutId id="2147483861" r:id="rId62"/>
    <p:sldLayoutId id="2147483862" r:id="rId63"/>
    <p:sldLayoutId id="2147483863" r:id="rId64"/>
    <p:sldLayoutId id="2147483864" r:id="rId65"/>
    <p:sldLayoutId id="2147483865" r:id="rId66"/>
    <p:sldLayoutId id="2147483866" r:id="rId67"/>
    <p:sldLayoutId id="2147483867" r:id="rId68"/>
    <p:sldLayoutId id="2147483868" r:id="rId69"/>
    <p:sldLayoutId id="2147483869" r:id="rId70"/>
    <p:sldLayoutId id="2147483870" r:id="rId71"/>
    <p:sldLayoutId id="2147483871" r:id="rId72"/>
    <p:sldLayoutId id="2147483872" r:id="rId73"/>
    <p:sldLayoutId id="2147483873" r:id="rId74"/>
    <p:sldLayoutId id="2147483874" r:id="rId75"/>
    <p:sldLayoutId id="2147483875" r:id="rId76"/>
    <p:sldLayoutId id="2147483876" r:id="rId77"/>
    <p:sldLayoutId id="2147483877" r:id="rId78"/>
    <p:sldLayoutId id="2147483878" r:id="rId79"/>
    <p:sldLayoutId id="2147483879" r:id="rId80"/>
    <p:sldLayoutId id="2147483880" r:id="rId81"/>
    <p:sldLayoutId id="2147483881" r:id="rId82"/>
    <p:sldLayoutId id="2147483882" r:id="rId83"/>
    <p:sldLayoutId id="2147483883" r:id="rId84"/>
    <p:sldLayoutId id="2147483884" r:id="rId85"/>
    <p:sldLayoutId id="2147483885" r:id="rId86"/>
    <p:sldLayoutId id="2147483886" r:id="rId87"/>
    <p:sldLayoutId id="2147483887" r:id="rId88"/>
    <p:sldLayoutId id="2147483888" r:id="rId89"/>
    <p:sldLayoutId id="2147483889" r:id="rId90"/>
    <p:sldLayoutId id="2147483890" r:id="rId91"/>
    <p:sldLayoutId id="2147483891" r:id="rId92"/>
    <p:sldLayoutId id="2147483892" r:id="rId93"/>
    <p:sldLayoutId id="2147483893" r:id="rId94"/>
    <p:sldLayoutId id="2147483894" r:id="rId95"/>
    <p:sldLayoutId id="2147483895" r:id="rId96"/>
    <p:sldLayoutId id="2147483896" r:id="rId97"/>
    <p:sldLayoutId id="2147483897" r:id="rId98"/>
    <p:sldLayoutId id="2147483898" r:id="rId99"/>
    <p:sldLayoutId id="2147483899" r:id="rId100"/>
    <p:sldLayoutId id="2147483900" r:id="rId101"/>
    <p:sldLayoutId id="2147483901" r:id="rId102"/>
    <p:sldLayoutId id="2147483902" r:id="rId103"/>
    <p:sldLayoutId id="2147483903" r:id="rId104"/>
    <p:sldLayoutId id="2147483904" r:id="rId105"/>
    <p:sldLayoutId id="2147483905" r:id="rId106"/>
    <p:sldLayoutId id="2147483906" r:id="rId107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hf hdr="0" ftr="0" dt="0"/>
  <p:txStyles>
    <p:titleStyle>
      <a:lvl1pPr algn="l" defTabSz="457178" rtl="0" eaLnBrk="1" latinLnBrk="0" hangingPunct="1">
        <a:lnSpc>
          <a:spcPct val="90000"/>
        </a:lnSpc>
        <a:spcBef>
          <a:spcPct val="0"/>
        </a:spcBef>
        <a:buNone/>
        <a:defRPr sz="2800" b="1" kern="1200" cap="none" spc="0" normalizeH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9848" indent="-57148" algn="l" defTabSz="457178" rtl="0" eaLnBrk="1" latinLnBrk="0" hangingPunct="1">
        <a:spcBef>
          <a:spcPts val="400"/>
        </a:spcBef>
        <a:spcAft>
          <a:spcPts val="600"/>
        </a:spcAft>
        <a:buSzPct val="25000"/>
        <a:buFont typeface=".AppleSystemUIFont" charset="-120"/>
        <a:buChar char=" "/>
        <a:tabLst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95259" indent="-225414" algn="l" defTabSz="457178" rtl="0" eaLnBrk="1" latinLnBrk="0" hangingPunct="1">
        <a:spcBef>
          <a:spcPts val="400"/>
        </a:spcBef>
        <a:spcAft>
          <a:spcPts val="0"/>
        </a:spcAft>
        <a:buFont typeface="Arial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20674" indent="-225414" algn="l" defTabSz="457178" rtl="0" eaLnBrk="1" latinLnBrk="0" hangingPunct="1">
        <a:spcBef>
          <a:spcPts val="100"/>
        </a:spcBef>
        <a:spcAft>
          <a:spcPts val="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8940" indent="-230177" algn="l" defTabSz="457178" rtl="0" eaLnBrk="1" latinLnBrk="0" hangingPunct="1">
        <a:spcBef>
          <a:spcPct val="20000"/>
        </a:spcBef>
        <a:spcAft>
          <a:spcPts val="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9117" indent="-230177" algn="l" defTabSz="457178" rtl="0" eaLnBrk="1" latinLnBrk="0" hangingPunct="1">
        <a:spcBef>
          <a:spcPct val="20000"/>
        </a:spcBef>
        <a:spcAft>
          <a:spcPts val="60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560" userDrawn="1">
          <p15:clr>
            <a:srgbClr val="F26B43"/>
          </p15:clr>
        </p15:guide>
        <p15:guide id="4" pos="5120" userDrawn="1">
          <p15:clr>
            <a:srgbClr val="F26B43"/>
          </p15:clr>
        </p15:guide>
        <p15:guide id="5" pos="7488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8" orient="horz" pos="3888" userDrawn="1">
          <p15:clr>
            <a:srgbClr val="F26B43"/>
          </p15:clr>
        </p15:guide>
        <p15:guide id="9" orient="horz" pos="1440" userDrawn="1">
          <p15:clr>
            <a:srgbClr val="F26B43"/>
          </p15:clr>
        </p15:guide>
        <p15:guide id="10" orient="horz" pos="2880" userDrawn="1">
          <p15:clr>
            <a:srgbClr val="F26B43"/>
          </p15:clr>
        </p15:guide>
        <p15:guide id="11" pos="19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177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7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6" y="234679"/>
            <a:ext cx="115823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6" y="2062626"/>
            <a:ext cx="11582399" cy="40982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4134" y="6430910"/>
            <a:ext cx="1439105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25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50380" y="6430910"/>
            <a:ext cx="2891245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75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0463" y="6430910"/>
            <a:ext cx="719668" cy="1687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900" b="0" i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defTabSz="342900"/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21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69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6" r:id="rId17"/>
    <p:sldLayoutId id="2147483937" r:id="rId18"/>
    <p:sldLayoutId id="2147483938" r:id="rId19"/>
    <p:sldLayoutId id="2147483939" r:id="rId20"/>
    <p:sldLayoutId id="2147483940" r:id="rId21"/>
    <p:sldLayoutId id="2147483941" r:id="rId22"/>
    <p:sldLayoutId id="2147483942" r:id="rId23"/>
    <p:sldLayoutId id="2147483943" r:id="rId24"/>
    <p:sldLayoutId id="2147483944" r:id="rId25"/>
    <p:sldLayoutId id="2147483945" r:id="rId26"/>
    <p:sldLayoutId id="2147483946" r:id="rId27"/>
    <p:sldLayoutId id="2147483947" r:id="rId28"/>
    <p:sldLayoutId id="2147483948" r:id="rId29"/>
    <p:sldLayoutId id="2147483949" r:id="rId30"/>
    <p:sldLayoutId id="2147483950" r:id="rId31"/>
    <p:sldLayoutId id="2147483951" r:id="rId32"/>
    <p:sldLayoutId id="2147483952" r:id="rId33"/>
    <p:sldLayoutId id="2147483953" r:id="rId34"/>
    <p:sldLayoutId id="2147483954" r:id="rId35"/>
    <p:sldLayoutId id="2147483955" r:id="rId36"/>
    <p:sldLayoutId id="2147483956" r:id="rId37"/>
    <p:sldLayoutId id="2147483957" r:id="rId38"/>
    <p:sldLayoutId id="2147483958" r:id="rId39"/>
    <p:sldLayoutId id="2147483959" r:id="rId40"/>
    <p:sldLayoutId id="2147483960" r:id="rId41"/>
    <p:sldLayoutId id="2147483961" r:id="rId42"/>
    <p:sldLayoutId id="2147483962" r:id="rId43"/>
    <p:sldLayoutId id="2147483963" r:id="rId44"/>
    <p:sldLayoutId id="2147483964" r:id="rId45"/>
    <p:sldLayoutId id="2147483965" r:id="rId46"/>
    <p:sldLayoutId id="2147483966" r:id="rId47"/>
    <p:sldLayoutId id="2147483967" r:id="rId48"/>
    <p:sldLayoutId id="2147483968" r:id="rId49"/>
    <p:sldLayoutId id="2147483969" r:id="rId50"/>
    <p:sldLayoutId id="2147483970" r:id="rId51"/>
    <p:sldLayoutId id="2147483971" r:id="rId52"/>
    <p:sldLayoutId id="2147483972" r:id="rId53"/>
    <p:sldLayoutId id="2147483973" r:id="rId54"/>
    <p:sldLayoutId id="2147483974" r:id="rId55"/>
    <p:sldLayoutId id="2147483975" r:id="rId56"/>
    <p:sldLayoutId id="2147483976" r:id="rId57"/>
    <p:sldLayoutId id="2147483977" r:id="rId58"/>
    <p:sldLayoutId id="2147483978" r:id="rId59"/>
    <p:sldLayoutId id="2147483979" r:id="rId60"/>
    <p:sldLayoutId id="2147483980" r:id="rId61"/>
    <p:sldLayoutId id="2147483981" r:id="rId62"/>
    <p:sldLayoutId id="2147483982" r:id="rId63"/>
    <p:sldLayoutId id="2147483983" r:id="rId64"/>
    <p:sldLayoutId id="2147483984" r:id="rId65"/>
    <p:sldLayoutId id="2147483985" r:id="rId66"/>
    <p:sldLayoutId id="2147483986" r:id="rId67"/>
    <p:sldLayoutId id="2147483987" r:id="rId68"/>
    <p:sldLayoutId id="2147483988" r:id="rId69"/>
    <p:sldLayoutId id="2147483989" r:id="rId70"/>
    <p:sldLayoutId id="2147483990" r:id="rId71"/>
    <p:sldLayoutId id="2147483991" r:id="rId72"/>
    <p:sldLayoutId id="2147483992" r:id="rId73"/>
    <p:sldLayoutId id="2147483993" r:id="rId74"/>
    <p:sldLayoutId id="2147483994" r:id="rId75"/>
    <p:sldLayoutId id="2147483995" r:id="rId76"/>
    <p:sldLayoutId id="2147483996" r:id="rId77"/>
    <p:sldLayoutId id="2147483997" r:id="rId78"/>
    <p:sldLayoutId id="2147483998" r:id="rId79"/>
    <p:sldLayoutId id="2147483999" r:id="rId80"/>
    <p:sldLayoutId id="2147484000" r:id="rId81"/>
    <p:sldLayoutId id="2147484001" r:id="rId82"/>
    <p:sldLayoutId id="2147484002" r:id="rId83"/>
    <p:sldLayoutId id="2147484003" r:id="rId84"/>
    <p:sldLayoutId id="2147484004" r:id="rId85"/>
    <p:sldLayoutId id="2147484005" r:id="rId86"/>
    <p:sldLayoutId id="2147484006" r:id="rId87"/>
    <p:sldLayoutId id="2147484007" r:id="rId88"/>
    <p:sldLayoutId id="2147484008" r:id="rId89"/>
    <p:sldLayoutId id="2147484009" r:id="rId90"/>
    <p:sldLayoutId id="2147484010" r:id="rId91"/>
    <p:sldLayoutId id="2147484011" r:id="rId92"/>
    <p:sldLayoutId id="2147484012" r:id="rId93"/>
    <p:sldLayoutId id="2147484013" r:id="rId94"/>
    <p:sldLayoutId id="2147484014" r:id="rId95"/>
    <p:sldLayoutId id="2147484015" r:id="rId96"/>
    <p:sldLayoutId id="2147484016" r:id="rId97"/>
    <p:sldLayoutId id="2147484017" r:id="rId98"/>
    <p:sldLayoutId id="2147484018" r:id="rId99"/>
    <p:sldLayoutId id="2147484019" r:id="rId100"/>
    <p:sldLayoutId id="2147484020" r:id="rId101"/>
    <p:sldLayoutId id="2147484021" r:id="rId102"/>
    <p:sldLayoutId id="2147484022" r:id="rId103"/>
    <p:sldLayoutId id="2147484023" r:id="rId104"/>
    <p:sldLayoutId id="2147484024" r:id="rId105"/>
    <p:sldLayoutId id="2147484025" r:id="rId106"/>
    <p:sldLayoutId id="2147484026" r:id="rId107"/>
    <p:sldLayoutId id="2147484027" r:id="rId108"/>
    <p:sldLayoutId id="2147484029" r:id="rId109"/>
    <p:sldLayoutId id="2147484275" r:id="rId11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hf hdr="0" ftr="0" dt="0"/>
  <p:txStyles>
    <p:titleStyle>
      <a:lvl1pPr algn="l" defTabSz="342884" rtl="0" eaLnBrk="1" latinLnBrk="0" hangingPunct="1">
        <a:lnSpc>
          <a:spcPct val="90000"/>
        </a:lnSpc>
        <a:spcBef>
          <a:spcPct val="0"/>
        </a:spcBef>
        <a:buNone/>
        <a:defRPr sz="2100" b="1" kern="1200" cap="none" spc="0" normalizeH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386" indent="-42861" algn="l" defTabSz="342884" rtl="0" eaLnBrk="1" latinLnBrk="0" hangingPunct="1">
        <a:spcBef>
          <a:spcPts val="300"/>
        </a:spcBef>
        <a:spcAft>
          <a:spcPts val="450"/>
        </a:spcAft>
        <a:buSzPct val="25000"/>
        <a:buFont typeface=".AppleSystemUIFont" charset="-120"/>
        <a:buChar char=" "/>
        <a:tabLst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21444" indent="-169061" algn="l" defTabSz="342884" rtl="0" eaLnBrk="1" latinLnBrk="0" hangingPunct="1">
        <a:spcBef>
          <a:spcPts val="300"/>
        </a:spcBef>
        <a:spcAft>
          <a:spcPts val="0"/>
        </a:spcAft>
        <a:buFont typeface="Arial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390506" indent="-169061" algn="l" defTabSz="342884" rtl="0" eaLnBrk="1" latinLnBrk="0" hangingPunct="1">
        <a:spcBef>
          <a:spcPts val="75"/>
        </a:spcBef>
        <a:spcAft>
          <a:spcPts val="0"/>
        </a:spcAft>
        <a:buFont typeface="Arial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516705" indent="-172633" algn="l" defTabSz="342884" rtl="0" eaLnBrk="1" latinLnBrk="0" hangingPunct="1">
        <a:spcBef>
          <a:spcPct val="20000"/>
        </a:spcBef>
        <a:spcAft>
          <a:spcPts val="0"/>
        </a:spcAft>
        <a:buFont typeface="Arial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689338" indent="-172633" algn="l" defTabSz="342884" rtl="0" eaLnBrk="1" latinLnBrk="0" hangingPunct="1">
        <a:spcBef>
          <a:spcPct val="20000"/>
        </a:spcBef>
        <a:spcAft>
          <a:spcPts val="450"/>
        </a:spcAft>
        <a:buFont typeface="Arial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560">
          <p15:clr>
            <a:srgbClr val="F26B43"/>
          </p15:clr>
        </p15:guide>
        <p15:guide id="4" pos="5120">
          <p15:clr>
            <a:srgbClr val="F26B43"/>
          </p15:clr>
        </p15:guide>
        <p15:guide id="5" pos="7488">
          <p15:clr>
            <a:srgbClr val="F26B43"/>
          </p15:clr>
        </p15:guide>
        <p15:guide id="6" orient="horz" pos="144">
          <p15:clr>
            <a:srgbClr val="F26B43"/>
          </p15:clr>
        </p15:guide>
        <p15:guide id="7" orient="horz" pos="3888">
          <p15:clr>
            <a:srgbClr val="F26B43"/>
          </p15:clr>
        </p15:guide>
        <p15:guide id="8" orient="horz" pos="1440">
          <p15:clr>
            <a:srgbClr val="F26B43"/>
          </p15:clr>
        </p15:guide>
        <p15:guide id="9" orient="horz" pos="2880">
          <p15:clr>
            <a:srgbClr val="F26B43"/>
          </p15:clr>
        </p15:guide>
        <p15:guide id="10" pos="19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2" y="234673"/>
            <a:ext cx="115823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2062626"/>
            <a:ext cx="11582399" cy="40982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4130" y="6430910"/>
            <a:ext cx="1439105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25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50380" y="6430910"/>
            <a:ext cx="2891245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75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0463" y="6430910"/>
            <a:ext cx="719668" cy="1687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900" b="0" i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defTabSz="342900"/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3" cy="4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8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  <p:sldLayoutId id="2147484045" r:id="rId15"/>
    <p:sldLayoutId id="2147484046" r:id="rId16"/>
    <p:sldLayoutId id="2147484047" r:id="rId17"/>
    <p:sldLayoutId id="2147484048" r:id="rId18"/>
    <p:sldLayoutId id="2147484049" r:id="rId19"/>
    <p:sldLayoutId id="2147484050" r:id="rId20"/>
    <p:sldLayoutId id="2147484051" r:id="rId21"/>
    <p:sldLayoutId id="2147484052" r:id="rId22"/>
    <p:sldLayoutId id="2147484053" r:id="rId23"/>
    <p:sldLayoutId id="2147484054" r:id="rId24"/>
    <p:sldLayoutId id="2147484055" r:id="rId25"/>
    <p:sldLayoutId id="2147484056" r:id="rId26"/>
    <p:sldLayoutId id="2147484057" r:id="rId27"/>
    <p:sldLayoutId id="2147484058" r:id="rId28"/>
    <p:sldLayoutId id="2147484059" r:id="rId29"/>
    <p:sldLayoutId id="2147484060" r:id="rId30"/>
    <p:sldLayoutId id="2147484061" r:id="rId31"/>
    <p:sldLayoutId id="2147484062" r:id="rId32"/>
    <p:sldLayoutId id="2147484063" r:id="rId33"/>
    <p:sldLayoutId id="2147484064" r:id="rId34"/>
    <p:sldLayoutId id="2147484065" r:id="rId35"/>
    <p:sldLayoutId id="2147484066" r:id="rId36"/>
    <p:sldLayoutId id="2147484067" r:id="rId37"/>
    <p:sldLayoutId id="2147484068" r:id="rId38"/>
    <p:sldLayoutId id="2147484069" r:id="rId39"/>
    <p:sldLayoutId id="2147484070" r:id="rId40"/>
    <p:sldLayoutId id="2147484071" r:id="rId41"/>
    <p:sldLayoutId id="2147484072" r:id="rId42"/>
    <p:sldLayoutId id="2147484073" r:id="rId43"/>
    <p:sldLayoutId id="2147484074" r:id="rId44"/>
    <p:sldLayoutId id="2147484075" r:id="rId45"/>
    <p:sldLayoutId id="2147484076" r:id="rId46"/>
    <p:sldLayoutId id="2147484077" r:id="rId47"/>
    <p:sldLayoutId id="2147484078" r:id="rId48"/>
    <p:sldLayoutId id="2147484079" r:id="rId49"/>
    <p:sldLayoutId id="2147484080" r:id="rId50"/>
    <p:sldLayoutId id="2147484081" r:id="rId51"/>
    <p:sldLayoutId id="2147484082" r:id="rId52"/>
    <p:sldLayoutId id="2147484083" r:id="rId53"/>
    <p:sldLayoutId id="2147484084" r:id="rId54"/>
    <p:sldLayoutId id="2147484085" r:id="rId55"/>
    <p:sldLayoutId id="2147484086" r:id="rId56"/>
    <p:sldLayoutId id="2147484087" r:id="rId57"/>
    <p:sldLayoutId id="2147484088" r:id="rId58"/>
    <p:sldLayoutId id="2147484089" r:id="rId59"/>
    <p:sldLayoutId id="2147484090" r:id="rId60"/>
    <p:sldLayoutId id="2147484091" r:id="rId61"/>
    <p:sldLayoutId id="2147484092" r:id="rId62"/>
    <p:sldLayoutId id="2147484093" r:id="rId63"/>
    <p:sldLayoutId id="2147484094" r:id="rId64"/>
    <p:sldLayoutId id="2147484095" r:id="rId65"/>
    <p:sldLayoutId id="2147484096" r:id="rId66"/>
  </p:sldLayoutIdLst>
  <p:transition>
    <p:fade/>
  </p:transition>
  <p:hf hdr="0" ftr="0" dt="0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100" b="1" kern="1200" cap="none" spc="0" normalizeH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2388" indent="-42863" algn="l" defTabSz="342900" rtl="0" eaLnBrk="1" latinLnBrk="0" hangingPunct="1">
        <a:spcBef>
          <a:spcPts val="300"/>
        </a:spcBef>
        <a:spcAft>
          <a:spcPts val="450"/>
        </a:spcAft>
        <a:buSzPct val="25000"/>
        <a:buFont typeface=".AppleSystemUIFont" charset="-120"/>
        <a:buChar char=" "/>
        <a:tabLst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21456" indent="-169069" algn="l" defTabSz="342900" rtl="0" eaLnBrk="1" latinLnBrk="0" hangingPunct="1">
        <a:spcBef>
          <a:spcPts val="300"/>
        </a:spcBef>
        <a:spcAft>
          <a:spcPts val="0"/>
        </a:spcAft>
        <a:buFont typeface="Arial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390525" indent="-169069" algn="l" defTabSz="342900" rtl="0" eaLnBrk="1" latinLnBrk="0" hangingPunct="1">
        <a:spcBef>
          <a:spcPts val="75"/>
        </a:spcBef>
        <a:spcAft>
          <a:spcPts val="0"/>
        </a:spcAft>
        <a:buFont typeface="Arial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516731" indent="-172641" algn="l" defTabSz="342900" rtl="0" eaLnBrk="1" latinLnBrk="0" hangingPunct="1">
        <a:spcBef>
          <a:spcPct val="20000"/>
        </a:spcBef>
        <a:spcAft>
          <a:spcPts val="0"/>
        </a:spcAft>
        <a:buFont typeface="Arial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689372" indent="-172641" algn="l" defTabSz="342900" rtl="0" eaLnBrk="1" latinLnBrk="0" hangingPunct="1">
        <a:spcBef>
          <a:spcPct val="20000"/>
        </a:spcBef>
        <a:spcAft>
          <a:spcPts val="450"/>
        </a:spcAft>
        <a:buFont typeface="Arial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560">
          <p15:clr>
            <a:srgbClr val="F26B43"/>
          </p15:clr>
        </p15:guide>
        <p15:guide id="4" pos="5120">
          <p15:clr>
            <a:srgbClr val="F26B43"/>
          </p15:clr>
        </p15:guide>
        <p15:guide id="5" pos="7488">
          <p15:clr>
            <a:srgbClr val="F26B43"/>
          </p15:clr>
        </p15:guide>
        <p15:guide id="6" orient="horz" pos="144">
          <p15:clr>
            <a:srgbClr val="F26B43"/>
          </p15:clr>
        </p15:guide>
        <p15:guide id="7" orient="horz" pos="3888">
          <p15:clr>
            <a:srgbClr val="F26B43"/>
          </p15:clr>
        </p15:guide>
        <p15:guide id="8" orient="horz" pos="1440">
          <p15:clr>
            <a:srgbClr val="F26B43"/>
          </p15:clr>
        </p15:guide>
        <p15:guide id="9" orient="horz" pos="2880">
          <p15:clr>
            <a:srgbClr val="F26B43"/>
          </p15:clr>
        </p15:guide>
        <p15:guide id="10" pos="19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7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5" y="234677"/>
            <a:ext cx="115823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5" y="2062626"/>
            <a:ext cx="11582399" cy="40982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4133" y="6430910"/>
            <a:ext cx="1439105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50380" y="6430910"/>
            <a:ext cx="2891245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100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0463" y="6430910"/>
            <a:ext cx="719668" cy="1687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200" b="0" i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324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  <p:sldLayoutId id="2147484112" r:id="rId15"/>
    <p:sldLayoutId id="2147484113" r:id="rId16"/>
    <p:sldLayoutId id="2147484114" r:id="rId17"/>
    <p:sldLayoutId id="2147484115" r:id="rId18"/>
    <p:sldLayoutId id="2147484116" r:id="rId19"/>
    <p:sldLayoutId id="2147484117" r:id="rId20"/>
    <p:sldLayoutId id="2147484118" r:id="rId21"/>
    <p:sldLayoutId id="2147484119" r:id="rId22"/>
    <p:sldLayoutId id="2147484120" r:id="rId23"/>
    <p:sldLayoutId id="2147484121" r:id="rId24"/>
    <p:sldLayoutId id="2147484122" r:id="rId25"/>
    <p:sldLayoutId id="2147484123" r:id="rId26"/>
    <p:sldLayoutId id="2147484124" r:id="rId27"/>
    <p:sldLayoutId id="2147484125" r:id="rId28"/>
    <p:sldLayoutId id="2147484126" r:id="rId29"/>
    <p:sldLayoutId id="2147484127" r:id="rId30"/>
    <p:sldLayoutId id="2147484128" r:id="rId31"/>
    <p:sldLayoutId id="2147484129" r:id="rId32"/>
    <p:sldLayoutId id="2147484130" r:id="rId33"/>
    <p:sldLayoutId id="2147484131" r:id="rId34"/>
    <p:sldLayoutId id="2147484132" r:id="rId35"/>
    <p:sldLayoutId id="2147484133" r:id="rId36"/>
    <p:sldLayoutId id="2147484134" r:id="rId37"/>
    <p:sldLayoutId id="2147484135" r:id="rId38"/>
    <p:sldLayoutId id="2147484136" r:id="rId39"/>
    <p:sldLayoutId id="2147484137" r:id="rId40"/>
    <p:sldLayoutId id="2147484138" r:id="rId41"/>
    <p:sldLayoutId id="2147484139" r:id="rId42"/>
    <p:sldLayoutId id="2147484140" r:id="rId43"/>
    <p:sldLayoutId id="2147484141" r:id="rId44"/>
    <p:sldLayoutId id="2147484142" r:id="rId45"/>
    <p:sldLayoutId id="2147484143" r:id="rId46"/>
    <p:sldLayoutId id="2147484144" r:id="rId47"/>
    <p:sldLayoutId id="2147484145" r:id="rId48"/>
    <p:sldLayoutId id="2147484146" r:id="rId49"/>
    <p:sldLayoutId id="2147484147" r:id="rId50"/>
    <p:sldLayoutId id="2147484148" r:id="rId51"/>
    <p:sldLayoutId id="2147484149" r:id="rId52"/>
    <p:sldLayoutId id="2147484150" r:id="rId53"/>
    <p:sldLayoutId id="2147484151" r:id="rId54"/>
    <p:sldLayoutId id="2147484152" r:id="rId55"/>
    <p:sldLayoutId id="2147484153" r:id="rId56"/>
    <p:sldLayoutId id="2147484154" r:id="rId57"/>
    <p:sldLayoutId id="2147484155" r:id="rId58"/>
    <p:sldLayoutId id="2147484156" r:id="rId59"/>
    <p:sldLayoutId id="2147484157" r:id="rId60"/>
    <p:sldLayoutId id="2147484158" r:id="rId61"/>
    <p:sldLayoutId id="2147484159" r:id="rId62"/>
    <p:sldLayoutId id="2147484160" r:id="rId63"/>
    <p:sldLayoutId id="2147484161" r:id="rId64"/>
    <p:sldLayoutId id="2147484162" r:id="rId65"/>
    <p:sldLayoutId id="2147484163" r:id="rId66"/>
    <p:sldLayoutId id="2147484164" r:id="rId67"/>
    <p:sldLayoutId id="2147484165" r:id="rId68"/>
    <p:sldLayoutId id="2147484166" r:id="rId69"/>
    <p:sldLayoutId id="2147484167" r:id="rId70"/>
    <p:sldLayoutId id="2147484168" r:id="rId71"/>
    <p:sldLayoutId id="2147484169" r:id="rId72"/>
    <p:sldLayoutId id="2147484170" r:id="rId73"/>
    <p:sldLayoutId id="2147484171" r:id="rId74"/>
    <p:sldLayoutId id="2147484172" r:id="rId75"/>
    <p:sldLayoutId id="2147484173" r:id="rId76"/>
    <p:sldLayoutId id="2147484174" r:id="rId77"/>
    <p:sldLayoutId id="2147484175" r:id="rId78"/>
    <p:sldLayoutId id="2147484176" r:id="rId79"/>
    <p:sldLayoutId id="2147484177" r:id="rId80"/>
    <p:sldLayoutId id="2147484178" r:id="rId81"/>
    <p:sldLayoutId id="2147484179" r:id="rId82"/>
    <p:sldLayoutId id="2147484180" r:id="rId83"/>
    <p:sldLayoutId id="2147484181" r:id="rId84"/>
    <p:sldLayoutId id="2147484182" r:id="rId85"/>
    <p:sldLayoutId id="2147484183" r:id="rId86"/>
    <p:sldLayoutId id="2147484184" r:id="rId87"/>
    <p:sldLayoutId id="2147484185" r:id="rId88"/>
    <p:sldLayoutId id="2147484186" r:id="rId89"/>
    <p:sldLayoutId id="2147484187" r:id="rId90"/>
    <p:sldLayoutId id="2147484188" r:id="rId91"/>
    <p:sldLayoutId id="2147484189" r:id="rId92"/>
    <p:sldLayoutId id="2147484190" r:id="rId93"/>
    <p:sldLayoutId id="2147484191" r:id="rId94"/>
    <p:sldLayoutId id="2147484192" r:id="rId95"/>
    <p:sldLayoutId id="2147484193" r:id="rId96"/>
    <p:sldLayoutId id="2147484194" r:id="rId97"/>
    <p:sldLayoutId id="2147484195" r:id="rId98"/>
    <p:sldLayoutId id="2147484196" r:id="rId99"/>
    <p:sldLayoutId id="2147484197" r:id="rId100"/>
    <p:sldLayoutId id="2147484198" r:id="rId101"/>
    <p:sldLayoutId id="2147484199" r:id="rId102"/>
    <p:sldLayoutId id="2147484200" r:id="rId103"/>
    <p:sldLayoutId id="2147484201" r:id="rId104"/>
    <p:sldLayoutId id="2147484202" r:id="rId105"/>
    <p:sldLayoutId id="2147484203" r:id="rId106"/>
    <p:sldLayoutId id="2147484204" r:id="rId107"/>
    <p:sldLayoutId id="2147484205" r:id="rId108"/>
    <p:sldLayoutId id="2147484207" r:id="rId109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hf hdr="0" ftr="0" dt="0"/>
  <p:txStyles>
    <p:titleStyle>
      <a:lvl1pPr algn="l" defTabSz="457178" rtl="0" eaLnBrk="1" latinLnBrk="0" hangingPunct="1">
        <a:lnSpc>
          <a:spcPct val="90000"/>
        </a:lnSpc>
        <a:spcBef>
          <a:spcPct val="0"/>
        </a:spcBef>
        <a:buNone/>
        <a:defRPr sz="2800" b="1" kern="1200" cap="none" spc="0" normalizeH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9848" indent="-57148" algn="l" defTabSz="457178" rtl="0" eaLnBrk="1" latinLnBrk="0" hangingPunct="1">
        <a:spcBef>
          <a:spcPts val="400"/>
        </a:spcBef>
        <a:spcAft>
          <a:spcPts val="600"/>
        </a:spcAft>
        <a:buSzPct val="25000"/>
        <a:buFont typeface=".AppleSystemUIFont" charset="-120"/>
        <a:buChar char=" "/>
        <a:tabLst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95259" indent="-225414" algn="l" defTabSz="457178" rtl="0" eaLnBrk="1" latinLnBrk="0" hangingPunct="1">
        <a:spcBef>
          <a:spcPts val="400"/>
        </a:spcBef>
        <a:spcAft>
          <a:spcPts val="0"/>
        </a:spcAft>
        <a:buFont typeface="Arial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20674" indent="-225414" algn="l" defTabSz="457178" rtl="0" eaLnBrk="1" latinLnBrk="0" hangingPunct="1">
        <a:spcBef>
          <a:spcPts val="100"/>
        </a:spcBef>
        <a:spcAft>
          <a:spcPts val="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8940" indent="-230177" algn="l" defTabSz="457178" rtl="0" eaLnBrk="1" latinLnBrk="0" hangingPunct="1">
        <a:spcBef>
          <a:spcPct val="20000"/>
        </a:spcBef>
        <a:spcAft>
          <a:spcPts val="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9117" indent="-230177" algn="l" defTabSz="457178" rtl="0" eaLnBrk="1" latinLnBrk="0" hangingPunct="1">
        <a:spcBef>
          <a:spcPct val="20000"/>
        </a:spcBef>
        <a:spcAft>
          <a:spcPts val="60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560">
          <p15:clr>
            <a:srgbClr val="F26B43"/>
          </p15:clr>
        </p15:guide>
        <p15:guide id="4" pos="5120">
          <p15:clr>
            <a:srgbClr val="F26B43"/>
          </p15:clr>
        </p15:guide>
        <p15:guide id="5" pos="7488">
          <p15:clr>
            <a:srgbClr val="F26B43"/>
          </p15:clr>
        </p15:guide>
        <p15:guide id="7" orient="horz" pos="144">
          <p15:clr>
            <a:srgbClr val="F26B43"/>
          </p15:clr>
        </p15:guide>
        <p15:guide id="8" orient="horz" pos="3888">
          <p15:clr>
            <a:srgbClr val="F26B43"/>
          </p15:clr>
        </p15:guide>
        <p15:guide id="9" orient="horz" pos="1440">
          <p15:clr>
            <a:srgbClr val="F26B43"/>
          </p15:clr>
        </p15:guide>
        <p15:guide id="10" orient="horz" pos="2880">
          <p15:clr>
            <a:srgbClr val="F26B43"/>
          </p15:clr>
        </p15:guide>
        <p15:guide id="11" pos="19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2" y="234673"/>
            <a:ext cx="115823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2062626"/>
            <a:ext cx="11582399" cy="40982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4130" y="6430910"/>
            <a:ext cx="1439105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25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50380" y="6430910"/>
            <a:ext cx="2891245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75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0463" y="6430910"/>
            <a:ext cx="719668" cy="1687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900" b="0" i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defTabSz="342900"/>
            <a:fld id="{5B9A96B2-702C-084E-9060-05751DBF82B0}" type="slidenum">
              <a:rPr lang="en-US" smtClean="0">
                <a:solidFill>
                  <a:srgbClr val="565A5C">
                    <a:lumMod val="60000"/>
                    <a:lumOff val="40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565A5C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3" cy="4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6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  <p:sldLayoutId id="2147484220" r:id="rId12"/>
    <p:sldLayoutId id="2147484221" r:id="rId13"/>
    <p:sldLayoutId id="2147484222" r:id="rId14"/>
    <p:sldLayoutId id="2147484223" r:id="rId15"/>
    <p:sldLayoutId id="2147484224" r:id="rId16"/>
    <p:sldLayoutId id="2147484225" r:id="rId17"/>
    <p:sldLayoutId id="2147484226" r:id="rId18"/>
    <p:sldLayoutId id="2147484227" r:id="rId19"/>
    <p:sldLayoutId id="2147484228" r:id="rId20"/>
    <p:sldLayoutId id="2147484229" r:id="rId21"/>
    <p:sldLayoutId id="2147484230" r:id="rId22"/>
    <p:sldLayoutId id="2147484231" r:id="rId23"/>
    <p:sldLayoutId id="2147484232" r:id="rId24"/>
    <p:sldLayoutId id="2147484233" r:id="rId25"/>
    <p:sldLayoutId id="2147484234" r:id="rId26"/>
    <p:sldLayoutId id="2147484235" r:id="rId27"/>
    <p:sldLayoutId id="2147484236" r:id="rId28"/>
    <p:sldLayoutId id="2147484237" r:id="rId29"/>
    <p:sldLayoutId id="2147484238" r:id="rId30"/>
    <p:sldLayoutId id="2147484239" r:id="rId31"/>
    <p:sldLayoutId id="2147484240" r:id="rId32"/>
    <p:sldLayoutId id="2147484241" r:id="rId33"/>
    <p:sldLayoutId id="2147484242" r:id="rId34"/>
    <p:sldLayoutId id="2147484243" r:id="rId35"/>
    <p:sldLayoutId id="2147484244" r:id="rId36"/>
    <p:sldLayoutId id="2147484245" r:id="rId37"/>
    <p:sldLayoutId id="2147484246" r:id="rId38"/>
    <p:sldLayoutId id="2147484247" r:id="rId39"/>
    <p:sldLayoutId id="2147484248" r:id="rId40"/>
    <p:sldLayoutId id="2147484249" r:id="rId41"/>
    <p:sldLayoutId id="2147484250" r:id="rId42"/>
    <p:sldLayoutId id="2147484251" r:id="rId43"/>
    <p:sldLayoutId id="2147484252" r:id="rId44"/>
    <p:sldLayoutId id="2147484253" r:id="rId45"/>
    <p:sldLayoutId id="2147484254" r:id="rId46"/>
    <p:sldLayoutId id="2147484255" r:id="rId47"/>
    <p:sldLayoutId id="2147484256" r:id="rId48"/>
    <p:sldLayoutId id="2147484257" r:id="rId49"/>
    <p:sldLayoutId id="2147484258" r:id="rId50"/>
    <p:sldLayoutId id="2147484259" r:id="rId51"/>
    <p:sldLayoutId id="2147484260" r:id="rId52"/>
    <p:sldLayoutId id="2147484261" r:id="rId53"/>
    <p:sldLayoutId id="2147484262" r:id="rId54"/>
    <p:sldLayoutId id="2147484263" r:id="rId55"/>
    <p:sldLayoutId id="2147484264" r:id="rId56"/>
    <p:sldLayoutId id="2147484265" r:id="rId57"/>
    <p:sldLayoutId id="2147484266" r:id="rId58"/>
    <p:sldLayoutId id="2147484267" r:id="rId59"/>
    <p:sldLayoutId id="2147484268" r:id="rId60"/>
    <p:sldLayoutId id="2147484269" r:id="rId61"/>
    <p:sldLayoutId id="2147484270" r:id="rId62"/>
    <p:sldLayoutId id="2147484271" r:id="rId63"/>
    <p:sldLayoutId id="2147484272" r:id="rId64"/>
    <p:sldLayoutId id="2147484273" r:id="rId65"/>
    <p:sldLayoutId id="2147484274" r:id="rId66"/>
  </p:sldLayoutIdLst>
  <p:transition>
    <p:fade/>
  </p:transition>
  <p:hf hdr="0" ftr="0" dt="0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100" b="1" kern="1200" cap="none" spc="0" normalizeH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2388" indent="-42863" algn="l" defTabSz="342900" rtl="0" eaLnBrk="1" latinLnBrk="0" hangingPunct="1">
        <a:spcBef>
          <a:spcPts val="300"/>
        </a:spcBef>
        <a:spcAft>
          <a:spcPts val="450"/>
        </a:spcAft>
        <a:buSzPct val="25000"/>
        <a:buFont typeface=".AppleSystemUIFont" charset="-120"/>
        <a:buChar char=" "/>
        <a:tabLst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21456" indent="-169069" algn="l" defTabSz="342900" rtl="0" eaLnBrk="1" latinLnBrk="0" hangingPunct="1">
        <a:spcBef>
          <a:spcPts val="300"/>
        </a:spcBef>
        <a:spcAft>
          <a:spcPts val="0"/>
        </a:spcAft>
        <a:buFont typeface="Arial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390525" indent="-169069" algn="l" defTabSz="342900" rtl="0" eaLnBrk="1" latinLnBrk="0" hangingPunct="1">
        <a:spcBef>
          <a:spcPts val="75"/>
        </a:spcBef>
        <a:spcAft>
          <a:spcPts val="0"/>
        </a:spcAft>
        <a:buFont typeface="Arial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516731" indent="-172641" algn="l" defTabSz="342900" rtl="0" eaLnBrk="1" latinLnBrk="0" hangingPunct="1">
        <a:spcBef>
          <a:spcPct val="20000"/>
        </a:spcBef>
        <a:spcAft>
          <a:spcPts val="0"/>
        </a:spcAft>
        <a:buFont typeface="Arial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689372" indent="-172641" algn="l" defTabSz="342900" rtl="0" eaLnBrk="1" latinLnBrk="0" hangingPunct="1">
        <a:spcBef>
          <a:spcPct val="20000"/>
        </a:spcBef>
        <a:spcAft>
          <a:spcPts val="450"/>
        </a:spcAft>
        <a:buFont typeface="Arial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560">
          <p15:clr>
            <a:srgbClr val="F26B43"/>
          </p15:clr>
        </p15:guide>
        <p15:guide id="4" pos="5120">
          <p15:clr>
            <a:srgbClr val="F26B43"/>
          </p15:clr>
        </p15:guide>
        <p15:guide id="5" pos="7488">
          <p15:clr>
            <a:srgbClr val="F26B43"/>
          </p15:clr>
        </p15:guide>
        <p15:guide id="6" orient="horz" pos="144">
          <p15:clr>
            <a:srgbClr val="F26B43"/>
          </p15:clr>
        </p15:guide>
        <p15:guide id="7" orient="horz" pos="3888">
          <p15:clr>
            <a:srgbClr val="F26B43"/>
          </p15:clr>
        </p15:guide>
        <p15:guide id="8" orient="horz" pos="1440">
          <p15:clr>
            <a:srgbClr val="F26B43"/>
          </p15:clr>
        </p15:guide>
        <p15:guide id="9" orient="horz" pos="2880">
          <p15:clr>
            <a:srgbClr val="F26B43"/>
          </p15:clr>
        </p15:guide>
        <p15:guide id="10" pos="19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1" y="234671"/>
            <a:ext cx="115823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2062624"/>
            <a:ext cx="11582399" cy="40982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4129" y="6430910"/>
            <a:ext cx="1439105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50379" y="6430910"/>
            <a:ext cx="2891245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100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Confidential -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0463" y="6430910"/>
            <a:ext cx="719668" cy="1687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200" b="0" i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47" y="6298213"/>
            <a:ext cx="803602" cy="4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4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  <p:sldLayoutId id="2147484289" r:id="rId13"/>
    <p:sldLayoutId id="2147484290" r:id="rId14"/>
    <p:sldLayoutId id="2147484291" r:id="rId15"/>
    <p:sldLayoutId id="2147484292" r:id="rId16"/>
    <p:sldLayoutId id="2147484293" r:id="rId17"/>
    <p:sldLayoutId id="2147484294" r:id="rId18"/>
    <p:sldLayoutId id="2147484295" r:id="rId19"/>
    <p:sldLayoutId id="2147484296" r:id="rId20"/>
    <p:sldLayoutId id="2147484297" r:id="rId21"/>
    <p:sldLayoutId id="2147484298" r:id="rId22"/>
    <p:sldLayoutId id="2147484299" r:id="rId23"/>
    <p:sldLayoutId id="2147484300" r:id="rId24"/>
    <p:sldLayoutId id="2147484301" r:id="rId25"/>
    <p:sldLayoutId id="2147484302" r:id="rId26"/>
    <p:sldLayoutId id="2147484303" r:id="rId27"/>
    <p:sldLayoutId id="2147484304" r:id="rId28"/>
    <p:sldLayoutId id="2147484305" r:id="rId29"/>
    <p:sldLayoutId id="2147484306" r:id="rId30"/>
    <p:sldLayoutId id="2147484307" r:id="rId31"/>
    <p:sldLayoutId id="2147484308" r:id="rId32"/>
    <p:sldLayoutId id="2147484309" r:id="rId33"/>
    <p:sldLayoutId id="2147484310" r:id="rId34"/>
    <p:sldLayoutId id="2147484311" r:id="rId35"/>
    <p:sldLayoutId id="2147484312" r:id="rId36"/>
    <p:sldLayoutId id="2147484313" r:id="rId37"/>
    <p:sldLayoutId id="2147484314" r:id="rId38"/>
    <p:sldLayoutId id="2147484315" r:id="rId39"/>
    <p:sldLayoutId id="2147484316" r:id="rId40"/>
    <p:sldLayoutId id="2147484317" r:id="rId41"/>
    <p:sldLayoutId id="2147484318" r:id="rId42"/>
    <p:sldLayoutId id="2147484319" r:id="rId43"/>
    <p:sldLayoutId id="2147484320" r:id="rId44"/>
    <p:sldLayoutId id="2147484321" r:id="rId45"/>
    <p:sldLayoutId id="2147484322" r:id="rId46"/>
    <p:sldLayoutId id="2147484323" r:id="rId47"/>
    <p:sldLayoutId id="2147484324" r:id="rId48"/>
    <p:sldLayoutId id="2147484325" r:id="rId49"/>
    <p:sldLayoutId id="2147484326" r:id="rId50"/>
    <p:sldLayoutId id="2147484327" r:id="rId51"/>
    <p:sldLayoutId id="2147484328" r:id="rId52"/>
    <p:sldLayoutId id="2147484329" r:id="rId53"/>
    <p:sldLayoutId id="2147484330" r:id="rId54"/>
    <p:sldLayoutId id="2147484331" r:id="rId55"/>
    <p:sldLayoutId id="2147484332" r:id="rId56"/>
    <p:sldLayoutId id="2147484333" r:id="rId57"/>
    <p:sldLayoutId id="2147484334" r:id="rId58"/>
    <p:sldLayoutId id="2147484335" r:id="rId59"/>
    <p:sldLayoutId id="2147484336" r:id="rId60"/>
    <p:sldLayoutId id="2147484337" r:id="rId61"/>
    <p:sldLayoutId id="2147484338" r:id="rId62"/>
    <p:sldLayoutId id="2147484339" r:id="rId63"/>
    <p:sldLayoutId id="2147484340" r:id="rId64"/>
    <p:sldLayoutId id="2147484341" r:id="rId65"/>
    <p:sldLayoutId id="2147484342" r:id="rId66"/>
    <p:sldLayoutId id="2147484343" r:id="rId67"/>
    <p:sldLayoutId id="2147484344" r:id="rId68"/>
    <p:sldLayoutId id="2147484345" r:id="rId69"/>
    <p:sldLayoutId id="2147484346" r:id="rId70"/>
    <p:sldLayoutId id="2147484347" r:id="rId71"/>
    <p:sldLayoutId id="2147484348" r:id="rId72"/>
    <p:sldLayoutId id="2147484349" r:id="rId73"/>
    <p:sldLayoutId id="2147484350" r:id="rId74"/>
    <p:sldLayoutId id="2147484351" r:id="rId75"/>
    <p:sldLayoutId id="2147484352" r:id="rId76"/>
    <p:sldLayoutId id="2147484353" r:id="rId77"/>
    <p:sldLayoutId id="2147484354" r:id="rId78"/>
    <p:sldLayoutId id="2147484355" r:id="rId79"/>
    <p:sldLayoutId id="2147484356" r:id="rId80"/>
    <p:sldLayoutId id="2147484357" r:id="rId81"/>
    <p:sldLayoutId id="2147484358" r:id="rId82"/>
    <p:sldLayoutId id="2147484359" r:id="rId83"/>
    <p:sldLayoutId id="2147484360" r:id="rId84"/>
    <p:sldLayoutId id="2147484361" r:id="rId85"/>
    <p:sldLayoutId id="2147484362" r:id="rId86"/>
    <p:sldLayoutId id="2147484363" r:id="rId87"/>
    <p:sldLayoutId id="2147484364" r:id="rId88"/>
    <p:sldLayoutId id="2147484365" r:id="rId89"/>
    <p:sldLayoutId id="2147484366" r:id="rId90"/>
    <p:sldLayoutId id="2147484367" r:id="rId91"/>
    <p:sldLayoutId id="2147484368" r:id="rId92"/>
    <p:sldLayoutId id="2147484369" r:id="rId93"/>
    <p:sldLayoutId id="2147484370" r:id="rId94"/>
    <p:sldLayoutId id="2147484371" r:id="rId95"/>
    <p:sldLayoutId id="2147484372" r:id="rId96"/>
    <p:sldLayoutId id="2147484373" r:id="rId97"/>
    <p:sldLayoutId id="2147484374" r:id="rId98"/>
    <p:sldLayoutId id="2147484375" r:id="rId99"/>
    <p:sldLayoutId id="2147484376" r:id="rId100"/>
    <p:sldLayoutId id="2147484377" r:id="rId101"/>
    <p:sldLayoutId id="2147484378" r:id="rId102"/>
    <p:sldLayoutId id="2147484379" r:id="rId103"/>
    <p:sldLayoutId id="2147484380" r:id="rId104"/>
    <p:sldLayoutId id="2147484381" r:id="rId105"/>
    <p:sldLayoutId id="2147484382" r:id="rId106"/>
  </p:sldLayoutIdLst>
  <p:transition>
    <p:fade/>
  </p:transition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kern="1200" cap="none" spc="0" normalizeH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69850" indent="-57150" algn="l" defTabSz="457200" rtl="0" eaLnBrk="1" latinLnBrk="0" hangingPunct="1">
        <a:spcBef>
          <a:spcPts val="400"/>
        </a:spcBef>
        <a:spcAft>
          <a:spcPts val="600"/>
        </a:spcAft>
        <a:buSzPct val="25000"/>
        <a:buFont typeface=".AppleSystemUIFont" charset="-120"/>
        <a:buChar char=" "/>
        <a:tabLst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95275" indent="-225425" algn="l" defTabSz="457200" rtl="0" eaLnBrk="1" latinLnBrk="0" hangingPunct="1">
        <a:spcBef>
          <a:spcPts val="400"/>
        </a:spcBef>
        <a:spcAft>
          <a:spcPts val="0"/>
        </a:spcAft>
        <a:buFont typeface="Arial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20700" indent="-225425" algn="l" defTabSz="457200" rtl="0" eaLnBrk="1" latinLnBrk="0" hangingPunct="1">
        <a:spcBef>
          <a:spcPts val="100"/>
        </a:spcBef>
        <a:spcAft>
          <a:spcPts val="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8975" indent="-230188" algn="l" defTabSz="457200" rtl="0" eaLnBrk="1" latinLnBrk="0" hangingPunct="1">
        <a:spcBef>
          <a:spcPct val="20000"/>
        </a:spcBef>
        <a:spcAft>
          <a:spcPts val="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9163" indent="-230188" algn="l" defTabSz="457200" rtl="0" eaLnBrk="1" latinLnBrk="0" hangingPunct="1">
        <a:spcBef>
          <a:spcPct val="20000"/>
        </a:spcBef>
        <a:spcAft>
          <a:spcPts val="60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560">
          <p15:clr>
            <a:srgbClr val="F26B43"/>
          </p15:clr>
        </p15:guide>
        <p15:guide id="4" pos="5120">
          <p15:clr>
            <a:srgbClr val="F26B43"/>
          </p15:clr>
        </p15:guide>
        <p15:guide id="5" pos="7488">
          <p15:clr>
            <a:srgbClr val="F26B43"/>
          </p15:clr>
        </p15:guide>
        <p15:guide id="7" orient="horz" pos="144">
          <p15:clr>
            <a:srgbClr val="F26B43"/>
          </p15:clr>
        </p15:guide>
        <p15:guide id="8" orient="horz" pos="3888">
          <p15:clr>
            <a:srgbClr val="F26B43"/>
          </p15:clr>
        </p15:guide>
        <p15:guide id="9" orient="horz" pos="1440">
          <p15:clr>
            <a:srgbClr val="F26B43"/>
          </p15:clr>
        </p15:guide>
        <p15:guide id="10" orient="horz" pos="2880">
          <p15:clr>
            <a:srgbClr val="F26B43"/>
          </p15:clr>
        </p15:guide>
        <p15:guide id="11" pos="1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0.xml"/><Relationship Id="rId5" Type="http://schemas.openxmlformats.org/officeDocument/2006/relationships/image" Target="../media/image1.png"/><Relationship Id="rId4" Type="http://schemas.openxmlformats.org/officeDocument/2006/relationships/image" Target="../media/image3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qa.org/videos/digital-measurement-community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qa.org/hedis-quality-measurement/ecd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2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BD14A29-8E70-7048-97EF-90BD225AB8D9}"/>
              </a:ext>
            </a:extLst>
          </p:cNvPr>
          <p:cNvGrpSpPr/>
          <p:nvPr/>
        </p:nvGrpSpPr>
        <p:grpSpPr>
          <a:xfrm>
            <a:off x="5540637" y="0"/>
            <a:ext cx="8339635" cy="7113683"/>
            <a:chOff x="4519998" y="2660973"/>
            <a:chExt cx="2929684" cy="249901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CBBDB0E-D3ED-2344-BDC3-6FA3F6C7926A}"/>
                </a:ext>
              </a:extLst>
            </p:cNvPr>
            <p:cNvSpPr/>
            <p:nvPr/>
          </p:nvSpPr>
          <p:spPr>
            <a:xfrm>
              <a:off x="5329438" y="2731015"/>
              <a:ext cx="1390846" cy="1411605"/>
            </a:xfrm>
            <a:prstGeom prst="ellipse">
              <a:avLst/>
            </a:prstGeom>
            <a:solidFill>
              <a:schemeClr val="tx1">
                <a:lumMod val="95000"/>
                <a:alpha val="1000"/>
              </a:schemeClr>
            </a:solidFill>
            <a:ln>
              <a:noFill/>
            </a:ln>
            <a:effectLst>
              <a:glow rad="1257300">
                <a:schemeClr val="tx1">
                  <a:lumMod val="95000"/>
                  <a:alpha val="31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B5E5357-5FFA-6945-90C6-7270E6DCBBA9}"/>
                </a:ext>
              </a:extLst>
            </p:cNvPr>
            <p:cNvGrpSpPr/>
            <p:nvPr/>
          </p:nvGrpSpPr>
          <p:grpSpPr>
            <a:xfrm>
              <a:off x="4519998" y="2660973"/>
              <a:ext cx="2929684" cy="2499012"/>
              <a:chOff x="5932169" y="931348"/>
              <a:chExt cx="2140088" cy="1825489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2A7808E5-56CE-BB45-A97F-0B8054A761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b="51038"/>
              <a:stretch/>
            </p:blipFill>
            <p:spPr>
              <a:xfrm>
                <a:off x="6097979" y="931348"/>
                <a:ext cx="1866939" cy="1133485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113F13E6-6842-4F47-B54C-F32111B814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-1064" t="56919" r="1064" b="19933"/>
              <a:stretch/>
            </p:blipFill>
            <p:spPr>
              <a:xfrm>
                <a:off x="5932169" y="2062131"/>
                <a:ext cx="2140088" cy="694706"/>
              </a:xfrm>
              <a:prstGeom prst="rect">
                <a:avLst/>
              </a:prstGeom>
            </p:spPr>
          </p:pic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E601AD9-C38F-EB4B-A5C8-29A73CC49DED}"/>
              </a:ext>
            </a:extLst>
          </p:cNvPr>
          <p:cNvSpPr/>
          <p:nvPr/>
        </p:nvSpPr>
        <p:spPr>
          <a:xfrm>
            <a:off x="0" y="0"/>
            <a:ext cx="14192809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61000">
                <a:srgbClr val="273B45">
                  <a:lumMod val="51000"/>
                  <a:alpha val="50000"/>
                </a:srgbClr>
              </a:gs>
              <a:gs pos="30988">
                <a:srgbClr val="888D8F">
                  <a:alpha val="0"/>
                </a:srgbClr>
              </a:gs>
              <a:gs pos="82000">
                <a:srgbClr val="273B45">
                  <a:alpha val="77000"/>
                </a:srgbClr>
              </a:gs>
              <a:gs pos="100000">
                <a:schemeClr val="bg1">
                  <a:lumMod val="50000"/>
                  <a:alpha val="83000"/>
                </a:schemeClr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8130" y="3195888"/>
            <a:ext cx="10954871" cy="1183341"/>
          </a:xfrm>
        </p:spPr>
        <p:txBody>
          <a:bodyPr/>
          <a:lstStyle/>
          <a:p>
            <a:r>
              <a:rPr lang="en-US" dirty="0"/>
              <a:t>HEDIS</a:t>
            </a:r>
            <a:r>
              <a:rPr lang="en-US" baseline="30000" dirty="0"/>
              <a:t>® </a:t>
            </a:r>
            <a:r>
              <a:rPr lang="en-US" dirty="0"/>
              <a:t>Digital Quality Measurement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817" y="4492821"/>
            <a:ext cx="10954871" cy="923544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EC8182-831C-EA40-A9E4-26C9DE2DA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32" y="84557"/>
            <a:ext cx="1938161" cy="1091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B4E059-EA6F-49A3-97AE-F64F65133137}"/>
              </a:ext>
            </a:extLst>
          </p:cNvPr>
          <p:cNvSpPr txBox="1"/>
          <p:nvPr/>
        </p:nvSpPr>
        <p:spPr>
          <a:xfrm>
            <a:off x="764275" y="6428096"/>
            <a:ext cx="547275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615F50-EF69-4B58-A769-2CB27527C35B}"/>
              </a:ext>
            </a:extLst>
          </p:cNvPr>
          <p:cNvSpPr txBox="1"/>
          <p:nvPr/>
        </p:nvSpPr>
        <p:spPr>
          <a:xfrm>
            <a:off x="641183" y="6428096"/>
            <a:ext cx="68514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HEDIS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®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a registered trademark of the National Committee for Quality Assurance (NCQA). </a:t>
            </a:r>
          </a:p>
        </p:txBody>
      </p:sp>
    </p:spTree>
    <p:extLst>
      <p:ext uri="{BB962C8B-B14F-4D97-AF65-F5344CB8AC3E}">
        <p14:creationId xmlns:p14="http://schemas.microsoft.com/office/powerpoint/2010/main" val="233303615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9E5571A-EF5D-4F42-B2F6-B42BD540046E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526629" y="-1"/>
            <a:chExt cx="12192000" cy="68580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3CBF34-5F2B-1E4D-BB9A-14EDBB6F0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t="15461" r="8321"/>
            <a:stretch/>
          </p:blipFill>
          <p:spPr>
            <a:xfrm>
              <a:off x="1541225" y="-1"/>
              <a:ext cx="11177404" cy="685510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B648677-886D-BC44-A0D6-D0D9B6B64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t="15461" r="94762"/>
            <a:stretch/>
          </p:blipFill>
          <p:spPr>
            <a:xfrm>
              <a:off x="526629" y="2897"/>
              <a:ext cx="1653250" cy="6855103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1DABE88-2E33-2747-93FD-0EA6DC9C8905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61000"/>
                </a:schemeClr>
              </a:gs>
              <a:gs pos="97000">
                <a:schemeClr val="tx2">
                  <a:lumMod val="10000"/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B129449-EFE1-504B-BB87-0727E1DA1F23}"/>
              </a:ext>
            </a:extLst>
          </p:cNvPr>
          <p:cNvSpPr txBox="1">
            <a:spLocks/>
          </p:cNvSpPr>
          <p:nvPr/>
        </p:nvSpPr>
        <p:spPr>
          <a:xfrm>
            <a:off x="5153652" y="1363615"/>
            <a:ext cx="6542176" cy="4154984"/>
          </a:xfrm>
          <a:prstGeom prst="rect">
            <a:avLst/>
          </a:prstGeom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pc="100"/>
            </a:lvl1pPr>
            <a:lvl2pPr marL="295259" indent="-225414" algn="l" defTabSz="457178" rtl="0" eaLnBrk="1" latinLnBrk="0" hangingPunct="1"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674" indent="-225414" algn="l" defTabSz="457178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40" indent="-230177" algn="l" defTabSz="457178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17" indent="-230177" algn="l" defTabSz="457178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800"/>
              </a:spcAft>
            </a:pPr>
            <a:r>
              <a:rPr lang="en-US" sz="2300" b="1" dirty="0">
                <a:solidFill>
                  <a:schemeClr val="accent6"/>
                </a:solidFill>
              </a:rPr>
              <a:t>F</a:t>
            </a:r>
            <a:r>
              <a:rPr lang="en-US" sz="2000" dirty="0"/>
              <a:t>ast </a:t>
            </a:r>
            <a:r>
              <a:rPr lang="en-US" sz="2300" b="1" dirty="0">
                <a:solidFill>
                  <a:schemeClr val="accent6"/>
                </a:solidFill>
              </a:rPr>
              <a:t>H</a:t>
            </a:r>
            <a:r>
              <a:rPr lang="en-US" sz="2000" dirty="0"/>
              <a:t>ealthcare </a:t>
            </a:r>
            <a:r>
              <a:rPr lang="en-US" sz="2300" b="1" dirty="0">
                <a:solidFill>
                  <a:schemeClr val="accent6"/>
                </a:solidFill>
              </a:rPr>
              <a:t>I</a:t>
            </a:r>
            <a:r>
              <a:rPr lang="en-US" sz="2000" dirty="0"/>
              <a:t>nteroperability </a:t>
            </a:r>
            <a:r>
              <a:rPr lang="en-US" sz="2300" b="1" dirty="0">
                <a:solidFill>
                  <a:schemeClr val="accent6"/>
                </a:solidFill>
              </a:rPr>
              <a:t>R</a:t>
            </a:r>
            <a:r>
              <a:rPr lang="en-US" sz="2000" dirty="0"/>
              <a:t>esources (FHIR)</a:t>
            </a:r>
          </a:p>
          <a:p>
            <a:pPr>
              <a:spcAft>
                <a:spcPts val="4800"/>
              </a:spcAft>
            </a:pPr>
            <a:r>
              <a:rPr lang="en-US" sz="2000" dirty="0"/>
              <a:t>HL7 standard</a:t>
            </a:r>
          </a:p>
          <a:p>
            <a:pPr>
              <a:spcAft>
                <a:spcPts val="4800"/>
              </a:spcAft>
            </a:pPr>
            <a:r>
              <a:rPr lang="en-US" sz="2000" dirty="0"/>
              <a:t>Enables automated data exchange through APIs</a:t>
            </a:r>
          </a:p>
          <a:p>
            <a:pPr>
              <a:spcAft>
                <a:spcPts val="4800"/>
              </a:spcAft>
            </a:pPr>
            <a:r>
              <a:rPr lang="en-US" sz="2000" dirty="0"/>
              <a:t>Developer friendly</a:t>
            </a:r>
          </a:p>
          <a:p>
            <a:pPr>
              <a:spcAft>
                <a:spcPts val="4800"/>
              </a:spcAft>
            </a:pPr>
            <a:r>
              <a:rPr lang="en-US" sz="2000" dirty="0"/>
              <a:t>Web-based technology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D31B1E-0723-4AC4-9FE6-E70685C7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D0A071-AFE7-0743-B586-2E5E0B1E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FHIR</a:t>
            </a:r>
            <a:r>
              <a:rPr lang="en-US" baseline="30000" dirty="0"/>
              <a:t>®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1D35C2E-C015-4D07-BC12-44B4A2E68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5" y="671946"/>
            <a:ext cx="11582399" cy="330200"/>
          </a:xfrm>
        </p:spPr>
        <p:txBody>
          <a:bodyPr/>
          <a:lstStyle/>
          <a:p>
            <a:r>
              <a:rPr lang="en-US" sz="2400" dirty="0"/>
              <a:t>Latest interoperability standard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F497F08-5B4A-4301-A6AD-B862101E1353}"/>
              </a:ext>
            </a:extLst>
          </p:cNvPr>
          <p:cNvSpPr txBox="1">
            <a:spLocks/>
          </p:cNvSpPr>
          <p:nvPr/>
        </p:nvSpPr>
        <p:spPr>
          <a:xfrm>
            <a:off x="228598" y="6247259"/>
            <a:ext cx="9628095" cy="664162"/>
          </a:xfrm>
          <a:prstGeom prst="rect">
            <a:avLst/>
          </a:prstGeom>
        </p:spPr>
        <p:txBody>
          <a:bodyPr vert="horz" lIns="411480" tIns="0" rIns="0" bIns="0" numCol="1" spcCol="457200" rtlCol="0">
            <a:noAutofit/>
          </a:bodyPr>
          <a:lstStyle>
            <a:lvl1pPr marL="65088" indent="-65088" algn="l" defTabSz="457200" rtl="0" eaLnBrk="1" latinLnBrk="0" hangingPunct="1">
              <a:spcBef>
                <a:spcPts val="5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5275" indent="-225425" algn="l" defTabSz="457200" rtl="0" eaLnBrk="1" latinLnBrk="0" hangingPunct="1"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225425" algn="l" defTabSz="457200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0188" algn="l" defTabSz="457200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63" indent="-230188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284F61F7-6D3B-42F1-B756-9E9F5DE09035}"/>
              </a:ext>
            </a:extLst>
          </p:cNvPr>
          <p:cNvSpPr txBox="1">
            <a:spLocks/>
          </p:cNvSpPr>
          <p:nvPr/>
        </p:nvSpPr>
        <p:spPr>
          <a:xfrm>
            <a:off x="304805" y="6377102"/>
            <a:ext cx="7597589" cy="246221"/>
          </a:xfrm>
          <a:prstGeom prst="rect">
            <a:avLst/>
          </a:prstGeom>
        </p:spPr>
        <p:txBody>
          <a:bodyPr vert="horz" wrap="square" lIns="0" tIns="0" rIns="0" bIns="0" numCol="1" spcCol="457200" rtlCol="0">
            <a:spAutoFit/>
          </a:bodyPr>
          <a:lstStyle>
            <a:lvl1pPr marL="65088" indent="-65088" algn="l" defTabSz="457200" rtl="0" eaLnBrk="1" latinLnBrk="0" hangingPunct="1">
              <a:spcBef>
                <a:spcPts val="5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5275" indent="-225425" algn="l" defTabSz="457200" rtl="0" eaLnBrk="1" latinLnBrk="0" hangingPunct="1"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225425" algn="l" defTabSz="457200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0188" algn="l" defTabSz="457200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63" indent="-230188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/>
              <a:t>The Flame Design mark is the registered trademark of HL7 and is used with the permission of HL7.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/>
              <a:t>FHIR</a:t>
            </a:r>
            <a:r>
              <a:rPr lang="en-US" sz="800" baseline="30000" dirty="0"/>
              <a:t>®</a:t>
            </a:r>
            <a:r>
              <a:rPr lang="en-US" sz="800" dirty="0"/>
              <a:t> is the registered trademark of HL7 and is used with the permission of HL7. This presentation is not sponsored by HL7.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9B0738-8660-0C42-B9E0-1BDDBA2D7058}"/>
              </a:ext>
            </a:extLst>
          </p:cNvPr>
          <p:cNvGrpSpPr/>
          <p:nvPr/>
        </p:nvGrpSpPr>
        <p:grpSpPr>
          <a:xfrm>
            <a:off x="752663" y="2636447"/>
            <a:ext cx="3802114" cy="1609320"/>
            <a:chOff x="877462" y="2998121"/>
            <a:chExt cx="3802114" cy="160932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2BFBE29-422A-B445-8FFB-F037EA9F8FF0}"/>
                </a:ext>
              </a:extLst>
            </p:cNvPr>
            <p:cNvSpPr/>
            <p:nvPr/>
          </p:nvSpPr>
          <p:spPr>
            <a:xfrm>
              <a:off x="877462" y="2998121"/>
              <a:ext cx="3802114" cy="1609320"/>
            </a:xfrm>
            <a:prstGeom prst="roundRect">
              <a:avLst>
                <a:gd name="adj" fmla="val 6852"/>
              </a:avLst>
            </a:prstGeom>
            <a:solidFill>
              <a:schemeClr val="tx1"/>
            </a:solidFill>
            <a:ln>
              <a:noFill/>
            </a:ln>
            <a:effectLst>
              <a:outerShdw blurRad="381000" dist="88900" dir="2400000" sx="101000" sy="101000" algn="tl" rotWithShape="0">
                <a:prstClr val="black">
                  <a:alpha val="86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DC647F-C064-984B-96E0-02671609B85C}"/>
                </a:ext>
              </a:extLst>
            </p:cNvPr>
            <p:cNvGrpSpPr/>
            <p:nvPr/>
          </p:nvGrpSpPr>
          <p:grpSpPr>
            <a:xfrm>
              <a:off x="1228158" y="3199924"/>
              <a:ext cx="3100722" cy="1205715"/>
              <a:chOff x="-361640" y="1348547"/>
              <a:chExt cx="4286846" cy="166693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8CB9DB7-A9BA-3947-8F70-5D49504A7D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6033"/>
              <a:stretch/>
            </p:blipFill>
            <p:spPr>
              <a:xfrm>
                <a:off x="887506" y="1348547"/>
                <a:ext cx="3037700" cy="166693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E844EE4-CE9B-E841-AE46-37FAF8F771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83866"/>
              <a:stretch/>
            </p:blipFill>
            <p:spPr>
              <a:xfrm>
                <a:off x="-361640" y="1348547"/>
                <a:ext cx="1114676" cy="1666939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2F70F4-7509-654B-9EEE-F4F4FD8A9217}"/>
              </a:ext>
            </a:extLst>
          </p:cNvPr>
          <p:cNvGrpSpPr/>
          <p:nvPr/>
        </p:nvGrpSpPr>
        <p:grpSpPr>
          <a:xfrm>
            <a:off x="5249633" y="2049386"/>
            <a:ext cx="6217920" cy="2756411"/>
            <a:chOff x="5249633" y="2211436"/>
            <a:chExt cx="5032328" cy="275641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F3BA5C3-8F76-304D-9081-781131D9D492}"/>
                </a:ext>
              </a:extLst>
            </p:cNvPr>
            <p:cNvCxnSpPr/>
            <p:nvPr/>
          </p:nvCxnSpPr>
          <p:spPr>
            <a:xfrm>
              <a:off x="5249633" y="2211436"/>
              <a:ext cx="5032328" cy="0"/>
            </a:xfrm>
            <a:prstGeom prst="line">
              <a:avLst/>
            </a:prstGeom>
            <a:ln w="25400" cap="rnd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494BCE2-3B2D-4243-B782-424ECCE94DD5}"/>
                </a:ext>
              </a:extLst>
            </p:cNvPr>
            <p:cNvCxnSpPr/>
            <p:nvPr/>
          </p:nvCxnSpPr>
          <p:spPr>
            <a:xfrm>
              <a:off x="5249633" y="3130240"/>
              <a:ext cx="5032328" cy="0"/>
            </a:xfrm>
            <a:prstGeom prst="line">
              <a:avLst/>
            </a:prstGeom>
            <a:ln w="25400" cap="rnd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BC515EA-40B1-CD4B-B42E-63921C01EEEA}"/>
                </a:ext>
              </a:extLst>
            </p:cNvPr>
            <p:cNvCxnSpPr/>
            <p:nvPr/>
          </p:nvCxnSpPr>
          <p:spPr>
            <a:xfrm>
              <a:off x="5249633" y="4049044"/>
              <a:ext cx="5032328" cy="0"/>
            </a:xfrm>
            <a:prstGeom prst="line">
              <a:avLst/>
            </a:prstGeom>
            <a:ln w="25400" cap="rnd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AE963F8-2400-AB46-AD42-8EF017157471}"/>
                </a:ext>
              </a:extLst>
            </p:cNvPr>
            <p:cNvCxnSpPr/>
            <p:nvPr/>
          </p:nvCxnSpPr>
          <p:spPr>
            <a:xfrm>
              <a:off x="5249633" y="4967847"/>
              <a:ext cx="5032328" cy="0"/>
            </a:xfrm>
            <a:prstGeom prst="line">
              <a:avLst/>
            </a:prstGeom>
            <a:ln w="25400" cap="rnd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FA7040-4595-8D4B-A9ED-3AD94FD71331}"/>
              </a:ext>
            </a:extLst>
          </p:cNvPr>
          <p:cNvCxnSpPr/>
          <p:nvPr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7DDC58B4-1971-B24D-B6A7-5B8627BD2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3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A3FB12C2-F636-4A45-BBBA-B924C636C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alphaModFix amt="16000"/>
          </a:blip>
          <a:srcRect r="83866"/>
          <a:stretch/>
        </p:blipFill>
        <p:spPr>
          <a:xfrm>
            <a:off x="4256294" y="92204"/>
            <a:ext cx="2298455" cy="3437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2D786A-F310-4173-B949-F077B5EBDBFD}"/>
              </a:ext>
            </a:extLst>
          </p:cNvPr>
          <p:cNvSpPr txBox="1"/>
          <p:nvPr/>
        </p:nvSpPr>
        <p:spPr>
          <a:xfrm>
            <a:off x="2489524" y="3072230"/>
            <a:ext cx="914400" cy="914400"/>
          </a:xfrm>
          <a:prstGeom prst="ellipse">
            <a:avLst/>
          </a:prstGeom>
          <a:solidFill>
            <a:schemeClr val="tx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20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WHY</a:t>
            </a:r>
            <a:endParaRPr lang="en-US" sz="1600" dirty="0">
              <a:solidFill>
                <a:schemeClr val="accent6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356D86-860B-4304-9098-01D734EA4AD5}"/>
              </a:ext>
            </a:extLst>
          </p:cNvPr>
          <p:cNvSpPr txBox="1"/>
          <p:nvPr/>
        </p:nvSpPr>
        <p:spPr>
          <a:xfrm>
            <a:off x="7465142" y="1065206"/>
            <a:ext cx="914400" cy="914400"/>
          </a:xfrm>
          <a:prstGeom prst="ellipse">
            <a:avLst/>
          </a:prstGeom>
          <a:solidFill>
            <a:schemeClr val="tx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WHAT</a:t>
            </a:r>
            <a:endParaRPr lang="en-US" sz="1600" dirty="0">
              <a:solidFill>
                <a:schemeClr val="accent6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8710E5-CCC9-3445-BEEB-12BBE4281959}"/>
              </a:ext>
            </a:extLst>
          </p:cNvPr>
          <p:cNvCxnSpPr>
            <a:cxnSpLocks/>
          </p:cNvCxnSpPr>
          <p:nvPr/>
        </p:nvCxnSpPr>
        <p:spPr>
          <a:xfrm flipH="1">
            <a:off x="3351722" y="1634700"/>
            <a:ext cx="4113933" cy="1690216"/>
          </a:xfrm>
          <a:prstGeom prst="line">
            <a:avLst/>
          </a:prstGeom>
          <a:ln w="12700" cap="rnd">
            <a:solidFill>
              <a:schemeClr val="accent6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C4A265-9AA3-42CC-869D-167DF426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A7761A-9F92-4470-BA33-E9EC810F8940}"/>
              </a:ext>
            </a:extLst>
          </p:cNvPr>
          <p:cNvSpPr txBox="1">
            <a:spLocks/>
          </p:cNvSpPr>
          <p:nvPr/>
        </p:nvSpPr>
        <p:spPr>
          <a:xfrm>
            <a:off x="304806" y="234672"/>
            <a:ext cx="115823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NCQA’s Plan To Move to FHIR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03E9DCD-7C32-46ED-A093-EF999B004B82}"/>
              </a:ext>
            </a:extLst>
          </p:cNvPr>
          <p:cNvSpPr txBox="1">
            <a:spLocks/>
          </p:cNvSpPr>
          <p:nvPr/>
        </p:nvSpPr>
        <p:spPr>
          <a:xfrm>
            <a:off x="634359" y="1276427"/>
            <a:ext cx="4679243" cy="640080"/>
          </a:xfrm>
          <a:prstGeom prst="rect">
            <a:avLst/>
          </a:prstGeom>
        </p:spPr>
        <p:txBody>
          <a:bodyPr vert="horz" lIns="0" tIns="0" rIns="0" bIns="0" numCol="1" spcCol="457200" rtlCol="0">
            <a:noAutofit/>
          </a:bodyPr>
          <a:lstStyle>
            <a:lvl1pPr marL="69848" indent="-57148" algn="l" defTabSz="457178" rtl="0" eaLnBrk="1" latinLnBrk="0" hangingPunct="1">
              <a:spcBef>
                <a:spcPts val="4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5259" indent="-225414" algn="l" defTabSz="457178" rtl="0" eaLnBrk="1" latinLnBrk="0" hangingPunct="1"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674" indent="-225414" algn="l" defTabSz="457178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40" indent="-230177" algn="l" defTabSz="457178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17" indent="-230177" algn="l" defTabSz="457178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40" dirty="0">
                <a:solidFill>
                  <a:schemeClr val="accent6"/>
                </a:solidFill>
              </a:rPr>
              <a:t>NCQA believes it is time to move to FHIR and for the first set of FHIR-CQL HEDIS measures, it </a:t>
            </a:r>
            <a:br>
              <a:rPr lang="en-US" sz="2200" b="1" spc="40" dirty="0">
                <a:solidFill>
                  <a:schemeClr val="accent6"/>
                </a:solidFill>
              </a:rPr>
            </a:br>
            <a:r>
              <a:rPr lang="en-US" sz="2200" b="1" spc="40" dirty="0">
                <a:solidFill>
                  <a:schemeClr val="accent6"/>
                </a:solidFill>
              </a:rPr>
              <a:t>is targeting Measurement Year</a:t>
            </a:r>
            <a:br>
              <a:rPr lang="en-US" sz="2200" b="1" spc="40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F57B7D-9363-4869-B4E3-920C6FBCBB96}"/>
              </a:ext>
            </a:extLst>
          </p:cNvPr>
          <p:cNvSpPr/>
          <p:nvPr/>
        </p:nvSpPr>
        <p:spPr>
          <a:xfrm>
            <a:off x="1888202" y="2524792"/>
            <a:ext cx="1371600" cy="6400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FC230E-8F18-4E0C-B2E2-E3EA909F02BC}"/>
              </a:ext>
            </a:extLst>
          </p:cNvPr>
          <p:cNvSpPr txBox="1"/>
          <p:nvPr/>
        </p:nvSpPr>
        <p:spPr>
          <a:xfrm>
            <a:off x="2782019" y="4157468"/>
            <a:ext cx="3511841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12750" indent="-412750">
              <a:spcAft>
                <a:spcPts val="1200"/>
              </a:spcAft>
            </a:pPr>
            <a:r>
              <a:rPr lang="en-US" b="1" dirty="0"/>
              <a:t>#1 	</a:t>
            </a:r>
            <a:r>
              <a:rPr lang="en-US" dirty="0"/>
              <a:t>Reduces provider burden by easing data gathering efforts</a:t>
            </a:r>
          </a:p>
          <a:p>
            <a:pPr marL="412750" indent="-412750">
              <a:spcAft>
                <a:spcPts val="1200"/>
              </a:spcAft>
            </a:pPr>
            <a:r>
              <a:rPr lang="en-US" b="1" dirty="0"/>
              <a:t>#2 		</a:t>
            </a:r>
            <a:r>
              <a:rPr lang="en-US" dirty="0"/>
              <a:t>Aligns with other key stakeholders (</a:t>
            </a:r>
            <a:r>
              <a:rPr lang="en-US" i="1" dirty="0"/>
              <a:t>e.g., CMS</a:t>
            </a:r>
            <a:r>
              <a:rPr lang="en-US" dirty="0"/>
              <a:t>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C6DEEE-806C-4A17-9F32-D9C674E2B71F}"/>
              </a:ext>
            </a:extLst>
          </p:cNvPr>
          <p:cNvSpPr/>
          <p:nvPr/>
        </p:nvSpPr>
        <p:spPr>
          <a:xfrm>
            <a:off x="1888202" y="3790338"/>
            <a:ext cx="1371600" cy="6400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FFB493-49E1-4E6B-9BD6-36ACB7A2A860}"/>
              </a:ext>
            </a:extLst>
          </p:cNvPr>
          <p:cNvSpPr txBox="1"/>
          <p:nvPr/>
        </p:nvSpPr>
        <p:spPr>
          <a:xfrm>
            <a:off x="8564856" y="1101552"/>
            <a:ext cx="297121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Release a limited number of FHIR-CQL HEDIS measures for Trial Use starting in 2020</a:t>
            </a:r>
            <a:endParaRPr lang="en-US" b="1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5CC7DC-0B29-48A4-9310-CDAC07C3DDD0}"/>
              </a:ext>
            </a:extLst>
          </p:cNvPr>
          <p:cNvSpPr/>
          <p:nvPr/>
        </p:nvSpPr>
        <p:spPr>
          <a:xfrm>
            <a:off x="1888202" y="4995632"/>
            <a:ext cx="1371600" cy="6400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0130D1-2A69-4578-A5C0-33EEF2EAB936}"/>
              </a:ext>
            </a:extLst>
          </p:cNvPr>
          <p:cNvSpPr txBox="1"/>
          <p:nvPr/>
        </p:nvSpPr>
        <p:spPr>
          <a:xfrm>
            <a:off x="6617244" y="3290157"/>
            <a:ext cx="914400" cy="914400"/>
          </a:xfrm>
          <a:prstGeom prst="ellipse">
            <a:avLst/>
          </a:prstGeom>
          <a:solidFill>
            <a:schemeClr val="tx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20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WHEN</a:t>
            </a:r>
            <a:endParaRPr lang="en-US" sz="1600" dirty="0">
              <a:solidFill>
                <a:schemeClr val="accent6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768DC2-8879-49FF-A3DF-9A1907A72BCD}"/>
              </a:ext>
            </a:extLst>
          </p:cNvPr>
          <p:cNvSpPr txBox="1"/>
          <p:nvPr/>
        </p:nvSpPr>
        <p:spPr>
          <a:xfrm>
            <a:off x="7754470" y="3556380"/>
            <a:ext cx="364108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Proposed release of HEDIS FHIR-CQL measures for MY2022 (reported in 2023)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EC6A52-3BDE-6945-B3F4-D86DBB34C056}"/>
              </a:ext>
            </a:extLst>
          </p:cNvPr>
          <p:cNvSpPr txBox="1"/>
          <p:nvPr/>
        </p:nvSpPr>
        <p:spPr>
          <a:xfrm>
            <a:off x="5050708" y="2027809"/>
            <a:ext cx="914400" cy="914400"/>
          </a:xfrm>
          <a:prstGeom prst="ellipse">
            <a:avLst/>
          </a:prstGeom>
          <a:solidFill>
            <a:schemeClr val="accent6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2022</a:t>
            </a:r>
            <a:endParaRPr lang="en-US" sz="2400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FACD3A-DD2A-B54A-8738-836032285F6D}"/>
              </a:ext>
            </a:extLst>
          </p:cNvPr>
          <p:cNvCxnSpPr>
            <a:cxnSpLocks/>
          </p:cNvCxnSpPr>
          <p:nvPr/>
        </p:nvCxnSpPr>
        <p:spPr>
          <a:xfrm flipH="1" flipV="1">
            <a:off x="5813742" y="2788428"/>
            <a:ext cx="896069" cy="647790"/>
          </a:xfrm>
          <a:prstGeom prst="line">
            <a:avLst/>
          </a:prstGeom>
          <a:ln w="12700" cap="rnd">
            <a:solidFill>
              <a:schemeClr val="accent6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7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E4AE03-A697-44F2-9A17-19EAC60C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C9950F-ADB4-43A6-B102-3D50FC8FB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65" y="234668"/>
            <a:ext cx="11582399" cy="374933"/>
          </a:xfrm>
        </p:spPr>
        <p:txBody>
          <a:bodyPr/>
          <a:lstStyle/>
          <a:p>
            <a:r>
              <a:rPr lang="en-US" sz="36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Measurement Community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446154-8E50-40E3-AA89-44DCFF658C5B}"/>
              </a:ext>
            </a:extLst>
          </p:cNvPr>
          <p:cNvSpPr txBox="1"/>
          <p:nvPr/>
        </p:nvSpPr>
        <p:spPr>
          <a:xfrm>
            <a:off x="401890" y="1396713"/>
            <a:ext cx="3756042" cy="2677656"/>
          </a:xfrm>
          <a:prstGeom prst="rect">
            <a:avLst/>
          </a:prstGeom>
          <a:noFill/>
        </p:spPr>
        <p:txBody>
          <a:bodyPr wrap="square" lIns="182880" tIns="91440" rIns="182880" bIns="9144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NEW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interactive platform for stakeholders engaged in the development and implementation of digital quality measures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A5AF46-17FB-4492-844A-874EF26780E6}"/>
              </a:ext>
            </a:extLst>
          </p:cNvPr>
          <p:cNvSpPr/>
          <p:nvPr/>
        </p:nvSpPr>
        <p:spPr>
          <a:xfrm>
            <a:off x="142291" y="4151440"/>
            <a:ext cx="420322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ea typeface="ＭＳ Ｐゴシック"/>
              </a:rPr>
              <a:t>Join Today! 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i="1" dirty="0">
                <a:solidFill>
                  <a:schemeClr val="tx1">
                    <a:lumMod val="95000"/>
                  </a:schemeClr>
                </a:solidFill>
              </a:rPr>
              <a:t>@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i="1" dirty="0" err="1">
                <a:solidFill>
                  <a:schemeClr val="tx1">
                    <a:lumMod val="95000"/>
                  </a:schemeClr>
                </a:solidFill>
              </a:rPr>
              <a:t>digitalcommunity.ncqa.org</a:t>
            </a:r>
            <a:endParaRPr lang="en-US" sz="2400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AA18CD-3A6D-E543-8EED-D1C933325CB7}"/>
              </a:ext>
            </a:extLst>
          </p:cNvPr>
          <p:cNvSpPr txBox="1"/>
          <p:nvPr/>
        </p:nvSpPr>
        <p:spPr>
          <a:xfrm>
            <a:off x="1994900" y="6306469"/>
            <a:ext cx="852492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https://www.ncqa.org/videos/digital-measurement-community/</a:t>
            </a:r>
            <a:endParaRPr lang="en-US" sz="20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DD2BAD-FA31-9A4D-BF97-1A45F0BC8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989" y="817905"/>
            <a:ext cx="7287121" cy="529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2006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4AA7FE-75B3-413F-8468-9CA43B04D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646ADA-9F16-47B6-B2C1-433D6983B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New Interactive Digital Measurement Community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CD307-48A8-4AB7-9AAB-B37ADD57B5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787565"/>
            <a:ext cx="11582399" cy="330200"/>
          </a:xfrm>
        </p:spPr>
        <p:txBody>
          <a:bodyPr/>
          <a:lstStyle/>
          <a:p>
            <a:r>
              <a:rPr lang="en-US" sz="2000" dirty="0"/>
              <a:t>Addressing Knowledge Barriers and Lack of Coordination  Across Disciplines</a:t>
            </a:r>
          </a:p>
        </p:txBody>
      </p:sp>
      <p:pic>
        <p:nvPicPr>
          <p:cNvPr id="2052" name="Picture 3">
            <a:extLst>
              <a:ext uri="{FF2B5EF4-FFF2-40B4-BE49-F238E27FC236}">
                <a16:creationId xmlns:a16="http://schemas.microsoft.com/office/drawing/2014/main" id="{82FCBF7C-9648-477F-9BFD-2299F5469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26" y="2031588"/>
            <a:ext cx="4208763" cy="418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64CEF-8CFB-4F85-ACC7-FE09FF560003}"/>
              </a:ext>
            </a:extLst>
          </p:cNvPr>
          <p:cNvSpPr txBox="1"/>
          <p:nvPr/>
        </p:nvSpPr>
        <p:spPr>
          <a:xfrm>
            <a:off x="4388800" y="1570472"/>
            <a:ext cx="7064714" cy="3801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The Digital Measurement Community will foster collaboration around three primary areas of high impact and value: </a:t>
            </a:r>
          </a:p>
          <a:p>
            <a:pPr marL="102393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Sharing Best Practices</a:t>
            </a:r>
            <a:br>
              <a:rPr lang="en-US" sz="2000" dirty="0"/>
            </a:br>
            <a:r>
              <a:rPr lang="en-US" sz="2000" dirty="0"/>
              <a:t>To promote quality and accountability in the field</a:t>
            </a:r>
          </a:p>
          <a:p>
            <a:pPr marL="102393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Education</a:t>
            </a:r>
            <a:br>
              <a:rPr lang="en-US" sz="2000" dirty="0"/>
            </a:br>
            <a:r>
              <a:rPr lang="en-US" sz="2000" dirty="0"/>
              <a:t>To facilitate the adoption of digital measures and related standards</a:t>
            </a:r>
          </a:p>
          <a:p>
            <a:pPr marL="1023938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Collaboration</a:t>
            </a:r>
            <a:br>
              <a:rPr lang="en-US" sz="2000" dirty="0"/>
            </a:br>
            <a:r>
              <a:rPr lang="en-US" sz="2000" dirty="0"/>
              <a:t>Collaborating to build a vibrant digital measurement community</a:t>
            </a:r>
          </a:p>
        </p:txBody>
      </p:sp>
    </p:spTree>
    <p:extLst>
      <p:ext uri="{BB962C8B-B14F-4D97-AF65-F5344CB8AC3E}">
        <p14:creationId xmlns:p14="http://schemas.microsoft.com/office/powerpoint/2010/main" val="99212224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FF9F2-48F6-480C-8E17-3C5C5C243A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Appendix: </a:t>
            </a:r>
            <a:br>
              <a:rPr lang="en-US" b="1" dirty="0"/>
            </a:br>
            <a:br>
              <a:rPr lang="en-US" b="1" dirty="0"/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DMR Roadmap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361422177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F3C86-9D81-4B52-A0F0-293506AC7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A Roadmap to Guide a Digital Measurement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76512-9202-4F88-8A2C-AAAA1A8BB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752706"/>
            <a:ext cx="11582397" cy="4096512"/>
          </a:xfrm>
        </p:spPr>
        <p:txBody>
          <a:bodyPr/>
          <a:lstStyle/>
          <a:p>
            <a:r>
              <a:rPr lang="en-US" sz="2800" dirty="0"/>
              <a:t>NCQA has been working intensively with CMS, ONC and other measure developers to develop a </a:t>
            </a:r>
            <a:r>
              <a:rPr lang="en-US" sz="2800" i="1" dirty="0"/>
              <a:t>Roadmap</a:t>
            </a:r>
            <a:r>
              <a:rPr lang="en-US" sz="2800" dirty="0"/>
              <a:t> that will provide guidance and direction to stakeholders</a:t>
            </a:r>
          </a:p>
          <a:p>
            <a:pPr marL="461963" indent="-180975"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sz="2400" dirty="0"/>
              <a:t>Consensus process – addressing a current lack of direction in the 				measurement space</a:t>
            </a:r>
          </a:p>
          <a:p>
            <a:pPr marL="461963" indent="-180975">
              <a:buSzPct val="100000"/>
              <a:buFont typeface="Wingdings" panose="05000000000000000000" pitchFamily="2" charset="2"/>
              <a:buChar char="Ø"/>
            </a:pPr>
            <a:r>
              <a:rPr lang="en-US" sz="2400" dirty="0"/>
              <a:t> Seven (7) principles developed to guide stakeholders addressing:</a:t>
            </a:r>
          </a:p>
          <a:p>
            <a:pPr marL="1085850" lvl="1" indent="-180975">
              <a:buSzPct val="100000"/>
              <a:buFont typeface="Wingdings" panose="05000000000000000000" pitchFamily="2" charset="2"/>
              <a:buChar char="Ø"/>
            </a:pPr>
            <a:r>
              <a:rPr lang="en-US" sz="2400" dirty="0"/>
              <a:t>National policy</a:t>
            </a:r>
          </a:p>
          <a:p>
            <a:pPr marL="1085850" lvl="1" indent="-180975">
              <a:buSzPct val="100000"/>
              <a:buFont typeface="Wingdings" panose="05000000000000000000" pitchFamily="2" charset="2"/>
              <a:buChar char="Ø"/>
            </a:pPr>
            <a:r>
              <a:rPr lang="en-US" sz="2400" dirty="0"/>
              <a:t>Data interoperability</a:t>
            </a:r>
          </a:p>
          <a:p>
            <a:pPr marL="1085850" lvl="1" indent="-180975">
              <a:buSzPct val="100000"/>
              <a:buFont typeface="Wingdings" panose="05000000000000000000" pitchFamily="2" charset="2"/>
              <a:buChar char="Ø"/>
            </a:pPr>
            <a:r>
              <a:rPr lang="en-US" sz="2400" dirty="0"/>
              <a:t>Measure formats and standards</a:t>
            </a:r>
          </a:p>
          <a:p>
            <a:pPr marL="1085850" lvl="1" indent="-180975">
              <a:buSzPct val="100000"/>
              <a:buFont typeface="Wingdings" panose="05000000000000000000" pitchFamily="2" charset="2"/>
              <a:buChar char="Ø"/>
            </a:pPr>
            <a:r>
              <a:rPr lang="en-US" sz="2400" dirty="0"/>
              <a:t>Clinical relevance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E438D-9B53-415A-8DCF-F015829AB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1" y="840815"/>
            <a:ext cx="11582399" cy="330200"/>
          </a:xfrm>
        </p:spPr>
        <p:txBody>
          <a:bodyPr/>
          <a:lstStyle/>
          <a:p>
            <a:r>
              <a:rPr lang="en-US" sz="2400" dirty="0"/>
              <a:t>Principles and Recommendations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4B187-30B3-40F3-8046-307CA75DE8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9582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67E17D-6A61-814D-8538-FB5C37A059F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F20B91-0627-D446-A295-92E43286F7A5}"/>
              </a:ext>
            </a:extLst>
          </p:cNvPr>
          <p:cNvSpPr/>
          <p:nvPr/>
        </p:nvSpPr>
        <p:spPr>
          <a:xfrm>
            <a:off x="14516" y="258334"/>
            <a:ext cx="12192000" cy="6599666"/>
          </a:xfrm>
          <a:prstGeom prst="rect">
            <a:avLst/>
          </a:prstGeom>
          <a:solidFill>
            <a:schemeClr val="bg2">
              <a:lumMod val="5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20BEFA-63D5-C04E-A7C8-2893E3261C3F}"/>
              </a:ext>
            </a:extLst>
          </p:cNvPr>
          <p:cNvCxnSpPr/>
          <p:nvPr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A3DBFB4-A3CA-324A-BBF7-C9719FD31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D88B471E-1BED-4572-8465-E757AC888AC1}"/>
              </a:ext>
            </a:extLst>
          </p:cNvPr>
          <p:cNvSpPr txBox="1">
            <a:spLocks/>
          </p:cNvSpPr>
          <p:nvPr/>
        </p:nvSpPr>
        <p:spPr>
          <a:xfrm>
            <a:off x="304806" y="3156553"/>
            <a:ext cx="115823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b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CA3FDC-6F3E-6D46-AC76-99194892B6C6}"/>
              </a:ext>
            </a:extLst>
          </p:cNvPr>
          <p:cNvSpPr/>
          <p:nvPr/>
        </p:nvSpPr>
        <p:spPr>
          <a:xfrm>
            <a:off x="6096000" y="2318760"/>
            <a:ext cx="5791200" cy="2014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Use data generated in the course of planning, delivering, or paying for care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Use common measures across programs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Use common measure set for all providers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A0357-71A4-B843-B56F-750DDDADEF4F}"/>
              </a:ext>
            </a:extLst>
          </p:cNvPr>
          <p:cNvSpPr/>
          <p:nvPr/>
        </p:nvSpPr>
        <p:spPr>
          <a:xfrm>
            <a:off x="0" y="0"/>
            <a:ext cx="5486400" cy="6858001"/>
          </a:xfrm>
          <a:prstGeom prst="rect">
            <a:avLst/>
          </a:prstGeom>
          <a:solidFill>
            <a:schemeClr val="bg2">
              <a:lumMod val="50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1234" y="2557820"/>
            <a:ext cx="3420039" cy="1742361"/>
          </a:xfrm>
        </p:spPr>
        <p:txBody>
          <a:bodyPr anchor="ctr"/>
          <a:lstStyle/>
          <a:p>
            <a:pPr marL="15875" indent="-15875"/>
            <a:r>
              <a:rPr lang="en-US" sz="3600">
                <a:latin typeface="Arial Black" panose="020B0604020202020204" pitchFamily="34" charset="0"/>
                <a:cs typeface="Arial Black" panose="020B0604020202020204" pitchFamily="34" charset="0"/>
              </a:rPr>
              <a:t>Minimize Reporting Burden 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881784-8896-8A4A-B771-3F12DA973561}"/>
              </a:ext>
            </a:extLst>
          </p:cNvPr>
          <p:cNvGrpSpPr/>
          <p:nvPr/>
        </p:nvGrpSpPr>
        <p:grpSpPr>
          <a:xfrm>
            <a:off x="466155" y="2799556"/>
            <a:ext cx="1258888" cy="1258888"/>
            <a:chOff x="398920" y="3281286"/>
            <a:chExt cx="1258888" cy="125888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C138F9-2C9E-534A-91A5-CCC26F0D307C}"/>
                </a:ext>
              </a:extLst>
            </p:cNvPr>
            <p:cNvSpPr/>
            <p:nvPr/>
          </p:nvSpPr>
          <p:spPr>
            <a:xfrm>
              <a:off x="398920" y="3281286"/>
              <a:ext cx="1258888" cy="12588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66DCE64-2022-4543-A1B5-76282E003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5056" y="3517422"/>
              <a:ext cx="786617" cy="786617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D767D0D0-1ED0-4649-875E-0761B1DBCDDB}"/>
              </a:ext>
            </a:extLst>
          </p:cNvPr>
          <p:cNvSpPr/>
          <p:nvPr/>
        </p:nvSpPr>
        <p:spPr>
          <a:xfrm>
            <a:off x="270479" y="2417589"/>
            <a:ext cx="685800" cy="685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88900" dist="635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8151E37-56CD-D147-B0C8-03F1145202A6}"/>
              </a:ext>
            </a:extLst>
          </p:cNvPr>
          <p:cNvSpPr>
            <a:spLocks noChangeAspect="1"/>
          </p:cNvSpPr>
          <p:nvPr/>
        </p:nvSpPr>
        <p:spPr>
          <a:xfrm>
            <a:off x="474319" y="2554749"/>
            <a:ext cx="231820" cy="411480"/>
          </a:xfrm>
          <a:custGeom>
            <a:avLst/>
            <a:gdLst/>
            <a:ahLst/>
            <a:cxnLst/>
            <a:rect l="l" t="t" r="r" b="b"/>
            <a:pathLst>
              <a:path w="187524" h="332854">
                <a:moveTo>
                  <a:pt x="112291" y="0"/>
                </a:moveTo>
                <a:lnTo>
                  <a:pt x="187524" y="0"/>
                </a:lnTo>
                <a:lnTo>
                  <a:pt x="187524" y="332854"/>
                </a:lnTo>
                <a:lnTo>
                  <a:pt x="95548" y="332854"/>
                </a:lnTo>
                <a:lnTo>
                  <a:pt x="95548" y="114747"/>
                </a:lnTo>
                <a:cubicBezTo>
                  <a:pt x="80665" y="126058"/>
                  <a:pt x="66266" y="135210"/>
                  <a:pt x="52351" y="142205"/>
                </a:cubicBezTo>
                <a:cubicBezTo>
                  <a:pt x="38435" y="149200"/>
                  <a:pt x="20985" y="155898"/>
                  <a:pt x="0" y="162297"/>
                </a:cubicBezTo>
                <a:lnTo>
                  <a:pt x="0" y="87734"/>
                </a:lnTo>
                <a:cubicBezTo>
                  <a:pt x="30957" y="77763"/>
                  <a:pt x="54992" y="65782"/>
                  <a:pt x="72108" y="51792"/>
                </a:cubicBezTo>
                <a:cubicBezTo>
                  <a:pt x="89223" y="37802"/>
                  <a:pt x="102617" y="20538"/>
                  <a:pt x="11229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E1884D-9AAE-4311-96D5-FCD9147F042F}"/>
              </a:ext>
            </a:extLst>
          </p:cNvPr>
          <p:cNvSpPr txBox="1"/>
          <p:nvPr/>
        </p:nvSpPr>
        <p:spPr>
          <a:xfrm>
            <a:off x="304805" y="258334"/>
            <a:ext cx="104653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Principles for a Digital Measure Roadmap</a:t>
            </a:r>
          </a:p>
        </p:txBody>
      </p:sp>
    </p:spTree>
    <p:extLst>
      <p:ext uri="{BB962C8B-B14F-4D97-AF65-F5344CB8AC3E}">
        <p14:creationId xmlns:p14="http://schemas.microsoft.com/office/powerpoint/2010/main" val="33023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3A84EE5-4817-CB40-B9DA-7F50FDDDEA27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-12784324" y="0"/>
            <a:chExt cx="12192000" cy="6858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221CAE-5BA3-2C4C-B13A-744E33DE1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12784324" y="0"/>
              <a:ext cx="12192000" cy="6858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940C13-AB0F-7441-8D79-CC7E2DD55298}"/>
                </a:ext>
              </a:extLst>
            </p:cNvPr>
            <p:cNvSpPr/>
            <p:nvPr/>
          </p:nvSpPr>
          <p:spPr>
            <a:xfrm>
              <a:off x="-12784324" y="0"/>
              <a:ext cx="12192000" cy="6858000"/>
            </a:xfrm>
            <a:prstGeom prst="rect">
              <a:avLst/>
            </a:prstGeom>
            <a:solidFill>
              <a:schemeClr val="bg2">
                <a:lumMod val="50000"/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B6F6CDF-B476-174B-BD95-E00C8FB3B631}"/>
                </a:ext>
              </a:extLst>
            </p:cNvPr>
            <p:cNvSpPr/>
            <p:nvPr/>
          </p:nvSpPr>
          <p:spPr>
            <a:xfrm>
              <a:off x="-12784324" y="0"/>
              <a:ext cx="5486400" cy="6858001"/>
            </a:xfrm>
            <a:prstGeom prst="rect">
              <a:avLst/>
            </a:prstGeom>
            <a:solidFill>
              <a:schemeClr val="bg2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17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20BEFA-63D5-C04E-A7C8-2893E3261C3F}"/>
              </a:ext>
            </a:extLst>
          </p:cNvPr>
          <p:cNvCxnSpPr/>
          <p:nvPr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A3DBFB4-A3CA-324A-BBF7-C9719FD31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1234" y="2182505"/>
            <a:ext cx="3420039" cy="2492990"/>
          </a:xfrm>
        </p:spPr>
        <p:txBody>
          <a:bodyPr anchor="ctr">
            <a:spAutoFit/>
          </a:bodyPr>
          <a:lstStyle/>
          <a:p>
            <a:r>
              <a:rPr lang="en-US" sz="3600">
                <a:latin typeface="Arial Black" panose="020B0604020202020204" pitchFamily="34" charset="0"/>
                <a:cs typeface="Arial Black" panose="020B0604020202020204" pitchFamily="34" charset="0"/>
              </a:rPr>
              <a:t>Strengthen Data’s Scope, Quality </a:t>
            </a:r>
            <a:br>
              <a:rPr lang="en-US" sz="360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600">
                <a:latin typeface="Arial Black" panose="020B0604020202020204" pitchFamily="34" charset="0"/>
                <a:cs typeface="Arial Black" panose="020B0604020202020204" pitchFamily="34" charset="0"/>
              </a:rPr>
              <a:t>and Validity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88B471E-1BED-4572-8465-E757AC888AC1}"/>
              </a:ext>
            </a:extLst>
          </p:cNvPr>
          <p:cNvSpPr txBox="1">
            <a:spLocks/>
          </p:cNvSpPr>
          <p:nvPr/>
        </p:nvSpPr>
        <p:spPr>
          <a:xfrm>
            <a:off x="304806" y="3156553"/>
            <a:ext cx="115823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b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CA3FDC-6F3E-6D46-AC76-99194892B6C6}"/>
              </a:ext>
            </a:extLst>
          </p:cNvPr>
          <p:cNvSpPr/>
          <p:nvPr/>
        </p:nvSpPr>
        <p:spPr>
          <a:xfrm>
            <a:off x="6096001" y="1864789"/>
            <a:ext cx="6117396" cy="3735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Use data from all suitable sources, </a:t>
            </a:r>
            <a:br>
              <a:rPr lang="en-US" sz="2200">
                <a:cs typeface="Arabic Typesetting" panose="03020402040406030203" pitchFamily="66" charset="-78"/>
              </a:rPr>
            </a:br>
            <a:r>
              <a:rPr lang="en-US" sz="2200">
                <a:cs typeface="Arabic Typesetting" panose="03020402040406030203" pitchFamily="66" charset="-78"/>
              </a:rPr>
              <a:t>not just payers and providers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Independently verify data quality and validity to provide info on issues and gaps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Strengthen knowledge generated using </a:t>
            </a:r>
            <a:br>
              <a:rPr lang="en-US" sz="2200">
                <a:cs typeface="Arabic Typesetting" panose="03020402040406030203" pitchFamily="66" charset="-78"/>
              </a:rPr>
            </a:br>
            <a:r>
              <a:rPr lang="en-US" sz="2200">
                <a:cs typeface="Arabic Typesetting" panose="03020402040406030203" pitchFamily="66" charset="-78"/>
              </a:rPr>
              <a:t>the most granular information possible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Assess all sites and care types </a:t>
            </a:r>
            <a:br>
              <a:rPr lang="en-US" sz="2200">
                <a:cs typeface="Arabic Typesetting" panose="03020402040406030203" pitchFamily="66" charset="-78"/>
              </a:rPr>
            </a:br>
            <a:r>
              <a:rPr lang="en-US" sz="2200">
                <a:cs typeface="Arabic Typesetting" panose="03020402040406030203" pitchFamily="66" charset="-78"/>
              </a:rPr>
              <a:t>(in part by being person-centric)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051FDDB-8FE7-FE4A-B087-2EB1CFB190AE}"/>
              </a:ext>
            </a:extLst>
          </p:cNvPr>
          <p:cNvGrpSpPr/>
          <p:nvPr/>
        </p:nvGrpSpPr>
        <p:grpSpPr>
          <a:xfrm>
            <a:off x="466155" y="2799556"/>
            <a:ext cx="1258888" cy="1258888"/>
            <a:chOff x="466155" y="2799556"/>
            <a:chExt cx="1258888" cy="125888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5459E2B-4E3B-6D41-98E1-E9E6C7F21B12}"/>
                </a:ext>
              </a:extLst>
            </p:cNvPr>
            <p:cNvSpPr/>
            <p:nvPr/>
          </p:nvSpPr>
          <p:spPr>
            <a:xfrm>
              <a:off x="466155" y="2799556"/>
              <a:ext cx="1258888" cy="12588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BA64F48-1867-7342-824D-269B017E5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2699" y="3137080"/>
              <a:ext cx="685800" cy="71217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FD5AC1-F32F-7A41-ACF2-5DEEBC36113C}"/>
              </a:ext>
            </a:extLst>
          </p:cNvPr>
          <p:cNvGrpSpPr/>
          <p:nvPr/>
        </p:nvGrpSpPr>
        <p:grpSpPr>
          <a:xfrm>
            <a:off x="270479" y="2417589"/>
            <a:ext cx="685800" cy="685800"/>
            <a:chOff x="270479" y="2417589"/>
            <a:chExt cx="685800" cy="6858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8AE798-6808-324F-A076-C8C928ACD78D}"/>
                </a:ext>
              </a:extLst>
            </p:cNvPr>
            <p:cNvSpPr/>
            <p:nvPr/>
          </p:nvSpPr>
          <p:spPr>
            <a:xfrm>
              <a:off x="270479" y="2417589"/>
              <a:ext cx="685800" cy="685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2B92B72-0D3D-6D4E-9364-B53AECEDE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4758" y="2554749"/>
              <a:ext cx="337243" cy="411480"/>
            </a:xfrm>
            <a:custGeom>
              <a:avLst/>
              <a:gdLst/>
              <a:ahLst/>
              <a:cxnLst/>
              <a:rect l="l" t="t" r="r" b="b"/>
              <a:pathLst>
                <a:path w="272802" h="332854">
                  <a:moveTo>
                    <a:pt x="138634" y="0"/>
                  </a:moveTo>
                  <a:cubicBezTo>
                    <a:pt x="170632" y="0"/>
                    <a:pt x="195523" y="3646"/>
                    <a:pt x="213308" y="10939"/>
                  </a:cubicBezTo>
                  <a:cubicBezTo>
                    <a:pt x="231093" y="18231"/>
                    <a:pt x="245083" y="29430"/>
                    <a:pt x="255278" y="44536"/>
                  </a:cubicBezTo>
                  <a:cubicBezTo>
                    <a:pt x="265472" y="59643"/>
                    <a:pt x="270570" y="76572"/>
                    <a:pt x="270570" y="95324"/>
                  </a:cubicBezTo>
                  <a:cubicBezTo>
                    <a:pt x="270570" y="115267"/>
                    <a:pt x="264728" y="134317"/>
                    <a:pt x="253045" y="152474"/>
                  </a:cubicBezTo>
                  <a:cubicBezTo>
                    <a:pt x="241362" y="170631"/>
                    <a:pt x="220117" y="190574"/>
                    <a:pt x="189309" y="212303"/>
                  </a:cubicBezTo>
                  <a:cubicBezTo>
                    <a:pt x="171004" y="224953"/>
                    <a:pt x="158763" y="233809"/>
                    <a:pt x="152586" y="238869"/>
                  </a:cubicBezTo>
                  <a:cubicBezTo>
                    <a:pt x="146410" y="243929"/>
                    <a:pt x="139154" y="250552"/>
                    <a:pt x="130820" y="258737"/>
                  </a:cubicBezTo>
                  <a:lnTo>
                    <a:pt x="272802" y="258737"/>
                  </a:lnTo>
                  <a:lnTo>
                    <a:pt x="272802" y="332854"/>
                  </a:lnTo>
                  <a:lnTo>
                    <a:pt x="0" y="332854"/>
                  </a:lnTo>
                  <a:cubicBezTo>
                    <a:pt x="3126" y="305916"/>
                    <a:pt x="12613" y="280578"/>
                    <a:pt x="28463" y="256840"/>
                  </a:cubicBezTo>
                  <a:cubicBezTo>
                    <a:pt x="44314" y="233102"/>
                    <a:pt x="74042" y="205085"/>
                    <a:pt x="117649" y="172789"/>
                  </a:cubicBezTo>
                  <a:cubicBezTo>
                    <a:pt x="144289" y="152995"/>
                    <a:pt x="161330" y="137963"/>
                    <a:pt x="168771" y="127694"/>
                  </a:cubicBezTo>
                  <a:cubicBezTo>
                    <a:pt x="176213" y="117425"/>
                    <a:pt x="179933" y="107677"/>
                    <a:pt x="179933" y="98449"/>
                  </a:cubicBezTo>
                  <a:cubicBezTo>
                    <a:pt x="179933" y="88478"/>
                    <a:pt x="176250" y="79958"/>
                    <a:pt x="168883" y="72888"/>
                  </a:cubicBezTo>
                  <a:cubicBezTo>
                    <a:pt x="161516" y="65819"/>
                    <a:pt x="152251" y="62284"/>
                    <a:pt x="141089" y="62284"/>
                  </a:cubicBezTo>
                  <a:cubicBezTo>
                    <a:pt x="129481" y="62284"/>
                    <a:pt x="119993" y="65931"/>
                    <a:pt x="112626" y="73223"/>
                  </a:cubicBezTo>
                  <a:cubicBezTo>
                    <a:pt x="105259" y="80516"/>
                    <a:pt x="100310" y="93389"/>
                    <a:pt x="97780" y="111844"/>
                  </a:cubicBezTo>
                  <a:lnTo>
                    <a:pt x="6697" y="104477"/>
                  </a:lnTo>
                  <a:cubicBezTo>
                    <a:pt x="10269" y="78879"/>
                    <a:pt x="16818" y="58898"/>
                    <a:pt x="26343" y="44536"/>
                  </a:cubicBezTo>
                  <a:cubicBezTo>
                    <a:pt x="35868" y="30175"/>
                    <a:pt x="49299" y="19161"/>
                    <a:pt x="66638" y="11497"/>
                  </a:cubicBezTo>
                  <a:cubicBezTo>
                    <a:pt x="83976" y="3832"/>
                    <a:pt x="107975" y="0"/>
                    <a:pt x="1386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AB8E9E6-5429-4092-A539-4FE6A96E37F1}"/>
              </a:ext>
            </a:extLst>
          </p:cNvPr>
          <p:cNvSpPr txBox="1"/>
          <p:nvPr/>
        </p:nvSpPr>
        <p:spPr>
          <a:xfrm>
            <a:off x="304805" y="258334"/>
            <a:ext cx="104653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Principles for a Digital Measure Roadmap</a:t>
            </a:r>
          </a:p>
        </p:txBody>
      </p:sp>
    </p:spTree>
    <p:extLst>
      <p:ext uri="{BB962C8B-B14F-4D97-AF65-F5344CB8AC3E}">
        <p14:creationId xmlns:p14="http://schemas.microsoft.com/office/powerpoint/2010/main" val="25170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1849DE2-5653-E94C-AADB-46D84CDF0831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-12784324" y="0"/>
            <a:chExt cx="12192000" cy="6858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E3FEA3-ED4F-864C-B53B-CA02A1204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12784324" y="0"/>
              <a:ext cx="12192000" cy="685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461B92-0245-9548-8FB5-6FE1835540FA}"/>
                </a:ext>
              </a:extLst>
            </p:cNvPr>
            <p:cNvSpPr/>
            <p:nvPr/>
          </p:nvSpPr>
          <p:spPr>
            <a:xfrm>
              <a:off x="-12784324" y="0"/>
              <a:ext cx="12192000" cy="6858000"/>
            </a:xfrm>
            <a:prstGeom prst="rect">
              <a:avLst/>
            </a:prstGeom>
            <a:solidFill>
              <a:schemeClr val="bg2">
                <a:lumMod val="50000"/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891573E-0D6F-DC42-9C9A-BDBB922369DA}"/>
                </a:ext>
              </a:extLst>
            </p:cNvPr>
            <p:cNvSpPr/>
            <p:nvPr/>
          </p:nvSpPr>
          <p:spPr>
            <a:xfrm>
              <a:off x="-12784324" y="0"/>
              <a:ext cx="5486400" cy="6858001"/>
            </a:xfrm>
            <a:prstGeom prst="rect">
              <a:avLst/>
            </a:prstGeom>
            <a:solidFill>
              <a:schemeClr val="bg2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18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20BEFA-63D5-C04E-A7C8-2893E3261C3F}"/>
              </a:ext>
            </a:extLst>
          </p:cNvPr>
          <p:cNvCxnSpPr/>
          <p:nvPr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A3DBFB4-A3CA-324A-BBF7-C9719FD31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1234" y="2251755"/>
            <a:ext cx="3420039" cy="2354491"/>
          </a:xfrm>
        </p:spPr>
        <p:txBody>
          <a:bodyPr anchor="ctr">
            <a:spAutoFit/>
          </a:bodyPr>
          <a:lstStyle/>
          <a:p>
            <a:r>
              <a:rPr lang="en-US" sz="3400">
                <a:latin typeface="Arial Black" panose="020B0604020202020204" pitchFamily="34" charset="0"/>
                <a:cs typeface="Arial Black" panose="020B0604020202020204" pitchFamily="34" charset="0"/>
              </a:rPr>
              <a:t>Establish National Systems </a:t>
            </a:r>
            <a:br>
              <a:rPr lang="en-US" sz="340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400">
                <a:latin typeface="Arial Black" panose="020B0604020202020204" pitchFamily="34" charset="0"/>
                <a:cs typeface="Arial Black" panose="020B0604020202020204" pitchFamily="34" charset="0"/>
              </a:rPr>
              <a:t>and Data Infrastructure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88B471E-1BED-4572-8465-E757AC888AC1}"/>
              </a:ext>
            </a:extLst>
          </p:cNvPr>
          <p:cNvSpPr txBox="1">
            <a:spLocks/>
          </p:cNvSpPr>
          <p:nvPr/>
        </p:nvSpPr>
        <p:spPr>
          <a:xfrm>
            <a:off x="304806" y="3156553"/>
            <a:ext cx="115823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b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CA3FDC-6F3E-6D46-AC76-99194892B6C6}"/>
              </a:ext>
            </a:extLst>
          </p:cNvPr>
          <p:cNvSpPr/>
          <p:nvPr/>
        </p:nvSpPr>
        <p:spPr>
          <a:xfrm>
            <a:off x="6096000" y="2149483"/>
            <a:ext cx="5791191" cy="2759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Maximize health IT and computable data’s potential to help providers improve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Create timely point-of-care decision support based on data from many sources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Provide community- or region-level infrastructure and support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FD0496-AA7A-0541-88F7-D47022D49C78}"/>
              </a:ext>
            </a:extLst>
          </p:cNvPr>
          <p:cNvGrpSpPr/>
          <p:nvPr/>
        </p:nvGrpSpPr>
        <p:grpSpPr>
          <a:xfrm>
            <a:off x="466155" y="2799556"/>
            <a:ext cx="1258888" cy="1258888"/>
            <a:chOff x="398920" y="4410179"/>
            <a:chExt cx="1258888" cy="125888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A76B0DF-F485-1D4A-A8AC-59B0194AD4C6}"/>
                </a:ext>
              </a:extLst>
            </p:cNvPr>
            <p:cNvSpPr/>
            <p:nvPr/>
          </p:nvSpPr>
          <p:spPr>
            <a:xfrm>
              <a:off x="398920" y="4410179"/>
              <a:ext cx="1258888" cy="12588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744E8E2-A61F-4240-812A-B444D064A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8893" y="4562026"/>
              <a:ext cx="826859" cy="82685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3E2D15-B8D2-A04F-9C4C-AC50527254AF}"/>
              </a:ext>
            </a:extLst>
          </p:cNvPr>
          <p:cNvGrpSpPr/>
          <p:nvPr/>
        </p:nvGrpSpPr>
        <p:grpSpPr>
          <a:xfrm>
            <a:off x="270479" y="2417589"/>
            <a:ext cx="685800" cy="685800"/>
            <a:chOff x="203244" y="2417589"/>
            <a:chExt cx="685800" cy="6858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B69E220-CF4C-6E4D-ACF9-CBC12FFA9110}"/>
                </a:ext>
              </a:extLst>
            </p:cNvPr>
            <p:cNvSpPr/>
            <p:nvPr/>
          </p:nvSpPr>
          <p:spPr>
            <a:xfrm>
              <a:off x="203244" y="2417589"/>
              <a:ext cx="685800" cy="685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98BD588-D5E8-B749-8306-75C9E97311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8632" y="2529301"/>
              <a:ext cx="365218" cy="457200"/>
            </a:xfrm>
            <a:custGeom>
              <a:avLst/>
              <a:gdLst/>
              <a:ahLst/>
              <a:cxnLst/>
              <a:rect l="l" t="t" r="r" b="b"/>
              <a:pathLst>
                <a:path w="270346" h="338435">
                  <a:moveTo>
                    <a:pt x="132382" y="0"/>
                  </a:moveTo>
                  <a:cubicBezTo>
                    <a:pt x="175096" y="0"/>
                    <a:pt x="205978" y="7962"/>
                    <a:pt x="225028" y="23887"/>
                  </a:cubicBezTo>
                  <a:cubicBezTo>
                    <a:pt x="244078" y="39811"/>
                    <a:pt x="253603" y="59829"/>
                    <a:pt x="253603" y="83939"/>
                  </a:cubicBezTo>
                  <a:cubicBezTo>
                    <a:pt x="253603" y="98077"/>
                    <a:pt x="249733" y="110877"/>
                    <a:pt x="241994" y="122336"/>
                  </a:cubicBezTo>
                  <a:cubicBezTo>
                    <a:pt x="234255" y="133796"/>
                    <a:pt x="222572" y="143842"/>
                    <a:pt x="206945" y="152474"/>
                  </a:cubicBezTo>
                  <a:cubicBezTo>
                    <a:pt x="219595" y="155599"/>
                    <a:pt x="229269" y="159246"/>
                    <a:pt x="235967" y="163413"/>
                  </a:cubicBezTo>
                  <a:cubicBezTo>
                    <a:pt x="246831" y="170110"/>
                    <a:pt x="255277" y="178928"/>
                    <a:pt x="261304" y="189867"/>
                  </a:cubicBezTo>
                  <a:cubicBezTo>
                    <a:pt x="267332" y="200806"/>
                    <a:pt x="270346" y="213866"/>
                    <a:pt x="270346" y="229046"/>
                  </a:cubicBezTo>
                  <a:cubicBezTo>
                    <a:pt x="270346" y="248096"/>
                    <a:pt x="265360" y="266365"/>
                    <a:pt x="255389" y="283852"/>
                  </a:cubicBezTo>
                  <a:cubicBezTo>
                    <a:pt x="245417" y="301339"/>
                    <a:pt x="231055" y="314808"/>
                    <a:pt x="212303" y="324259"/>
                  </a:cubicBezTo>
                  <a:cubicBezTo>
                    <a:pt x="193550" y="333709"/>
                    <a:pt x="168919" y="338435"/>
                    <a:pt x="138410" y="338435"/>
                  </a:cubicBezTo>
                  <a:cubicBezTo>
                    <a:pt x="108644" y="338435"/>
                    <a:pt x="85166" y="334937"/>
                    <a:pt x="67977" y="327942"/>
                  </a:cubicBezTo>
                  <a:cubicBezTo>
                    <a:pt x="50787" y="320947"/>
                    <a:pt x="36648" y="310716"/>
                    <a:pt x="25561" y="297247"/>
                  </a:cubicBezTo>
                  <a:cubicBezTo>
                    <a:pt x="14473" y="283778"/>
                    <a:pt x="5953" y="266848"/>
                    <a:pt x="0" y="246459"/>
                  </a:cubicBezTo>
                  <a:lnTo>
                    <a:pt x="90859" y="234404"/>
                  </a:lnTo>
                  <a:cubicBezTo>
                    <a:pt x="94431" y="252710"/>
                    <a:pt x="99975" y="265397"/>
                    <a:pt x="107491" y="272467"/>
                  </a:cubicBezTo>
                  <a:cubicBezTo>
                    <a:pt x="115006" y="279536"/>
                    <a:pt x="124569" y="283071"/>
                    <a:pt x="136177" y="283071"/>
                  </a:cubicBezTo>
                  <a:cubicBezTo>
                    <a:pt x="148381" y="283071"/>
                    <a:pt x="158539" y="278606"/>
                    <a:pt x="166650" y="269676"/>
                  </a:cubicBezTo>
                  <a:cubicBezTo>
                    <a:pt x="174761" y="260747"/>
                    <a:pt x="178816" y="248840"/>
                    <a:pt x="178817" y="233957"/>
                  </a:cubicBezTo>
                  <a:cubicBezTo>
                    <a:pt x="178816" y="218777"/>
                    <a:pt x="174910" y="207020"/>
                    <a:pt x="167096" y="198685"/>
                  </a:cubicBezTo>
                  <a:cubicBezTo>
                    <a:pt x="159283" y="190351"/>
                    <a:pt x="148679" y="186184"/>
                    <a:pt x="135284" y="186184"/>
                  </a:cubicBezTo>
                  <a:cubicBezTo>
                    <a:pt x="128141" y="186184"/>
                    <a:pt x="118318" y="187970"/>
                    <a:pt x="105816" y="191541"/>
                  </a:cubicBezTo>
                  <a:lnTo>
                    <a:pt x="110504" y="126578"/>
                  </a:lnTo>
                  <a:cubicBezTo>
                    <a:pt x="115565" y="127322"/>
                    <a:pt x="119508" y="127694"/>
                    <a:pt x="122336" y="127694"/>
                  </a:cubicBezTo>
                  <a:cubicBezTo>
                    <a:pt x="134242" y="127694"/>
                    <a:pt x="144177" y="123899"/>
                    <a:pt x="152139" y="116309"/>
                  </a:cubicBezTo>
                  <a:cubicBezTo>
                    <a:pt x="160101" y="108719"/>
                    <a:pt x="164082" y="99714"/>
                    <a:pt x="164083" y="89297"/>
                  </a:cubicBezTo>
                  <a:cubicBezTo>
                    <a:pt x="164082" y="79325"/>
                    <a:pt x="161106" y="71363"/>
                    <a:pt x="155153" y="65410"/>
                  </a:cubicBezTo>
                  <a:cubicBezTo>
                    <a:pt x="149200" y="59456"/>
                    <a:pt x="141014" y="56480"/>
                    <a:pt x="130596" y="56480"/>
                  </a:cubicBezTo>
                  <a:cubicBezTo>
                    <a:pt x="119881" y="56480"/>
                    <a:pt x="111174" y="59717"/>
                    <a:pt x="104477" y="66191"/>
                  </a:cubicBezTo>
                  <a:cubicBezTo>
                    <a:pt x="97780" y="72665"/>
                    <a:pt x="93240" y="84013"/>
                    <a:pt x="90859" y="100235"/>
                  </a:cubicBezTo>
                  <a:lnTo>
                    <a:pt x="4911" y="84832"/>
                  </a:lnTo>
                  <a:cubicBezTo>
                    <a:pt x="12055" y="57447"/>
                    <a:pt x="25784" y="36463"/>
                    <a:pt x="46099" y="21877"/>
                  </a:cubicBezTo>
                  <a:cubicBezTo>
                    <a:pt x="66414" y="7292"/>
                    <a:pt x="95175" y="0"/>
                    <a:pt x="13238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66789E5-4278-49B5-909D-EB0536904A31}"/>
              </a:ext>
            </a:extLst>
          </p:cNvPr>
          <p:cNvSpPr txBox="1"/>
          <p:nvPr/>
        </p:nvSpPr>
        <p:spPr>
          <a:xfrm>
            <a:off x="304805" y="258334"/>
            <a:ext cx="104653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Principles for a Digital Measure Roadmap</a:t>
            </a:r>
          </a:p>
        </p:txBody>
      </p:sp>
    </p:spTree>
    <p:extLst>
      <p:ext uri="{BB962C8B-B14F-4D97-AF65-F5344CB8AC3E}">
        <p14:creationId xmlns:p14="http://schemas.microsoft.com/office/powerpoint/2010/main" val="57188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5758410-4BB1-4148-9DF0-8B617BBB7E4C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-12784324" y="0"/>
            <a:chExt cx="12192000" cy="6858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539FE0-DE52-F949-B1BB-3CF857E8F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12784324" y="0"/>
              <a:ext cx="12192000" cy="685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9925B8-B4A3-DE49-926A-CB51772D3FF9}"/>
                </a:ext>
              </a:extLst>
            </p:cNvPr>
            <p:cNvSpPr/>
            <p:nvPr/>
          </p:nvSpPr>
          <p:spPr>
            <a:xfrm>
              <a:off x="-12784324" y="0"/>
              <a:ext cx="12192000" cy="6858000"/>
            </a:xfrm>
            <a:prstGeom prst="rect">
              <a:avLst/>
            </a:prstGeom>
            <a:solidFill>
              <a:schemeClr val="bg2">
                <a:lumMod val="50000"/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F83C506-BCC0-1944-AC20-81DA864F4F23}"/>
                </a:ext>
              </a:extLst>
            </p:cNvPr>
            <p:cNvSpPr/>
            <p:nvPr/>
          </p:nvSpPr>
          <p:spPr>
            <a:xfrm>
              <a:off x="-12784324" y="0"/>
              <a:ext cx="5486400" cy="6858001"/>
            </a:xfrm>
            <a:prstGeom prst="rect">
              <a:avLst/>
            </a:prstGeom>
            <a:solidFill>
              <a:schemeClr val="bg2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20BEFA-63D5-C04E-A7C8-2893E3261C3F}"/>
              </a:ext>
            </a:extLst>
          </p:cNvPr>
          <p:cNvCxnSpPr/>
          <p:nvPr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A3DBFB4-A3CA-324A-BBF7-C9719FD31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1234" y="2557820"/>
            <a:ext cx="3420039" cy="1742361"/>
          </a:xfrm>
        </p:spPr>
        <p:txBody>
          <a:bodyPr anchor="ctr"/>
          <a:lstStyle/>
          <a:p>
            <a:r>
              <a:rPr lang="en-US" sz="3600">
                <a:latin typeface="Arial Black" panose="020B0604020202020204" pitchFamily="34" charset="0"/>
                <a:cs typeface="Arial Black" panose="020B0604020202020204" pitchFamily="34" charset="0"/>
              </a:rPr>
              <a:t>Ensure Clinical Soundness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88B471E-1BED-4572-8465-E757AC888AC1}"/>
              </a:ext>
            </a:extLst>
          </p:cNvPr>
          <p:cNvSpPr txBox="1">
            <a:spLocks/>
          </p:cNvSpPr>
          <p:nvPr/>
        </p:nvSpPr>
        <p:spPr>
          <a:xfrm>
            <a:off x="304806" y="3156553"/>
            <a:ext cx="115823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b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CA3FDC-6F3E-6D46-AC76-99194892B6C6}"/>
              </a:ext>
            </a:extLst>
          </p:cNvPr>
          <p:cNvSpPr/>
          <p:nvPr/>
        </p:nvSpPr>
        <p:spPr>
          <a:xfrm>
            <a:off x="6096000" y="1864789"/>
            <a:ext cx="5791193" cy="3131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Align with clinical guidelines that advance quality measurement to a continuous cycle of information supporting QI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Preserve meaningful comparison and quantifiable progress as guidelines evolve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Aid improvement through continuous measurement, intervention, assessment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68D0C0-6D3A-3B48-A515-6A9069E86B53}"/>
              </a:ext>
            </a:extLst>
          </p:cNvPr>
          <p:cNvGrpSpPr/>
          <p:nvPr/>
        </p:nvGrpSpPr>
        <p:grpSpPr>
          <a:xfrm>
            <a:off x="466155" y="2799556"/>
            <a:ext cx="1258888" cy="1258888"/>
            <a:chOff x="398920" y="4410179"/>
            <a:chExt cx="1258888" cy="125888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8644AC2-72DA-8844-995D-AC602496EFE1}"/>
                </a:ext>
              </a:extLst>
            </p:cNvPr>
            <p:cNvSpPr/>
            <p:nvPr/>
          </p:nvSpPr>
          <p:spPr>
            <a:xfrm>
              <a:off x="398920" y="4410179"/>
              <a:ext cx="1258888" cy="12588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2D8BBB1-162B-C543-9BAB-0FDACBA15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5093" y="4626352"/>
              <a:ext cx="826542" cy="8265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22CDAD-8E87-834E-817F-056702DAB63C}"/>
              </a:ext>
            </a:extLst>
          </p:cNvPr>
          <p:cNvGrpSpPr/>
          <p:nvPr/>
        </p:nvGrpSpPr>
        <p:grpSpPr>
          <a:xfrm>
            <a:off x="270479" y="2417589"/>
            <a:ext cx="685800" cy="685800"/>
            <a:chOff x="203244" y="2417589"/>
            <a:chExt cx="685800" cy="6858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0300536-1EB0-2146-ADBF-8260CC873CEC}"/>
                </a:ext>
              </a:extLst>
            </p:cNvPr>
            <p:cNvSpPr/>
            <p:nvPr/>
          </p:nvSpPr>
          <p:spPr>
            <a:xfrm>
              <a:off x="203244" y="2417589"/>
              <a:ext cx="685800" cy="685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CEE64F4-53C1-E54A-8006-B4461113BA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5934" y="2554749"/>
              <a:ext cx="353527" cy="411480"/>
            </a:xfrm>
            <a:custGeom>
              <a:avLst/>
              <a:gdLst/>
              <a:ahLst/>
              <a:cxnLst/>
              <a:rect l="l" t="t" r="r" b="b"/>
              <a:pathLst>
                <a:path w="285974" h="332854">
                  <a:moveTo>
                    <a:pt x="165646" y="98226"/>
                  </a:moveTo>
                  <a:lnTo>
                    <a:pt x="78135" y="201141"/>
                  </a:lnTo>
                  <a:lnTo>
                    <a:pt x="165646" y="201141"/>
                  </a:lnTo>
                  <a:close/>
                  <a:moveTo>
                    <a:pt x="165646" y="0"/>
                  </a:moveTo>
                  <a:lnTo>
                    <a:pt x="244897" y="0"/>
                  </a:lnTo>
                  <a:lnTo>
                    <a:pt x="244897" y="201141"/>
                  </a:lnTo>
                  <a:lnTo>
                    <a:pt x="285974" y="201141"/>
                  </a:lnTo>
                  <a:lnTo>
                    <a:pt x="285974" y="271685"/>
                  </a:lnTo>
                  <a:lnTo>
                    <a:pt x="244897" y="271685"/>
                  </a:lnTo>
                  <a:lnTo>
                    <a:pt x="244897" y="332854"/>
                  </a:lnTo>
                  <a:lnTo>
                    <a:pt x="165646" y="332854"/>
                  </a:lnTo>
                  <a:lnTo>
                    <a:pt x="165646" y="271685"/>
                  </a:lnTo>
                  <a:lnTo>
                    <a:pt x="0" y="271685"/>
                  </a:lnTo>
                  <a:lnTo>
                    <a:pt x="0" y="19689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B0EBCCD-6738-46E0-8FE9-0B6A78D4D661}"/>
              </a:ext>
            </a:extLst>
          </p:cNvPr>
          <p:cNvSpPr txBox="1"/>
          <p:nvPr/>
        </p:nvSpPr>
        <p:spPr>
          <a:xfrm>
            <a:off x="304805" y="258334"/>
            <a:ext cx="104653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Principles for a Digital Measure Roadmap</a:t>
            </a:r>
          </a:p>
        </p:txBody>
      </p:sp>
    </p:spTree>
    <p:extLst>
      <p:ext uri="{BB962C8B-B14F-4D97-AF65-F5344CB8AC3E}">
        <p14:creationId xmlns:p14="http://schemas.microsoft.com/office/powerpoint/2010/main" val="11115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2FCA0-D2E3-42B5-9F07-98F2550C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Moving to Digital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529AD-2B18-438B-BDAE-2816EB72E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922846"/>
            <a:ext cx="11582397" cy="4096512"/>
          </a:xfrm>
        </p:spPr>
        <p:txBody>
          <a:bodyPr/>
          <a:lstStyle/>
          <a:p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To fully achieve the potential of digital quality measures requires restructuring the quality measurement ecosystem to be more:</a:t>
            </a:r>
          </a:p>
          <a:p>
            <a:pPr marL="854075" lvl="1" indent="-223838"/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patient-centered </a:t>
            </a:r>
          </a:p>
          <a:p>
            <a:pPr marL="854075" lvl="1" indent="-223838"/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clinically relevant</a:t>
            </a:r>
          </a:p>
          <a:p>
            <a:pPr marL="854075" lvl="1" indent="-223838"/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timely</a:t>
            </a:r>
          </a:p>
          <a:p>
            <a:pPr marL="854075" lvl="1" indent="-223838"/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methodologically sound </a:t>
            </a:r>
          </a:p>
          <a:p>
            <a:pPr marL="854075" lvl="1" indent="-223838"/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broadly accepted</a:t>
            </a:r>
          </a:p>
          <a:p>
            <a:endParaRPr lang="en-US" sz="800" dirty="0">
              <a:solidFill>
                <a:schemeClr val="tx1">
                  <a:lumMod val="9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CE64B-E6A0-4588-B863-8655B3EB92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1" y="838642"/>
            <a:ext cx="11582399" cy="330200"/>
          </a:xfrm>
        </p:spPr>
        <p:txBody>
          <a:bodyPr/>
          <a:lstStyle/>
          <a:p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Need, Challenges and Principles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3A871-4DDB-4E86-AC54-52815258D4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5075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63C31B3-BDF6-6B43-B813-5D7C7388D8F6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-12784324" y="0"/>
            <a:chExt cx="12192000" cy="6858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69109DA-9DAB-A248-8AAB-C8EE09370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12784324" y="0"/>
              <a:ext cx="12192000" cy="685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866D6D-D8B1-C748-94B7-A16B2AAC67E5}"/>
                </a:ext>
              </a:extLst>
            </p:cNvPr>
            <p:cNvSpPr/>
            <p:nvPr/>
          </p:nvSpPr>
          <p:spPr>
            <a:xfrm>
              <a:off x="-12784324" y="0"/>
              <a:ext cx="12192000" cy="6858000"/>
            </a:xfrm>
            <a:prstGeom prst="rect">
              <a:avLst/>
            </a:prstGeom>
            <a:solidFill>
              <a:schemeClr val="bg2">
                <a:lumMod val="50000"/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4E191C9-E662-4B4D-A747-6D99CACA3129}"/>
                </a:ext>
              </a:extLst>
            </p:cNvPr>
            <p:cNvSpPr/>
            <p:nvPr/>
          </p:nvSpPr>
          <p:spPr>
            <a:xfrm>
              <a:off x="-12784324" y="0"/>
              <a:ext cx="5486400" cy="6858001"/>
            </a:xfrm>
            <a:prstGeom prst="rect">
              <a:avLst/>
            </a:prstGeom>
            <a:solidFill>
              <a:schemeClr val="bg2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20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20BEFA-63D5-C04E-A7C8-2893E3261C3F}"/>
              </a:ext>
            </a:extLst>
          </p:cNvPr>
          <p:cNvCxnSpPr/>
          <p:nvPr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A3DBFB4-A3CA-324A-BBF7-C9719FD31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1234" y="2557820"/>
            <a:ext cx="3420039" cy="1742361"/>
          </a:xfrm>
        </p:spPr>
        <p:txBody>
          <a:bodyPr anchor="ctr"/>
          <a:lstStyle/>
          <a:p>
            <a:r>
              <a:rPr lang="en-US" sz="3600">
                <a:latin typeface="Arial Black" panose="020B0604020202020204" pitchFamily="34" charset="0"/>
                <a:cs typeface="Arial Black" panose="020B0604020202020204" pitchFamily="34" charset="0"/>
              </a:rPr>
              <a:t>Ensure Fairness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88B471E-1BED-4572-8465-E757AC888AC1}"/>
              </a:ext>
            </a:extLst>
          </p:cNvPr>
          <p:cNvSpPr txBox="1">
            <a:spLocks/>
          </p:cNvSpPr>
          <p:nvPr/>
        </p:nvSpPr>
        <p:spPr>
          <a:xfrm>
            <a:off x="304806" y="3156553"/>
            <a:ext cx="115823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b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5DE289-C144-6B48-B2EC-85B7B372862A}"/>
              </a:ext>
            </a:extLst>
          </p:cNvPr>
          <p:cNvGrpSpPr/>
          <p:nvPr/>
        </p:nvGrpSpPr>
        <p:grpSpPr>
          <a:xfrm>
            <a:off x="466155" y="2799556"/>
            <a:ext cx="1258888" cy="1258888"/>
            <a:chOff x="398920" y="4410179"/>
            <a:chExt cx="1258888" cy="125888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D7A7EF2-DB25-9445-BAFD-92D517E253DB}"/>
                </a:ext>
              </a:extLst>
            </p:cNvPr>
            <p:cNvSpPr/>
            <p:nvPr/>
          </p:nvSpPr>
          <p:spPr>
            <a:xfrm>
              <a:off x="398920" y="4410179"/>
              <a:ext cx="1258888" cy="12588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3C22C67-B214-6C41-8A24-CD4B951AF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4864" y="4732102"/>
              <a:ext cx="867001" cy="66883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BBD2E5-C4ED-DF46-BB8F-38DDCD10B685}"/>
              </a:ext>
            </a:extLst>
          </p:cNvPr>
          <p:cNvGrpSpPr/>
          <p:nvPr/>
        </p:nvGrpSpPr>
        <p:grpSpPr>
          <a:xfrm>
            <a:off x="270479" y="2417589"/>
            <a:ext cx="685800" cy="685800"/>
            <a:chOff x="203244" y="2417589"/>
            <a:chExt cx="685800" cy="6858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FB04598-301C-D14F-82E0-6877A396A08D}"/>
                </a:ext>
              </a:extLst>
            </p:cNvPr>
            <p:cNvSpPr/>
            <p:nvPr/>
          </p:nvSpPr>
          <p:spPr>
            <a:xfrm>
              <a:off x="203244" y="2417589"/>
              <a:ext cx="685800" cy="685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20E0A8D-3789-A84F-87B1-28433455EA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7936" y="2554749"/>
              <a:ext cx="336416" cy="411480"/>
            </a:xfrm>
            <a:custGeom>
              <a:avLst/>
              <a:gdLst/>
              <a:ahLst/>
              <a:cxnLst/>
              <a:rect l="l" t="t" r="r" b="b"/>
              <a:pathLst>
                <a:path w="272133" h="332854">
                  <a:moveTo>
                    <a:pt x="40631" y="0"/>
                  </a:moveTo>
                  <a:lnTo>
                    <a:pt x="256506" y="0"/>
                  </a:lnTo>
                  <a:lnTo>
                    <a:pt x="256506" y="72553"/>
                  </a:lnTo>
                  <a:lnTo>
                    <a:pt x="110282" y="72553"/>
                  </a:lnTo>
                  <a:lnTo>
                    <a:pt x="102469" y="121667"/>
                  </a:lnTo>
                  <a:cubicBezTo>
                    <a:pt x="112589" y="116904"/>
                    <a:pt x="122598" y="113332"/>
                    <a:pt x="132495" y="110951"/>
                  </a:cubicBezTo>
                  <a:cubicBezTo>
                    <a:pt x="142392" y="108570"/>
                    <a:pt x="152177" y="107379"/>
                    <a:pt x="161851" y="107379"/>
                  </a:cubicBezTo>
                  <a:cubicBezTo>
                    <a:pt x="194593" y="107379"/>
                    <a:pt x="221159" y="117276"/>
                    <a:pt x="241549" y="137070"/>
                  </a:cubicBezTo>
                  <a:cubicBezTo>
                    <a:pt x="261938" y="156865"/>
                    <a:pt x="272133" y="181793"/>
                    <a:pt x="272133" y="211857"/>
                  </a:cubicBezTo>
                  <a:cubicBezTo>
                    <a:pt x="272133" y="232990"/>
                    <a:pt x="266886" y="253305"/>
                    <a:pt x="256394" y="272802"/>
                  </a:cubicBezTo>
                  <a:cubicBezTo>
                    <a:pt x="245902" y="292298"/>
                    <a:pt x="231019" y="307181"/>
                    <a:pt x="211746" y="317450"/>
                  </a:cubicBezTo>
                  <a:cubicBezTo>
                    <a:pt x="192472" y="327719"/>
                    <a:pt x="167804" y="332854"/>
                    <a:pt x="137741" y="332854"/>
                  </a:cubicBezTo>
                  <a:cubicBezTo>
                    <a:pt x="116161" y="332854"/>
                    <a:pt x="97669" y="330807"/>
                    <a:pt x="82265" y="326715"/>
                  </a:cubicBezTo>
                  <a:cubicBezTo>
                    <a:pt x="66862" y="322622"/>
                    <a:pt x="53765" y="316520"/>
                    <a:pt x="42975" y="308409"/>
                  </a:cubicBezTo>
                  <a:cubicBezTo>
                    <a:pt x="32185" y="300298"/>
                    <a:pt x="23441" y="291107"/>
                    <a:pt x="16744" y="280838"/>
                  </a:cubicBezTo>
                  <a:cubicBezTo>
                    <a:pt x="10046" y="270569"/>
                    <a:pt x="4465" y="257770"/>
                    <a:pt x="0" y="242441"/>
                  </a:cubicBezTo>
                  <a:lnTo>
                    <a:pt x="91976" y="232395"/>
                  </a:lnTo>
                  <a:cubicBezTo>
                    <a:pt x="94209" y="247129"/>
                    <a:pt x="99418" y="258328"/>
                    <a:pt x="107603" y="265993"/>
                  </a:cubicBezTo>
                  <a:cubicBezTo>
                    <a:pt x="115789" y="273657"/>
                    <a:pt x="125537" y="277490"/>
                    <a:pt x="136848" y="277490"/>
                  </a:cubicBezTo>
                  <a:cubicBezTo>
                    <a:pt x="149498" y="277490"/>
                    <a:pt x="159953" y="272690"/>
                    <a:pt x="168213" y="263091"/>
                  </a:cubicBezTo>
                  <a:cubicBezTo>
                    <a:pt x="176473" y="253491"/>
                    <a:pt x="180603" y="239166"/>
                    <a:pt x="180603" y="220116"/>
                  </a:cubicBezTo>
                  <a:cubicBezTo>
                    <a:pt x="180603" y="200620"/>
                    <a:pt x="176436" y="186333"/>
                    <a:pt x="168102" y="177254"/>
                  </a:cubicBezTo>
                  <a:cubicBezTo>
                    <a:pt x="159767" y="168175"/>
                    <a:pt x="148680" y="163636"/>
                    <a:pt x="134839" y="163636"/>
                  </a:cubicBezTo>
                  <a:cubicBezTo>
                    <a:pt x="126058" y="163636"/>
                    <a:pt x="117575" y="165794"/>
                    <a:pt x="109389" y="170110"/>
                  </a:cubicBezTo>
                  <a:cubicBezTo>
                    <a:pt x="103287" y="173236"/>
                    <a:pt x="96590" y="178891"/>
                    <a:pt x="89297" y="187077"/>
                  </a:cubicBezTo>
                  <a:lnTo>
                    <a:pt x="11832" y="1759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49D89-4722-436A-93A5-2CD59FD0F32D}"/>
              </a:ext>
            </a:extLst>
          </p:cNvPr>
          <p:cNvSpPr/>
          <p:nvPr/>
        </p:nvSpPr>
        <p:spPr>
          <a:xfrm>
            <a:off x="6221548" y="1297985"/>
            <a:ext cx="5791200" cy="4710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Avoid disadvantaging providers </a:t>
            </a:r>
            <a:br>
              <a:rPr lang="en-US" sz="2200">
                <a:cs typeface="Arabic Typesetting" panose="03020402040406030203" pitchFamily="66" charset="-78"/>
              </a:rPr>
            </a:br>
            <a:r>
              <a:rPr lang="en-US" sz="2200">
                <a:cs typeface="Arabic Typesetting" panose="03020402040406030203" pitchFamily="66" charset="-78"/>
              </a:rPr>
              <a:t>or patient populations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Create a more inclusive QI approach that accommodates all people and groups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Standardize risk adjustment for populations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Determine population-level risk adjustment and stratification one measure at a time 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Make measurement methods, data sources and results transparent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99FFD2-8F31-4592-BA48-1DFEBE376B11}"/>
              </a:ext>
            </a:extLst>
          </p:cNvPr>
          <p:cNvSpPr txBox="1"/>
          <p:nvPr/>
        </p:nvSpPr>
        <p:spPr>
          <a:xfrm>
            <a:off x="304805" y="258334"/>
            <a:ext cx="104653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Principles for a Digital Measure Roadmap</a:t>
            </a:r>
          </a:p>
        </p:txBody>
      </p:sp>
    </p:spTree>
    <p:extLst>
      <p:ext uri="{BB962C8B-B14F-4D97-AF65-F5344CB8AC3E}">
        <p14:creationId xmlns:p14="http://schemas.microsoft.com/office/powerpoint/2010/main" val="31414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595BBDC-83DD-7A41-AB61-D927C1B3BDA6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-12784324" y="0"/>
            <a:chExt cx="12192000" cy="6858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9EC7FC8-B36F-5749-987B-87CF44A84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12784324" y="0"/>
              <a:ext cx="12192000" cy="685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9D863A-E424-2441-9770-EE61FF709E70}"/>
                </a:ext>
              </a:extLst>
            </p:cNvPr>
            <p:cNvSpPr/>
            <p:nvPr/>
          </p:nvSpPr>
          <p:spPr>
            <a:xfrm>
              <a:off x="-12784324" y="0"/>
              <a:ext cx="12192000" cy="6858000"/>
            </a:xfrm>
            <a:prstGeom prst="rect">
              <a:avLst/>
            </a:prstGeom>
            <a:solidFill>
              <a:schemeClr val="bg2">
                <a:lumMod val="50000"/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6FF63DA-2D67-DD44-A270-994D5E6C0FAC}"/>
                </a:ext>
              </a:extLst>
            </p:cNvPr>
            <p:cNvSpPr/>
            <p:nvPr/>
          </p:nvSpPr>
          <p:spPr>
            <a:xfrm>
              <a:off x="-12784324" y="0"/>
              <a:ext cx="5486400" cy="6858001"/>
            </a:xfrm>
            <a:prstGeom prst="rect">
              <a:avLst/>
            </a:prstGeom>
            <a:solidFill>
              <a:schemeClr val="bg2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21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20BEFA-63D5-C04E-A7C8-2893E3261C3F}"/>
              </a:ext>
            </a:extLst>
          </p:cNvPr>
          <p:cNvCxnSpPr/>
          <p:nvPr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A3DBFB4-A3CA-324A-BBF7-C9719FD31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1234" y="2557820"/>
            <a:ext cx="3420039" cy="1742361"/>
          </a:xfrm>
        </p:spPr>
        <p:txBody>
          <a:bodyPr anchor="ctr"/>
          <a:lstStyle/>
          <a:p>
            <a:r>
              <a:rPr lang="en-US" sz="3600">
                <a:latin typeface="Arial Black" panose="020B0604020202020204" pitchFamily="34" charset="0"/>
                <a:cs typeface="Arial Black" panose="020B0604020202020204" pitchFamily="34" charset="0"/>
              </a:rPr>
              <a:t>Align with Societal Goals 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88B471E-1BED-4572-8465-E757AC888AC1}"/>
              </a:ext>
            </a:extLst>
          </p:cNvPr>
          <p:cNvSpPr txBox="1">
            <a:spLocks/>
          </p:cNvSpPr>
          <p:nvPr/>
        </p:nvSpPr>
        <p:spPr>
          <a:xfrm>
            <a:off x="304806" y="3156553"/>
            <a:ext cx="115823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b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CA3FDC-6F3E-6D46-AC76-99194892B6C6}"/>
              </a:ext>
            </a:extLst>
          </p:cNvPr>
          <p:cNvSpPr/>
          <p:nvPr/>
        </p:nvSpPr>
        <p:spPr>
          <a:xfrm>
            <a:off x="5952555" y="1018404"/>
            <a:ext cx="6239445" cy="3956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100">
                <a:cs typeface="Arabic Typesetting" panose="03020402040406030203" pitchFamily="66" charset="-78"/>
              </a:rPr>
              <a:t>Select measures for impact on cost, quality, social determinants, equity and wellbeing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100">
                <a:cs typeface="Arabic Typesetting" panose="03020402040406030203" pitchFamily="66" charset="-78"/>
              </a:rPr>
              <a:t>Prioritize measures by anticipated benefit </a:t>
            </a:r>
            <a:br>
              <a:rPr lang="en-US" sz="2100">
                <a:cs typeface="Arabic Typesetting" panose="03020402040406030203" pitchFamily="66" charset="-78"/>
              </a:rPr>
            </a:br>
            <a:r>
              <a:rPr lang="en-US" sz="2100">
                <a:cs typeface="Arabic Typesetting" panose="03020402040406030203" pitchFamily="66" charset="-78"/>
              </a:rPr>
              <a:t>(value = resources used/projected benefit)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100">
                <a:cs typeface="Arabic Typesetting" panose="03020402040406030203" pitchFamily="66" charset="-78"/>
              </a:rPr>
              <a:t>Incentivize care for complex patients based on shared savings and improving health, not on benchmarks that complex patients cannot reach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100">
                <a:cs typeface="Arabic Typesetting" panose="03020402040406030203" pitchFamily="66" charset="-78"/>
              </a:rPr>
              <a:t>Separate patient characteristics from provider performance to avoid cherry-picking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AB5A31-3E22-CE40-A076-E7AE33618329}"/>
              </a:ext>
            </a:extLst>
          </p:cNvPr>
          <p:cNvGrpSpPr/>
          <p:nvPr/>
        </p:nvGrpSpPr>
        <p:grpSpPr>
          <a:xfrm>
            <a:off x="466155" y="2799556"/>
            <a:ext cx="1258888" cy="1258888"/>
            <a:chOff x="398920" y="4410179"/>
            <a:chExt cx="1258888" cy="125888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7F39896-A0ED-7E43-BD21-9E6F050C5624}"/>
                </a:ext>
              </a:extLst>
            </p:cNvPr>
            <p:cNvSpPr/>
            <p:nvPr/>
          </p:nvSpPr>
          <p:spPr>
            <a:xfrm>
              <a:off x="398920" y="4410179"/>
              <a:ext cx="1258888" cy="12588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FBA4A05-2382-7A4C-88DF-E44437285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2338" y="4550150"/>
              <a:ext cx="1005840" cy="100584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B4BAD8-9DC8-EF42-93DA-789FA235B72A}"/>
              </a:ext>
            </a:extLst>
          </p:cNvPr>
          <p:cNvGrpSpPr/>
          <p:nvPr/>
        </p:nvGrpSpPr>
        <p:grpSpPr>
          <a:xfrm>
            <a:off x="270479" y="2417589"/>
            <a:ext cx="685800" cy="685800"/>
            <a:chOff x="203244" y="2417589"/>
            <a:chExt cx="685800" cy="6858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38770FD-0DB9-494F-9213-CB1BBB7088B7}"/>
                </a:ext>
              </a:extLst>
            </p:cNvPr>
            <p:cNvSpPr/>
            <p:nvPr/>
          </p:nvSpPr>
          <p:spPr>
            <a:xfrm>
              <a:off x="203244" y="2417589"/>
              <a:ext cx="685800" cy="685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70263B1-D46D-3D46-BC9D-069BD2D695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203" y="2554749"/>
              <a:ext cx="327882" cy="411480"/>
            </a:xfrm>
            <a:custGeom>
              <a:avLst/>
              <a:gdLst/>
              <a:ahLst/>
              <a:cxnLst/>
              <a:rect l="l" t="t" r="r" b="b"/>
              <a:pathLst>
                <a:path w="269677" h="338435">
                  <a:moveTo>
                    <a:pt x="139973" y="170780"/>
                  </a:moveTo>
                  <a:cubicBezTo>
                    <a:pt x="127323" y="170780"/>
                    <a:pt x="116719" y="175468"/>
                    <a:pt x="108161" y="184844"/>
                  </a:cubicBezTo>
                  <a:cubicBezTo>
                    <a:pt x="99603" y="194220"/>
                    <a:pt x="95324" y="207615"/>
                    <a:pt x="95324" y="225028"/>
                  </a:cubicBezTo>
                  <a:cubicBezTo>
                    <a:pt x="95324" y="242738"/>
                    <a:pt x="99789" y="256617"/>
                    <a:pt x="108719" y="266662"/>
                  </a:cubicBezTo>
                  <a:cubicBezTo>
                    <a:pt x="117649" y="276708"/>
                    <a:pt x="128588" y="281731"/>
                    <a:pt x="141536" y="281731"/>
                  </a:cubicBezTo>
                  <a:cubicBezTo>
                    <a:pt x="153442" y="281731"/>
                    <a:pt x="163413" y="277192"/>
                    <a:pt x="171450" y="268113"/>
                  </a:cubicBezTo>
                  <a:cubicBezTo>
                    <a:pt x="179487" y="259035"/>
                    <a:pt x="183505" y="245492"/>
                    <a:pt x="183505" y="227483"/>
                  </a:cubicBezTo>
                  <a:cubicBezTo>
                    <a:pt x="183505" y="209029"/>
                    <a:pt x="179338" y="194964"/>
                    <a:pt x="171004" y="185291"/>
                  </a:cubicBezTo>
                  <a:cubicBezTo>
                    <a:pt x="162669" y="175617"/>
                    <a:pt x="152326" y="170780"/>
                    <a:pt x="139973" y="170780"/>
                  </a:cubicBezTo>
                  <a:close/>
                  <a:moveTo>
                    <a:pt x="140643" y="0"/>
                  </a:moveTo>
                  <a:cubicBezTo>
                    <a:pt x="166688" y="0"/>
                    <a:pt x="187263" y="3013"/>
                    <a:pt x="202369" y="9041"/>
                  </a:cubicBezTo>
                  <a:cubicBezTo>
                    <a:pt x="217475" y="15068"/>
                    <a:pt x="230014" y="23887"/>
                    <a:pt x="239985" y="35495"/>
                  </a:cubicBezTo>
                  <a:cubicBezTo>
                    <a:pt x="249957" y="47104"/>
                    <a:pt x="257547" y="61689"/>
                    <a:pt x="262756" y="79251"/>
                  </a:cubicBezTo>
                  <a:lnTo>
                    <a:pt x="172343" y="90413"/>
                  </a:lnTo>
                  <a:cubicBezTo>
                    <a:pt x="169962" y="77762"/>
                    <a:pt x="165981" y="68833"/>
                    <a:pt x="160400" y="63624"/>
                  </a:cubicBezTo>
                  <a:cubicBezTo>
                    <a:pt x="154819" y="58415"/>
                    <a:pt x="147935" y="55810"/>
                    <a:pt x="139750" y="55810"/>
                  </a:cubicBezTo>
                  <a:cubicBezTo>
                    <a:pt x="125016" y="55810"/>
                    <a:pt x="113556" y="63252"/>
                    <a:pt x="105370" y="78134"/>
                  </a:cubicBezTo>
                  <a:cubicBezTo>
                    <a:pt x="99417" y="88850"/>
                    <a:pt x="95027" y="111770"/>
                    <a:pt x="92199" y="146893"/>
                  </a:cubicBezTo>
                  <a:cubicBezTo>
                    <a:pt x="103064" y="135880"/>
                    <a:pt x="114226" y="127731"/>
                    <a:pt x="125685" y="122448"/>
                  </a:cubicBezTo>
                  <a:cubicBezTo>
                    <a:pt x="137145" y="117165"/>
                    <a:pt x="150391" y="114523"/>
                    <a:pt x="165423" y="114523"/>
                  </a:cubicBezTo>
                  <a:cubicBezTo>
                    <a:pt x="194593" y="114523"/>
                    <a:pt x="219261" y="124941"/>
                    <a:pt x="239427" y="145777"/>
                  </a:cubicBezTo>
                  <a:cubicBezTo>
                    <a:pt x="259594" y="166613"/>
                    <a:pt x="269677" y="193030"/>
                    <a:pt x="269677" y="225028"/>
                  </a:cubicBezTo>
                  <a:cubicBezTo>
                    <a:pt x="269677" y="246608"/>
                    <a:pt x="264579" y="266328"/>
                    <a:pt x="254385" y="284187"/>
                  </a:cubicBezTo>
                  <a:cubicBezTo>
                    <a:pt x="244190" y="302046"/>
                    <a:pt x="230051" y="315552"/>
                    <a:pt x="211969" y="324705"/>
                  </a:cubicBezTo>
                  <a:cubicBezTo>
                    <a:pt x="193886" y="333858"/>
                    <a:pt x="171227" y="338435"/>
                    <a:pt x="143991" y="338435"/>
                  </a:cubicBezTo>
                  <a:cubicBezTo>
                    <a:pt x="111249" y="338435"/>
                    <a:pt x="84981" y="332854"/>
                    <a:pt x="65187" y="321692"/>
                  </a:cubicBezTo>
                  <a:cubicBezTo>
                    <a:pt x="45393" y="310530"/>
                    <a:pt x="29580" y="292707"/>
                    <a:pt x="17748" y="268225"/>
                  </a:cubicBezTo>
                  <a:cubicBezTo>
                    <a:pt x="5916" y="243743"/>
                    <a:pt x="0" y="211336"/>
                    <a:pt x="0" y="171003"/>
                  </a:cubicBezTo>
                  <a:cubicBezTo>
                    <a:pt x="0" y="111918"/>
                    <a:pt x="12427" y="68647"/>
                    <a:pt x="37282" y="41188"/>
                  </a:cubicBezTo>
                  <a:cubicBezTo>
                    <a:pt x="62136" y="13729"/>
                    <a:pt x="96590" y="0"/>
                    <a:pt x="1406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C284701-7D06-4831-B112-8A960B5A4D65}"/>
              </a:ext>
            </a:extLst>
          </p:cNvPr>
          <p:cNvSpPr txBox="1"/>
          <p:nvPr/>
        </p:nvSpPr>
        <p:spPr>
          <a:xfrm>
            <a:off x="304805" y="258334"/>
            <a:ext cx="104653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Principles for a Digital Measure Roadmap</a:t>
            </a:r>
          </a:p>
        </p:txBody>
      </p:sp>
    </p:spTree>
    <p:extLst>
      <p:ext uri="{BB962C8B-B14F-4D97-AF65-F5344CB8AC3E}">
        <p14:creationId xmlns:p14="http://schemas.microsoft.com/office/powerpoint/2010/main" val="207293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69FDED7-1C70-064F-87AD-55F02F00B1E2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-12784324" y="0"/>
            <a:chExt cx="12192000" cy="6858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256FF79-4B5F-9E4C-A211-F2BA04B5A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12784324" y="0"/>
              <a:ext cx="12192000" cy="685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863DBA-7226-CC44-86E9-4A21BD414D01}"/>
                </a:ext>
              </a:extLst>
            </p:cNvPr>
            <p:cNvSpPr/>
            <p:nvPr/>
          </p:nvSpPr>
          <p:spPr>
            <a:xfrm>
              <a:off x="-12784324" y="0"/>
              <a:ext cx="12192000" cy="6858000"/>
            </a:xfrm>
            <a:prstGeom prst="rect">
              <a:avLst/>
            </a:prstGeom>
            <a:solidFill>
              <a:schemeClr val="bg2">
                <a:lumMod val="50000"/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6DA8E3-B45C-E44D-AF1E-1D63EFED0053}"/>
                </a:ext>
              </a:extLst>
            </p:cNvPr>
            <p:cNvSpPr/>
            <p:nvPr/>
          </p:nvSpPr>
          <p:spPr>
            <a:xfrm>
              <a:off x="-12784324" y="0"/>
              <a:ext cx="5486400" cy="6858001"/>
            </a:xfrm>
            <a:prstGeom prst="rect">
              <a:avLst/>
            </a:prstGeom>
            <a:solidFill>
              <a:schemeClr val="bg2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20BEFA-63D5-C04E-A7C8-2893E3261C3F}"/>
              </a:ext>
            </a:extLst>
          </p:cNvPr>
          <p:cNvCxnSpPr/>
          <p:nvPr/>
        </p:nvCxnSpPr>
        <p:spPr>
          <a:xfrm>
            <a:off x="10879891" y="6427735"/>
            <a:ext cx="0" cy="193238"/>
          </a:xfrm>
          <a:prstGeom prst="line">
            <a:avLst/>
          </a:prstGeom>
          <a:ln w="12700" cap="rnd">
            <a:solidFill>
              <a:schemeClr val="tx1">
                <a:alpha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A3DBFB4-A3CA-324A-BBF7-C9719FD31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949" y="6298219"/>
            <a:ext cx="803603" cy="45242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1234" y="2557820"/>
            <a:ext cx="3420039" cy="1742361"/>
          </a:xfrm>
        </p:spPr>
        <p:txBody>
          <a:bodyPr anchor="ctr"/>
          <a:lstStyle/>
          <a:p>
            <a:r>
              <a:rPr lang="en-US" sz="3600">
                <a:latin typeface="Arial Black" panose="020B0604020202020204" pitchFamily="34" charset="0"/>
                <a:cs typeface="Arial Black" panose="020B0604020202020204" pitchFamily="34" charset="0"/>
              </a:rPr>
              <a:t>Provide Timely and Targeted Analysis </a:t>
            </a:r>
            <a:br>
              <a:rPr lang="en-US" sz="360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600">
                <a:latin typeface="Arial Black" panose="020B0604020202020204" pitchFamily="34" charset="0"/>
                <a:cs typeface="Arial Black" panose="020B0604020202020204" pitchFamily="34" charset="0"/>
              </a:rPr>
              <a:t>and Feedback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88B471E-1BED-4572-8465-E757AC888AC1}"/>
              </a:ext>
            </a:extLst>
          </p:cNvPr>
          <p:cNvSpPr txBox="1">
            <a:spLocks/>
          </p:cNvSpPr>
          <p:nvPr/>
        </p:nvSpPr>
        <p:spPr>
          <a:xfrm>
            <a:off x="304806" y="3156553"/>
            <a:ext cx="115823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b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CA3FDC-6F3E-6D46-AC76-99194892B6C6}"/>
              </a:ext>
            </a:extLst>
          </p:cNvPr>
          <p:cNvSpPr/>
          <p:nvPr/>
        </p:nvSpPr>
        <p:spPr>
          <a:xfrm>
            <a:off x="6096000" y="2772731"/>
            <a:ext cx="5791200" cy="178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Build benchmarks cautiously and  </a:t>
            </a:r>
            <a:br>
              <a:rPr lang="en-US" sz="2200">
                <a:cs typeface="Arabic Typesetting" panose="03020402040406030203" pitchFamily="66" charset="-78"/>
              </a:rPr>
            </a:br>
            <a:r>
              <a:rPr lang="en-US" sz="2200">
                <a:cs typeface="Arabic Typesetting" panose="03020402040406030203" pitchFamily="66" charset="-78"/>
              </a:rPr>
              <a:t>include statistical results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Arabic Typesetting" panose="03020402040406030203" pitchFamily="66" charset="-78"/>
              </a:rPr>
              <a:t>Provide fast, actionable information </a:t>
            </a:r>
            <a:br>
              <a:rPr lang="en-US" sz="2200">
                <a:cs typeface="Arabic Typesetting" panose="03020402040406030203" pitchFamily="66" charset="-78"/>
              </a:rPr>
            </a:br>
            <a:r>
              <a:rPr lang="en-US" sz="2200">
                <a:cs typeface="Arabic Typesetting" panose="03020402040406030203" pitchFamily="66" charset="-78"/>
              </a:rPr>
              <a:t>from CQMs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37DCCD-438E-7140-8185-F17BF5BA6D96}"/>
              </a:ext>
            </a:extLst>
          </p:cNvPr>
          <p:cNvGrpSpPr/>
          <p:nvPr/>
        </p:nvGrpSpPr>
        <p:grpSpPr>
          <a:xfrm>
            <a:off x="466155" y="2799556"/>
            <a:ext cx="1258888" cy="1258888"/>
            <a:chOff x="398920" y="4410179"/>
            <a:chExt cx="1258888" cy="125888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89CC854-B21B-F649-8397-91E821C4FAE1}"/>
                </a:ext>
              </a:extLst>
            </p:cNvPr>
            <p:cNvSpPr/>
            <p:nvPr/>
          </p:nvSpPr>
          <p:spPr>
            <a:xfrm>
              <a:off x="398920" y="4410179"/>
              <a:ext cx="1258888" cy="12588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5154C97-EF9A-504A-843B-BB39584BB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3168" y="4614427"/>
              <a:ext cx="850392" cy="85039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88B61E-A31A-8B48-8267-5DBB14F89B75}"/>
              </a:ext>
            </a:extLst>
          </p:cNvPr>
          <p:cNvGrpSpPr/>
          <p:nvPr/>
        </p:nvGrpSpPr>
        <p:grpSpPr>
          <a:xfrm>
            <a:off x="270479" y="2417589"/>
            <a:ext cx="685800" cy="685800"/>
            <a:chOff x="203244" y="2417589"/>
            <a:chExt cx="685800" cy="6858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26FDC69-9437-6A49-8A17-DE48262F3E65}"/>
                </a:ext>
              </a:extLst>
            </p:cNvPr>
            <p:cNvSpPr/>
            <p:nvPr/>
          </p:nvSpPr>
          <p:spPr>
            <a:xfrm>
              <a:off x="203244" y="2417589"/>
              <a:ext cx="685800" cy="685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E1658E1-6887-6F43-B98B-3305B4300A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923" y="2584619"/>
              <a:ext cx="296650" cy="365760"/>
            </a:xfrm>
            <a:custGeom>
              <a:avLst/>
              <a:gdLst/>
              <a:ahLst/>
              <a:cxnLst/>
              <a:rect l="l" t="t" r="r" b="b"/>
              <a:pathLst>
                <a:path w="265435" h="327273">
                  <a:moveTo>
                    <a:pt x="0" y="0"/>
                  </a:moveTo>
                  <a:lnTo>
                    <a:pt x="265435" y="0"/>
                  </a:lnTo>
                  <a:lnTo>
                    <a:pt x="265435" y="61391"/>
                  </a:lnTo>
                  <a:cubicBezTo>
                    <a:pt x="242367" y="82227"/>
                    <a:pt x="223093" y="104775"/>
                    <a:pt x="207615" y="129034"/>
                  </a:cubicBezTo>
                  <a:cubicBezTo>
                    <a:pt x="188863" y="158502"/>
                    <a:pt x="174055" y="191318"/>
                    <a:pt x="163190" y="227483"/>
                  </a:cubicBezTo>
                  <a:cubicBezTo>
                    <a:pt x="154558" y="255612"/>
                    <a:pt x="148754" y="288875"/>
                    <a:pt x="145777" y="327273"/>
                  </a:cubicBezTo>
                  <a:lnTo>
                    <a:pt x="55141" y="327273"/>
                  </a:lnTo>
                  <a:cubicBezTo>
                    <a:pt x="62285" y="273843"/>
                    <a:pt x="73521" y="229046"/>
                    <a:pt x="88850" y="192881"/>
                  </a:cubicBezTo>
                  <a:cubicBezTo>
                    <a:pt x="104180" y="156716"/>
                    <a:pt x="128439" y="118020"/>
                    <a:pt x="161627" y="76795"/>
                  </a:cubicBezTo>
                  <a:lnTo>
                    <a:pt x="0" y="7679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EA36790-9DF1-4992-95FC-18D4B5BCCF0B}"/>
              </a:ext>
            </a:extLst>
          </p:cNvPr>
          <p:cNvSpPr txBox="1"/>
          <p:nvPr/>
        </p:nvSpPr>
        <p:spPr>
          <a:xfrm>
            <a:off x="304805" y="258334"/>
            <a:ext cx="104653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Principles for a Digital Measure Roadmap</a:t>
            </a:r>
          </a:p>
        </p:txBody>
      </p:sp>
    </p:spTree>
    <p:extLst>
      <p:ext uri="{BB962C8B-B14F-4D97-AF65-F5344CB8AC3E}">
        <p14:creationId xmlns:p14="http://schemas.microsoft.com/office/powerpoint/2010/main" val="31871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677693A2-DFDD-344C-BEAC-09C65CF0BCBD}"/>
              </a:ext>
            </a:extLst>
          </p:cNvPr>
          <p:cNvSpPr/>
          <p:nvPr/>
        </p:nvSpPr>
        <p:spPr>
          <a:xfrm>
            <a:off x="2174241" y="1183738"/>
            <a:ext cx="3921760" cy="1226519"/>
          </a:xfrm>
          <a:prstGeom prst="rect">
            <a:avLst/>
          </a:prstGeom>
          <a:gradFill flip="none" rotWithShape="1">
            <a:gsLst>
              <a:gs pos="1000">
                <a:schemeClr val="accent6">
                  <a:alpha val="0"/>
                </a:schemeClr>
              </a:gs>
              <a:gs pos="100000">
                <a:schemeClr val="accent6">
                  <a:alpha val="41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0" rIns="182880" rtlCol="0" anchor="ctr"/>
          <a:lstStyle/>
          <a:p>
            <a:pPr defTabSz="342900">
              <a:buClr>
                <a:srgbClr val="000000"/>
              </a:buClr>
              <a:buSzPts val="2400"/>
              <a:defRPr/>
            </a:pPr>
            <a:r>
              <a:rPr lang="en-US" sz="2000" b="1" dirty="0">
                <a:solidFill>
                  <a:schemeClr val="accent6"/>
                </a:solidFill>
                <a:ea typeface="Arial"/>
                <a:cs typeface="Arial"/>
                <a:sym typeface="Arial"/>
              </a:rPr>
              <a:t>Better accountability </a:t>
            </a:r>
            <a:br>
              <a:rPr lang="en-US" sz="2000" b="1" dirty="0">
                <a:solidFill>
                  <a:schemeClr val="accent6"/>
                </a:solidFill>
                <a:ea typeface="Arial"/>
                <a:cs typeface="Arial"/>
                <a:sym typeface="Arial"/>
              </a:rPr>
            </a:br>
            <a:r>
              <a:rPr lang="en-US" sz="2000" b="1" dirty="0">
                <a:solidFill>
                  <a:schemeClr val="accent6"/>
                </a:solidFill>
                <a:ea typeface="Arial"/>
                <a:cs typeface="Arial"/>
                <a:sym typeface="Arial"/>
              </a:rPr>
              <a:t>at all levels</a:t>
            </a:r>
            <a:endParaRPr lang="en-US" sz="900" b="1" dirty="0">
              <a:solidFill>
                <a:schemeClr val="accent6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D31B1E-0723-4AC4-9FE6-E70685C7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D26886-191C-434E-B15A-A21D04A24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NCQA’s Vision for Quality Measurement</a:t>
            </a:r>
            <a:br>
              <a:rPr lang="en-US" dirty="0"/>
            </a:br>
            <a:endParaRPr lang="en-U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EFA917C-7117-474D-B516-C7A5A4AFFE68}"/>
              </a:ext>
            </a:extLst>
          </p:cNvPr>
          <p:cNvSpPr/>
          <p:nvPr/>
        </p:nvSpPr>
        <p:spPr>
          <a:xfrm>
            <a:off x="5186446" y="1183738"/>
            <a:ext cx="1819108" cy="1226519"/>
          </a:xfrm>
          <a:custGeom>
            <a:avLst/>
            <a:gdLst>
              <a:gd name="connsiteX0" fmla="*/ 909554 w 1819108"/>
              <a:gd name="connsiteY0" fmla="*/ 0 h 1226519"/>
              <a:gd name="connsiteX1" fmla="*/ 1819108 w 1819108"/>
              <a:gd name="connsiteY1" fmla="*/ 1226519 h 1226519"/>
              <a:gd name="connsiteX2" fmla="*/ 0 w 1819108"/>
              <a:gd name="connsiteY2" fmla="*/ 1226519 h 1226519"/>
              <a:gd name="connsiteX3" fmla="*/ 909554 w 1819108"/>
              <a:gd name="connsiteY3" fmla="*/ 0 h 122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9108" h="1226519">
                <a:moveTo>
                  <a:pt x="909554" y="0"/>
                </a:moveTo>
                <a:lnTo>
                  <a:pt x="1819108" y="1226519"/>
                </a:lnTo>
                <a:lnTo>
                  <a:pt x="0" y="1226519"/>
                </a:lnTo>
                <a:lnTo>
                  <a:pt x="90955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560F34ED-AE84-A646-B1C9-100129DD0CA3}"/>
              </a:ext>
            </a:extLst>
          </p:cNvPr>
          <p:cNvSpPr/>
          <p:nvPr/>
        </p:nvSpPr>
        <p:spPr>
          <a:xfrm>
            <a:off x="4274010" y="2437689"/>
            <a:ext cx="3643980" cy="1202973"/>
          </a:xfrm>
          <a:custGeom>
            <a:avLst/>
            <a:gdLst>
              <a:gd name="connsiteX0" fmla="*/ 892093 w 3643980"/>
              <a:gd name="connsiteY0" fmla="*/ 0 h 1202973"/>
              <a:gd name="connsiteX1" fmla="*/ 2751887 w 3643980"/>
              <a:gd name="connsiteY1" fmla="*/ 0 h 1202973"/>
              <a:gd name="connsiteX2" fmla="*/ 3643980 w 3643980"/>
              <a:gd name="connsiteY2" fmla="*/ 1202973 h 1202973"/>
              <a:gd name="connsiteX3" fmla="*/ 0 w 3643980"/>
              <a:gd name="connsiteY3" fmla="*/ 1202973 h 1202973"/>
              <a:gd name="connsiteX4" fmla="*/ 892093 w 3643980"/>
              <a:gd name="connsiteY4" fmla="*/ 0 h 1202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980" h="1202973">
                <a:moveTo>
                  <a:pt x="892093" y="0"/>
                </a:moveTo>
                <a:lnTo>
                  <a:pt x="2751887" y="0"/>
                </a:lnTo>
                <a:lnTo>
                  <a:pt x="3643980" y="1202973"/>
                </a:lnTo>
                <a:lnTo>
                  <a:pt x="0" y="1202973"/>
                </a:lnTo>
                <a:lnTo>
                  <a:pt x="89209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Programs use </a:t>
            </a:r>
            <a:br>
              <a:rPr lang="en-US" dirty="0">
                <a:solidFill>
                  <a:srgbClr val="FFFFFF"/>
                </a:solidFill>
                <a:ea typeface="Arial"/>
                <a:cs typeface="Arial"/>
                <a:sym typeface="Arial"/>
              </a:rPr>
            </a:br>
            <a:r>
              <a:rPr lang="en-US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better measures</a:t>
            </a:r>
            <a:endParaRPr lang="en-US" sz="8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F353DD17-39E8-AD49-88A7-356C8A13E2B5}"/>
              </a:ext>
            </a:extLst>
          </p:cNvPr>
          <p:cNvSpPr/>
          <p:nvPr/>
        </p:nvSpPr>
        <p:spPr>
          <a:xfrm>
            <a:off x="3361574" y="3668094"/>
            <a:ext cx="5468853" cy="1202974"/>
          </a:xfrm>
          <a:custGeom>
            <a:avLst/>
            <a:gdLst>
              <a:gd name="connsiteX0" fmla="*/ 892094 w 5468853"/>
              <a:gd name="connsiteY0" fmla="*/ 0 h 1202974"/>
              <a:gd name="connsiteX1" fmla="*/ 4576760 w 5468853"/>
              <a:gd name="connsiteY1" fmla="*/ 0 h 1202974"/>
              <a:gd name="connsiteX2" fmla="*/ 5468853 w 5468853"/>
              <a:gd name="connsiteY2" fmla="*/ 1202974 h 1202974"/>
              <a:gd name="connsiteX3" fmla="*/ 0 w 5468853"/>
              <a:gd name="connsiteY3" fmla="*/ 1202974 h 1202974"/>
              <a:gd name="connsiteX4" fmla="*/ 892094 w 5468853"/>
              <a:gd name="connsiteY4" fmla="*/ 0 h 120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8853" h="1202974">
                <a:moveTo>
                  <a:pt x="892094" y="0"/>
                </a:moveTo>
                <a:lnTo>
                  <a:pt x="4576760" y="0"/>
                </a:lnTo>
                <a:lnTo>
                  <a:pt x="5468853" y="1202974"/>
                </a:lnTo>
                <a:lnTo>
                  <a:pt x="0" y="1202974"/>
                </a:lnTo>
                <a:lnTo>
                  <a:pt x="89209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Measures move beyond </a:t>
            </a:r>
            <a:br>
              <a:rPr lang="en-US" dirty="0">
                <a:solidFill>
                  <a:srgbClr val="FFFFFF"/>
                </a:solidFill>
                <a:ea typeface="Arial"/>
                <a:cs typeface="Arial"/>
                <a:sym typeface="Arial"/>
              </a:rPr>
            </a:br>
            <a:r>
              <a:rPr lang="en-US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visit counts and low-bar process</a:t>
            </a:r>
            <a:endParaRPr lang="en-US" sz="8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7F952B25-45F1-F440-8249-3FFFE2B29B66}"/>
              </a:ext>
            </a:extLst>
          </p:cNvPr>
          <p:cNvSpPr/>
          <p:nvPr/>
        </p:nvSpPr>
        <p:spPr>
          <a:xfrm>
            <a:off x="2431677" y="4910075"/>
            <a:ext cx="7328647" cy="1226519"/>
          </a:xfrm>
          <a:custGeom>
            <a:avLst/>
            <a:gdLst>
              <a:gd name="connsiteX0" fmla="*/ 909554 w 7328647"/>
              <a:gd name="connsiteY0" fmla="*/ 0 h 1226519"/>
              <a:gd name="connsiteX1" fmla="*/ 6419093 w 7328647"/>
              <a:gd name="connsiteY1" fmla="*/ 0 h 1226519"/>
              <a:gd name="connsiteX2" fmla="*/ 7328647 w 7328647"/>
              <a:gd name="connsiteY2" fmla="*/ 1226519 h 1226519"/>
              <a:gd name="connsiteX3" fmla="*/ 0 w 7328647"/>
              <a:gd name="connsiteY3" fmla="*/ 1226519 h 1226519"/>
              <a:gd name="connsiteX4" fmla="*/ 909554 w 7328647"/>
              <a:gd name="connsiteY4" fmla="*/ 0 h 122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8647" h="1226519">
                <a:moveTo>
                  <a:pt x="909554" y="0"/>
                </a:moveTo>
                <a:lnTo>
                  <a:pt x="6419093" y="0"/>
                </a:lnTo>
                <a:lnTo>
                  <a:pt x="7328647" y="1226519"/>
                </a:lnTo>
                <a:lnTo>
                  <a:pt x="0" y="1226519"/>
                </a:lnTo>
                <a:lnTo>
                  <a:pt x="90955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>
                <a:srgbClr val="000000"/>
              </a:buClr>
              <a:buSzPts val="2400"/>
              <a:defRPr/>
            </a:pPr>
            <a:r>
              <a:rPr lang="en-US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New data sources, </a:t>
            </a:r>
            <a:endParaRPr lang="en-US" sz="8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 defTabSz="342900">
              <a:buClr>
                <a:srgbClr val="000000"/>
              </a:buClr>
              <a:buSzPts val="2400"/>
              <a:defRPr/>
            </a:pPr>
            <a:r>
              <a:rPr lang="en-US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improved content and flow</a:t>
            </a:r>
            <a:endParaRPr lang="en-US" sz="8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6DFDF90-B416-1E4D-B265-AF634D204A0E}"/>
              </a:ext>
            </a:extLst>
          </p:cNvPr>
          <p:cNvGrpSpPr/>
          <p:nvPr/>
        </p:nvGrpSpPr>
        <p:grpSpPr>
          <a:xfrm>
            <a:off x="7117849" y="2510871"/>
            <a:ext cx="3285325" cy="512262"/>
            <a:chOff x="7117849" y="2382535"/>
            <a:chExt cx="3285325" cy="51226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2CB9F5C-A8F3-A44B-B541-26B96B3B9BF1}"/>
                </a:ext>
              </a:extLst>
            </p:cNvPr>
            <p:cNvCxnSpPr/>
            <p:nvPr/>
          </p:nvCxnSpPr>
          <p:spPr>
            <a:xfrm flipV="1">
              <a:off x="7117849" y="2382535"/>
              <a:ext cx="780373" cy="512262"/>
            </a:xfrm>
            <a:prstGeom prst="line">
              <a:avLst/>
            </a:prstGeom>
            <a:ln w="12700" cap="rnd">
              <a:solidFill>
                <a:schemeClr val="accent1">
                  <a:lumMod val="40000"/>
                  <a:lumOff val="60000"/>
                </a:schemeClr>
              </a:solidFill>
              <a:headEnd type="oval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571300D-21C8-C342-9AAB-D8CFBDCE7DFB}"/>
                </a:ext>
              </a:extLst>
            </p:cNvPr>
            <p:cNvCxnSpPr>
              <a:cxnSpLocks/>
            </p:cNvCxnSpPr>
            <p:nvPr/>
          </p:nvCxnSpPr>
          <p:spPr>
            <a:xfrm>
              <a:off x="7898222" y="2382535"/>
              <a:ext cx="2504952" cy="0"/>
            </a:xfrm>
            <a:prstGeom prst="line">
              <a:avLst/>
            </a:prstGeom>
            <a:ln w="12700" cap="rnd"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0CDC8D5-8AE7-F44A-9EE7-5988711CD491}"/>
              </a:ext>
            </a:extLst>
          </p:cNvPr>
          <p:cNvSpPr/>
          <p:nvPr/>
        </p:nvSpPr>
        <p:spPr>
          <a:xfrm>
            <a:off x="7951715" y="1973968"/>
            <a:ext cx="279649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342900">
              <a:defRPr/>
            </a:pPr>
            <a:r>
              <a:rPr lang="en-US" sz="1600" i="1" dirty="0">
                <a:solidFill>
                  <a:schemeClr val="bg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Measure harmonization across programs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881AC14-948D-4A44-B654-70EFE26EC808}"/>
              </a:ext>
            </a:extLst>
          </p:cNvPr>
          <p:cNvGrpSpPr/>
          <p:nvPr/>
        </p:nvGrpSpPr>
        <p:grpSpPr>
          <a:xfrm flipH="1">
            <a:off x="1266669" y="3730072"/>
            <a:ext cx="2987850" cy="512262"/>
            <a:chOff x="7117848" y="3714030"/>
            <a:chExt cx="4580361" cy="51226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CF7896B-28C5-4143-A809-DD198EE27DCE}"/>
                </a:ext>
              </a:extLst>
            </p:cNvPr>
            <p:cNvCxnSpPr/>
            <p:nvPr/>
          </p:nvCxnSpPr>
          <p:spPr>
            <a:xfrm flipV="1">
              <a:off x="7117848" y="3714030"/>
              <a:ext cx="1111751" cy="512262"/>
            </a:xfrm>
            <a:prstGeom prst="line">
              <a:avLst/>
            </a:prstGeom>
            <a:ln w="12700" cap="rnd">
              <a:solidFill>
                <a:schemeClr val="accent1">
                  <a:lumMod val="40000"/>
                  <a:lumOff val="60000"/>
                </a:schemeClr>
              </a:solidFill>
              <a:headEnd type="oval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9CFBC0-B2AA-9D42-97EC-0C5E409CAD61}"/>
                </a:ext>
              </a:extLst>
            </p:cNvPr>
            <p:cNvCxnSpPr>
              <a:cxnSpLocks/>
            </p:cNvCxnSpPr>
            <p:nvPr/>
          </p:nvCxnSpPr>
          <p:spPr>
            <a:xfrm>
              <a:off x="8229598" y="3714030"/>
              <a:ext cx="3468611" cy="0"/>
            </a:xfrm>
            <a:prstGeom prst="line">
              <a:avLst/>
            </a:prstGeom>
            <a:ln w="12700" cap="rnd"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F3445DE5-5202-F14C-9025-75AD6C69B69C}"/>
              </a:ext>
            </a:extLst>
          </p:cNvPr>
          <p:cNvSpPr/>
          <p:nvPr/>
        </p:nvSpPr>
        <p:spPr>
          <a:xfrm>
            <a:off x="1286258" y="3193169"/>
            <a:ext cx="238738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342900">
              <a:defRPr/>
            </a:pPr>
            <a:r>
              <a:rPr lang="en-US" sz="1600" i="1" dirty="0">
                <a:solidFill>
                  <a:schemeClr val="bg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Meaningful, patient-centric measures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65EA7F8-48D5-B14A-8868-047C64C17CDB}"/>
              </a:ext>
            </a:extLst>
          </p:cNvPr>
          <p:cNvCxnSpPr>
            <a:cxnSpLocks/>
          </p:cNvCxnSpPr>
          <p:nvPr/>
        </p:nvCxnSpPr>
        <p:spPr>
          <a:xfrm flipH="1">
            <a:off x="850563" y="5510745"/>
            <a:ext cx="3135942" cy="0"/>
          </a:xfrm>
          <a:prstGeom prst="line">
            <a:avLst/>
          </a:prstGeom>
          <a:ln w="12700" cap="rnd">
            <a:solidFill>
              <a:schemeClr val="accent1">
                <a:lumMod val="40000"/>
                <a:lumOff val="60000"/>
              </a:schemeClr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40899773-C6E6-F644-89B1-E9CF9799EA3A}"/>
              </a:ext>
            </a:extLst>
          </p:cNvPr>
          <p:cNvSpPr/>
          <p:nvPr/>
        </p:nvSpPr>
        <p:spPr>
          <a:xfrm>
            <a:off x="882499" y="4973842"/>
            <a:ext cx="172495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342900">
              <a:defRPr/>
            </a:pPr>
            <a:r>
              <a:rPr lang="en-US" sz="1600" i="1" dirty="0">
                <a:solidFill>
                  <a:schemeClr val="bg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Standardized</a:t>
            </a:r>
            <a:br>
              <a:rPr lang="en-US" sz="1600" i="1" dirty="0">
                <a:solidFill>
                  <a:schemeClr val="bg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</a:br>
            <a:r>
              <a:rPr lang="en-US" sz="1600" i="1" dirty="0">
                <a:solidFill>
                  <a:schemeClr val="bg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electronic data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D3A66D8-2796-1F40-92CA-14AA37753AE3}"/>
              </a:ext>
            </a:extLst>
          </p:cNvPr>
          <p:cNvCxnSpPr>
            <a:cxnSpLocks/>
          </p:cNvCxnSpPr>
          <p:nvPr/>
        </p:nvCxnSpPr>
        <p:spPr>
          <a:xfrm>
            <a:off x="8085552" y="5510745"/>
            <a:ext cx="3625185" cy="0"/>
          </a:xfrm>
          <a:prstGeom prst="line">
            <a:avLst/>
          </a:prstGeom>
          <a:ln w="12700" cap="rnd">
            <a:solidFill>
              <a:schemeClr val="accent1">
                <a:lumMod val="40000"/>
                <a:lumOff val="60000"/>
              </a:schemeClr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2BEE638F-6619-6044-BEDC-B3B77890B794}"/>
              </a:ext>
            </a:extLst>
          </p:cNvPr>
          <p:cNvSpPr/>
          <p:nvPr/>
        </p:nvSpPr>
        <p:spPr>
          <a:xfrm>
            <a:off x="9480704" y="4973842"/>
            <a:ext cx="251879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342900">
              <a:defRPr/>
            </a:pPr>
            <a:r>
              <a:rPr lang="en-US" sz="1600" i="1" dirty="0">
                <a:solidFill>
                  <a:schemeClr val="bg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Standardized, machine readable logic (CQL)</a:t>
            </a:r>
          </a:p>
        </p:txBody>
      </p:sp>
    </p:spTree>
    <p:extLst>
      <p:ext uri="{BB962C8B-B14F-4D97-AF65-F5344CB8AC3E}">
        <p14:creationId xmlns:p14="http://schemas.microsoft.com/office/powerpoint/2010/main" val="18651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C9BE-67FC-47E5-B20F-9608359FA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>
                    <a:lumMod val="95000"/>
                  </a:schemeClr>
                </a:solidFill>
              </a:rPr>
              <a:t>Current HEDIS Measure Framework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06810FE-55A5-468C-BB26-DE4536531F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83304"/>
              </p:ext>
            </p:extLst>
          </p:nvPr>
        </p:nvGraphicFramePr>
        <p:xfrm>
          <a:off x="304800" y="1503076"/>
          <a:ext cx="11582400" cy="480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CF03C-8EC0-4A4A-9EA5-AF428AC04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0409" y="764514"/>
            <a:ext cx="11582399" cy="330200"/>
          </a:xfrm>
        </p:spPr>
        <p:txBody>
          <a:bodyPr/>
          <a:lstStyle/>
          <a:p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Differentiating Measure Format from Reporting Methodology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1CC8F-81A7-4FCD-9133-03939C981E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>
                <a:solidFill>
                  <a:srgbClr val="FFFFFF">
                    <a:lumMod val="60000"/>
                    <a:lumOff val="40000"/>
                  </a:srgbClr>
                </a:solidFill>
              </a:rPr>
              <a:pPr/>
              <a:t>4</a:t>
            </a:fld>
            <a:endParaRPr lang="en-US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5FB342B-7452-4777-93F5-7A7414EF5416}"/>
              </a:ext>
            </a:extLst>
          </p:cNvPr>
          <p:cNvSpPr/>
          <p:nvPr/>
        </p:nvSpPr>
        <p:spPr>
          <a:xfrm>
            <a:off x="2190974" y="1249616"/>
            <a:ext cx="2883049" cy="5009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Measure Format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0D115E-2620-4F92-AB6C-FF2EFA215FBF}"/>
              </a:ext>
            </a:extLst>
          </p:cNvPr>
          <p:cNvSpPr/>
          <p:nvPr/>
        </p:nvSpPr>
        <p:spPr>
          <a:xfrm>
            <a:off x="5597562" y="1242159"/>
            <a:ext cx="2883049" cy="5009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Program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11E183-474C-47FD-896F-A0EF00A19A53}"/>
              </a:ext>
            </a:extLst>
          </p:cNvPr>
          <p:cNvSpPr/>
          <p:nvPr/>
        </p:nvSpPr>
        <p:spPr>
          <a:xfrm>
            <a:off x="9004150" y="1241199"/>
            <a:ext cx="2883049" cy="5009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Reporting Method</a:t>
            </a:r>
          </a:p>
        </p:txBody>
      </p:sp>
    </p:spTree>
    <p:extLst>
      <p:ext uri="{BB962C8B-B14F-4D97-AF65-F5344CB8AC3E}">
        <p14:creationId xmlns:p14="http://schemas.microsoft.com/office/powerpoint/2010/main" val="113483276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416717-7381-49B0-AFD6-3CEC866C9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 Clinical Data Systems (ECDS)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81DED0-1640-410F-96DB-0EB7EC9A5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774" y="1341660"/>
            <a:ext cx="9914230" cy="8229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A </a:t>
            </a:r>
            <a:r>
              <a:rPr lang="en-US" sz="2400" b="1" dirty="0"/>
              <a:t>structured</a:t>
            </a:r>
            <a:r>
              <a:rPr lang="en-US" sz="2400" dirty="0"/>
              <a:t> </a:t>
            </a:r>
            <a:r>
              <a:rPr lang="en-US" sz="2400" b="1" dirty="0"/>
              <a:t>method</a:t>
            </a:r>
            <a:r>
              <a:rPr lang="en-US" sz="2400" dirty="0"/>
              <a:t> to collect and report </a:t>
            </a:r>
            <a:r>
              <a:rPr lang="en-US" sz="2400" b="1" dirty="0"/>
              <a:t>electronic</a:t>
            </a:r>
            <a:r>
              <a:rPr lang="en-US" sz="2400" dirty="0"/>
              <a:t> </a:t>
            </a:r>
            <a:r>
              <a:rPr lang="en-US" sz="2400" b="1" dirty="0"/>
              <a:t>clinical</a:t>
            </a:r>
            <a:r>
              <a:rPr lang="en-US" sz="2400" dirty="0"/>
              <a:t> </a:t>
            </a:r>
            <a:r>
              <a:rPr lang="en-US" sz="2400" b="1" dirty="0"/>
              <a:t>data</a:t>
            </a:r>
            <a:r>
              <a:rPr lang="en-US" sz="2400" dirty="0"/>
              <a:t> for HEDIS</a:t>
            </a:r>
            <a:r>
              <a:rPr lang="en-US" sz="2400" baseline="30000" dirty="0"/>
              <a:t>®</a:t>
            </a:r>
            <a:r>
              <a:rPr lang="en-US" sz="2400" dirty="0"/>
              <a:t> quality </a:t>
            </a:r>
            <a:r>
              <a:rPr lang="en-US" sz="2400" b="1" dirty="0"/>
              <a:t>measurement</a:t>
            </a:r>
            <a:r>
              <a:rPr lang="en-US" sz="2400" dirty="0"/>
              <a:t> and for quality </a:t>
            </a:r>
            <a:r>
              <a:rPr lang="en-US" sz="2400" b="1" dirty="0"/>
              <a:t>improvement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AC9D7-FABF-4D4F-9656-21EBF9CF4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629" y="773440"/>
            <a:ext cx="11582399" cy="330200"/>
          </a:xfrm>
        </p:spPr>
        <p:txBody>
          <a:bodyPr/>
          <a:lstStyle/>
          <a:p>
            <a:r>
              <a:rPr lang="en-US" sz="2400" dirty="0"/>
              <a:t>Reporting Standard for HEDIS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1EA1C-CB70-4682-8667-BAA09D264123}"/>
              </a:ext>
            </a:extLst>
          </p:cNvPr>
          <p:cNvSpPr txBox="1"/>
          <p:nvPr/>
        </p:nvSpPr>
        <p:spPr>
          <a:xfrm>
            <a:off x="5597753" y="5828273"/>
            <a:ext cx="6449176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342900">
              <a:defRPr/>
            </a:pPr>
            <a:endParaRPr lang="en-US" sz="1350">
              <a:solidFill>
                <a:srgbClr val="565A5C"/>
              </a:solidFill>
              <a:latin typeface="Arial"/>
            </a:endParaRPr>
          </a:p>
          <a:p>
            <a:pPr algn="ctr" defTabSz="342900">
              <a:defRPr/>
            </a:pPr>
            <a:r>
              <a:rPr lang="en-US" sz="1350">
                <a:solidFill>
                  <a:srgbClr val="565A5C"/>
                </a:solidFill>
                <a:latin typeface="Arial"/>
              </a:rPr>
              <a:t>For more information on ECDS: </a:t>
            </a:r>
            <a:r>
              <a:rPr lang="en-US" sz="1350" i="1" u="sng">
                <a:solidFill>
                  <a:srgbClr val="4F758B"/>
                </a:solidFill>
                <a:latin typeface="Arial"/>
                <a:ea typeface="Arial"/>
                <a:cs typeface="Arial"/>
                <a:hlinkClick r:id="rId3"/>
              </a:rPr>
              <a:t>http://www.ncqa.org/ecds</a:t>
            </a:r>
            <a:endParaRPr lang="en-US" sz="1350" i="1" u="sng">
              <a:solidFill>
                <a:srgbClr val="4F758B"/>
              </a:solidFill>
              <a:latin typeface="Arial"/>
              <a:ea typeface="Arial"/>
              <a:cs typeface="Arial"/>
            </a:endParaRPr>
          </a:p>
          <a:p>
            <a:pPr algn="ctr" defTabSz="342900">
              <a:defRPr/>
            </a:pPr>
            <a:r>
              <a:rPr lang="en-US" sz="1350">
                <a:solidFill>
                  <a:srgbClr val="565A5C"/>
                </a:solidFill>
                <a:latin typeface="Arial"/>
              </a:rPr>
              <a:t>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6EA980-BE8D-46E6-ABE0-0D8AC024BB94}"/>
              </a:ext>
            </a:extLst>
          </p:cNvPr>
          <p:cNvSpPr/>
          <p:nvPr/>
        </p:nvSpPr>
        <p:spPr>
          <a:xfrm>
            <a:off x="1224198" y="1222650"/>
            <a:ext cx="9532806" cy="1003334"/>
          </a:xfrm>
          <a:prstGeom prst="roundRect">
            <a:avLst/>
          </a:prstGeom>
          <a:noFill/>
          <a:ln w="28575">
            <a:solidFill>
              <a:schemeClr val="tx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6C4EDA2-E5C0-4812-8B55-19599C95EDAF}"/>
              </a:ext>
            </a:extLst>
          </p:cNvPr>
          <p:cNvSpPr txBox="1">
            <a:spLocks/>
          </p:cNvSpPr>
          <p:nvPr/>
        </p:nvSpPr>
        <p:spPr>
          <a:xfrm>
            <a:off x="163283" y="2954055"/>
            <a:ext cx="6348546" cy="2520377"/>
          </a:xfrm>
          <a:prstGeom prst="rect">
            <a:avLst/>
          </a:prstGeom>
        </p:spPr>
        <p:txBody>
          <a:bodyPr vert="horz" lIns="411480" tIns="0" rIns="0" bIns="0" numCol="1" spcCol="457200" rtlCol="0">
            <a:noAutofit/>
          </a:bodyPr>
          <a:lstStyle>
            <a:lvl1pPr marL="65086" indent="-65086" algn="l" defTabSz="457189" rtl="0" eaLnBrk="1" latinLnBrk="0" hangingPunct="1">
              <a:spcBef>
                <a:spcPts val="5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5267" indent="-225420" algn="l" defTabSz="457189" rtl="0" eaLnBrk="1" latinLnBrk="0" hangingPunct="1"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687" indent="-225420" algn="l" defTabSz="457189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57" indent="-230182" algn="l" defTabSz="457189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40" indent="-23018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 lvl="1" indent="0">
              <a:spcBef>
                <a:spcPts val="2000"/>
              </a:spcBef>
              <a:buFont typeface="Arial" charset="0"/>
              <a:buNone/>
            </a:pPr>
            <a:r>
              <a:rPr lang="en-US" sz="2400" dirty="0"/>
              <a:t>To qualify, data must use </a:t>
            </a:r>
            <a:r>
              <a:rPr lang="en-US" sz="2400" b="1" dirty="0"/>
              <a:t>standard</a:t>
            </a:r>
            <a:r>
              <a:rPr lang="en-US" sz="2400" dirty="0"/>
              <a:t> </a:t>
            </a:r>
            <a:r>
              <a:rPr lang="en-US" sz="2400" b="1" dirty="0"/>
              <a:t>layouts</a:t>
            </a:r>
            <a:r>
              <a:rPr lang="en-US" sz="2400" dirty="0"/>
              <a:t>, meet the </a:t>
            </a:r>
            <a:r>
              <a:rPr lang="en-US" sz="2400" b="1" dirty="0"/>
              <a:t>technical</a:t>
            </a:r>
            <a:r>
              <a:rPr lang="en-US" sz="2400" dirty="0"/>
              <a:t> </a:t>
            </a:r>
            <a:r>
              <a:rPr lang="en-US" sz="2400" b="1" dirty="0"/>
              <a:t>specifications</a:t>
            </a:r>
            <a:r>
              <a:rPr lang="en-US" sz="2400" dirty="0"/>
              <a:t> and be </a:t>
            </a:r>
            <a:r>
              <a:rPr lang="en-US" sz="2400" b="1" dirty="0"/>
              <a:t>accessible</a:t>
            </a:r>
            <a:r>
              <a:rPr lang="en-US" sz="2400" dirty="0"/>
              <a:t> </a:t>
            </a:r>
            <a:r>
              <a:rPr lang="en-US" sz="2400" b="1" dirty="0"/>
              <a:t>by</a:t>
            </a:r>
            <a:r>
              <a:rPr lang="en-US" sz="2400" dirty="0"/>
              <a:t> </a:t>
            </a:r>
            <a:r>
              <a:rPr lang="en-US" sz="2400" b="1" dirty="0"/>
              <a:t>the</a:t>
            </a:r>
            <a:r>
              <a:rPr lang="en-US" sz="2400" dirty="0"/>
              <a:t> </a:t>
            </a:r>
            <a:r>
              <a:rPr lang="en-US" sz="2400" b="1" dirty="0"/>
              <a:t>care</a:t>
            </a:r>
            <a:r>
              <a:rPr lang="en-US" sz="2400" dirty="0"/>
              <a:t> </a:t>
            </a:r>
            <a:r>
              <a:rPr lang="en-US" sz="2400" b="1" dirty="0"/>
              <a:t>team</a:t>
            </a:r>
            <a:r>
              <a:rPr lang="en-US" sz="2400" dirty="0"/>
              <a:t> upon request</a:t>
            </a:r>
          </a:p>
          <a:p>
            <a:pPr marL="69847" lvl="1" indent="0">
              <a:spcBef>
                <a:spcPts val="2000"/>
              </a:spcBef>
              <a:buNone/>
            </a:pPr>
            <a:r>
              <a:rPr lang="en-US" sz="2400" kern="0" dirty="0"/>
              <a:t>Organizations report each measure component by </a:t>
            </a:r>
            <a:r>
              <a:rPr lang="en-US" sz="2400" b="1" kern="0" dirty="0"/>
              <a:t>source system of record</a:t>
            </a:r>
            <a:endParaRPr lang="en-US" sz="2400" dirty="0"/>
          </a:p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EB9D03-4141-4DCE-8609-3B93757D559A}"/>
              </a:ext>
            </a:extLst>
          </p:cNvPr>
          <p:cNvGrpSpPr/>
          <p:nvPr/>
        </p:nvGrpSpPr>
        <p:grpSpPr>
          <a:xfrm>
            <a:off x="6887680" y="2344994"/>
            <a:ext cx="3869323" cy="3548680"/>
            <a:chOff x="7173685" y="2680694"/>
            <a:chExt cx="3869323" cy="3548680"/>
          </a:xfrm>
        </p:grpSpPr>
        <p:sp>
          <p:nvSpPr>
            <p:cNvPr id="10" name="Diamond 9">
              <a:extLst>
                <a:ext uri="{FF2B5EF4-FFF2-40B4-BE49-F238E27FC236}">
                  <a16:creationId xmlns:a16="http://schemas.microsoft.com/office/drawing/2014/main" id="{34FF9E09-1828-40BB-85A1-BFC633334C12}"/>
                </a:ext>
              </a:extLst>
            </p:cNvPr>
            <p:cNvSpPr/>
            <p:nvPr/>
          </p:nvSpPr>
          <p:spPr>
            <a:xfrm>
              <a:off x="7173685" y="2680694"/>
              <a:ext cx="3869323" cy="3548680"/>
            </a:xfrm>
            <a:prstGeom prst="diamond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BC9EE8B-4812-4E8B-A612-BE8794DB60C0}"/>
                </a:ext>
              </a:extLst>
            </p:cNvPr>
            <p:cNvGrpSpPr/>
            <p:nvPr/>
          </p:nvGrpSpPr>
          <p:grpSpPr>
            <a:xfrm>
              <a:off x="9322802" y="4605734"/>
              <a:ext cx="1541102" cy="1420530"/>
              <a:chOff x="1673794" y="479175"/>
              <a:chExt cx="1967139" cy="1967139"/>
            </a:xfrm>
          </p:grpSpPr>
          <p:sp>
            <p:nvSpPr>
              <p:cNvPr id="12" name="Rounded Rectangle 17">
                <a:extLst>
                  <a:ext uri="{FF2B5EF4-FFF2-40B4-BE49-F238E27FC236}">
                    <a16:creationId xmlns:a16="http://schemas.microsoft.com/office/drawing/2014/main" id="{84FC7FE4-8423-4FB1-AF6B-03AC70D384C0}"/>
                  </a:ext>
                </a:extLst>
              </p:cNvPr>
              <p:cNvSpPr/>
              <p:nvPr/>
            </p:nvSpPr>
            <p:spPr>
              <a:xfrm>
                <a:off x="1673794" y="479175"/>
                <a:ext cx="1967139" cy="1967139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Rounded Rectangle 4">
                <a:extLst>
                  <a:ext uri="{FF2B5EF4-FFF2-40B4-BE49-F238E27FC236}">
                    <a16:creationId xmlns:a16="http://schemas.microsoft.com/office/drawing/2014/main" id="{FC552957-7B84-4185-A2A3-366ABA82AEC8}"/>
                  </a:ext>
                </a:extLst>
              </p:cNvPr>
              <p:cNvSpPr/>
              <p:nvPr/>
            </p:nvSpPr>
            <p:spPr>
              <a:xfrm>
                <a:off x="1769822" y="575203"/>
                <a:ext cx="1775083" cy="177508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b="1">
                    <a:solidFill>
                      <a:srgbClr val="FFFFFF"/>
                    </a:solidFill>
                    <a:latin typeface="Arial"/>
                  </a:rPr>
                  <a:t>Admin/</a:t>
                </a:r>
              </a:p>
              <a:p>
                <a:pPr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b="1">
                    <a:solidFill>
                      <a:srgbClr val="FFFFFF"/>
                    </a:solidFill>
                    <a:latin typeface="Arial"/>
                  </a:rPr>
                  <a:t>Enrollment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70D8191-3E80-4C6E-A7F1-B6F54D386849}"/>
                </a:ext>
              </a:extLst>
            </p:cNvPr>
            <p:cNvGrpSpPr/>
            <p:nvPr/>
          </p:nvGrpSpPr>
          <p:grpSpPr>
            <a:xfrm>
              <a:off x="7376796" y="2877324"/>
              <a:ext cx="1541102" cy="1420530"/>
              <a:chOff x="2259277" y="-745575"/>
              <a:chExt cx="1967139" cy="1967139"/>
            </a:xfrm>
          </p:grpSpPr>
          <p:sp>
            <p:nvSpPr>
              <p:cNvPr id="15" name="Rounded Rectangle 20">
                <a:extLst>
                  <a:ext uri="{FF2B5EF4-FFF2-40B4-BE49-F238E27FC236}">
                    <a16:creationId xmlns:a16="http://schemas.microsoft.com/office/drawing/2014/main" id="{7F0BC6DF-D9AE-42A1-A5FB-403F7E483E6B}"/>
                  </a:ext>
                </a:extLst>
              </p:cNvPr>
              <p:cNvSpPr/>
              <p:nvPr/>
            </p:nvSpPr>
            <p:spPr>
              <a:xfrm>
                <a:off x="2259277" y="-745575"/>
                <a:ext cx="1967139" cy="1967139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Rounded Rectangle 4">
                <a:extLst>
                  <a:ext uri="{FF2B5EF4-FFF2-40B4-BE49-F238E27FC236}">
                    <a16:creationId xmlns:a16="http://schemas.microsoft.com/office/drawing/2014/main" id="{30F75B77-3294-4F84-A4FA-C472BBCD6A31}"/>
                  </a:ext>
                </a:extLst>
              </p:cNvPr>
              <p:cNvSpPr/>
              <p:nvPr/>
            </p:nvSpPr>
            <p:spPr>
              <a:xfrm>
                <a:off x="2355304" y="-706543"/>
                <a:ext cx="1775083" cy="177508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b="1" dirty="0">
                    <a:solidFill>
                      <a:srgbClr val="FFFFFF"/>
                    </a:solidFill>
                    <a:latin typeface="Arial"/>
                  </a:rPr>
                  <a:t>PHR</a:t>
                </a:r>
              </a:p>
              <a:p>
                <a:pPr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b="1" dirty="0">
                    <a:solidFill>
                      <a:srgbClr val="FFFFFF"/>
                    </a:solidFill>
                    <a:latin typeface="Arial"/>
                  </a:rPr>
                  <a:t>EHR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D3C759-B81A-448A-B4A6-E8834B536E1C}"/>
                </a:ext>
              </a:extLst>
            </p:cNvPr>
            <p:cNvGrpSpPr/>
            <p:nvPr/>
          </p:nvGrpSpPr>
          <p:grpSpPr>
            <a:xfrm>
              <a:off x="7376795" y="4605734"/>
              <a:ext cx="1541102" cy="1420530"/>
              <a:chOff x="1673794" y="2597633"/>
              <a:chExt cx="1967139" cy="1967139"/>
            </a:xfrm>
          </p:grpSpPr>
          <p:sp>
            <p:nvSpPr>
              <p:cNvPr id="18" name="Rounded Rectangle 23">
                <a:extLst>
                  <a:ext uri="{FF2B5EF4-FFF2-40B4-BE49-F238E27FC236}">
                    <a16:creationId xmlns:a16="http://schemas.microsoft.com/office/drawing/2014/main" id="{3D959BA0-2165-493E-A4DF-DA45C6BA60D1}"/>
                  </a:ext>
                </a:extLst>
              </p:cNvPr>
              <p:cNvSpPr/>
              <p:nvPr/>
            </p:nvSpPr>
            <p:spPr>
              <a:xfrm>
                <a:off x="1673794" y="2597633"/>
                <a:ext cx="1967139" cy="1967139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Rounded Rectangle 4">
                <a:extLst>
                  <a:ext uri="{FF2B5EF4-FFF2-40B4-BE49-F238E27FC236}">
                    <a16:creationId xmlns:a16="http://schemas.microsoft.com/office/drawing/2014/main" id="{1E7225E7-8F0F-4672-86EE-60CA7CE00CF9}"/>
                  </a:ext>
                </a:extLst>
              </p:cNvPr>
              <p:cNvSpPr/>
              <p:nvPr/>
            </p:nvSpPr>
            <p:spPr>
              <a:xfrm>
                <a:off x="1769822" y="2693661"/>
                <a:ext cx="1775083" cy="177508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b="1">
                    <a:solidFill>
                      <a:srgbClr val="FFFFFF"/>
                    </a:solidFill>
                    <a:latin typeface="Arial"/>
                  </a:rPr>
                  <a:t>Case Management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6026DC0-BF5D-4464-B86B-863B9BEDCE2E}"/>
                </a:ext>
              </a:extLst>
            </p:cNvPr>
            <p:cNvGrpSpPr/>
            <p:nvPr/>
          </p:nvGrpSpPr>
          <p:grpSpPr>
            <a:xfrm>
              <a:off x="9322802" y="2877324"/>
              <a:ext cx="1541102" cy="1420530"/>
              <a:chOff x="3792252" y="2597633"/>
              <a:chExt cx="1967139" cy="1967139"/>
            </a:xfrm>
          </p:grpSpPr>
          <p:sp>
            <p:nvSpPr>
              <p:cNvPr id="21" name="Rounded Rectangle 26">
                <a:extLst>
                  <a:ext uri="{FF2B5EF4-FFF2-40B4-BE49-F238E27FC236}">
                    <a16:creationId xmlns:a16="http://schemas.microsoft.com/office/drawing/2014/main" id="{B83BA36C-3F40-471B-939A-1F5F45455E26}"/>
                  </a:ext>
                </a:extLst>
              </p:cNvPr>
              <p:cNvSpPr/>
              <p:nvPr/>
            </p:nvSpPr>
            <p:spPr>
              <a:xfrm>
                <a:off x="3792252" y="2597633"/>
                <a:ext cx="1967139" cy="1967139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ounded Rectangle 4">
                <a:extLst>
                  <a:ext uri="{FF2B5EF4-FFF2-40B4-BE49-F238E27FC236}">
                    <a16:creationId xmlns:a16="http://schemas.microsoft.com/office/drawing/2014/main" id="{C112B5CF-A7C3-48B4-BED4-31E9FD1DDCA2}"/>
                  </a:ext>
                </a:extLst>
              </p:cNvPr>
              <p:cNvSpPr/>
              <p:nvPr/>
            </p:nvSpPr>
            <p:spPr>
              <a:xfrm>
                <a:off x="3888280" y="2693661"/>
                <a:ext cx="1775083" cy="177508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1500" b="1" dirty="0">
                    <a:solidFill>
                      <a:srgbClr val="FFFFFF"/>
                    </a:solidFill>
                    <a:latin typeface="Arial"/>
                  </a:rPr>
                  <a:t>Clinical Registry</a:t>
                </a:r>
              </a:p>
              <a:p>
                <a:pPr algn="ctr" defTabSz="666750">
                  <a:lnSpc>
                    <a:spcPct val="90000"/>
                  </a:lnSpc>
                  <a:spcBef>
                    <a:spcPct val="0"/>
                  </a:spcBef>
                </a:pPr>
                <a:endParaRPr lang="en-US" sz="1500" b="1" dirty="0">
                  <a:solidFill>
                    <a:srgbClr val="FFFFFF"/>
                  </a:solidFill>
                  <a:latin typeface="Arial"/>
                </a:endParaRPr>
              </a:p>
              <a:p>
                <a:pPr algn="ctr" defTabSz="6667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1500" b="1" dirty="0">
                    <a:solidFill>
                      <a:srgbClr val="FFFFFF"/>
                    </a:solidFill>
                    <a:latin typeface="Arial"/>
                  </a:rPr>
                  <a:t>HIE</a:t>
                </a:r>
              </a:p>
            </p:txBody>
          </p:sp>
        </p:grpSp>
      </p:grp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E137353-9D15-40DC-BDBB-FF81E0EA0251}"/>
              </a:ext>
            </a:extLst>
          </p:cNvPr>
          <p:cNvSpPr txBox="1">
            <a:spLocks/>
          </p:cNvSpPr>
          <p:nvPr/>
        </p:nvSpPr>
        <p:spPr>
          <a:xfrm>
            <a:off x="3848710" y="4577036"/>
            <a:ext cx="8594907" cy="4528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2700" indent="0" algn="l" defTabSz="4572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SzPct val="25000"/>
              <a:buFont typeface=".AppleSystemUIFont" charset="-120"/>
              <a:buNone/>
              <a:tabLst/>
              <a:defRPr sz="2000" b="0" i="1" kern="120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295275" indent="-225425" algn="l" defTabSz="457200" rtl="0" eaLnBrk="1" latinLnBrk="0" hangingPunct="1"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225425" algn="l" defTabSz="457200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0188" algn="l" defTabSz="457200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63" indent="-230188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44162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EEB6C-18E5-4298-824C-50327F4D9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Measures available for ECDS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3E96C-C046-4DD7-A701-D8B2C0127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3" y="1380744"/>
            <a:ext cx="11582397" cy="4096512"/>
          </a:xfrm>
        </p:spPr>
        <p:txBody>
          <a:bodyPr/>
          <a:lstStyle/>
          <a:p>
            <a:pPr marL="3200400" lvl="7" indent="0" fontAlgn="base">
              <a:spcAft>
                <a:spcPts val="200"/>
              </a:spcAft>
              <a:buNone/>
            </a:pPr>
            <a:endParaRPr lang="en-US" sz="1700" i="1"/>
          </a:p>
          <a:p>
            <a:pPr marL="3200400" lvl="7" indent="0" fontAlgn="base">
              <a:spcAft>
                <a:spcPts val="200"/>
              </a:spcAft>
              <a:buNone/>
            </a:pPr>
            <a:r>
              <a:rPr lang="en-US" sz="1700" i="1"/>
              <a:t>Prenatal Immunization Status </a:t>
            </a:r>
            <a:r>
              <a:rPr lang="en-US" sz="1700"/>
              <a:t> </a:t>
            </a:r>
          </a:p>
          <a:p>
            <a:pPr marL="3200400" lvl="7" indent="0" fontAlgn="base">
              <a:spcAft>
                <a:spcPts val="200"/>
              </a:spcAft>
              <a:buNone/>
            </a:pPr>
            <a:r>
              <a:rPr lang="en-US" sz="1700" i="1"/>
              <a:t>Adult Immunization Status </a:t>
            </a:r>
          </a:p>
          <a:p>
            <a:pPr marL="3200400" lvl="7" indent="0" fontAlgn="base">
              <a:spcAft>
                <a:spcPts val="200"/>
              </a:spcAft>
              <a:buNone/>
            </a:pPr>
            <a:r>
              <a:rPr lang="en-US" sz="1700" i="1"/>
              <a:t>Depression Screening and Follow-Up for Adolescents and Adults </a:t>
            </a:r>
            <a:endParaRPr lang="en-US" sz="1700"/>
          </a:p>
          <a:p>
            <a:pPr marL="3200400" lvl="7" indent="0" fontAlgn="base">
              <a:spcAft>
                <a:spcPts val="200"/>
              </a:spcAft>
              <a:buNone/>
            </a:pPr>
            <a:r>
              <a:rPr lang="en-US" sz="1700" i="1"/>
              <a:t>Utilization of the PHQ-9 to Monitor Depression Symptoms for Adolescents and Adults </a:t>
            </a:r>
            <a:r>
              <a:rPr lang="en-US" sz="1700"/>
              <a:t> </a:t>
            </a:r>
          </a:p>
          <a:p>
            <a:pPr marL="3200400" lvl="7" indent="0" fontAlgn="base">
              <a:spcAft>
                <a:spcPts val="200"/>
              </a:spcAft>
              <a:buNone/>
            </a:pPr>
            <a:r>
              <a:rPr lang="en-US" sz="1700" i="1"/>
              <a:t>Depression Remission or Response for Adolescents and Adults </a:t>
            </a:r>
            <a:endParaRPr lang="en-US" sz="1700"/>
          </a:p>
          <a:p>
            <a:pPr marL="3200400" lvl="7" indent="0" fontAlgn="base">
              <a:spcAft>
                <a:spcPts val="200"/>
              </a:spcAft>
              <a:buNone/>
            </a:pPr>
            <a:r>
              <a:rPr lang="en-US" sz="1700" i="1"/>
              <a:t>Unhealthy Alcohol Use Screening and Follow-Up </a:t>
            </a:r>
            <a:endParaRPr lang="en-US" sz="1700"/>
          </a:p>
          <a:p>
            <a:pPr marL="3200400" lvl="7" indent="0" fontAlgn="base">
              <a:spcAft>
                <a:spcPts val="200"/>
              </a:spcAft>
              <a:buNone/>
            </a:pPr>
            <a:r>
              <a:rPr lang="en-US" sz="1700" i="1"/>
              <a:t>Prenatal Depression Screening and Follow-Up </a:t>
            </a:r>
            <a:r>
              <a:rPr lang="en-US" sz="1700"/>
              <a:t> *</a:t>
            </a:r>
            <a:r>
              <a:rPr lang="en-US" sz="1700" b="1" i="1"/>
              <a:t>new*</a:t>
            </a:r>
            <a:r>
              <a:rPr lang="en-US" sz="1700" i="1"/>
              <a:t> </a:t>
            </a:r>
          </a:p>
          <a:p>
            <a:pPr marL="3200400" lvl="7" indent="0" fontAlgn="base">
              <a:spcAft>
                <a:spcPts val="200"/>
              </a:spcAft>
              <a:buNone/>
            </a:pPr>
            <a:r>
              <a:rPr lang="en-US" sz="1700" i="1"/>
              <a:t>Postpartum Depression Screening and Follow-Up </a:t>
            </a:r>
            <a:r>
              <a:rPr lang="en-US" sz="1700" b="1"/>
              <a:t> *</a:t>
            </a:r>
            <a:r>
              <a:rPr lang="en-US" sz="1700" b="1" i="1"/>
              <a:t>new*</a:t>
            </a:r>
            <a:endParaRPr lang="en-US" sz="1700" i="1"/>
          </a:p>
          <a:p>
            <a:pPr marL="3200400" lvl="7" indent="0" fontAlgn="base">
              <a:spcAft>
                <a:spcPts val="200"/>
              </a:spcAft>
              <a:buNone/>
            </a:pPr>
            <a:endParaRPr lang="en-US" sz="1700"/>
          </a:p>
          <a:p>
            <a:pPr marL="3200400" lvl="7" indent="0" fontAlgn="base">
              <a:spcAft>
                <a:spcPts val="200"/>
              </a:spcAft>
              <a:buNone/>
            </a:pPr>
            <a:r>
              <a:rPr lang="en-US" sz="1700" i="1"/>
              <a:t>Breast Cancer Screening </a:t>
            </a:r>
            <a:endParaRPr lang="en-US" sz="1700"/>
          </a:p>
          <a:p>
            <a:pPr marL="3200400" lvl="7" indent="0" fontAlgn="base">
              <a:spcAft>
                <a:spcPts val="200"/>
              </a:spcAft>
              <a:buNone/>
            </a:pPr>
            <a:r>
              <a:rPr lang="en-US" sz="1700" i="1"/>
              <a:t>Follow-Up Care for Children Prescribed ADHD Medication</a:t>
            </a:r>
          </a:p>
          <a:p>
            <a:pPr marL="3200400" lvl="7" indent="0" fontAlgn="base">
              <a:spcAft>
                <a:spcPts val="200"/>
              </a:spcAft>
              <a:buNone/>
            </a:pPr>
            <a:r>
              <a:rPr lang="en-US" sz="1700" i="1"/>
              <a:t>Colorectal Cancer Screening </a:t>
            </a:r>
            <a:r>
              <a:rPr lang="en-US" sz="1700"/>
              <a:t> </a:t>
            </a:r>
            <a:r>
              <a:rPr lang="en-US" sz="1700" i="1"/>
              <a:t> </a:t>
            </a:r>
            <a:r>
              <a:rPr lang="en-US" sz="1700"/>
              <a:t> 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818E4C-AC04-4A18-9393-5082210F1E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/>
              <a:t>11</a:t>
            </a:r>
            <a:r>
              <a:rPr lang="en-US"/>
              <a:t> measures available for ECDS reporting in Measurement Year (MY)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F58CF-63D3-44B6-B400-C85809CAB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A96B2-702C-084E-9060-05751DBF82B0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565A5C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charset="0"/>
                <a:cs typeface="Times New Roman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565A5C">
                  <a:lumMod val="60000"/>
                  <a:lumOff val="40000"/>
                </a:srgbClr>
              </a:solidFill>
              <a:effectLst/>
              <a:uLnTx/>
              <a:uFillTx/>
              <a:latin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FA6D29-894A-4964-8E86-C56F0AE8421C}"/>
              </a:ext>
            </a:extLst>
          </p:cNvPr>
          <p:cNvSpPr txBox="1"/>
          <p:nvPr/>
        </p:nvSpPr>
        <p:spPr>
          <a:xfrm>
            <a:off x="551793" y="2433990"/>
            <a:ext cx="247518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Measures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Originally  Introduced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into HEDIS with ECDS Reporting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1385-BEED-4D1E-B11E-8B3E0F02F36F}"/>
              </a:ext>
            </a:extLst>
          </p:cNvPr>
          <p:cNvSpPr txBox="1"/>
          <p:nvPr/>
        </p:nvSpPr>
        <p:spPr>
          <a:xfrm>
            <a:off x="551793" y="4921396"/>
            <a:ext cx="247518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Traditional HEDIS Measures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Newly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Specified for ECDS Reporting</a:t>
            </a:r>
          </a:p>
        </p:txBody>
      </p:sp>
    </p:spTree>
    <p:extLst>
      <p:ext uri="{BB962C8B-B14F-4D97-AF65-F5344CB8AC3E}">
        <p14:creationId xmlns:p14="http://schemas.microsoft.com/office/powerpoint/2010/main" val="4186555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2"/>
          <p:cNvSpPr txBox="1"/>
          <p:nvPr/>
        </p:nvSpPr>
        <p:spPr>
          <a:xfrm>
            <a:off x="284583" y="645274"/>
            <a:ext cx="10727049" cy="601269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54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OBSERVATIONS FROM 2020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E58CBC6-5CF4-426F-9A85-509744C13695}"/>
              </a:ext>
            </a:extLst>
          </p:cNvPr>
          <p:cNvSpPr txBox="1">
            <a:spLocks/>
          </p:cNvSpPr>
          <p:nvPr/>
        </p:nvSpPr>
        <p:spPr>
          <a:xfrm>
            <a:off x="1480051" y="1621605"/>
            <a:ext cx="9531581" cy="92297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745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6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increase in number of plans reporting ECDS</a:t>
            </a:r>
          </a:p>
          <a:p>
            <a:pPr marL="14745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6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(total Commercial/Medicaid submissions increased from </a:t>
            </a: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452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2019 to </a:t>
            </a: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811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2020!)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83E9AB9-BA19-4845-BFB0-0124A46124CC}"/>
              </a:ext>
            </a:extLst>
          </p:cNvPr>
          <p:cNvSpPr txBox="1">
            <a:spLocks/>
          </p:cNvSpPr>
          <p:nvPr/>
        </p:nvSpPr>
        <p:spPr>
          <a:xfrm>
            <a:off x="1480051" y="4391601"/>
            <a:ext cx="10168131" cy="5068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69850" indent="-57150" algn="l" defTabSz="457200" rtl="0" eaLnBrk="1" latinLnBrk="0" hangingPunct="1">
              <a:spcBef>
                <a:spcPts val="4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25000"/>
              <a:buFont typeface="Arial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225425" algn="l" defTabSz="457200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0188" algn="l" defTabSz="457200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63" indent="-230188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7450" marR="0" lvl="1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6"/>
              </a:spcAft>
              <a:buClr>
                <a:srgbClr val="4F758B"/>
              </a:buClr>
              <a:buSzPct val="1250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 data source types (e.g., registry and EHR data)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58DCB5-F725-4BC9-A3F4-948F92CFED3F}"/>
              </a:ext>
            </a:extLst>
          </p:cNvPr>
          <p:cNvSpPr txBox="1">
            <a:spLocks/>
          </p:cNvSpPr>
          <p:nvPr/>
        </p:nvSpPr>
        <p:spPr>
          <a:xfrm>
            <a:off x="1480052" y="3578932"/>
            <a:ext cx="10002061" cy="5068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69850" indent="-57150" algn="l" defTabSz="457200" rtl="0" eaLnBrk="1" latinLnBrk="0" hangingPunct="1">
              <a:spcBef>
                <a:spcPts val="4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25000"/>
              <a:buFont typeface="Arial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225425" algn="l" defTabSz="457200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0188" algn="l" defTabSz="457200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63" indent="-230188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7450" marR="0" lvl="1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6"/>
              </a:spcAft>
              <a:buClr>
                <a:srgbClr val="4F758B"/>
              </a:buClr>
              <a:buSzPct val="1250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diverse plan types reporting</a:t>
            </a:r>
          </a:p>
        </p:txBody>
      </p:sp>
      <p:pic>
        <p:nvPicPr>
          <p:cNvPr id="15" name="Graphic 14" descr="Bar graph with upward trend">
            <a:extLst>
              <a:ext uri="{FF2B5EF4-FFF2-40B4-BE49-F238E27FC236}">
                <a16:creationId xmlns:a16="http://schemas.microsoft.com/office/drawing/2014/main" id="{EE0F62F4-9560-4C76-820E-A8A06FF7D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066" y="1544584"/>
            <a:ext cx="891957" cy="891957"/>
          </a:xfrm>
          <a:prstGeom prst="rect">
            <a:avLst/>
          </a:prstGeom>
        </p:spPr>
      </p:pic>
      <p:pic>
        <p:nvPicPr>
          <p:cNvPr id="16" name="Graphic 15" descr="Users">
            <a:extLst>
              <a:ext uri="{FF2B5EF4-FFF2-40B4-BE49-F238E27FC236}">
                <a16:creationId xmlns:a16="http://schemas.microsoft.com/office/drawing/2014/main" id="{202EB2D8-8124-4344-8EA6-41D4A572A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4829" y="3265054"/>
            <a:ext cx="911830" cy="911830"/>
          </a:xfrm>
          <a:prstGeom prst="rect">
            <a:avLst/>
          </a:prstGeom>
        </p:spPr>
      </p:pic>
      <p:pic>
        <p:nvPicPr>
          <p:cNvPr id="17" name="Graphic 16" descr="Database">
            <a:extLst>
              <a:ext uri="{FF2B5EF4-FFF2-40B4-BE49-F238E27FC236}">
                <a16:creationId xmlns:a16="http://schemas.microsoft.com/office/drawing/2014/main" id="{9C2BD09A-3967-4884-AB79-DE2422F52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0692" y="4196897"/>
            <a:ext cx="1029359" cy="74327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FE095F-0454-49E5-B1CF-7F2E76CB86A9}"/>
              </a:ext>
            </a:extLst>
          </p:cNvPr>
          <p:cNvSpPr txBox="1">
            <a:spLocks/>
          </p:cNvSpPr>
          <p:nvPr/>
        </p:nvSpPr>
        <p:spPr>
          <a:xfrm>
            <a:off x="1480052" y="2707228"/>
            <a:ext cx="10002061" cy="5068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69850" indent="-57150" algn="l" defTabSz="457200" rtl="0" eaLnBrk="1" latinLnBrk="0" hangingPunct="1">
              <a:spcBef>
                <a:spcPts val="4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25000"/>
              <a:buFont typeface="Arial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225425" algn="l" defTabSz="457200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0188" algn="l" defTabSz="457200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63" indent="-230188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7450" marR="0" lvl="1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6"/>
              </a:spcAft>
              <a:buClr>
                <a:srgbClr val="4F758B"/>
              </a:buClr>
              <a:buSzPct val="1250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plans reporting the immunization measures</a:t>
            </a:r>
          </a:p>
        </p:txBody>
      </p:sp>
      <p:pic>
        <p:nvPicPr>
          <p:cNvPr id="3" name="Graphic 2" descr="Eye dropper">
            <a:extLst>
              <a:ext uri="{FF2B5EF4-FFF2-40B4-BE49-F238E27FC236}">
                <a16:creationId xmlns:a16="http://schemas.microsoft.com/office/drawing/2014/main" id="{92312F85-05F0-4A69-9589-33F8186CA5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4866" y="2544576"/>
            <a:ext cx="700356" cy="700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DC5351-6CB1-478A-B59A-52A91A68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2020 Results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2AF983-6E8C-40D4-95EA-BDB92AF997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Overall observations from HEDIS ECDS reporting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EB9AC8A-6BF8-4310-BE7D-7F69202A1303}"/>
              </a:ext>
            </a:extLst>
          </p:cNvPr>
          <p:cNvSpPr txBox="1">
            <a:spLocks/>
          </p:cNvSpPr>
          <p:nvPr/>
        </p:nvSpPr>
        <p:spPr>
          <a:xfrm>
            <a:off x="1480051" y="5204270"/>
            <a:ext cx="10168131" cy="5068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69850" indent="-57150" algn="l" defTabSz="457200" rtl="0" eaLnBrk="1" latinLnBrk="0" hangingPunct="1">
              <a:spcBef>
                <a:spcPts val="4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25000"/>
              <a:buFont typeface="Arial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225425" algn="l" defTabSz="457200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0188" algn="l" defTabSz="457200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63" indent="-230188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7450" marR="0" lvl="1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6"/>
              </a:spcAft>
              <a:buClr>
                <a:srgbClr val="4F758B"/>
              </a:buClr>
              <a:buSzPct val="1250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65A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Challenges exchanging behavioral health data…</a:t>
            </a:r>
          </a:p>
        </p:txBody>
      </p:sp>
      <p:pic>
        <p:nvPicPr>
          <p:cNvPr id="8" name="Graphic 7" descr="Transfer">
            <a:extLst>
              <a:ext uri="{FF2B5EF4-FFF2-40B4-BE49-F238E27FC236}">
                <a16:creationId xmlns:a16="http://schemas.microsoft.com/office/drawing/2014/main" id="{3AD23DAF-BAE4-494B-B4A2-654370E1CF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8569" y="5050617"/>
            <a:ext cx="726653" cy="72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7804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EF6A0B-475E-4A0A-BC8A-16DB3DAB4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14" y="1294626"/>
            <a:ext cx="7376265" cy="5245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AB7609-0432-3049-AAC0-2C15E968EB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50" y="1027542"/>
            <a:ext cx="6515099" cy="210900"/>
          </a:xfrm>
        </p:spPr>
        <p:txBody>
          <a:bodyPr/>
          <a:lstStyle/>
          <a:p>
            <a:r>
              <a:rPr lang="en-US" sz="18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“Human Readable” Measure Code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0638C-20E0-6D44-A7A4-315AC5B532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00">
              <a:defRPr/>
            </a:pPr>
            <a:fld id="{5B9A96B2-702C-084E-9060-05751DBF82B0}" type="slidenum">
              <a:rPr lang="en-US">
                <a:solidFill>
                  <a:srgbClr val="FFFFFF">
                    <a:lumMod val="60000"/>
                    <a:lumOff val="40000"/>
                  </a:srgbClr>
                </a:solidFill>
              </a:rPr>
              <a:pPr defTabSz="914400">
                <a:defRPr/>
              </a:pPr>
              <a:t>8</a:t>
            </a:fld>
            <a:endParaRPr lang="en-US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82821-1242-A741-91BA-B7219C26060B}"/>
              </a:ext>
            </a:extLst>
          </p:cNvPr>
          <p:cNvSpPr txBox="1"/>
          <p:nvPr/>
        </p:nvSpPr>
        <p:spPr>
          <a:xfrm>
            <a:off x="7606579" y="1328212"/>
            <a:ext cx="4387406" cy="41088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342900">
              <a:spcBef>
                <a:spcPts val="338"/>
              </a:spcBef>
              <a:spcAft>
                <a:spcPts val="338"/>
              </a:spcAft>
              <a:defRPr/>
            </a:pPr>
            <a:r>
              <a:rPr lang="en-US" sz="2400" b="1" i="1" u="sng" dirty="0">
                <a:solidFill>
                  <a:srgbClr val="CEC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digital Quality Measure</a:t>
            </a:r>
            <a:endParaRPr lang="en-US" sz="2400" u="sng" dirty="0">
              <a:solidFill>
                <a:srgbClr val="CECF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342900" indent="-342900" defTabSz="342900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rgbClr val="CEC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NCQA produces standardized measure code for customers</a:t>
            </a:r>
          </a:p>
          <a:p>
            <a:pPr marL="342900" indent="-342900" defTabSz="342900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rgbClr val="CEC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Use international standards to represent measure logic</a:t>
            </a:r>
          </a:p>
          <a:p>
            <a:pPr marL="342900" indent="-342900" defTabSz="342900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rgbClr val="CEC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Use U.S. standards to represent data elements</a:t>
            </a:r>
          </a:p>
          <a:p>
            <a:pPr marL="342900" indent="-342900" defTabSz="342900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rgbClr val="CEC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Perform the function of measure calculation</a:t>
            </a:r>
          </a:p>
          <a:p>
            <a:pPr marL="342900" indent="-342900" defTabSz="342900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rgbClr val="CEC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Use the same terminologies as paper specifications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8E017DBB-B5BE-4800-A598-711781310734}"/>
              </a:ext>
            </a:extLst>
          </p:cNvPr>
          <p:cNvSpPr txBox="1">
            <a:spLocks/>
          </p:cNvSpPr>
          <p:nvPr/>
        </p:nvSpPr>
        <p:spPr>
          <a:xfrm>
            <a:off x="377431" y="318210"/>
            <a:ext cx="9673032" cy="48951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What is a Digital Quality Measure (dQM)?</a:t>
            </a:r>
          </a:p>
        </p:txBody>
      </p:sp>
    </p:spTree>
    <p:extLst>
      <p:ext uri="{BB962C8B-B14F-4D97-AF65-F5344CB8AC3E}">
        <p14:creationId xmlns:p14="http://schemas.microsoft.com/office/powerpoint/2010/main" val="32843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A691-D9C9-4AF8-9310-691D72CC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46" y="206972"/>
            <a:ext cx="11582399" cy="37493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 of a Digital Quality Measure (dQM)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511344-4FF2-4D2C-8E54-3ABB6900B12B}"/>
              </a:ext>
            </a:extLst>
          </p:cNvPr>
          <p:cNvSpPr txBox="1"/>
          <p:nvPr/>
        </p:nvSpPr>
        <p:spPr>
          <a:xfrm>
            <a:off x="5620965" y="5024811"/>
            <a:ext cx="5967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Metadata, Numerator, Denominator, Exclusions, Exceptions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8AF21D-F089-426B-BF92-820CD60536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752634" y="6522706"/>
            <a:ext cx="495766" cy="180918"/>
          </a:xfrm>
          <a:prstGeom prst="rect">
            <a:avLst/>
          </a:prstGeom>
        </p:spPr>
        <p:txBody>
          <a:bodyPr/>
          <a:lstStyle/>
          <a:p>
            <a:fld id="{295008BC-DA31-4D19-837B-EFA4386B05F5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5261242-B76C-4CBA-8CF6-ACDBDC93B9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2852885"/>
              </p:ext>
            </p:extLst>
          </p:nvPr>
        </p:nvGraphicFramePr>
        <p:xfrm>
          <a:off x="-435968" y="1191968"/>
          <a:ext cx="5791702" cy="503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C3D5A1EE-B73C-4E46-9CCD-A37E115501A5}"/>
              </a:ext>
            </a:extLst>
          </p:cNvPr>
          <p:cNvSpPr/>
          <p:nvPr/>
        </p:nvSpPr>
        <p:spPr>
          <a:xfrm>
            <a:off x="4431870" y="1641939"/>
            <a:ext cx="904080" cy="658906"/>
          </a:xfrm>
          <a:prstGeom prst="rightArrow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A189A-862B-4BAA-9E90-FCDECCBD7311}"/>
              </a:ext>
            </a:extLst>
          </p:cNvPr>
          <p:cNvSpPr txBox="1"/>
          <p:nvPr/>
        </p:nvSpPr>
        <p:spPr>
          <a:xfrm>
            <a:off x="5624094" y="1376573"/>
            <a:ext cx="6230704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The abstract model that formalizes the data elements in a patient’s record into a common object structure and format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32FF0-9B05-4982-A63F-05FEE6D87569}"/>
              </a:ext>
            </a:extLst>
          </p:cNvPr>
          <p:cNvSpPr txBox="1"/>
          <p:nvPr/>
        </p:nvSpPr>
        <p:spPr>
          <a:xfrm>
            <a:off x="5620965" y="3188362"/>
            <a:ext cx="554289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How to generate useable information from all the data elements specified in the measure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07D28D3-C3FA-42EB-A291-29600743BE69}"/>
              </a:ext>
            </a:extLst>
          </p:cNvPr>
          <p:cNvSpPr/>
          <p:nvPr/>
        </p:nvSpPr>
        <p:spPr>
          <a:xfrm>
            <a:off x="4460280" y="3463903"/>
            <a:ext cx="904080" cy="658906"/>
          </a:xfrm>
          <a:prstGeom prst="rightArrow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CA1A3BA-76AD-4E9E-B538-41D941939E72}"/>
              </a:ext>
            </a:extLst>
          </p:cNvPr>
          <p:cNvSpPr/>
          <p:nvPr/>
        </p:nvSpPr>
        <p:spPr>
          <a:xfrm>
            <a:off x="4460280" y="5222895"/>
            <a:ext cx="904080" cy="658906"/>
          </a:xfrm>
          <a:prstGeom prst="rightArrow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  <p:bldP spid="6" grpId="0" animBg="1"/>
      <p:bldP spid="7" grpId="0"/>
      <p:bldP spid="8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Fullscreen – Dark">
  <a:themeElements>
    <a:clrScheme name="NCQA">
      <a:dk1>
        <a:srgbClr val="565A5C"/>
      </a:dk1>
      <a:lt1>
        <a:srgbClr val="FFFFFF"/>
      </a:lt1>
      <a:dk2>
        <a:srgbClr val="4F758B"/>
      </a:dk2>
      <a:lt2>
        <a:srgbClr val="CECFCB"/>
      </a:lt2>
      <a:accent1>
        <a:srgbClr val="4F758B"/>
      </a:accent1>
      <a:accent2>
        <a:srgbClr val="C8102E"/>
      </a:accent2>
      <a:accent3>
        <a:srgbClr val="67823A"/>
      </a:accent3>
      <a:accent4>
        <a:srgbClr val="5F2167"/>
      </a:accent4>
      <a:accent5>
        <a:srgbClr val="00A9E0"/>
      </a:accent5>
      <a:accent6>
        <a:srgbClr val="EEAF30"/>
      </a:accent6>
      <a:hlink>
        <a:srgbClr val="4F758B"/>
      </a:hlink>
      <a:folHlink>
        <a:srgbClr val="4F758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Really blank!">
  <a:themeElements>
    <a:clrScheme name="Custom 1">
      <a:dk1>
        <a:srgbClr val="666666"/>
      </a:dk1>
      <a:lt1>
        <a:srgbClr val="FFFFFF"/>
      </a:lt1>
      <a:dk2>
        <a:srgbClr val="243B4C"/>
      </a:dk2>
      <a:lt2>
        <a:srgbClr val="FFFFFF"/>
      </a:lt2>
      <a:accent1>
        <a:srgbClr val="243C4C"/>
      </a:accent1>
      <a:accent2>
        <a:srgbClr val="7CAF41"/>
      </a:accent2>
      <a:accent3>
        <a:srgbClr val="B54850"/>
      </a:accent3>
      <a:accent4>
        <a:srgbClr val="00A296"/>
      </a:accent4>
      <a:accent5>
        <a:srgbClr val="FDC028"/>
      </a:accent5>
      <a:accent6>
        <a:srgbClr val="FFFFFF"/>
      </a:accent6>
      <a:hlink>
        <a:srgbClr val="243C4C"/>
      </a:hlink>
      <a:folHlink>
        <a:srgbClr val="243C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ullscreen – Dark">
  <a:themeElements>
    <a:clrScheme name="NCQA">
      <a:dk1>
        <a:srgbClr val="565A5C"/>
      </a:dk1>
      <a:lt1>
        <a:srgbClr val="FFFFFF"/>
      </a:lt1>
      <a:dk2>
        <a:srgbClr val="4F758B"/>
      </a:dk2>
      <a:lt2>
        <a:srgbClr val="CECFCB"/>
      </a:lt2>
      <a:accent1>
        <a:srgbClr val="4F758B"/>
      </a:accent1>
      <a:accent2>
        <a:srgbClr val="C8102E"/>
      </a:accent2>
      <a:accent3>
        <a:srgbClr val="67823A"/>
      </a:accent3>
      <a:accent4>
        <a:srgbClr val="5F2167"/>
      </a:accent4>
      <a:accent5>
        <a:srgbClr val="00A9E0"/>
      </a:accent5>
      <a:accent6>
        <a:srgbClr val="EEAF30"/>
      </a:accent6>
      <a:hlink>
        <a:srgbClr val="4F758B"/>
      </a:hlink>
      <a:folHlink>
        <a:srgbClr val="4F758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Fullscreen">
  <a:themeElements>
    <a:clrScheme name="NCQA">
      <a:dk1>
        <a:srgbClr val="565A5C"/>
      </a:dk1>
      <a:lt1>
        <a:srgbClr val="FFFFFF"/>
      </a:lt1>
      <a:dk2>
        <a:srgbClr val="4F758B"/>
      </a:dk2>
      <a:lt2>
        <a:srgbClr val="CECFCB"/>
      </a:lt2>
      <a:accent1>
        <a:srgbClr val="4F758B"/>
      </a:accent1>
      <a:accent2>
        <a:srgbClr val="C8102E"/>
      </a:accent2>
      <a:accent3>
        <a:srgbClr val="67823A"/>
      </a:accent3>
      <a:accent4>
        <a:srgbClr val="5F2167"/>
      </a:accent4>
      <a:accent5>
        <a:srgbClr val="00A9E0"/>
      </a:accent5>
      <a:accent6>
        <a:srgbClr val="EEAF30"/>
      </a:accent6>
      <a:hlink>
        <a:srgbClr val="4F758B"/>
      </a:hlink>
      <a:folHlink>
        <a:srgbClr val="4F758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CQA_Template_Wide_FINAL [Read-Only]" id="{B26377B2-4F8F-4E0F-B622-3946B7731967}" vid="{A67D83C0-A5F6-439C-B283-49BC024A7DE0}"/>
    </a:ext>
  </a:extLst>
</a:theme>
</file>

<file path=ppt/theme/theme5.xml><?xml version="1.0" encoding="utf-8"?>
<a:theme xmlns:a="http://schemas.openxmlformats.org/drawingml/2006/main" name="2_Fullscreen – Dark">
  <a:themeElements>
    <a:clrScheme name="NCQA">
      <a:dk1>
        <a:srgbClr val="565A5C"/>
      </a:dk1>
      <a:lt1>
        <a:srgbClr val="FFFFFF"/>
      </a:lt1>
      <a:dk2>
        <a:srgbClr val="4F758B"/>
      </a:dk2>
      <a:lt2>
        <a:srgbClr val="CECFCB"/>
      </a:lt2>
      <a:accent1>
        <a:srgbClr val="4F758B"/>
      </a:accent1>
      <a:accent2>
        <a:srgbClr val="C8102E"/>
      </a:accent2>
      <a:accent3>
        <a:srgbClr val="67823A"/>
      </a:accent3>
      <a:accent4>
        <a:srgbClr val="5F2167"/>
      </a:accent4>
      <a:accent5>
        <a:srgbClr val="00A9E0"/>
      </a:accent5>
      <a:accent6>
        <a:srgbClr val="EEAF30"/>
      </a:accent6>
      <a:hlink>
        <a:srgbClr val="4F758B"/>
      </a:hlink>
      <a:folHlink>
        <a:srgbClr val="4F758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1_Fullscreen">
  <a:themeElements>
    <a:clrScheme name="NCQA">
      <a:dk1>
        <a:srgbClr val="565A5C"/>
      </a:dk1>
      <a:lt1>
        <a:srgbClr val="FFFFFF"/>
      </a:lt1>
      <a:dk2>
        <a:srgbClr val="4F758B"/>
      </a:dk2>
      <a:lt2>
        <a:srgbClr val="CECFCB"/>
      </a:lt2>
      <a:accent1>
        <a:srgbClr val="4F758B"/>
      </a:accent1>
      <a:accent2>
        <a:srgbClr val="C8102E"/>
      </a:accent2>
      <a:accent3>
        <a:srgbClr val="67823A"/>
      </a:accent3>
      <a:accent4>
        <a:srgbClr val="5F2167"/>
      </a:accent4>
      <a:accent5>
        <a:srgbClr val="00A9E0"/>
      </a:accent5>
      <a:accent6>
        <a:srgbClr val="EEAF30"/>
      </a:accent6>
      <a:hlink>
        <a:srgbClr val="4F758B"/>
      </a:hlink>
      <a:folHlink>
        <a:srgbClr val="4F758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CQA_Template_Wide_FINAL [Read-Only]" id="{B26377B2-4F8F-4E0F-B622-3946B7731967}" vid="{A67D83C0-A5F6-439C-B283-49BC024A7DE0}"/>
    </a:ext>
  </a:extLst>
</a:theme>
</file>

<file path=ppt/theme/theme7.xml><?xml version="1.0" encoding="utf-8"?>
<a:theme xmlns:a="http://schemas.openxmlformats.org/drawingml/2006/main" name="2_Fullscreen">
  <a:themeElements>
    <a:clrScheme name="NCQA">
      <a:dk1>
        <a:srgbClr val="565A5C"/>
      </a:dk1>
      <a:lt1>
        <a:srgbClr val="FFFFFF"/>
      </a:lt1>
      <a:dk2>
        <a:srgbClr val="4F758B"/>
      </a:dk2>
      <a:lt2>
        <a:srgbClr val="CECFCB"/>
      </a:lt2>
      <a:accent1>
        <a:srgbClr val="4F758B"/>
      </a:accent1>
      <a:accent2>
        <a:srgbClr val="C8102E"/>
      </a:accent2>
      <a:accent3>
        <a:srgbClr val="67823A"/>
      </a:accent3>
      <a:accent4>
        <a:srgbClr val="5F2167"/>
      </a:accent4>
      <a:accent5>
        <a:srgbClr val="00A9E0"/>
      </a:accent5>
      <a:accent6>
        <a:srgbClr val="EEAF30"/>
      </a:accent6>
      <a:hlink>
        <a:srgbClr val="4F758B"/>
      </a:hlink>
      <a:folHlink>
        <a:srgbClr val="4F758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P Template_Widescreen1" id="{7FB0BFEA-1951-4252-A86E-D6862A8CCCE9}" vid="{0AD82928-6E65-496F-A3D6-E83453EC8FEB}"/>
    </a:ext>
  </a:extLst>
</a:theme>
</file>

<file path=ppt/theme/theme8.xml><?xml version="1.0" encoding="utf-8"?>
<a:theme xmlns:a="http://schemas.openxmlformats.org/drawingml/2006/main" name="Office Theme">
  <a:themeElements>
    <a:clrScheme name="NCQA">
      <a:dk1>
        <a:srgbClr val="565A5C"/>
      </a:dk1>
      <a:lt1>
        <a:sysClr val="window" lastClr="FFFFFF"/>
      </a:lt1>
      <a:dk2>
        <a:srgbClr val="4F758B"/>
      </a:dk2>
      <a:lt2>
        <a:srgbClr val="CECFCB"/>
      </a:lt2>
      <a:accent1>
        <a:srgbClr val="4F758B"/>
      </a:accent1>
      <a:accent2>
        <a:srgbClr val="C8102E"/>
      </a:accent2>
      <a:accent3>
        <a:srgbClr val="67823A"/>
      </a:accent3>
      <a:accent4>
        <a:srgbClr val="5F2167"/>
      </a:accent4>
      <a:accent5>
        <a:srgbClr val="00A9E0"/>
      </a:accent5>
      <a:accent6>
        <a:srgbClr val="EEAF30"/>
      </a:accent6>
      <a:hlink>
        <a:srgbClr val="4F758B"/>
      </a:hlink>
      <a:folHlink>
        <a:srgbClr val="4F758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29a8555-db37-4257-91ea-e6d336cdedf2">
      <UserInfo>
        <DisplayName>SharingLinks.1f4e3ae4-43ef-42e4-8ea1-3749653c49cf.OrganizationEdit.5230122e-159e-4c6c-9041-fa1fe7ccdfb8</DisplayName>
        <AccountId>737</AccountId>
        <AccountType/>
      </UserInfo>
      <UserInfo>
        <DisplayName>Andy Reynolds</DisplayName>
        <AccountId>119</AccountId>
        <AccountType/>
      </UserInfo>
      <UserInfo>
        <DisplayName>Matt Guldin</DisplayName>
        <AccountId>1563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F9B95F2EE52B4E9FB130DEE3F78C09" ma:contentTypeVersion="6" ma:contentTypeDescription="Create a new document." ma:contentTypeScope="" ma:versionID="ca0602ea54f9c51bfa1c05d1f8c9206a">
  <xsd:schema xmlns:xsd="http://www.w3.org/2001/XMLSchema" xmlns:xs="http://www.w3.org/2001/XMLSchema" xmlns:p="http://schemas.microsoft.com/office/2006/metadata/properties" xmlns:ns2="d29a8555-db37-4257-91ea-e6d336cdedf2" xmlns:ns3="34dc536f-1af3-405a-935d-0fb3b6674883" targetNamespace="http://schemas.microsoft.com/office/2006/metadata/properties" ma:root="true" ma:fieldsID="dc67b3305e56f01fc9e637268d932d2d" ns2:_="" ns3:_="">
    <xsd:import namespace="d29a8555-db37-4257-91ea-e6d336cdedf2"/>
    <xsd:import namespace="34dc536f-1af3-405a-935d-0fb3b667488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9a8555-db37-4257-91ea-e6d336cded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c536f-1af3-405a-935d-0fb3b66748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0FAFDC-20F5-4FF3-9D0D-017E40E458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FC7C91-2298-440A-861F-C3FA60991871}">
  <ds:schemaRefs>
    <ds:schemaRef ds:uri="http://schemas.microsoft.com/office/2006/metadata/properties"/>
    <ds:schemaRef ds:uri="http://www.w3.org/2000/xmlns/"/>
    <ds:schemaRef ds:uri="104ae140-8ea6-4184-9815-be0b4c956120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0674623-6DC5-472A-8120-BC8BA189EEBD}"/>
</file>

<file path=docProps/app.xml><?xml version="1.0" encoding="utf-8"?>
<Properties xmlns="http://schemas.openxmlformats.org/officeDocument/2006/extended-properties" xmlns:vt="http://schemas.openxmlformats.org/officeDocument/2006/docPropsVTypes">
  <Template>Fullscreen.potx</Template>
  <TotalTime>1858</TotalTime>
  <Words>1259</Words>
  <Application>Microsoft Office PowerPoint</Application>
  <PresentationFormat>Widescreen</PresentationFormat>
  <Paragraphs>205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.AppleSystemUIFont</vt:lpstr>
      <vt:lpstr>arial</vt:lpstr>
      <vt:lpstr>arial</vt:lpstr>
      <vt:lpstr>Arial Black</vt:lpstr>
      <vt:lpstr>Calibri</vt:lpstr>
      <vt:lpstr>Calibri Light</vt:lpstr>
      <vt:lpstr>Georgia</vt:lpstr>
      <vt:lpstr>Times New Roman</vt:lpstr>
      <vt:lpstr>Wingdings</vt:lpstr>
      <vt:lpstr>Fullscreen – Dark</vt:lpstr>
      <vt:lpstr>Really blank!</vt:lpstr>
      <vt:lpstr>1_Fullscreen – Dark</vt:lpstr>
      <vt:lpstr>Fullscreen</vt:lpstr>
      <vt:lpstr>2_Fullscreen – Dark</vt:lpstr>
      <vt:lpstr>1_Fullscreen</vt:lpstr>
      <vt:lpstr>2_Fullscreen</vt:lpstr>
      <vt:lpstr>HEDIS® Digital Quality Measurement</vt:lpstr>
      <vt:lpstr>Moving to Digital Measurement</vt:lpstr>
      <vt:lpstr>NCQA’s Vision for Quality Measurement </vt:lpstr>
      <vt:lpstr>Current HEDIS Measure Framework</vt:lpstr>
      <vt:lpstr>Electronic Clinical Data Systems (ECDS)</vt:lpstr>
      <vt:lpstr>Measures available for ECDS reporting</vt:lpstr>
      <vt:lpstr>2020 Results</vt:lpstr>
      <vt:lpstr>Sample “Human Readable” Measure Code</vt:lpstr>
      <vt:lpstr>Anatomy of a Digital Quality Measure (dQM)</vt:lpstr>
      <vt:lpstr>What is FHIR®? </vt:lpstr>
      <vt:lpstr>PowerPoint Presentation</vt:lpstr>
      <vt:lpstr>Digital Measurement Community</vt:lpstr>
      <vt:lpstr>A New Interactive Digital Measurement Community </vt:lpstr>
      <vt:lpstr>Appendix:   DMR Roadmap for the Future</vt:lpstr>
      <vt:lpstr>A Roadmap to Guide a Digital Measurement Future</vt:lpstr>
      <vt:lpstr>Minimize Reporting Burden </vt:lpstr>
      <vt:lpstr>Strengthen Data’s Scope, Quality  and Validity</vt:lpstr>
      <vt:lpstr>Establish National Systems  and Data Infrastructure</vt:lpstr>
      <vt:lpstr>Ensure Clinical Soundness</vt:lpstr>
      <vt:lpstr>Ensure Fairness</vt:lpstr>
      <vt:lpstr>Align with Societal Goals </vt:lpstr>
      <vt:lpstr>Provide Timely and Targeted Analysis  and Feedback</vt:lpstr>
    </vt:vector>
  </TitlesOfParts>
  <Manager/>
  <Company>NOLAN HAIMS CREATIVE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NOLAN HAIMS CREATIVE</dc:creator>
  <cp:keywords/>
  <dc:description/>
  <cp:lastModifiedBy>Eric Musser</cp:lastModifiedBy>
  <cp:revision>64</cp:revision>
  <cp:lastPrinted>2019-12-10T17:49:21Z</cp:lastPrinted>
  <dcterms:created xsi:type="dcterms:W3CDTF">2016-07-12T16:25:16Z</dcterms:created>
  <dcterms:modified xsi:type="dcterms:W3CDTF">2020-08-12T16:37:06Z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0x010100F3F9B95F2EE52B4E9FB130DEE3F78C09</vt:lpwstr>
  </property>
  <property fmtid="{D5CDD505-2E9C-101B-9397-08002B2CF9AE}" pid="3" name="NXPowerLiteLastOptimized">
    <vt:lpwstr>23600112</vt:lpwstr>
  </property>
  <property fmtid="{D5CDD505-2E9C-101B-9397-08002B2CF9AE}" pid="4" name="NXPowerLiteSettings">
    <vt:lpwstr>C980073804F000</vt:lpwstr>
  </property>
  <property fmtid="{D5CDD505-2E9C-101B-9397-08002B2CF9AE}" pid="5" name="NXPowerLiteVersion">
    <vt:lpwstr>D8.0.6</vt:lpwstr>
  </property>
</Properties>
</file>