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 id="2147483672" r:id="rId6"/>
  </p:sldMasterIdLst>
  <p:notesMasterIdLst>
    <p:notesMasterId r:id="rId34"/>
  </p:notesMasterIdLst>
  <p:handoutMasterIdLst>
    <p:handoutMasterId r:id="rId35"/>
  </p:handoutMasterIdLst>
  <p:sldIdLst>
    <p:sldId id="483" r:id="rId7"/>
    <p:sldId id="1429" r:id="rId8"/>
    <p:sldId id="1462" r:id="rId9"/>
    <p:sldId id="4170" r:id="rId10"/>
    <p:sldId id="1441" r:id="rId11"/>
    <p:sldId id="4171" r:id="rId12"/>
    <p:sldId id="1443" r:id="rId13"/>
    <p:sldId id="256" r:id="rId14"/>
    <p:sldId id="429" r:id="rId15"/>
    <p:sldId id="426" r:id="rId16"/>
    <p:sldId id="422" r:id="rId17"/>
    <p:sldId id="427" r:id="rId18"/>
    <p:sldId id="428" r:id="rId19"/>
    <p:sldId id="425" r:id="rId20"/>
    <p:sldId id="4168" r:id="rId21"/>
    <p:sldId id="1472" r:id="rId22"/>
    <p:sldId id="257" r:id="rId23"/>
    <p:sldId id="4169" r:id="rId24"/>
    <p:sldId id="4172" r:id="rId25"/>
    <p:sldId id="1461" r:id="rId26"/>
    <p:sldId id="1464" r:id="rId27"/>
    <p:sldId id="1465" r:id="rId28"/>
    <p:sldId id="1466" r:id="rId29"/>
    <p:sldId id="1467" r:id="rId30"/>
    <p:sldId id="1468" r:id="rId31"/>
    <p:sldId id="4174" r:id="rId32"/>
    <p:sldId id="1439" r:id="rId33"/>
  </p:sldIdLst>
  <p:sldSz cx="9144000" cy="6858000" type="screen4x3"/>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393" clrIdx="2"/>
  <p:cmAuthor id="9" name="Justine Zayhowski" initials="JZ" lastIdx="31" clrIdx="9"/>
  <p:cmAuthor id="3" name="Cristi Carman" initials="CC" lastIdx="0" clrIdx="3"/>
  <p:cmAuthor id="10" name="Ahlgren, Lisa" initials="AL" lastIdx="1" clrIdx="10">
    <p:extLst>
      <p:ext uri="{19B8F6BF-5375-455C-9EA6-DF929625EA0E}">
        <p15:presenceInfo xmlns:p15="http://schemas.microsoft.com/office/powerpoint/2012/main" userId="S-1-5-21-320818509-2549926932-657949529-5936" providerId="AD"/>
      </p:ext>
    </p:extLst>
  </p:cmAuthor>
  <p:cmAuthor id="4" name="Deepti Kanneganti" initials="DK" lastIdx="316" clrIdx="4"/>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5" name="Deepti Kanneganti" initials="DK [2]" lastIdx="1" clrIdx="5"/>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3399"/>
    <a:srgbClr val="013366"/>
    <a:srgbClr val="ED7D31"/>
    <a:srgbClr val="002060"/>
    <a:srgbClr val="023467"/>
    <a:srgbClr val="70AD47"/>
    <a:srgbClr val="F4CFCC"/>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ED52A-7E56-43EC-B556-CB80A0AE7BFF}" v="497" dt="2020-10-15T19:00:50.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40" y="6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Bailit" userId="6e5c4604-85bf-41ef-8e97-4724b7d56589" providerId="ADAL" clId="{9F31CD02-5F58-4122-9508-B314EA2AF707}"/>
    <pc:docChg chg="modSld">
      <pc:chgData name="Michael Bailit" userId="6e5c4604-85bf-41ef-8e97-4724b7d56589" providerId="ADAL" clId="{9F31CD02-5F58-4122-9508-B314EA2AF707}" dt="2020-10-09T18:57:33.162" v="76" actId="20577"/>
      <pc:docMkLst>
        <pc:docMk/>
      </pc:docMkLst>
      <pc:sldChg chg="modSp mod">
        <pc:chgData name="Michael Bailit" userId="6e5c4604-85bf-41ef-8e97-4724b7d56589" providerId="ADAL" clId="{9F31CD02-5F58-4122-9508-B314EA2AF707}" dt="2020-10-09T18:57:33.162" v="76" actId="20577"/>
        <pc:sldMkLst>
          <pc:docMk/>
          <pc:sldMk cId="3739487445" sldId="1470"/>
        </pc:sldMkLst>
        <pc:graphicFrameChg chg="modGraphic">
          <ac:chgData name="Michael Bailit" userId="6e5c4604-85bf-41ef-8e97-4724b7d56589" providerId="ADAL" clId="{9F31CD02-5F58-4122-9508-B314EA2AF707}" dt="2020-10-09T18:57:33.162" v="76" actId="20577"/>
          <ac:graphicFrameMkLst>
            <pc:docMk/>
            <pc:sldMk cId="3739487445" sldId="1470"/>
            <ac:graphicFrameMk id="4" creationId="{66A288AB-DCC7-49F4-84BA-7C9A2458D319}"/>
          </ac:graphicFrameMkLst>
        </pc:graphicFrameChg>
      </pc:sldChg>
      <pc:sldChg chg="modSp mod">
        <pc:chgData name="Michael Bailit" userId="6e5c4604-85bf-41ef-8e97-4724b7d56589" providerId="ADAL" clId="{9F31CD02-5F58-4122-9508-B314EA2AF707}" dt="2020-10-09T18:57:01.163" v="18" actId="20577"/>
        <pc:sldMkLst>
          <pc:docMk/>
          <pc:sldMk cId="3972750404" sldId="1471"/>
        </pc:sldMkLst>
        <pc:graphicFrameChg chg="modGraphic">
          <ac:chgData name="Michael Bailit" userId="6e5c4604-85bf-41ef-8e97-4724b7d56589" providerId="ADAL" clId="{9F31CD02-5F58-4122-9508-B314EA2AF707}" dt="2020-10-09T18:57:01.163" v="18" actId="20577"/>
          <ac:graphicFrameMkLst>
            <pc:docMk/>
            <pc:sldMk cId="3972750404" sldId="1471"/>
            <ac:graphicFrameMk id="4" creationId="{3A40D677-0DAD-40CC-91E9-65BA9D8CD34B}"/>
          </ac:graphicFrameMkLst>
        </pc:graphicFrameChg>
      </pc:sldChg>
    </pc:docChg>
  </pc:docChgLst>
  <pc:docChgLst>
    <pc:chgData name="Justine Zayhowski" userId="S::jzayhowski@bailit-health.com::2377d393-ab0f-4e66-8672-ed1beebcd407" providerId="AD" clId="Web-{0A8A70FA-97EB-2380-136B-19A3D0025941}"/>
    <pc:docChg chg="modSld">
      <pc:chgData name="Justine Zayhowski" userId="S::jzayhowski@bailit-health.com::2377d393-ab0f-4e66-8672-ed1beebcd407" providerId="AD" clId="Web-{0A8A70FA-97EB-2380-136B-19A3D0025941}" dt="2020-10-09T14:27:43.312" v="3"/>
      <pc:docMkLst>
        <pc:docMk/>
      </pc:docMkLst>
      <pc:sldChg chg="modSp">
        <pc:chgData name="Justine Zayhowski" userId="S::jzayhowski@bailit-health.com::2377d393-ab0f-4e66-8672-ed1beebcd407" providerId="AD" clId="Web-{0A8A70FA-97EB-2380-136B-19A3D0025941}" dt="2020-10-09T14:27:43.312" v="3"/>
        <pc:sldMkLst>
          <pc:docMk/>
          <pc:sldMk cId="3739487445" sldId="1470"/>
        </pc:sldMkLst>
        <pc:graphicFrameChg chg="mod modGraphic">
          <ac:chgData name="Justine Zayhowski" userId="S::jzayhowski@bailit-health.com::2377d393-ab0f-4e66-8672-ed1beebcd407" providerId="AD" clId="Web-{0A8A70FA-97EB-2380-136B-19A3D0025941}" dt="2020-10-09T14:27:43.312" v="3"/>
          <ac:graphicFrameMkLst>
            <pc:docMk/>
            <pc:sldMk cId="3739487445" sldId="1470"/>
            <ac:graphicFrameMk id="4" creationId="{66A288AB-DCC7-49F4-84BA-7C9A2458D319}"/>
          </ac:graphicFrameMkLst>
        </pc:graphicFrameChg>
      </pc:sldChg>
    </pc:docChg>
  </pc:docChgLst>
  <pc:docChgLst>
    <pc:chgData name="Justine Zayhowski" userId="S::jzayhowski@bailit-health.com::2377d393-ab0f-4e66-8672-ed1beebcd407" providerId="AD" clId="Web-{F8720509-B29F-AD47-12E8-1D6E48D6A5BF}"/>
    <pc:docChg chg="modSld">
      <pc:chgData name="Justine Zayhowski" userId="S::jzayhowski@bailit-health.com::2377d393-ab0f-4e66-8672-ed1beebcd407" providerId="AD" clId="Web-{F8720509-B29F-AD47-12E8-1D6E48D6A5BF}" dt="2020-10-15T18:57:57.511" v="2" actId="20577"/>
      <pc:docMkLst>
        <pc:docMk/>
      </pc:docMkLst>
      <pc:sldChg chg="modSp">
        <pc:chgData name="Justine Zayhowski" userId="S::jzayhowski@bailit-health.com::2377d393-ab0f-4e66-8672-ed1beebcd407" providerId="AD" clId="Web-{F8720509-B29F-AD47-12E8-1D6E48D6A5BF}" dt="2020-10-15T18:57:57.511" v="2" actId="20577"/>
        <pc:sldMkLst>
          <pc:docMk/>
          <pc:sldMk cId="482500047" sldId="1467"/>
        </pc:sldMkLst>
        <pc:spChg chg="mod">
          <ac:chgData name="Justine Zayhowski" userId="S::jzayhowski@bailit-health.com::2377d393-ab0f-4e66-8672-ed1beebcd407" providerId="AD" clId="Web-{F8720509-B29F-AD47-12E8-1D6E48D6A5BF}" dt="2020-10-15T18:57:57.511" v="2" actId="20577"/>
          <ac:spMkLst>
            <pc:docMk/>
            <pc:sldMk cId="482500047" sldId="1467"/>
            <ac:spMk id="3" creationId="{AF9A44C8-F797-43CF-9971-73C09B1B25C8}"/>
          </ac:spMkLst>
        </pc:spChg>
      </pc:sldChg>
    </pc:docChg>
  </pc:docChgLst>
  <pc:docChgLst>
    <pc:chgData name="Michael Bailit" userId="6e5c4604-85bf-41ef-8e97-4724b7d56589" providerId="ADAL" clId="{71AFA69F-3D71-422D-BC74-CABD648F4029}"/>
    <pc:docChg chg="undo custSel modSld">
      <pc:chgData name="Michael Bailit" userId="6e5c4604-85bf-41ef-8e97-4724b7d56589" providerId="ADAL" clId="{71AFA69F-3D71-422D-BC74-CABD648F4029}" dt="2020-10-08T19:07:23.975" v="1603" actId="255"/>
      <pc:docMkLst>
        <pc:docMk/>
      </pc:docMkLst>
      <pc:sldChg chg="modSp mod">
        <pc:chgData name="Michael Bailit" userId="6e5c4604-85bf-41ef-8e97-4724b7d56589" providerId="ADAL" clId="{71AFA69F-3D71-422D-BC74-CABD648F4029}" dt="2020-10-08T18:59:27.933" v="1600" actId="20577"/>
        <pc:sldMkLst>
          <pc:docMk/>
          <pc:sldMk cId="1210250860" sldId="483"/>
        </pc:sldMkLst>
        <pc:spChg chg="mod">
          <ac:chgData name="Michael Bailit" userId="6e5c4604-85bf-41ef-8e97-4724b7d56589" providerId="ADAL" clId="{71AFA69F-3D71-422D-BC74-CABD648F4029}" dt="2020-10-08T18:59:27.933" v="1600" actId="20577"/>
          <ac:spMkLst>
            <pc:docMk/>
            <pc:sldMk cId="1210250860" sldId="483"/>
            <ac:spMk id="4" creationId="{16B08B3B-F339-40C7-9B67-BDC5ABD0198C}"/>
          </ac:spMkLst>
        </pc:spChg>
      </pc:sldChg>
      <pc:sldChg chg="modSp mod addCm modCm">
        <pc:chgData name="Michael Bailit" userId="6e5c4604-85bf-41ef-8e97-4724b7d56589" providerId="ADAL" clId="{71AFA69F-3D71-422D-BC74-CABD648F4029}" dt="2020-10-08T18:41:57.883" v="1599" actId="6549"/>
        <pc:sldMkLst>
          <pc:docMk/>
          <pc:sldMk cId="994760883" sldId="1439"/>
        </pc:sldMkLst>
        <pc:spChg chg="mod">
          <ac:chgData name="Michael Bailit" userId="6e5c4604-85bf-41ef-8e97-4724b7d56589" providerId="ADAL" clId="{71AFA69F-3D71-422D-BC74-CABD648F4029}" dt="2020-10-08T18:41:57.883" v="1599" actId="6549"/>
          <ac:spMkLst>
            <pc:docMk/>
            <pc:sldMk cId="994760883" sldId="1439"/>
            <ac:spMk id="3" creationId="{23982B12-54F3-4BA6-BB25-2E0F88B305AC}"/>
          </ac:spMkLst>
        </pc:spChg>
      </pc:sldChg>
      <pc:sldChg chg="modSp mod">
        <pc:chgData name="Michael Bailit" userId="6e5c4604-85bf-41ef-8e97-4724b7d56589" providerId="ADAL" clId="{71AFA69F-3D71-422D-BC74-CABD648F4029}" dt="2020-10-08T12:22:49.982" v="160" actId="14100"/>
        <pc:sldMkLst>
          <pc:docMk/>
          <pc:sldMk cId="2392027613" sldId="1441"/>
        </pc:sldMkLst>
        <pc:spChg chg="mod">
          <ac:chgData name="Michael Bailit" userId="6e5c4604-85bf-41ef-8e97-4724b7d56589" providerId="ADAL" clId="{71AFA69F-3D71-422D-BC74-CABD648F4029}" dt="2020-10-08T12:22:49.982" v="160" actId="14100"/>
          <ac:spMkLst>
            <pc:docMk/>
            <pc:sldMk cId="2392027613" sldId="1441"/>
            <ac:spMk id="3" creationId="{027679F5-28A2-40E8-B821-6D68DD029999}"/>
          </ac:spMkLst>
        </pc:spChg>
      </pc:sldChg>
      <pc:sldChg chg="modSp mod modAnim">
        <pc:chgData name="Michael Bailit" userId="6e5c4604-85bf-41ef-8e97-4724b7d56589" providerId="ADAL" clId="{71AFA69F-3D71-422D-BC74-CABD648F4029}" dt="2020-10-08T12:41:40.418" v="199" actId="14100"/>
        <pc:sldMkLst>
          <pc:docMk/>
          <pc:sldMk cId="3565507316" sldId="1443"/>
        </pc:sldMkLst>
        <pc:spChg chg="mod">
          <ac:chgData name="Michael Bailit" userId="6e5c4604-85bf-41ef-8e97-4724b7d56589" providerId="ADAL" clId="{71AFA69F-3D71-422D-BC74-CABD648F4029}" dt="2020-10-08T12:41:40.418" v="199" actId="14100"/>
          <ac:spMkLst>
            <pc:docMk/>
            <pc:sldMk cId="3565507316" sldId="1443"/>
            <ac:spMk id="3" creationId="{93E1C593-C585-4327-BF28-F142C62B112F}"/>
          </ac:spMkLst>
        </pc:spChg>
      </pc:sldChg>
      <pc:sldChg chg="modSp mod">
        <pc:chgData name="Michael Bailit" userId="6e5c4604-85bf-41ef-8e97-4724b7d56589" providerId="ADAL" clId="{71AFA69F-3D71-422D-BC74-CABD648F4029}" dt="2020-10-08T12:41:57.381" v="201" actId="20577"/>
        <pc:sldMkLst>
          <pc:docMk/>
          <pc:sldMk cId="2704917509" sldId="1449"/>
        </pc:sldMkLst>
        <pc:spChg chg="mod">
          <ac:chgData name="Michael Bailit" userId="6e5c4604-85bf-41ef-8e97-4724b7d56589" providerId="ADAL" clId="{71AFA69F-3D71-422D-BC74-CABD648F4029}" dt="2020-10-08T12:41:57.381" v="201" actId="20577"/>
          <ac:spMkLst>
            <pc:docMk/>
            <pc:sldMk cId="2704917509" sldId="1449"/>
            <ac:spMk id="3" creationId="{1A8979C5-DED2-412B-B533-BE40886ED037}"/>
          </ac:spMkLst>
        </pc:spChg>
      </pc:sldChg>
      <pc:sldChg chg="modSp mod modAnim">
        <pc:chgData name="Michael Bailit" userId="6e5c4604-85bf-41ef-8e97-4724b7d56589" providerId="ADAL" clId="{71AFA69F-3D71-422D-BC74-CABD648F4029}" dt="2020-10-08T12:43:58.771" v="225" actId="20577"/>
        <pc:sldMkLst>
          <pc:docMk/>
          <pc:sldMk cId="1779788671" sldId="1451"/>
        </pc:sldMkLst>
        <pc:spChg chg="mod">
          <ac:chgData name="Michael Bailit" userId="6e5c4604-85bf-41ef-8e97-4724b7d56589" providerId="ADAL" clId="{71AFA69F-3D71-422D-BC74-CABD648F4029}" dt="2020-10-08T12:43:58.771" v="225" actId="20577"/>
          <ac:spMkLst>
            <pc:docMk/>
            <pc:sldMk cId="1779788671" sldId="1451"/>
            <ac:spMk id="3" creationId="{3DDF3C43-1B02-4850-9B9B-07DB523DC5AA}"/>
          </ac:spMkLst>
        </pc:spChg>
      </pc:sldChg>
      <pc:sldChg chg="modSp mod">
        <pc:chgData name="Michael Bailit" userId="6e5c4604-85bf-41ef-8e97-4724b7d56589" providerId="ADAL" clId="{71AFA69F-3D71-422D-BC74-CABD648F4029}" dt="2020-10-08T12:45:22.490" v="281" actId="1076"/>
        <pc:sldMkLst>
          <pc:docMk/>
          <pc:sldMk cId="1030618065" sldId="1452"/>
        </pc:sldMkLst>
        <pc:spChg chg="mod">
          <ac:chgData name="Michael Bailit" userId="6e5c4604-85bf-41ef-8e97-4724b7d56589" providerId="ADAL" clId="{71AFA69F-3D71-422D-BC74-CABD648F4029}" dt="2020-10-08T12:45:22.490" v="281" actId="1076"/>
          <ac:spMkLst>
            <pc:docMk/>
            <pc:sldMk cId="1030618065" sldId="1452"/>
            <ac:spMk id="4" creationId="{6C82E008-AB9C-4F1D-9365-D0179B3935E0}"/>
          </ac:spMkLst>
        </pc:spChg>
      </pc:sldChg>
      <pc:sldChg chg="modSp mod modAnim">
        <pc:chgData name="Michael Bailit" userId="6e5c4604-85bf-41ef-8e97-4724b7d56589" providerId="ADAL" clId="{71AFA69F-3D71-422D-BC74-CABD648F4029}" dt="2020-10-08T12:47:35.636" v="359" actId="14100"/>
        <pc:sldMkLst>
          <pc:docMk/>
          <pc:sldMk cId="3958536488" sldId="1458"/>
        </pc:sldMkLst>
        <pc:spChg chg="mod">
          <ac:chgData name="Michael Bailit" userId="6e5c4604-85bf-41ef-8e97-4724b7d56589" providerId="ADAL" clId="{71AFA69F-3D71-422D-BC74-CABD648F4029}" dt="2020-10-08T12:47:35.636" v="359" actId="14100"/>
          <ac:spMkLst>
            <pc:docMk/>
            <pc:sldMk cId="3958536488" sldId="1458"/>
            <ac:spMk id="3" creationId="{3DDF3C43-1B02-4850-9B9B-07DB523DC5AA}"/>
          </ac:spMkLst>
        </pc:spChg>
      </pc:sldChg>
      <pc:sldChg chg="modSp mod addCm modCm">
        <pc:chgData name="Michael Bailit" userId="6e5c4604-85bf-41ef-8e97-4724b7d56589" providerId="ADAL" clId="{71AFA69F-3D71-422D-BC74-CABD648F4029}" dt="2020-10-08T19:07:23.975" v="1603" actId="255"/>
        <pc:sldMkLst>
          <pc:docMk/>
          <pc:sldMk cId="3863949520" sldId="1459"/>
        </pc:sldMkLst>
        <pc:spChg chg="mod">
          <ac:chgData name="Michael Bailit" userId="6e5c4604-85bf-41ef-8e97-4724b7d56589" providerId="ADAL" clId="{71AFA69F-3D71-422D-BC74-CABD648F4029}" dt="2020-10-08T19:07:23.975" v="1603" actId="255"/>
          <ac:spMkLst>
            <pc:docMk/>
            <pc:sldMk cId="3863949520" sldId="1459"/>
            <ac:spMk id="3" creationId="{3DDF3C43-1B02-4850-9B9B-07DB523DC5AA}"/>
          </ac:spMkLst>
        </pc:spChg>
      </pc:sldChg>
      <pc:sldChg chg="modSp mod addCm delCm modCm">
        <pc:chgData name="Michael Bailit" userId="6e5c4604-85bf-41ef-8e97-4724b7d56589" providerId="ADAL" clId="{71AFA69F-3D71-422D-BC74-CABD648F4029}" dt="2020-10-08T12:58:53.468" v="660" actId="1592"/>
        <pc:sldMkLst>
          <pc:docMk/>
          <pc:sldMk cId="1957136147" sldId="1461"/>
        </pc:sldMkLst>
        <pc:spChg chg="mod">
          <ac:chgData name="Michael Bailit" userId="6e5c4604-85bf-41ef-8e97-4724b7d56589" providerId="ADAL" clId="{71AFA69F-3D71-422D-BC74-CABD648F4029}" dt="2020-10-08T12:55:26.258" v="593" actId="20577"/>
          <ac:spMkLst>
            <pc:docMk/>
            <pc:sldMk cId="1957136147" sldId="1461"/>
            <ac:spMk id="3" creationId="{DFCBF7BB-51E6-49A6-B83A-C3E5FAC52F2B}"/>
          </ac:spMkLst>
        </pc:spChg>
      </pc:sldChg>
      <pc:sldChg chg="modSp mod">
        <pc:chgData name="Michael Bailit" userId="6e5c4604-85bf-41ef-8e97-4724b7d56589" providerId="ADAL" clId="{71AFA69F-3D71-422D-BC74-CABD648F4029}" dt="2020-10-08T12:21:56.823" v="158" actId="20577"/>
        <pc:sldMkLst>
          <pc:docMk/>
          <pc:sldMk cId="2773202910" sldId="1462"/>
        </pc:sldMkLst>
        <pc:spChg chg="mod">
          <ac:chgData name="Michael Bailit" userId="6e5c4604-85bf-41ef-8e97-4724b7d56589" providerId="ADAL" clId="{71AFA69F-3D71-422D-BC74-CABD648F4029}" dt="2020-10-08T12:21:56.823" v="158" actId="20577"/>
          <ac:spMkLst>
            <pc:docMk/>
            <pc:sldMk cId="2773202910" sldId="1462"/>
            <ac:spMk id="3" creationId="{373D2810-0C9B-4349-A117-64BC67EEAC09}"/>
          </ac:spMkLst>
        </pc:spChg>
      </pc:sldChg>
      <pc:sldChg chg="modSp mod addCm modCm">
        <pc:chgData name="Michael Bailit" userId="6e5c4604-85bf-41ef-8e97-4724b7d56589" providerId="ADAL" clId="{71AFA69F-3D71-422D-BC74-CABD648F4029}" dt="2020-10-08T18:30:11.161" v="1233"/>
        <pc:sldMkLst>
          <pc:docMk/>
          <pc:sldMk cId="3544662002" sldId="1464"/>
        </pc:sldMkLst>
        <pc:spChg chg="mod">
          <ac:chgData name="Michael Bailit" userId="6e5c4604-85bf-41ef-8e97-4724b7d56589" providerId="ADAL" clId="{71AFA69F-3D71-422D-BC74-CABD648F4029}" dt="2020-10-08T12:57:20.433" v="603" actId="20577"/>
          <ac:spMkLst>
            <pc:docMk/>
            <pc:sldMk cId="3544662002" sldId="1464"/>
            <ac:spMk id="2" creationId="{B1C4A333-F238-4200-99B6-16FB92F7CCD3}"/>
          </ac:spMkLst>
        </pc:spChg>
        <pc:spChg chg="mod">
          <ac:chgData name="Michael Bailit" userId="6e5c4604-85bf-41ef-8e97-4724b7d56589" providerId="ADAL" clId="{71AFA69F-3D71-422D-BC74-CABD648F4029}" dt="2020-10-08T15:58:36.430" v="714" actId="20577"/>
          <ac:spMkLst>
            <pc:docMk/>
            <pc:sldMk cId="3544662002" sldId="1464"/>
            <ac:spMk id="3" creationId="{DFCBF7BB-51E6-49A6-B83A-C3E5FAC52F2B}"/>
          </ac:spMkLst>
        </pc:spChg>
      </pc:sldChg>
      <pc:sldChg chg="modSp mod">
        <pc:chgData name="Michael Bailit" userId="6e5c4604-85bf-41ef-8e97-4724b7d56589" providerId="ADAL" clId="{71AFA69F-3D71-422D-BC74-CABD648F4029}" dt="2020-10-08T18:29:00.631" v="1226" actId="20577"/>
        <pc:sldMkLst>
          <pc:docMk/>
          <pc:sldMk cId="4032508858" sldId="1465"/>
        </pc:sldMkLst>
        <pc:spChg chg="mod">
          <ac:chgData name="Michael Bailit" userId="6e5c4604-85bf-41ef-8e97-4724b7d56589" providerId="ADAL" clId="{71AFA69F-3D71-422D-BC74-CABD648F4029}" dt="2020-10-08T18:29:00.631" v="1226" actId="20577"/>
          <ac:spMkLst>
            <pc:docMk/>
            <pc:sldMk cId="4032508858" sldId="1465"/>
            <ac:spMk id="3" creationId="{AF9A44C8-F797-43CF-9971-73C09B1B25C8}"/>
          </ac:spMkLst>
        </pc:spChg>
      </pc:sldChg>
      <pc:sldChg chg="modSp mod">
        <pc:chgData name="Michael Bailit" userId="6e5c4604-85bf-41ef-8e97-4724b7d56589" providerId="ADAL" clId="{71AFA69F-3D71-422D-BC74-CABD648F4029}" dt="2020-10-08T18:29:04.447" v="1229" actId="20577"/>
        <pc:sldMkLst>
          <pc:docMk/>
          <pc:sldMk cId="2296666020" sldId="1466"/>
        </pc:sldMkLst>
        <pc:spChg chg="mod">
          <ac:chgData name="Michael Bailit" userId="6e5c4604-85bf-41ef-8e97-4724b7d56589" providerId="ADAL" clId="{71AFA69F-3D71-422D-BC74-CABD648F4029}" dt="2020-10-08T18:29:04.447" v="1229" actId="20577"/>
          <ac:spMkLst>
            <pc:docMk/>
            <pc:sldMk cId="2296666020" sldId="1466"/>
            <ac:spMk id="3" creationId="{AF9A44C8-F797-43CF-9971-73C09B1B25C8}"/>
          </ac:spMkLst>
        </pc:spChg>
      </pc:sldChg>
      <pc:sldChg chg="modSp mod addCm modCm">
        <pc:chgData name="Michael Bailit" userId="6e5c4604-85bf-41ef-8e97-4724b7d56589" providerId="ADAL" clId="{71AFA69F-3D71-422D-BC74-CABD648F4029}" dt="2020-10-08T18:35:09.870" v="1343"/>
        <pc:sldMkLst>
          <pc:docMk/>
          <pc:sldMk cId="877413199" sldId="1467"/>
        </pc:sldMkLst>
        <pc:spChg chg="mod">
          <ac:chgData name="Michael Bailit" userId="6e5c4604-85bf-41ef-8e97-4724b7d56589" providerId="ADAL" clId="{71AFA69F-3D71-422D-BC74-CABD648F4029}" dt="2020-10-08T18:31:37.023" v="1341" actId="6549"/>
          <ac:spMkLst>
            <pc:docMk/>
            <pc:sldMk cId="877413199" sldId="1467"/>
            <ac:spMk id="3" creationId="{AF9A44C8-F797-43CF-9971-73C09B1B25C8}"/>
          </ac:spMkLst>
        </pc:spChg>
      </pc:sldChg>
      <pc:sldChg chg="modSp mod addCm modCm">
        <pc:chgData name="Michael Bailit" userId="6e5c4604-85bf-41ef-8e97-4724b7d56589" providerId="ADAL" clId="{71AFA69F-3D71-422D-BC74-CABD648F4029}" dt="2020-10-08T18:41:00.413" v="1584" actId="1076"/>
        <pc:sldMkLst>
          <pc:docMk/>
          <pc:sldMk cId="477957550" sldId="1468"/>
        </pc:sldMkLst>
        <pc:spChg chg="mod">
          <ac:chgData name="Michael Bailit" userId="6e5c4604-85bf-41ef-8e97-4724b7d56589" providerId="ADAL" clId="{71AFA69F-3D71-422D-BC74-CABD648F4029}" dt="2020-10-08T18:37:26.508" v="1581" actId="313"/>
          <ac:spMkLst>
            <pc:docMk/>
            <pc:sldMk cId="477957550" sldId="1468"/>
            <ac:spMk id="3" creationId="{AF9A44C8-F797-43CF-9971-73C09B1B25C8}"/>
          </ac:spMkLst>
        </pc:spChg>
        <pc:spChg chg="mod">
          <ac:chgData name="Michael Bailit" userId="6e5c4604-85bf-41ef-8e97-4724b7d56589" providerId="ADAL" clId="{71AFA69F-3D71-422D-BC74-CABD648F4029}" dt="2020-10-08T18:41:00.413" v="1584" actId="1076"/>
          <ac:spMkLst>
            <pc:docMk/>
            <pc:sldMk cId="477957550" sldId="1468"/>
            <ac:spMk id="4" creationId="{F9D605EA-CAC6-47F8-8406-15EB536DD9D5}"/>
          </ac:spMkLst>
        </pc:spChg>
      </pc:sldChg>
    </pc:docChg>
  </pc:docChgLst>
  <pc:docChgLst>
    <pc:chgData name="Justine Zayhowski" userId="2377d393-ab0f-4e66-8672-ed1beebcd407" providerId="ADAL" clId="{B2EED52A-7E56-43EC-B556-CB80A0AE7BFF}"/>
    <pc:docChg chg="undo custSel addSld delSld modSld sldOrd">
      <pc:chgData name="Justine Zayhowski" userId="2377d393-ab0f-4e66-8672-ed1beebcd407" providerId="ADAL" clId="{B2EED52A-7E56-43EC-B556-CB80A0AE7BFF}" dt="2020-11-03T19:59:47.969" v="10591" actId="1036"/>
      <pc:docMkLst>
        <pc:docMk/>
      </pc:docMkLst>
      <pc:sldChg chg="add">
        <pc:chgData name="Justine Zayhowski" userId="2377d393-ab0f-4e66-8672-ed1beebcd407" providerId="ADAL" clId="{B2EED52A-7E56-43EC-B556-CB80A0AE7BFF}" dt="2020-10-13T19:59:06.303" v="10005"/>
        <pc:sldMkLst>
          <pc:docMk/>
          <pc:sldMk cId="1658123080" sldId="257"/>
        </pc:sldMkLst>
      </pc:sldChg>
      <pc:sldChg chg="modNotes">
        <pc:chgData name="Justine Zayhowski" userId="2377d393-ab0f-4e66-8672-ed1beebcd407" providerId="ADAL" clId="{B2EED52A-7E56-43EC-B556-CB80A0AE7BFF}" dt="2020-10-15T16:37:59.728" v="10363"/>
        <pc:sldMkLst>
          <pc:docMk/>
          <pc:sldMk cId="1615608164" sldId="422"/>
        </pc:sldMkLst>
      </pc:sldChg>
      <pc:sldChg chg="modNotes">
        <pc:chgData name="Justine Zayhowski" userId="2377d393-ab0f-4e66-8672-ed1beebcd407" providerId="ADAL" clId="{B2EED52A-7E56-43EC-B556-CB80A0AE7BFF}" dt="2020-10-15T16:37:59.728" v="10363"/>
        <pc:sldMkLst>
          <pc:docMk/>
          <pc:sldMk cId="2142930062" sldId="425"/>
        </pc:sldMkLst>
      </pc:sldChg>
      <pc:sldChg chg="modNotes">
        <pc:chgData name="Justine Zayhowski" userId="2377d393-ab0f-4e66-8672-ed1beebcd407" providerId="ADAL" clId="{B2EED52A-7E56-43EC-B556-CB80A0AE7BFF}" dt="2020-10-15T16:37:59.728" v="10363"/>
        <pc:sldMkLst>
          <pc:docMk/>
          <pc:sldMk cId="4158034953" sldId="426"/>
        </pc:sldMkLst>
      </pc:sldChg>
      <pc:sldChg chg="modNotes">
        <pc:chgData name="Justine Zayhowski" userId="2377d393-ab0f-4e66-8672-ed1beebcd407" providerId="ADAL" clId="{B2EED52A-7E56-43EC-B556-CB80A0AE7BFF}" dt="2020-10-15T16:37:59.728" v="10363"/>
        <pc:sldMkLst>
          <pc:docMk/>
          <pc:sldMk cId="2939777314" sldId="429"/>
        </pc:sldMkLst>
      </pc:sldChg>
      <pc:sldChg chg="addSp delSp modSp mod">
        <pc:chgData name="Justine Zayhowski" userId="2377d393-ab0f-4e66-8672-ed1beebcd407" providerId="ADAL" clId="{B2EED52A-7E56-43EC-B556-CB80A0AE7BFF}" dt="2020-10-08T19:33:20.125" v="7971" actId="478"/>
        <pc:sldMkLst>
          <pc:docMk/>
          <pc:sldMk cId="1210250860" sldId="483"/>
        </pc:sldMkLst>
        <pc:spChg chg="mod">
          <ac:chgData name="Justine Zayhowski" userId="2377d393-ab0f-4e66-8672-ed1beebcd407" providerId="ADAL" clId="{B2EED52A-7E56-43EC-B556-CB80A0AE7BFF}" dt="2020-10-06T17:59:08.915" v="13" actId="20577"/>
          <ac:spMkLst>
            <pc:docMk/>
            <pc:sldMk cId="1210250860" sldId="483"/>
            <ac:spMk id="3" creationId="{00000000-0000-0000-0000-000000000000}"/>
          </ac:spMkLst>
        </pc:spChg>
        <pc:spChg chg="add del mod">
          <ac:chgData name="Justine Zayhowski" userId="2377d393-ab0f-4e66-8672-ed1beebcd407" providerId="ADAL" clId="{B2EED52A-7E56-43EC-B556-CB80A0AE7BFF}" dt="2020-10-08T19:33:20.125" v="7971" actId="478"/>
          <ac:spMkLst>
            <pc:docMk/>
            <pc:sldMk cId="1210250860" sldId="483"/>
            <ac:spMk id="4" creationId="{16B08B3B-F339-40C7-9B67-BDC5ABD0198C}"/>
          </ac:spMkLst>
        </pc:spChg>
      </pc:sldChg>
      <pc:sldChg chg="modSp mod">
        <pc:chgData name="Justine Zayhowski" userId="2377d393-ab0f-4e66-8672-ed1beebcd407" providerId="ADAL" clId="{B2EED52A-7E56-43EC-B556-CB80A0AE7BFF}" dt="2020-11-03T19:59:03.613" v="10552" actId="20577"/>
        <pc:sldMkLst>
          <pc:docMk/>
          <pc:sldMk cId="3123438988" sldId="1429"/>
        </pc:sldMkLst>
        <pc:spChg chg="mod">
          <ac:chgData name="Justine Zayhowski" userId="2377d393-ab0f-4e66-8672-ed1beebcd407" providerId="ADAL" clId="{B2EED52A-7E56-43EC-B556-CB80A0AE7BFF}" dt="2020-11-03T19:59:03.613" v="10552" actId="20577"/>
          <ac:spMkLst>
            <pc:docMk/>
            <pc:sldMk cId="3123438988" sldId="1429"/>
            <ac:spMk id="3" creationId="{8E396B14-F9D7-4ACC-AED3-6E88E76396F5}"/>
          </ac:spMkLst>
        </pc:spChg>
      </pc:sldChg>
      <pc:sldChg chg="modSp add del mod delCm modCm">
        <pc:chgData name="Justine Zayhowski" userId="2377d393-ab0f-4e66-8672-ed1beebcd407" providerId="ADAL" clId="{B2EED52A-7E56-43EC-B556-CB80A0AE7BFF}" dt="2020-10-08T19:41:02.361" v="8170" actId="1592"/>
        <pc:sldMkLst>
          <pc:docMk/>
          <pc:sldMk cId="994760883" sldId="1439"/>
        </pc:sldMkLst>
        <pc:spChg chg="mod">
          <ac:chgData name="Justine Zayhowski" userId="2377d393-ab0f-4e66-8672-ed1beebcd407" providerId="ADAL" clId="{B2EED52A-7E56-43EC-B556-CB80A0AE7BFF}" dt="2020-10-08T19:41:00.047" v="8169" actId="20577"/>
          <ac:spMkLst>
            <pc:docMk/>
            <pc:sldMk cId="994760883" sldId="1439"/>
            <ac:spMk id="3" creationId="{23982B12-54F3-4BA6-BB25-2E0F88B305AC}"/>
          </ac:spMkLst>
        </pc:spChg>
      </pc:sldChg>
      <pc:sldChg chg="del">
        <pc:chgData name="Justine Zayhowski" userId="2377d393-ab0f-4e66-8672-ed1beebcd407" providerId="ADAL" clId="{B2EED52A-7E56-43EC-B556-CB80A0AE7BFF}" dt="2020-10-06T17:59:15.402" v="14" actId="47"/>
        <pc:sldMkLst>
          <pc:docMk/>
          <pc:sldMk cId="1542849239" sldId="1440"/>
        </pc:sldMkLst>
      </pc:sldChg>
      <pc:sldChg chg="modSp add del mod">
        <pc:chgData name="Justine Zayhowski" userId="2377d393-ab0f-4e66-8672-ed1beebcd407" providerId="ADAL" clId="{B2EED52A-7E56-43EC-B556-CB80A0AE7BFF}" dt="2020-10-15T16:38:04.312" v="10364" actId="47"/>
        <pc:sldMkLst>
          <pc:docMk/>
          <pc:sldMk cId="3878342725" sldId="1440"/>
        </pc:sldMkLst>
        <pc:spChg chg="mod">
          <ac:chgData name="Justine Zayhowski" userId="2377d393-ab0f-4e66-8672-ed1beebcd407" providerId="ADAL" clId="{B2EED52A-7E56-43EC-B556-CB80A0AE7BFF}" dt="2020-10-06T19:12:28.952" v="280" actId="1035"/>
          <ac:spMkLst>
            <pc:docMk/>
            <pc:sldMk cId="3878342725" sldId="1440"/>
            <ac:spMk id="5" creationId="{D3915D3D-656E-48AA-8D63-358A7E5AA453}"/>
          </ac:spMkLst>
        </pc:spChg>
      </pc:sldChg>
      <pc:sldChg chg="del">
        <pc:chgData name="Justine Zayhowski" userId="2377d393-ab0f-4e66-8672-ed1beebcd407" providerId="ADAL" clId="{B2EED52A-7E56-43EC-B556-CB80A0AE7BFF}" dt="2020-10-06T17:59:18.422" v="21" actId="47"/>
        <pc:sldMkLst>
          <pc:docMk/>
          <pc:sldMk cId="67933606" sldId="1441"/>
        </pc:sldMkLst>
      </pc:sldChg>
      <pc:sldChg chg="modSp new mod">
        <pc:chgData name="Justine Zayhowski" userId="2377d393-ab0f-4e66-8672-ed1beebcd407" providerId="ADAL" clId="{B2EED52A-7E56-43EC-B556-CB80A0AE7BFF}" dt="2020-10-15T15:11:12.212" v="10357" actId="20577"/>
        <pc:sldMkLst>
          <pc:docMk/>
          <pc:sldMk cId="2392027613" sldId="1441"/>
        </pc:sldMkLst>
        <pc:spChg chg="mod">
          <ac:chgData name="Justine Zayhowski" userId="2377d393-ab0f-4e66-8672-ed1beebcd407" providerId="ADAL" clId="{B2EED52A-7E56-43EC-B556-CB80A0AE7BFF}" dt="2020-10-06T19:12:41.030" v="283" actId="20577"/>
          <ac:spMkLst>
            <pc:docMk/>
            <pc:sldMk cId="2392027613" sldId="1441"/>
            <ac:spMk id="2" creationId="{3A5A3FFB-FD8C-43CA-A556-223CB9B043A3}"/>
          </ac:spMkLst>
        </pc:spChg>
        <pc:spChg chg="mod">
          <ac:chgData name="Justine Zayhowski" userId="2377d393-ab0f-4e66-8672-ed1beebcd407" providerId="ADAL" clId="{B2EED52A-7E56-43EC-B556-CB80A0AE7BFF}" dt="2020-10-15T15:11:12.212" v="10357" actId="20577"/>
          <ac:spMkLst>
            <pc:docMk/>
            <pc:sldMk cId="2392027613" sldId="1441"/>
            <ac:spMk id="3" creationId="{027679F5-28A2-40E8-B821-6D68DD029999}"/>
          </ac:spMkLst>
        </pc:spChg>
      </pc:sldChg>
      <pc:sldChg chg="modSp add del mod">
        <pc:chgData name="Justine Zayhowski" userId="2377d393-ab0f-4e66-8672-ed1beebcd407" providerId="ADAL" clId="{B2EED52A-7E56-43EC-B556-CB80A0AE7BFF}" dt="2020-10-15T16:38:15.750" v="10403" actId="47"/>
        <pc:sldMkLst>
          <pc:docMk/>
          <pc:sldMk cId="1406029090" sldId="1442"/>
        </pc:sldMkLst>
        <pc:spChg chg="mod">
          <ac:chgData name="Justine Zayhowski" userId="2377d393-ab0f-4e66-8672-ed1beebcd407" providerId="ADAL" clId="{B2EED52A-7E56-43EC-B556-CB80A0AE7BFF}" dt="2020-10-06T19:19:58.437" v="718" actId="1035"/>
          <ac:spMkLst>
            <pc:docMk/>
            <pc:sldMk cId="1406029090" sldId="1442"/>
            <ac:spMk id="5" creationId="{D3915D3D-656E-48AA-8D63-358A7E5AA453}"/>
          </ac:spMkLst>
        </pc:spChg>
      </pc:sldChg>
      <pc:sldChg chg="del">
        <pc:chgData name="Justine Zayhowski" userId="2377d393-ab0f-4e66-8672-ed1beebcd407" providerId="ADAL" clId="{B2EED52A-7E56-43EC-B556-CB80A0AE7BFF}" dt="2020-10-06T17:59:20.440" v="25" actId="47"/>
        <pc:sldMkLst>
          <pc:docMk/>
          <pc:sldMk cId="1670622878" sldId="1442"/>
        </pc:sldMkLst>
      </pc:sldChg>
      <pc:sldChg chg="modSp new mod modAnim">
        <pc:chgData name="Justine Zayhowski" userId="2377d393-ab0f-4e66-8672-ed1beebcd407" providerId="ADAL" clId="{B2EED52A-7E56-43EC-B556-CB80A0AE7BFF}" dt="2020-10-15T19:00:07.597" v="10512" actId="20577"/>
        <pc:sldMkLst>
          <pc:docMk/>
          <pc:sldMk cId="3565507316" sldId="1443"/>
        </pc:sldMkLst>
        <pc:spChg chg="mod">
          <ac:chgData name="Justine Zayhowski" userId="2377d393-ab0f-4e66-8672-ed1beebcd407" providerId="ADAL" clId="{B2EED52A-7E56-43EC-B556-CB80A0AE7BFF}" dt="2020-10-06T19:20:10.283" v="721" actId="20577"/>
          <ac:spMkLst>
            <pc:docMk/>
            <pc:sldMk cId="3565507316" sldId="1443"/>
            <ac:spMk id="2" creationId="{C3C49848-3999-472C-853E-BF8AF641E0F8}"/>
          </ac:spMkLst>
        </pc:spChg>
        <pc:spChg chg="mod">
          <ac:chgData name="Justine Zayhowski" userId="2377d393-ab0f-4e66-8672-ed1beebcd407" providerId="ADAL" clId="{B2EED52A-7E56-43EC-B556-CB80A0AE7BFF}" dt="2020-10-15T19:00:07.597" v="10512" actId="20577"/>
          <ac:spMkLst>
            <pc:docMk/>
            <pc:sldMk cId="3565507316" sldId="1443"/>
            <ac:spMk id="3" creationId="{93E1C593-C585-4327-BF28-F142C62B112F}"/>
          </ac:spMkLst>
        </pc:spChg>
      </pc:sldChg>
      <pc:sldChg chg="add del">
        <pc:chgData name="Justine Zayhowski" userId="2377d393-ab0f-4e66-8672-ed1beebcd407" providerId="ADAL" clId="{B2EED52A-7E56-43EC-B556-CB80A0AE7BFF}" dt="2020-10-06T17:59:28.934" v="33" actId="47"/>
        <pc:sldMkLst>
          <pc:docMk/>
          <pc:sldMk cId="4205025392" sldId="1443"/>
        </pc:sldMkLst>
      </pc:sldChg>
      <pc:sldChg chg="modSp new del mod">
        <pc:chgData name="Justine Zayhowski" userId="2377d393-ab0f-4e66-8672-ed1beebcd407" providerId="ADAL" clId="{B2EED52A-7E56-43EC-B556-CB80A0AE7BFF}" dt="2020-10-14T13:02:00.566" v="10007" actId="47"/>
        <pc:sldMkLst>
          <pc:docMk/>
          <pc:sldMk cId="1970482336" sldId="1444"/>
        </pc:sldMkLst>
        <pc:spChg chg="mod">
          <ac:chgData name="Justine Zayhowski" userId="2377d393-ab0f-4e66-8672-ed1beebcd407" providerId="ADAL" clId="{B2EED52A-7E56-43EC-B556-CB80A0AE7BFF}" dt="2020-10-06T19:23:46.673" v="1472" actId="207"/>
          <ac:spMkLst>
            <pc:docMk/>
            <pc:sldMk cId="1970482336" sldId="1444"/>
            <ac:spMk id="3" creationId="{ED05C467-532C-48C4-B069-A195C3CF402B}"/>
          </ac:spMkLst>
        </pc:spChg>
      </pc:sldChg>
      <pc:sldChg chg="del">
        <pc:chgData name="Justine Zayhowski" userId="2377d393-ab0f-4e66-8672-ed1beebcd407" providerId="ADAL" clId="{B2EED52A-7E56-43EC-B556-CB80A0AE7BFF}" dt="2020-10-06T17:59:15.924" v="15" actId="47"/>
        <pc:sldMkLst>
          <pc:docMk/>
          <pc:sldMk cId="2173028936" sldId="1444"/>
        </pc:sldMkLst>
      </pc:sldChg>
      <pc:sldChg chg="modSp add del mod ord">
        <pc:chgData name="Justine Zayhowski" userId="2377d393-ab0f-4e66-8672-ed1beebcd407" providerId="ADAL" clId="{B2EED52A-7E56-43EC-B556-CB80A0AE7BFF}" dt="2020-10-14T15:50:08.799" v="10013" actId="47"/>
        <pc:sldMkLst>
          <pc:docMk/>
          <pc:sldMk cId="845511692" sldId="1445"/>
        </pc:sldMkLst>
        <pc:spChg chg="mod">
          <ac:chgData name="Justine Zayhowski" userId="2377d393-ab0f-4e66-8672-ed1beebcd407" providerId="ADAL" clId="{B2EED52A-7E56-43EC-B556-CB80A0AE7BFF}" dt="2020-10-07T14:37:54.491" v="7785" actId="20577"/>
          <ac:spMkLst>
            <pc:docMk/>
            <pc:sldMk cId="845511692" sldId="1445"/>
            <ac:spMk id="3" creationId="{ED05C467-532C-48C4-B069-A195C3CF402B}"/>
          </ac:spMkLst>
        </pc:spChg>
      </pc:sldChg>
      <pc:sldChg chg="del">
        <pc:chgData name="Justine Zayhowski" userId="2377d393-ab0f-4e66-8672-ed1beebcd407" providerId="ADAL" clId="{B2EED52A-7E56-43EC-B556-CB80A0AE7BFF}" dt="2020-10-06T17:59:16.473" v="16" actId="47"/>
        <pc:sldMkLst>
          <pc:docMk/>
          <pc:sldMk cId="2612023949" sldId="1445"/>
        </pc:sldMkLst>
      </pc:sldChg>
      <pc:sldChg chg="modSp add del mod ord">
        <pc:chgData name="Justine Zayhowski" userId="2377d393-ab0f-4e66-8672-ed1beebcd407" providerId="ADAL" clId="{B2EED52A-7E56-43EC-B556-CB80A0AE7BFF}" dt="2020-10-13T19:59:10.725" v="10006" actId="47"/>
        <pc:sldMkLst>
          <pc:docMk/>
          <pc:sldMk cId="415342670" sldId="1446"/>
        </pc:sldMkLst>
        <pc:spChg chg="mod">
          <ac:chgData name="Justine Zayhowski" userId="2377d393-ab0f-4e66-8672-ed1beebcd407" providerId="ADAL" clId="{B2EED52A-7E56-43EC-B556-CB80A0AE7BFF}" dt="2020-10-06T19:24:08.685" v="1529" actId="20577"/>
          <ac:spMkLst>
            <pc:docMk/>
            <pc:sldMk cId="415342670" sldId="1446"/>
            <ac:spMk id="3" creationId="{ED05C467-532C-48C4-B069-A195C3CF402B}"/>
          </ac:spMkLst>
        </pc:spChg>
      </pc:sldChg>
      <pc:sldChg chg="del">
        <pc:chgData name="Justine Zayhowski" userId="2377d393-ab0f-4e66-8672-ed1beebcd407" providerId="ADAL" clId="{B2EED52A-7E56-43EC-B556-CB80A0AE7BFF}" dt="2020-10-06T17:59:16.799" v="17" actId="47"/>
        <pc:sldMkLst>
          <pc:docMk/>
          <pc:sldMk cId="2374285575" sldId="1446"/>
        </pc:sldMkLst>
      </pc:sldChg>
      <pc:sldChg chg="del">
        <pc:chgData name="Justine Zayhowski" userId="2377d393-ab0f-4e66-8672-ed1beebcd407" providerId="ADAL" clId="{B2EED52A-7E56-43EC-B556-CB80A0AE7BFF}" dt="2020-10-06T17:59:17.103" v="18" actId="47"/>
        <pc:sldMkLst>
          <pc:docMk/>
          <pc:sldMk cId="2922520716" sldId="1447"/>
        </pc:sldMkLst>
      </pc:sldChg>
      <pc:sldChg chg="modSp add del mod ord">
        <pc:chgData name="Justine Zayhowski" userId="2377d393-ab0f-4e66-8672-ed1beebcd407" providerId="ADAL" clId="{B2EED52A-7E56-43EC-B556-CB80A0AE7BFF}" dt="2020-10-14T13:02:35.429" v="10011" actId="47"/>
        <pc:sldMkLst>
          <pc:docMk/>
          <pc:sldMk cId="3235728246" sldId="1447"/>
        </pc:sldMkLst>
        <pc:spChg chg="mod">
          <ac:chgData name="Justine Zayhowski" userId="2377d393-ab0f-4e66-8672-ed1beebcd407" providerId="ADAL" clId="{B2EED52A-7E56-43EC-B556-CB80A0AE7BFF}" dt="2020-10-06T19:24:17" v="1540" actId="20577"/>
          <ac:spMkLst>
            <pc:docMk/>
            <pc:sldMk cId="3235728246" sldId="1447"/>
            <ac:spMk id="3" creationId="{ED05C467-532C-48C4-B069-A195C3CF402B}"/>
          </ac:spMkLst>
        </pc:spChg>
      </pc:sldChg>
      <pc:sldChg chg="del">
        <pc:chgData name="Justine Zayhowski" userId="2377d393-ab0f-4e66-8672-ed1beebcd407" providerId="ADAL" clId="{B2EED52A-7E56-43EC-B556-CB80A0AE7BFF}" dt="2020-10-06T17:59:17.385" v="19" actId="47"/>
        <pc:sldMkLst>
          <pc:docMk/>
          <pc:sldMk cId="1309479559" sldId="1448"/>
        </pc:sldMkLst>
      </pc:sldChg>
      <pc:sldChg chg="modSp add del mod">
        <pc:chgData name="Justine Zayhowski" userId="2377d393-ab0f-4e66-8672-ed1beebcd407" providerId="ADAL" clId="{B2EED52A-7E56-43EC-B556-CB80A0AE7BFF}" dt="2020-10-15T16:39:12.815" v="10477" actId="47"/>
        <pc:sldMkLst>
          <pc:docMk/>
          <pc:sldMk cId="1645633901" sldId="1448"/>
        </pc:sldMkLst>
        <pc:spChg chg="mod">
          <ac:chgData name="Justine Zayhowski" userId="2377d393-ab0f-4e66-8672-ed1beebcd407" providerId="ADAL" clId="{B2EED52A-7E56-43EC-B556-CB80A0AE7BFF}" dt="2020-10-06T19:24:34.092" v="1584" actId="1035"/>
          <ac:spMkLst>
            <pc:docMk/>
            <pc:sldMk cId="1645633901" sldId="1448"/>
            <ac:spMk id="5" creationId="{D3915D3D-656E-48AA-8D63-358A7E5AA453}"/>
          </ac:spMkLst>
        </pc:spChg>
      </pc:sldChg>
      <pc:sldChg chg="del">
        <pc:chgData name="Justine Zayhowski" userId="2377d393-ab0f-4e66-8672-ed1beebcd407" providerId="ADAL" clId="{B2EED52A-7E56-43EC-B556-CB80A0AE7BFF}" dt="2020-10-06T17:59:17.887" v="20" actId="47"/>
        <pc:sldMkLst>
          <pc:docMk/>
          <pc:sldMk cId="2264032359" sldId="1449"/>
        </pc:sldMkLst>
      </pc:sldChg>
      <pc:sldChg chg="add del">
        <pc:chgData name="Justine Zayhowski" userId="2377d393-ab0f-4e66-8672-ed1beebcd407" providerId="ADAL" clId="{B2EED52A-7E56-43EC-B556-CB80A0AE7BFF}" dt="2020-11-03T19:59:39.715" v="10563" actId="47"/>
        <pc:sldMkLst>
          <pc:docMk/>
          <pc:sldMk cId="2344168126" sldId="1449"/>
        </pc:sldMkLst>
      </pc:sldChg>
      <pc:sldChg chg="modSp new del mod">
        <pc:chgData name="Justine Zayhowski" userId="2377d393-ab0f-4e66-8672-ed1beebcd407" providerId="ADAL" clId="{B2EED52A-7E56-43EC-B556-CB80A0AE7BFF}" dt="2020-10-15T16:38:37.742" v="10456" actId="2696"/>
        <pc:sldMkLst>
          <pc:docMk/>
          <pc:sldMk cId="2704917509" sldId="1449"/>
        </pc:sldMkLst>
        <pc:spChg chg="mod">
          <ac:chgData name="Justine Zayhowski" userId="2377d393-ab0f-4e66-8672-ed1beebcd407" providerId="ADAL" clId="{B2EED52A-7E56-43EC-B556-CB80A0AE7BFF}" dt="2020-10-06T19:25:52.310" v="1890" actId="14100"/>
          <ac:spMkLst>
            <pc:docMk/>
            <pc:sldMk cId="2704917509" sldId="1449"/>
            <ac:spMk id="2" creationId="{1D42AB21-7F96-41E8-873A-0125FA5F95B6}"/>
          </ac:spMkLst>
        </pc:spChg>
        <pc:spChg chg="mod">
          <ac:chgData name="Justine Zayhowski" userId="2377d393-ab0f-4e66-8672-ed1beebcd407" providerId="ADAL" clId="{B2EED52A-7E56-43EC-B556-CB80A0AE7BFF}" dt="2020-10-06T19:26:05.554" v="1971" actId="20577"/>
          <ac:spMkLst>
            <pc:docMk/>
            <pc:sldMk cId="2704917509" sldId="1449"/>
            <ac:spMk id="3" creationId="{1A8979C5-DED2-412B-B533-BE40886ED037}"/>
          </ac:spMkLst>
        </pc:spChg>
      </pc:sldChg>
      <pc:sldChg chg="modSp add del mod">
        <pc:chgData name="Justine Zayhowski" userId="2377d393-ab0f-4e66-8672-ed1beebcd407" providerId="ADAL" clId="{B2EED52A-7E56-43EC-B556-CB80A0AE7BFF}" dt="2020-10-15T16:38:37.742" v="10456" actId="2696"/>
        <pc:sldMkLst>
          <pc:docMk/>
          <pc:sldMk cId="350005691" sldId="1450"/>
        </pc:sldMkLst>
        <pc:spChg chg="mod">
          <ac:chgData name="Justine Zayhowski" userId="2377d393-ab0f-4e66-8672-ed1beebcd407" providerId="ADAL" clId="{B2EED52A-7E56-43EC-B556-CB80A0AE7BFF}" dt="2020-10-06T19:26:13.856" v="1973" actId="20577"/>
          <ac:spMkLst>
            <pc:docMk/>
            <pc:sldMk cId="350005691" sldId="1450"/>
            <ac:spMk id="2" creationId="{1D42AB21-7F96-41E8-873A-0125FA5F95B6}"/>
          </ac:spMkLst>
        </pc:spChg>
        <pc:spChg chg="mod">
          <ac:chgData name="Justine Zayhowski" userId="2377d393-ab0f-4e66-8672-ed1beebcd407" providerId="ADAL" clId="{B2EED52A-7E56-43EC-B556-CB80A0AE7BFF}" dt="2020-10-06T19:26:59.510" v="2116" actId="20577"/>
          <ac:spMkLst>
            <pc:docMk/>
            <pc:sldMk cId="350005691" sldId="1450"/>
            <ac:spMk id="3" creationId="{1A8979C5-DED2-412B-B533-BE40886ED037}"/>
          </ac:spMkLst>
        </pc:spChg>
      </pc:sldChg>
      <pc:sldChg chg="del">
        <pc:chgData name="Justine Zayhowski" userId="2377d393-ab0f-4e66-8672-ed1beebcd407" providerId="ADAL" clId="{B2EED52A-7E56-43EC-B556-CB80A0AE7BFF}" dt="2020-10-06T17:59:18.914" v="22" actId="47"/>
        <pc:sldMkLst>
          <pc:docMk/>
          <pc:sldMk cId="1562808561" sldId="1450"/>
        </pc:sldMkLst>
      </pc:sldChg>
      <pc:sldChg chg="add del">
        <pc:chgData name="Justine Zayhowski" userId="2377d393-ab0f-4e66-8672-ed1beebcd407" providerId="ADAL" clId="{B2EED52A-7E56-43EC-B556-CB80A0AE7BFF}" dt="2020-11-03T19:59:38.379" v="10562" actId="47"/>
        <pc:sldMkLst>
          <pc:docMk/>
          <pc:sldMk cId="3307479488" sldId="1450"/>
        </pc:sldMkLst>
      </pc:sldChg>
      <pc:sldChg chg="add del">
        <pc:chgData name="Justine Zayhowski" userId="2377d393-ab0f-4e66-8672-ed1beebcd407" providerId="ADAL" clId="{B2EED52A-7E56-43EC-B556-CB80A0AE7BFF}" dt="2020-11-03T19:59:37.530" v="10561" actId="47"/>
        <pc:sldMkLst>
          <pc:docMk/>
          <pc:sldMk cId="510595385" sldId="1451"/>
        </pc:sldMkLst>
      </pc:sldChg>
      <pc:sldChg chg="modSp new del mod">
        <pc:chgData name="Justine Zayhowski" userId="2377d393-ab0f-4e66-8672-ed1beebcd407" providerId="ADAL" clId="{B2EED52A-7E56-43EC-B556-CB80A0AE7BFF}" dt="2020-10-15T16:38:37.742" v="10456" actId="2696"/>
        <pc:sldMkLst>
          <pc:docMk/>
          <pc:sldMk cId="1779788671" sldId="1451"/>
        </pc:sldMkLst>
        <pc:spChg chg="mod">
          <ac:chgData name="Justine Zayhowski" userId="2377d393-ab0f-4e66-8672-ed1beebcd407" providerId="ADAL" clId="{B2EED52A-7E56-43EC-B556-CB80A0AE7BFF}" dt="2020-10-06T19:27:14.256" v="2118"/>
          <ac:spMkLst>
            <pc:docMk/>
            <pc:sldMk cId="1779788671" sldId="1451"/>
            <ac:spMk id="2" creationId="{E3BA0A91-8B41-48FE-A4A4-CA9D55288692}"/>
          </ac:spMkLst>
        </pc:spChg>
        <pc:spChg chg="mod">
          <ac:chgData name="Justine Zayhowski" userId="2377d393-ab0f-4e66-8672-ed1beebcd407" providerId="ADAL" clId="{B2EED52A-7E56-43EC-B556-CB80A0AE7BFF}" dt="2020-10-06T19:38:01.090" v="2619" actId="20577"/>
          <ac:spMkLst>
            <pc:docMk/>
            <pc:sldMk cId="1779788671" sldId="1451"/>
            <ac:spMk id="3" creationId="{3DDF3C43-1B02-4850-9B9B-07DB523DC5AA}"/>
          </ac:spMkLst>
        </pc:spChg>
      </pc:sldChg>
      <pc:sldChg chg="del">
        <pc:chgData name="Justine Zayhowski" userId="2377d393-ab0f-4e66-8672-ed1beebcd407" providerId="ADAL" clId="{B2EED52A-7E56-43EC-B556-CB80A0AE7BFF}" dt="2020-10-06T17:59:19.663" v="23" actId="47"/>
        <pc:sldMkLst>
          <pc:docMk/>
          <pc:sldMk cId="3361756863" sldId="1451"/>
        </pc:sldMkLst>
      </pc:sldChg>
      <pc:sldChg chg="addSp delSp modSp add del mod">
        <pc:chgData name="Justine Zayhowski" userId="2377d393-ab0f-4e66-8672-ed1beebcd407" providerId="ADAL" clId="{B2EED52A-7E56-43EC-B556-CB80A0AE7BFF}" dt="2020-10-15T16:38:37.742" v="10456" actId="2696"/>
        <pc:sldMkLst>
          <pc:docMk/>
          <pc:sldMk cId="1030618065" sldId="1452"/>
        </pc:sldMkLst>
        <pc:spChg chg="mod">
          <ac:chgData name="Justine Zayhowski" userId="2377d393-ab0f-4e66-8672-ed1beebcd407" providerId="ADAL" clId="{B2EED52A-7E56-43EC-B556-CB80A0AE7BFF}" dt="2020-10-06T20:14:21.166" v="5096" actId="20577"/>
          <ac:spMkLst>
            <pc:docMk/>
            <pc:sldMk cId="1030618065" sldId="1452"/>
            <ac:spMk id="3" creationId="{3DDF3C43-1B02-4850-9B9B-07DB523DC5AA}"/>
          </ac:spMkLst>
        </pc:spChg>
        <pc:spChg chg="add del mod">
          <ac:chgData name="Justine Zayhowski" userId="2377d393-ab0f-4e66-8672-ed1beebcd407" providerId="ADAL" clId="{B2EED52A-7E56-43EC-B556-CB80A0AE7BFF}" dt="2020-10-08T19:36:03.855" v="7972" actId="478"/>
          <ac:spMkLst>
            <pc:docMk/>
            <pc:sldMk cId="1030618065" sldId="1452"/>
            <ac:spMk id="4" creationId="{6C82E008-AB9C-4F1D-9365-D0179B3935E0}"/>
          </ac:spMkLst>
        </pc:spChg>
      </pc:sldChg>
      <pc:sldChg chg="del">
        <pc:chgData name="Justine Zayhowski" userId="2377d393-ab0f-4e66-8672-ed1beebcd407" providerId="ADAL" clId="{B2EED52A-7E56-43EC-B556-CB80A0AE7BFF}" dt="2020-10-06T17:59:20.067" v="24" actId="47"/>
        <pc:sldMkLst>
          <pc:docMk/>
          <pc:sldMk cId="1237848170" sldId="1452"/>
        </pc:sldMkLst>
      </pc:sldChg>
      <pc:sldChg chg="add del">
        <pc:chgData name="Justine Zayhowski" userId="2377d393-ab0f-4e66-8672-ed1beebcd407" providerId="ADAL" clId="{B2EED52A-7E56-43EC-B556-CB80A0AE7BFF}" dt="2020-11-03T19:59:36.612" v="10560" actId="47"/>
        <pc:sldMkLst>
          <pc:docMk/>
          <pc:sldMk cId="3467530768" sldId="1452"/>
        </pc:sldMkLst>
      </pc:sldChg>
      <pc:sldChg chg="addSp delSp modSp new del mod">
        <pc:chgData name="Justine Zayhowski" userId="2377d393-ab0f-4e66-8672-ed1beebcd407" providerId="ADAL" clId="{B2EED52A-7E56-43EC-B556-CB80A0AE7BFF}" dt="2020-10-06T20:15:49.300" v="5401" actId="47"/>
        <pc:sldMkLst>
          <pc:docMk/>
          <pc:sldMk cId="2239997926" sldId="1453"/>
        </pc:sldMkLst>
        <pc:spChg chg="add del">
          <ac:chgData name="Justine Zayhowski" userId="2377d393-ab0f-4e66-8672-ed1beebcd407" providerId="ADAL" clId="{B2EED52A-7E56-43EC-B556-CB80A0AE7BFF}" dt="2020-10-06T19:35:00.442" v="2456"/>
          <ac:spMkLst>
            <pc:docMk/>
            <pc:sldMk cId="2239997926" sldId="1453"/>
            <ac:spMk id="3" creationId="{46D52DB5-2E72-4A64-BD77-08F30CF2E8D5}"/>
          </ac:spMkLst>
        </pc:spChg>
        <pc:graphicFrameChg chg="add del mod">
          <ac:chgData name="Justine Zayhowski" userId="2377d393-ab0f-4e66-8672-ed1beebcd407" providerId="ADAL" clId="{B2EED52A-7E56-43EC-B556-CB80A0AE7BFF}" dt="2020-10-06T19:34:51.892" v="2455"/>
          <ac:graphicFrameMkLst>
            <pc:docMk/>
            <pc:sldMk cId="2239997926" sldId="1453"/>
            <ac:graphicFrameMk id="4" creationId="{C0BED9AC-FD58-458B-9574-060281851FF2}"/>
          </ac:graphicFrameMkLst>
        </pc:graphicFrameChg>
        <pc:graphicFrameChg chg="add mod modGraphic">
          <ac:chgData name="Justine Zayhowski" userId="2377d393-ab0f-4e66-8672-ed1beebcd407" providerId="ADAL" clId="{B2EED52A-7E56-43EC-B556-CB80A0AE7BFF}" dt="2020-10-06T19:43:59.275" v="2935" actId="14734"/>
          <ac:graphicFrameMkLst>
            <pc:docMk/>
            <pc:sldMk cId="2239997926" sldId="1453"/>
            <ac:graphicFrameMk id="5" creationId="{A88878C3-4B5E-41B7-B71C-74F0E1EE3623}"/>
          </ac:graphicFrameMkLst>
        </pc:graphicFrameChg>
        <pc:graphicFrameChg chg="add mod modGraphic">
          <ac:chgData name="Justine Zayhowski" userId="2377d393-ab0f-4e66-8672-ed1beebcd407" providerId="ADAL" clId="{B2EED52A-7E56-43EC-B556-CB80A0AE7BFF}" dt="2020-10-06T19:43:55.007" v="2934" actId="14100"/>
          <ac:graphicFrameMkLst>
            <pc:docMk/>
            <pc:sldMk cId="2239997926" sldId="1453"/>
            <ac:graphicFrameMk id="6" creationId="{4BD0636C-7CE5-4478-942A-8630E357E837}"/>
          </ac:graphicFrameMkLst>
        </pc:graphicFrameChg>
      </pc:sldChg>
      <pc:sldChg chg="del">
        <pc:chgData name="Justine Zayhowski" userId="2377d393-ab0f-4e66-8672-ed1beebcd407" providerId="ADAL" clId="{B2EED52A-7E56-43EC-B556-CB80A0AE7BFF}" dt="2020-10-06T17:59:21.317" v="26" actId="47"/>
        <pc:sldMkLst>
          <pc:docMk/>
          <pc:sldMk cId="668272429" sldId="1454"/>
        </pc:sldMkLst>
      </pc:sldChg>
      <pc:sldChg chg="addSp delSp modSp new del mod">
        <pc:chgData name="Justine Zayhowski" userId="2377d393-ab0f-4e66-8672-ed1beebcd407" providerId="ADAL" clId="{B2EED52A-7E56-43EC-B556-CB80A0AE7BFF}" dt="2020-10-06T20:05:00.343" v="4044" actId="47"/>
        <pc:sldMkLst>
          <pc:docMk/>
          <pc:sldMk cId="3992218365" sldId="1454"/>
        </pc:sldMkLst>
        <pc:spChg chg="mod">
          <ac:chgData name="Justine Zayhowski" userId="2377d393-ab0f-4e66-8672-ed1beebcd407" providerId="ADAL" clId="{B2EED52A-7E56-43EC-B556-CB80A0AE7BFF}" dt="2020-10-06T19:48:28.181" v="3071" actId="20577"/>
          <ac:spMkLst>
            <pc:docMk/>
            <pc:sldMk cId="3992218365" sldId="1454"/>
            <ac:spMk id="2" creationId="{23071821-BD25-461A-997B-DA2404AC3CD2}"/>
          </ac:spMkLst>
        </pc:spChg>
        <pc:spChg chg="del">
          <ac:chgData name="Justine Zayhowski" userId="2377d393-ab0f-4e66-8672-ed1beebcd407" providerId="ADAL" clId="{B2EED52A-7E56-43EC-B556-CB80A0AE7BFF}" dt="2020-10-06T19:50:49.994" v="3111"/>
          <ac:spMkLst>
            <pc:docMk/>
            <pc:sldMk cId="3992218365" sldId="1454"/>
            <ac:spMk id="3" creationId="{8F76ACFC-DA47-41F0-B810-19167167812D}"/>
          </ac:spMkLst>
        </pc:spChg>
        <pc:spChg chg="add mod">
          <ac:chgData name="Justine Zayhowski" userId="2377d393-ab0f-4e66-8672-ed1beebcd407" providerId="ADAL" clId="{B2EED52A-7E56-43EC-B556-CB80A0AE7BFF}" dt="2020-10-06T20:04:58.734" v="4043" actId="478"/>
          <ac:spMkLst>
            <pc:docMk/>
            <pc:sldMk cId="3992218365" sldId="1454"/>
            <ac:spMk id="6" creationId="{F649760E-4ABA-45E8-9250-3FB55F80F3C3}"/>
          </ac:spMkLst>
        </pc:spChg>
        <pc:graphicFrameChg chg="add del mod modGraphic">
          <ac:chgData name="Justine Zayhowski" userId="2377d393-ab0f-4e66-8672-ed1beebcd407" providerId="ADAL" clId="{B2EED52A-7E56-43EC-B556-CB80A0AE7BFF}" dt="2020-10-06T20:04:58.734" v="4043" actId="478"/>
          <ac:graphicFrameMkLst>
            <pc:docMk/>
            <pc:sldMk cId="3992218365" sldId="1454"/>
            <ac:graphicFrameMk id="4" creationId="{44AD3C7D-5B03-48E1-9C33-C8C885E7A3AA}"/>
          </ac:graphicFrameMkLst>
        </pc:graphicFrameChg>
      </pc:sldChg>
      <pc:sldChg chg="del">
        <pc:chgData name="Justine Zayhowski" userId="2377d393-ab0f-4e66-8672-ed1beebcd407" providerId="ADAL" clId="{B2EED52A-7E56-43EC-B556-CB80A0AE7BFF}" dt="2020-10-06T17:59:21.588" v="27" actId="47"/>
        <pc:sldMkLst>
          <pc:docMk/>
          <pc:sldMk cId="2767052568" sldId="1455"/>
        </pc:sldMkLst>
      </pc:sldChg>
      <pc:sldChg chg="modSp add del mod">
        <pc:chgData name="Justine Zayhowski" userId="2377d393-ab0f-4e66-8672-ed1beebcd407" providerId="ADAL" clId="{B2EED52A-7E56-43EC-B556-CB80A0AE7BFF}" dt="2020-10-06T19:52:01.169" v="3113" actId="47"/>
        <pc:sldMkLst>
          <pc:docMk/>
          <pc:sldMk cId="3008767113" sldId="1455"/>
        </pc:sldMkLst>
        <pc:spChg chg="mod">
          <ac:chgData name="Justine Zayhowski" userId="2377d393-ab0f-4e66-8672-ed1beebcd407" providerId="ADAL" clId="{B2EED52A-7E56-43EC-B556-CB80A0AE7BFF}" dt="2020-10-06T19:48:46.298" v="3075"/>
          <ac:spMkLst>
            <pc:docMk/>
            <pc:sldMk cId="3008767113" sldId="1455"/>
            <ac:spMk id="2" creationId="{23071821-BD25-461A-997B-DA2404AC3CD2}"/>
          </ac:spMkLst>
        </pc:spChg>
      </pc:sldChg>
      <pc:sldChg chg="del">
        <pc:chgData name="Justine Zayhowski" userId="2377d393-ab0f-4e66-8672-ed1beebcd407" providerId="ADAL" clId="{B2EED52A-7E56-43EC-B556-CB80A0AE7BFF}" dt="2020-10-06T17:59:21.807" v="28" actId="47"/>
        <pc:sldMkLst>
          <pc:docMk/>
          <pc:sldMk cId="1233527730" sldId="1456"/>
        </pc:sldMkLst>
      </pc:sldChg>
      <pc:sldChg chg="addSp delSp modSp add del mod">
        <pc:chgData name="Justine Zayhowski" userId="2377d393-ab0f-4e66-8672-ed1beebcd407" providerId="ADAL" clId="{B2EED52A-7E56-43EC-B556-CB80A0AE7BFF}" dt="2020-10-06T20:13:15.337" v="5094" actId="47"/>
        <pc:sldMkLst>
          <pc:docMk/>
          <pc:sldMk cId="3808684482" sldId="1456"/>
        </pc:sldMkLst>
        <pc:spChg chg="mod">
          <ac:chgData name="Justine Zayhowski" userId="2377d393-ab0f-4e66-8672-ed1beebcd407" providerId="ADAL" clId="{B2EED52A-7E56-43EC-B556-CB80A0AE7BFF}" dt="2020-10-06T19:49:50.774" v="3090" actId="20577"/>
          <ac:spMkLst>
            <pc:docMk/>
            <pc:sldMk cId="3808684482" sldId="1456"/>
            <ac:spMk id="2" creationId="{23071821-BD25-461A-997B-DA2404AC3CD2}"/>
          </ac:spMkLst>
        </pc:spChg>
        <pc:spChg chg="del">
          <ac:chgData name="Justine Zayhowski" userId="2377d393-ab0f-4e66-8672-ed1beebcd407" providerId="ADAL" clId="{B2EED52A-7E56-43EC-B556-CB80A0AE7BFF}" dt="2020-10-06T19:51:26.198" v="3112"/>
          <ac:spMkLst>
            <pc:docMk/>
            <pc:sldMk cId="3808684482" sldId="1456"/>
            <ac:spMk id="3" creationId="{8F76ACFC-DA47-41F0-B810-19167167812D}"/>
          </ac:spMkLst>
        </pc:spChg>
        <pc:graphicFrameChg chg="add mod modGraphic">
          <ac:chgData name="Justine Zayhowski" userId="2377d393-ab0f-4e66-8672-ed1beebcd407" providerId="ADAL" clId="{B2EED52A-7E56-43EC-B556-CB80A0AE7BFF}" dt="2020-10-06T20:08:41.028" v="4498" actId="2164"/>
          <ac:graphicFrameMkLst>
            <pc:docMk/>
            <pc:sldMk cId="3808684482" sldId="1456"/>
            <ac:graphicFrameMk id="4" creationId="{A6794720-94B7-42B8-B94E-2223A1C9CEE9}"/>
          </ac:graphicFrameMkLst>
        </pc:graphicFrameChg>
      </pc:sldChg>
      <pc:sldChg chg="addSp delSp modSp add del mod">
        <pc:chgData name="Justine Zayhowski" userId="2377d393-ab0f-4e66-8672-ed1beebcd407" providerId="ADAL" clId="{B2EED52A-7E56-43EC-B556-CB80A0AE7BFF}" dt="2020-10-06T20:15:47.400" v="5400" actId="47"/>
        <pc:sldMkLst>
          <pc:docMk/>
          <pc:sldMk cId="1280872384" sldId="1457"/>
        </pc:sldMkLst>
        <pc:spChg chg="mod">
          <ac:chgData name="Justine Zayhowski" userId="2377d393-ab0f-4e66-8672-ed1beebcd407" providerId="ADAL" clId="{B2EED52A-7E56-43EC-B556-CB80A0AE7BFF}" dt="2020-10-06T19:50:00.662" v="3107" actId="20577"/>
          <ac:spMkLst>
            <pc:docMk/>
            <pc:sldMk cId="1280872384" sldId="1457"/>
            <ac:spMk id="2" creationId="{23071821-BD25-461A-997B-DA2404AC3CD2}"/>
          </ac:spMkLst>
        </pc:spChg>
        <pc:spChg chg="del">
          <ac:chgData name="Justine Zayhowski" userId="2377d393-ab0f-4e66-8672-ed1beebcd407" providerId="ADAL" clId="{B2EED52A-7E56-43EC-B556-CB80A0AE7BFF}" dt="2020-10-06T19:50:11.067" v="3108"/>
          <ac:spMkLst>
            <pc:docMk/>
            <pc:sldMk cId="1280872384" sldId="1457"/>
            <ac:spMk id="3" creationId="{8F76ACFC-DA47-41F0-B810-19167167812D}"/>
          </ac:spMkLst>
        </pc:spChg>
        <pc:graphicFrameChg chg="add mod modGraphic">
          <ac:chgData name="Justine Zayhowski" userId="2377d393-ab0f-4e66-8672-ed1beebcd407" providerId="ADAL" clId="{B2EED52A-7E56-43EC-B556-CB80A0AE7BFF}" dt="2020-10-06T20:15:21.600" v="5356" actId="14100"/>
          <ac:graphicFrameMkLst>
            <pc:docMk/>
            <pc:sldMk cId="1280872384" sldId="1457"/>
            <ac:graphicFrameMk id="4" creationId="{DAE32F9F-4500-4E4F-863F-10443BC5E30C}"/>
          </ac:graphicFrameMkLst>
        </pc:graphicFrameChg>
      </pc:sldChg>
      <pc:sldChg chg="add del">
        <pc:chgData name="Justine Zayhowski" userId="2377d393-ab0f-4e66-8672-ed1beebcd407" providerId="ADAL" clId="{B2EED52A-7E56-43EC-B556-CB80A0AE7BFF}" dt="2020-11-03T19:59:35.680" v="10559" actId="47"/>
        <pc:sldMkLst>
          <pc:docMk/>
          <pc:sldMk cId="2289856384" sldId="1458"/>
        </pc:sldMkLst>
      </pc:sldChg>
      <pc:sldChg chg="modSp add del mod">
        <pc:chgData name="Justine Zayhowski" userId="2377d393-ab0f-4e66-8672-ed1beebcd407" providerId="ADAL" clId="{B2EED52A-7E56-43EC-B556-CB80A0AE7BFF}" dt="2020-10-15T16:38:37.742" v="10456" actId="2696"/>
        <pc:sldMkLst>
          <pc:docMk/>
          <pc:sldMk cId="3958536488" sldId="1458"/>
        </pc:sldMkLst>
        <pc:spChg chg="mod">
          <ac:chgData name="Justine Zayhowski" userId="2377d393-ab0f-4e66-8672-ed1beebcd407" providerId="ADAL" clId="{B2EED52A-7E56-43EC-B556-CB80A0AE7BFF}" dt="2020-10-06T19:56:50.538" v="3185" actId="20577"/>
          <ac:spMkLst>
            <pc:docMk/>
            <pc:sldMk cId="3958536488" sldId="1458"/>
            <ac:spMk id="2" creationId="{E3BA0A91-8B41-48FE-A4A4-CA9D55288692}"/>
          </ac:spMkLst>
        </pc:spChg>
        <pc:spChg chg="mod">
          <ac:chgData name="Justine Zayhowski" userId="2377d393-ab0f-4e66-8672-ed1beebcd407" providerId="ADAL" clId="{B2EED52A-7E56-43EC-B556-CB80A0AE7BFF}" dt="2020-10-07T15:06:10.723" v="7790" actId="20577"/>
          <ac:spMkLst>
            <pc:docMk/>
            <pc:sldMk cId="3958536488" sldId="1458"/>
            <ac:spMk id="3" creationId="{3DDF3C43-1B02-4850-9B9B-07DB523DC5AA}"/>
          </ac:spMkLst>
        </pc:spChg>
      </pc:sldChg>
      <pc:sldChg chg="addSp delSp modSp add del mod">
        <pc:chgData name="Justine Zayhowski" userId="2377d393-ab0f-4e66-8672-ed1beebcd407" providerId="ADAL" clId="{B2EED52A-7E56-43EC-B556-CB80A0AE7BFF}" dt="2020-10-09T14:20:48.273" v="9358" actId="47"/>
        <pc:sldMkLst>
          <pc:docMk/>
          <pc:sldMk cId="3863949520" sldId="1459"/>
        </pc:sldMkLst>
        <pc:spChg chg="mod">
          <ac:chgData name="Justine Zayhowski" userId="2377d393-ab0f-4e66-8672-ed1beebcd407" providerId="ADAL" clId="{B2EED52A-7E56-43EC-B556-CB80A0AE7BFF}" dt="2020-10-06T20:06:28.764" v="4199" actId="20577"/>
          <ac:spMkLst>
            <pc:docMk/>
            <pc:sldMk cId="3863949520" sldId="1459"/>
            <ac:spMk id="2" creationId="{E3BA0A91-8B41-48FE-A4A4-CA9D55288692}"/>
          </ac:spMkLst>
        </pc:spChg>
        <pc:spChg chg="mod">
          <ac:chgData name="Justine Zayhowski" userId="2377d393-ab0f-4e66-8672-ed1beebcd407" providerId="ADAL" clId="{B2EED52A-7E56-43EC-B556-CB80A0AE7BFF}" dt="2020-10-06T20:13:11.676" v="5093" actId="20577"/>
          <ac:spMkLst>
            <pc:docMk/>
            <pc:sldMk cId="3863949520" sldId="1459"/>
            <ac:spMk id="3" creationId="{3DDF3C43-1B02-4850-9B9B-07DB523DC5AA}"/>
          </ac:spMkLst>
        </pc:spChg>
        <pc:spChg chg="add del">
          <ac:chgData name="Justine Zayhowski" userId="2377d393-ab0f-4e66-8672-ed1beebcd407" providerId="ADAL" clId="{B2EED52A-7E56-43EC-B556-CB80A0AE7BFF}" dt="2020-10-06T20:16:05.737" v="5403" actId="22"/>
          <ac:spMkLst>
            <pc:docMk/>
            <pc:sldMk cId="3863949520" sldId="1459"/>
            <ac:spMk id="5" creationId="{D10ABE0D-A53F-493C-BEB7-43623694D23D}"/>
          </ac:spMkLst>
        </pc:spChg>
      </pc:sldChg>
      <pc:sldChg chg="modSp add del mod">
        <pc:chgData name="Justine Zayhowski" userId="2377d393-ab0f-4e66-8672-ed1beebcd407" providerId="ADAL" clId="{B2EED52A-7E56-43EC-B556-CB80A0AE7BFF}" dt="2020-10-15T16:39:12.815" v="10477" actId="47"/>
        <pc:sldMkLst>
          <pc:docMk/>
          <pc:sldMk cId="4242278252" sldId="1460"/>
        </pc:sldMkLst>
        <pc:spChg chg="mod">
          <ac:chgData name="Justine Zayhowski" userId="2377d393-ab0f-4e66-8672-ed1beebcd407" providerId="ADAL" clId="{B2EED52A-7E56-43EC-B556-CB80A0AE7BFF}" dt="2020-10-06T20:16:19.460" v="5455" actId="1035"/>
          <ac:spMkLst>
            <pc:docMk/>
            <pc:sldMk cId="4242278252" sldId="1460"/>
            <ac:spMk id="5" creationId="{D3915D3D-656E-48AA-8D63-358A7E5AA453}"/>
          </ac:spMkLst>
        </pc:spChg>
      </pc:sldChg>
      <pc:sldChg chg="addSp delSp modSp new del mod delCm">
        <pc:chgData name="Justine Zayhowski" userId="2377d393-ab0f-4e66-8672-ed1beebcd407" providerId="ADAL" clId="{B2EED52A-7E56-43EC-B556-CB80A0AE7BFF}" dt="2020-10-15T16:38:52.781" v="10458" actId="2696"/>
        <pc:sldMkLst>
          <pc:docMk/>
          <pc:sldMk cId="1957136147" sldId="1461"/>
        </pc:sldMkLst>
        <pc:spChg chg="mod">
          <ac:chgData name="Justine Zayhowski" userId="2377d393-ab0f-4e66-8672-ed1beebcd407" providerId="ADAL" clId="{B2EED52A-7E56-43EC-B556-CB80A0AE7BFF}" dt="2020-10-06T20:16:36.630" v="5459" actId="20577"/>
          <ac:spMkLst>
            <pc:docMk/>
            <pc:sldMk cId="1957136147" sldId="1461"/>
            <ac:spMk id="2" creationId="{B1C4A333-F238-4200-99B6-16FB92F7CCD3}"/>
          </ac:spMkLst>
        </pc:spChg>
        <pc:spChg chg="mod">
          <ac:chgData name="Justine Zayhowski" userId="2377d393-ab0f-4e66-8672-ed1beebcd407" providerId="ADAL" clId="{B2EED52A-7E56-43EC-B556-CB80A0AE7BFF}" dt="2020-10-06T20:32:57.113" v="6554" actId="113"/>
          <ac:spMkLst>
            <pc:docMk/>
            <pc:sldMk cId="1957136147" sldId="1461"/>
            <ac:spMk id="3" creationId="{DFCBF7BB-51E6-49A6-B83A-C3E5FAC52F2B}"/>
          </ac:spMkLst>
        </pc:spChg>
        <pc:spChg chg="add del mod">
          <ac:chgData name="Justine Zayhowski" userId="2377d393-ab0f-4e66-8672-ed1beebcd407" providerId="ADAL" clId="{B2EED52A-7E56-43EC-B556-CB80A0AE7BFF}" dt="2020-10-06T20:33:31.134" v="6648" actId="21"/>
          <ac:spMkLst>
            <pc:docMk/>
            <pc:sldMk cId="1957136147" sldId="1461"/>
            <ac:spMk id="4" creationId="{EA4DAF5E-81D3-4B3A-8E5A-D99A4EFBBC47}"/>
          </ac:spMkLst>
        </pc:spChg>
      </pc:sldChg>
      <pc:sldChg chg="add">
        <pc:chgData name="Justine Zayhowski" userId="2377d393-ab0f-4e66-8672-ed1beebcd407" providerId="ADAL" clId="{B2EED52A-7E56-43EC-B556-CB80A0AE7BFF}" dt="2020-10-15T16:38:58.054" v="10459"/>
        <pc:sldMkLst>
          <pc:docMk/>
          <pc:sldMk cId="4199112081" sldId="1461"/>
        </pc:sldMkLst>
      </pc:sldChg>
      <pc:sldChg chg="modSp new mod">
        <pc:chgData name="Justine Zayhowski" userId="2377d393-ab0f-4e66-8672-ed1beebcd407" providerId="ADAL" clId="{B2EED52A-7E56-43EC-B556-CB80A0AE7BFF}" dt="2020-10-06T20:18:40.802" v="5894" actId="113"/>
        <pc:sldMkLst>
          <pc:docMk/>
          <pc:sldMk cId="2773202910" sldId="1462"/>
        </pc:sldMkLst>
        <pc:spChg chg="mod">
          <ac:chgData name="Justine Zayhowski" userId="2377d393-ab0f-4e66-8672-ed1beebcd407" providerId="ADAL" clId="{B2EED52A-7E56-43EC-B556-CB80A0AE7BFF}" dt="2020-10-06T20:17:16.328" v="5544" actId="20577"/>
          <ac:spMkLst>
            <pc:docMk/>
            <pc:sldMk cId="2773202910" sldId="1462"/>
            <ac:spMk id="2" creationId="{B39A9951-F900-4548-8DF2-2314E949ED30}"/>
          </ac:spMkLst>
        </pc:spChg>
        <pc:spChg chg="mod">
          <ac:chgData name="Justine Zayhowski" userId="2377d393-ab0f-4e66-8672-ed1beebcd407" providerId="ADAL" clId="{B2EED52A-7E56-43EC-B556-CB80A0AE7BFF}" dt="2020-10-06T20:18:40.802" v="5894" actId="113"/>
          <ac:spMkLst>
            <pc:docMk/>
            <pc:sldMk cId="2773202910" sldId="1462"/>
            <ac:spMk id="3" creationId="{373D2810-0C9B-4349-A117-64BC67EEAC09}"/>
          </ac:spMkLst>
        </pc:spChg>
      </pc:sldChg>
      <pc:sldChg chg="modSp add del mod">
        <pc:chgData name="Justine Zayhowski" userId="2377d393-ab0f-4e66-8672-ed1beebcd407" providerId="ADAL" clId="{B2EED52A-7E56-43EC-B556-CB80A0AE7BFF}" dt="2020-10-15T16:39:12.815" v="10477" actId="47"/>
        <pc:sldMkLst>
          <pc:docMk/>
          <pc:sldMk cId="1097509616" sldId="1463"/>
        </pc:sldMkLst>
        <pc:spChg chg="mod">
          <ac:chgData name="Justine Zayhowski" userId="2377d393-ab0f-4e66-8672-ed1beebcd407" providerId="ADAL" clId="{B2EED52A-7E56-43EC-B556-CB80A0AE7BFF}" dt="2020-10-06T20:26:11.336" v="6324" actId="1036"/>
          <ac:spMkLst>
            <pc:docMk/>
            <pc:sldMk cId="1097509616" sldId="1463"/>
            <ac:spMk id="5" creationId="{D3915D3D-656E-48AA-8D63-358A7E5AA453}"/>
          </ac:spMkLst>
        </pc:spChg>
      </pc:sldChg>
      <pc:sldChg chg="delSp modSp add mod">
        <pc:chgData name="Justine Zayhowski" userId="2377d393-ab0f-4e66-8672-ed1beebcd407" providerId="ADAL" clId="{B2EED52A-7E56-43EC-B556-CB80A0AE7BFF}" dt="2020-10-16T16:41:53.806" v="10551" actId="20577"/>
        <pc:sldMkLst>
          <pc:docMk/>
          <pc:sldMk cId="1632732534" sldId="1464"/>
        </pc:sldMkLst>
        <pc:spChg chg="mod">
          <ac:chgData name="Justine Zayhowski" userId="2377d393-ab0f-4e66-8672-ed1beebcd407" providerId="ADAL" clId="{B2EED52A-7E56-43EC-B556-CB80A0AE7BFF}" dt="2020-10-16T16:41:53.806" v="10551" actId="20577"/>
          <ac:spMkLst>
            <pc:docMk/>
            <pc:sldMk cId="1632732534" sldId="1464"/>
            <ac:spMk id="3" creationId="{DFCBF7BB-51E6-49A6-B83A-C3E5FAC52F2B}"/>
          </ac:spMkLst>
        </pc:spChg>
        <pc:spChg chg="del">
          <ac:chgData name="Justine Zayhowski" userId="2377d393-ab0f-4e66-8672-ed1beebcd407" providerId="ADAL" clId="{B2EED52A-7E56-43EC-B556-CB80A0AE7BFF}" dt="2020-10-15T19:00:50.602" v="10523" actId="478"/>
          <ac:spMkLst>
            <pc:docMk/>
            <pc:sldMk cId="1632732534" sldId="1464"/>
            <ac:spMk id="7" creationId="{57A0A8F6-B02F-4295-8CFB-A9C3A4C3F0D6}"/>
          </ac:spMkLst>
        </pc:spChg>
      </pc:sldChg>
      <pc:sldChg chg="addSp delSp modSp add del mod delCm modCm">
        <pc:chgData name="Justine Zayhowski" userId="2377d393-ab0f-4e66-8672-ed1beebcd407" providerId="ADAL" clId="{B2EED52A-7E56-43EC-B556-CB80A0AE7BFF}" dt="2020-10-15T16:38:52.781" v="10458" actId="2696"/>
        <pc:sldMkLst>
          <pc:docMk/>
          <pc:sldMk cId="3544662002" sldId="1464"/>
        </pc:sldMkLst>
        <pc:spChg chg="mod">
          <ac:chgData name="Justine Zayhowski" userId="2377d393-ab0f-4e66-8672-ed1beebcd407" providerId="ADAL" clId="{B2EED52A-7E56-43EC-B556-CB80A0AE7BFF}" dt="2020-10-06T20:33:16.756" v="6585" actId="14100"/>
          <ac:spMkLst>
            <pc:docMk/>
            <pc:sldMk cId="3544662002" sldId="1464"/>
            <ac:spMk id="2" creationId="{B1C4A333-F238-4200-99B6-16FB92F7CCD3}"/>
          </ac:spMkLst>
        </pc:spChg>
        <pc:spChg chg="mod">
          <ac:chgData name="Justine Zayhowski" userId="2377d393-ab0f-4e66-8672-ed1beebcd407" providerId="ADAL" clId="{B2EED52A-7E56-43EC-B556-CB80A0AE7BFF}" dt="2020-10-08T19:38:06.683" v="8013" actId="20577"/>
          <ac:spMkLst>
            <pc:docMk/>
            <pc:sldMk cId="3544662002" sldId="1464"/>
            <ac:spMk id="3" creationId="{DFCBF7BB-51E6-49A6-B83A-C3E5FAC52F2B}"/>
          </ac:spMkLst>
        </pc:spChg>
        <pc:spChg chg="del">
          <ac:chgData name="Justine Zayhowski" userId="2377d393-ab0f-4e66-8672-ed1beebcd407" providerId="ADAL" clId="{B2EED52A-7E56-43EC-B556-CB80A0AE7BFF}" dt="2020-10-06T20:33:03.645" v="6556" actId="478"/>
          <ac:spMkLst>
            <pc:docMk/>
            <pc:sldMk cId="3544662002" sldId="1464"/>
            <ac:spMk id="4" creationId="{EA4DAF5E-81D3-4B3A-8E5A-D99A4EFBBC47}"/>
          </ac:spMkLst>
        </pc:spChg>
        <pc:spChg chg="add del">
          <ac:chgData name="Justine Zayhowski" userId="2377d393-ab0f-4e66-8672-ed1beebcd407" providerId="ADAL" clId="{B2EED52A-7E56-43EC-B556-CB80A0AE7BFF}" dt="2020-10-07T14:16:41.376" v="7782" actId="478"/>
          <ac:spMkLst>
            <pc:docMk/>
            <pc:sldMk cId="3544662002" sldId="1464"/>
            <ac:spMk id="6" creationId="{836DB87F-B023-469A-BC90-568CC767C972}"/>
          </ac:spMkLst>
        </pc:spChg>
        <pc:spChg chg="add mod">
          <ac:chgData name="Justine Zayhowski" userId="2377d393-ab0f-4e66-8672-ed1beebcd407" providerId="ADAL" clId="{B2EED52A-7E56-43EC-B556-CB80A0AE7BFF}" dt="2020-10-06T20:34:59.606" v="6682" actId="1076"/>
          <ac:spMkLst>
            <pc:docMk/>
            <pc:sldMk cId="3544662002" sldId="1464"/>
            <ac:spMk id="7" creationId="{57A0A8F6-B02F-4295-8CFB-A9C3A4C3F0D6}"/>
          </ac:spMkLst>
        </pc:spChg>
      </pc:sldChg>
      <pc:sldChg chg="modSp add mod">
        <pc:chgData name="Justine Zayhowski" userId="2377d393-ab0f-4e66-8672-ed1beebcd407" providerId="ADAL" clId="{B2EED52A-7E56-43EC-B556-CB80A0AE7BFF}" dt="2020-10-15T16:40:16.796" v="10488" actId="20577"/>
        <pc:sldMkLst>
          <pc:docMk/>
          <pc:sldMk cId="3625467592" sldId="1465"/>
        </pc:sldMkLst>
        <pc:spChg chg="mod">
          <ac:chgData name="Justine Zayhowski" userId="2377d393-ab0f-4e66-8672-ed1beebcd407" providerId="ADAL" clId="{B2EED52A-7E56-43EC-B556-CB80A0AE7BFF}" dt="2020-10-15T16:40:16.796" v="10488" actId="20577"/>
          <ac:spMkLst>
            <pc:docMk/>
            <pc:sldMk cId="3625467592" sldId="1465"/>
            <ac:spMk id="3" creationId="{AF9A44C8-F797-43CF-9971-73C09B1B25C8}"/>
          </ac:spMkLst>
        </pc:spChg>
      </pc:sldChg>
      <pc:sldChg chg="modSp new del mod">
        <pc:chgData name="Justine Zayhowski" userId="2377d393-ab0f-4e66-8672-ed1beebcd407" providerId="ADAL" clId="{B2EED52A-7E56-43EC-B556-CB80A0AE7BFF}" dt="2020-10-15T16:38:52.781" v="10458" actId="2696"/>
        <pc:sldMkLst>
          <pc:docMk/>
          <pc:sldMk cId="4032508858" sldId="1465"/>
        </pc:sldMkLst>
        <pc:spChg chg="mod">
          <ac:chgData name="Justine Zayhowski" userId="2377d393-ab0f-4e66-8672-ed1beebcd407" providerId="ADAL" clId="{B2EED52A-7E56-43EC-B556-CB80A0AE7BFF}" dt="2020-10-07T13:57:39.001" v="6860" actId="20577"/>
          <ac:spMkLst>
            <pc:docMk/>
            <pc:sldMk cId="4032508858" sldId="1465"/>
            <ac:spMk id="2" creationId="{4CEF93AC-E59B-4316-90A1-C4E05FB9E4A5}"/>
          </ac:spMkLst>
        </pc:spChg>
        <pc:spChg chg="mod">
          <ac:chgData name="Justine Zayhowski" userId="2377d393-ab0f-4e66-8672-ed1beebcd407" providerId="ADAL" clId="{B2EED52A-7E56-43EC-B556-CB80A0AE7BFF}" dt="2020-10-07T14:07:12.871" v="7016" actId="20577"/>
          <ac:spMkLst>
            <pc:docMk/>
            <pc:sldMk cId="4032508858" sldId="1465"/>
            <ac:spMk id="3" creationId="{AF9A44C8-F797-43CF-9971-73C09B1B25C8}"/>
          </ac:spMkLst>
        </pc:spChg>
      </pc:sldChg>
      <pc:sldChg chg="modSp add mod">
        <pc:chgData name="Justine Zayhowski" userId="2377d393-ab0f-4e66-8672-ed1beebcd407" providerId="ADAL" clId="{B2EED52A-7E56-43EC-B556-CB80A0AE7BFF}" dt="2020-10-15T16:41:57.949" v="10498" actId="20577"/>
        <pc:sldMkLst>
          <pc:docMk/>
          <pc:sldMk cId="123375225" sldId="1466"/>
        </pc:sldMkLst>
        <pc:spChg chg="mod">
          <ac:chgData name="Justine Zayhowski" userId="2377d393-ab0f-4e66-8672-ed1beebcd407" providerId="ADAL" clId="{B2EED52A-7E56-43EC-B556-CB80A0AE7BFF}" dt="2020-10-15T16:41:57.949" v="10498" actId="20577"/>
          <ac:spMkLst>
            <pc:docMk/>
            <pc:sldMk cId="123375225" sldId="1466"/>
            <ac:spMk id="3" creationId="{AF9A44C8-F797-43CF-9971-73C09B1B25C8}"/>
          </ac:spMkLst>
        </pc:spChg>
      </pc:sldChg>
      <pc:sldChg chg="modSp add del mod">
        <pc:chgData name="Justine Zayhowski" userId="2377d393-ab0f-4e66-8672-ed1beebcd407" providerId="ADAL" clId="{B2EED52A-7E56-43EC-B556-CB80A0AE7BFF}" dt="2020-10-15T16:38:52.781" v="10458" actId="2696"/>
        <pc:sldMkLst>
          <pc:docMk/>
          <pc:sldMk cId="2296666020" sldId="1466"/>
        </pc:sldMkLst>
        <pc:spChg chg="mod">
          <ac:chgData name="Justine Zayhowski" userId="2377d393-ab0f-4e66-8672-ed1beebcd407" providerId="ADAL" clId="{B2EED52A-7E56-43EC-B556-CB80A0AE7BFF}" dt="2020-10-07T14:07:05.694" v="7015" actId="255"/>
          <ac:spMkLst>
            <pc:docMk/>
            <pc:sldMk cId="2296666020" sldId="1466"/>
            <ac:spMk id="3" creationId="{AF9A44C8-F797-43CF-9971-73C09B1B25C8}"/>
          </ac:spMkLst>
        </pc:spChg>
      </pc:sldChg>
      <pc:sldChg chg="modSp add mod">
        <pc:chgData name="Justine Zayhowski" userId="2377d393-ab0f-4e66-8672-ed1beebcd407" providerId="ADAL" clId="{B2EED52A-7E56-43EC-B556-CB80A0AE7BFF}" dt="2020-10-15T20:36:10.763" v="10541" actId="20577"/>
        <pc:sldMkLst>
          <pc:docMk/>
          <pc:sldMk cId="482500047" sldId="1467"/>
        </pc:sldMkLst>
        <pc:spChg chg="mod">
          <ac:chgData name="Justine Zayhowski" userId="2377d393-ab0f-4e66-8672-ed1beebcd407" providerId="ADAL" clId="{B2EED52A-7E56-43EC-B556-CB80A0AE7BFF}" dt="2020-10-15T20:36:10.763" v="10541" actId="20577"/>
          <ac:spMkLst>
            <pc:docMk/>
            <pc:sldMk cId="482500047" sldId="1467"/>
            <ac:spMk id="3" creationId="{AF9A44C8-F797-43CF-9971-73C09B1B25C8}"/>
          </ac:spMkLst>
        </pc:spChg>
      </pc:sldChg>
      <pc:sldChg chg="modSp add del mod delCm">
        <pc:chgData name="Justine Zayhowski" userId="2377d393-ab0f-4e66-8672-ed1beebcd407" providerId="ADAL" clId="{B2EED52A-7E56-43EC-B556-CB80A0AE7BFF}" dt="2020-10-15T16:38:52.781" v="10458" actId="2696"/>
        <pc:sldMkLst>
          <pc:docMk/>
          <pc:sldMk cId="877413199" sldId="1467"/>
        </pc:sldMkLst>
        <pc:spChg chg="mod">
          <ac:chgData name="Justine Zayhowski" userId="2377d393-ab0f-4e66-8672-ed1beebcd407" providerId="ADAL" clId="{B2EED52A-7E56-43EC-B556-CB80A0AE7BFF}" dt="2020-10-08T19:39:05.303" v="8160" actId="5793"/>
          <ac:spMkLst>
            <pc:docMk/>
            <pc:sldMk cId="877413199" sldId="1467"/>
            <ac:spMk id="3" creationId="{AF9A44C8-F797-43CF-9971-73C09B1B25C8}"/>
          </ac:spMkLst>
        </pc:spChg>
      </pc:sldChg>
      <pc:sldChg chg="addSp delSp modSp add del mod delCm">
        <pc:chgData name="Justine Zayhowski" userId="2377d393-ab0f-4e66-8672-ed1beebcd407" providerId="ADAL" clId="{B2EED52A-7E56-43EC-B556-CB80A0AE7BFF}" dt="2020-10-15T16:38:52.781" v="10458" actId="2696"/>
        <pc:sldMkLst>
          <pc:docMk/>
          <pc:sldMk cId="477957550" sldId="1468"/>
        </pc:sldMkLst>
        <pc:spChg chg="mod">
          <ac:chgData name="Justine Zayhowski" userId="2377d393-ab0f-4e66-8672-ed1beebcd407" providerId="ADAL" clId="{B2EED52A-7E56-43EC-B556-CB80A0AE7BFF}" dt="2020-10-08T19:42:13.998" v="8281" actId="20577"/>
          <ac:spMkLst>
            <pc:docMk/>
            <pc:sldMk cId="477957550" sldId="1468"/>
            <ac:spMk id="3" creationId="{AF9A44C8-F797-43CF-9971-73C09B1B25C8}"/>
          </ac:spMkLst>
        </pc:spChg>
        <pc:spChg chg="add del mod">
          <ac:chgData name="Justine Zayhowski" userId="2377d393-ab0f-4e66-8672-ed1beebcd407" providerId="ADAL" clId="{B2EED52A-7E56-43EC-B556-CB80A0AE7BFF}" dt="2020-10-08T19:41:41.779" v="8223" actId="478"/>
          <ac:spMkLst>
            <pc:docMk/>
            <pc:sldMk cId="477957550" sldId="1468"/>
            <ac:spMk id="4" creationId="{F9D605EA-CAC6-47F8-8406-15EB536DD9D5}"/>
          </ac:spMkLst>
        </pc:spChg>
      </pc:sldChg>
      <pc:sldChg chg="modSp add mod">
        <pc:chgData name="Justine Zayhowski" userId="2377d393-ab0f-4e66-8672-ed1beebcd407" providerId="ADAL" clId="{B2EED52A-7E56-43EC-B556-CB80A0AE7BFF}" dt="2020-10-15T19:01:00.190" v="10533" actId="20577"/>
        <pc:sldMkLst>
          <pc:docMk/>
          <pc:sldMk cId="2550850642" sldId="1468"/>
        </pc:sldMkLst>
        <pc:spChg chg="mod">
          <ac:chgData name="Justine Zayhowski" userId="2377d393-ab0f-4e66-8672-ed1beebcd407" providerId="ADAL" clId="{B2EED52A-7E56-43EC-B556-CB80A0AE7BFF}" dt="2020-10-15T19:01:00.190" v="10533" actId="20577"/>
          <ac:spMkLst>
            <pc:docMk/>
            <pc:sldMk cId="2550850642" sldId="1468"/>
            <ac:spMk id="3" creationId="{AF9A44C8-F797-43CF-9971-73C09B1B25C8}"/>
          </ac:spMkLst>
        </pc:spChg>
      </pc:sldChg>
      <pc:sldChg chg="add del">
        <pc:chgData name="Justine Zayhowski" userId="2377d393-ab0f-4e66-8672-ed1beebcd407" providerId="ADAL" clId="{B2EED52A-7E56-43EC-B556-CB80A0AE7BFF}" dt="2020-11-03T19:59:34.605" v="10558" actId="47"/>
        <pc:sldMkLst>
          <pc:docMk/>
          <pc:sldMk cId="1231809821" sldId="1469"/>
        </pc:sldMkLst>
      </pc:sldChg>
      <pc:sldChg chg="addSp delSp modSp add del mod delCm">
        <pc:chgData name="Justine Zayhowski" userId="2377d393-ab0f-4e66-8672-ed1beebcd407" providerId="ADAL" clId="{B2EED52A-7E56-43EC-B556-CB80A0AE7BFF}" dt="2020-10-15T16:38:37.742" v="10456" actId="2696"/>
        <pc:sldMkLst>
          <pc:docMk/>
          <pc:sldMk cId="2803325957" sldId="1469"/>
        </pc:sldMkLst>
        <pc:spChg chg="mod">
          <ac:chgData name="Justine Zayhowski" userId="2377d393-ab0f-4e66-8672-ed1beebcd407" providerId="ADAL" clId="{B2EED52A-7E56-43EC-B556-CB80A0AE7BFF}" dt="2020-10-08T19:56:21.360" v="8390" actId="12"/>
          <ac:spMkLst>
            <pc:docMk/>
            <pc:sldMk cId="2803325957" sldId="1469"/>
            <ac:spMk id="3" creationId="{3DDF3C43-1B02-4850-9B9B-07DB523DC5AA}"/>
          </ac:spMkLst>
        </pc:spChg>
        <pc:spChg chg="add del">
          <ac:chgData name="Justine Zayhowski" userId="2377d393-ab0f-4e66-8672-ed1beebcd407" providerId="ADAL" clId="{B2EED52A-7E56-43EC-B556-CB80A0AE7BFF}" dt="2020-10-09T14:20:09.696" v="9345" actId="22"/>
          <ac:spMkLst>
            <pc:docMk/>
            <pc:sldMk cId="2803325957" sldId="1469"/>
            <ac:spMk id="6" creationId="{4EEF843B-D890-4561-8975-4681A276FF79}"/>
          </ac:spMkLst>
        </pc:spChg>
        <pc:graphicFrameChg chg="add mod modGraphic">
          <ac:chgData name="Justine Zayhowski" userId="2377d393-ab0f-4e66-8672-ed1beebcd407" providerId="ADAL" clId="{B2EED52A-7E56-43EC-B556-CB80A0AE7BFF}" dt="2020-10-09T14:20:31.237" v="9353" actId="255"/>
          <ac:graphicFrameMkLst>
            <pc:docMk/>
            <pc:sldMk cId="2803325957" sldId="1469"/>
            <ac:graphicFrameMk id="4" creationId="{3A40D677-0DAD-40CC-91E9-65BA9D8CD34B}"/>
          </ac:graphicFrameMkLst>
        </pc:graphicFrameChg>
      </pc:sldChg>
      <pc:sldChg chg="add del">
        <pc:chgData name="Justine Zayhowski" userId="2377d393-ab0f-4e66-8672-ed1beebcd407" providerId="ADAL" clId="{B2EED52A-7E56-43EC-B556-CB80A0AE7BFF}" dt="2020-11-03T19:59:31.970" v="10556" actId="47"/>
        <pc:sldMkLst>
          <pc:docMk/>
          <pc:sldMk cId="346840921" sldId="1470"/>
        </pc:sldMkLst>
      </pc:sldChg>
      <pc:sldChg chg="addSp modSp add del mod delCm">
        <pc:chgData name="Justine Zayhowski" userId="2377d393-ab0f-4e66-8672-ed1beebcd407" providerId="ADAL" clId="{B2EED52A-7E56-43EC-B556-CB80A0AE7BFF}" dt="2020-10-15T16:38:37.742" v="10456" actId="2696"/>
        <pc:sldMkLst>
          <pc:docMk/>
          <pc:sldMk cId="3739487445" sldId="1470"/>
        </pc:sldMkLst>
        <pc:spChg chg="mod">
          <ac:chgData name="Justine Zayhowski" userId="2377d393-ab0f-4e66-8672-ed1beebcd407" providerId="ADAL" clId="{B2EED52A-7E56-43EC-B556-CB80A0AE7BFF}" dt="2020-10-09T19:02:17.322" v="9829" actId="20577"/>
          <ac:spMkLst>
            <pc:docMk/>
            <pc:sldMk cId="3739487445" sldId="1470"/>
            <ac:spMk id="3" creationId="{3DDF3C43-1B02-4850-9B9B-07DB523DC5AA}"/>
          </ac:spMkLst>
        </pc:spChg>
        <pc:graphicFrameChg chg="add mod modGraphic">
          <ac:chgData name="Justine Zayhowski" userId="2377d393-ab0f-4e66-8672-ed1beebcd407" providerId="ADAL" clId="{B2EED52A-7E56-43EC-B556-CB80A0AE7BFF}" dt="2020-10-09T19:06:14.359" v="10004" actId="1035"/>
          <ac:graphicFrameMkLst>
            <pc:docMk/>
            <pc:sldMk cId="3739487445" sldId="1470"/>
            <ac:graphicFrameMk id="4" creationId="{66A288AB-DCC7-49F4-84BA-7C9A2458D319}"/>
          </ac:graphicFrameMkLst>
        </pc:graphicFrameChg>
      </pc:sldChg>
      <pc:sldChg chg="add del">
        <pc:chgData name="Justine Zayhowski" userId="2377d393-ab0f-4e66-8672-ed1beebcd407" providerId="ADAL" clId="{B2EED52A-7E56-43EC-B556-CB80A0AE7BFF}" dt="2020-11-03T19:59:33.409" v="10557" actId="47"/>
        <pc:sldMkLst>
          <pc:docMk/>
          <pc:sldMk cId="2741044330" sldId="1471"/>
        </pc:sldMkLst>
      </pc:sldChg>
      <pc:sldChg chg="modSp add del mod delCm">
        <pc:chgData name="Justine Zayhowski" userId="2377d393-ab0f-4e66-8672-ed1beebcd407" providerId="ADAL" clId="{B2EED52A-7E56-43EC-B556-CB80A0AE7BFF}" dt="2020-10-15T16:38:37.742" v="10456" actId="2696"/>
        <pc:sldMkLst>
          <pc:docMk/>
          <pc:sldMk cId="3972750404" sldId="1471"/>
        </pc:sldMkLst>
        <pc:graphicFrameChg chg="modGraphic">
          <ac:chgData name="Justine Zayhowski" userId="2377d393-ab0f-4e66-8672-ed1beebcd407" providerId="ADAL" clId="{B2EED52A-7E56-43EC-B556-CB80A0AE7BFF}" dt="2020-10-09T14:20:39.725" v="9355" actId="255"/>
          <ac:graphicFrameMkLst>
            <pc:docMk/>
            <pc:sldMk cId="3972750404" sldId="1471"/>
            <ac:graphicFrameMk id="4" creationId="{3A40D677-0DAD-40CC-91E9-65BA9D8CD34B}"/>
          </ac:graphicFrameMkLst>
        </pc:graphicFrameChg>
      </pc:sldChg>
      <pc:sldChg chg="add">
        <pc:chgData name="Justine Zayhowski" userId="2377d393-ab0f-4e66-8672-ed1beebcd407" providerId="ADAL" clId="{B2EED52A-7E56-43EC-B556-CB80A0AE7BFF}" dt="2020-10-14T13:02:03.069" v="10008"/>
        <pc:sldMkLst>
          <pc:docMk/>
          <pc:sldMk cId="4069700471" sldId="1472"/>
        </pc:sldMkLst>
      </pc:sldChg>
      <pc:sldChg chg="add del">
        <pc:chgData name="Justine Zayhowski" userId="2377d393-ab0f-4e66-8672-ed1beebcd407" providerId="ADAL" clId="{B2EED52A-7E56-43EC-B556-CB80A0AE7BFF}" dt="2020-10-14T13:02:26.913" v="10010"/>
        <pc:sldMkLst>
          <pc:docMk/>
          <pc:sldMk cId="4155167128" sldId="4168"/>
        </pc:sldMkLst>
      </pc:sldChg>
      <pc:sldChg chg="new del">
        <pc:chgData name="Justine Zayhowski" userId="2377d393-ab0f-4e66-8672-ed1beebcd407" providerId="ADAL" clId="{B2EED52A-7E56-43EC-B556-CB80A0AE7BFF}" dt="2020-10-15T15:03:51.002" v="10017" actId="680"/>
        <pc:sldMkLst>
          <pc:docMk/>
          <pc:sldMk cId="2542103919" sldId="4169"/>
        </pc:sldMkLst>
      </pc:sldChg>
      <pc:sldChg chg="modSp new mod">
        <pc:chgData name="Justine Zayhowski" userId="2377d393-ab0f-4e66-8672-ed1beebcd407" providerId="ADAL" clId="{B2EED52A-7E56-43EC-B556-CB80A0AE7BFF}" dt="2020-10-15T16:39:37.691" v="10478"/>
        <pc:sldMkLst>
          <pc:docMk/>
          <pc:sldMk cId="3032302256" sldId="4169"/>
        </pc:sldMkLst>
        <pc:spChg chg="mod">
          <ac:chgData name="Justine Zayhowski" userId="2377d393-ab0f-4e66-8672-ed1beebcd407" providerId="ADAL" clId="{B2EED52A-7E56-43EC-B556-CB80A0AE7BFF}" dt="2020-10-15T16:39:37.691" v="10478"/>
          <ac:spMkLst>
            <pc:docMk/>
            <pc:sldMk cId="3032302256" sldId="4169"/>
            <ac:spMk id="2" creationId="{A72CE83E-3734-4BFE-8FC3-06387DD04680}"/>
          </ac:spMkLst>
        </pc:spChg>
        <pc:spChg chg="mod">
          <ac:chgData name="Justine Zayhowski" userId="2377d393-ab0f-4e66-8672-ed1beebcd407" providerId="ADAL" clId="{B2EED52A-7E56-43EC-B556-CB80A0AE7BFF}" dt="2020-10-15T15:05:15.212" v="10166" actId="33524"/>
          <ac:spMkLst>
            <pc:docMk/>
            <pc:sldMk cId="3032302256" sldId="4169"/>
            <ac:spMk id="3" creationId="{CBA9B571-1F33-4C07-BF60-7E0EEE1BA28D}"/>
          </ac:spMkLst>
        </pc:spChg>
      </pc:sldChg>
      <pc:sldChg chg="modSp add mod">
        <pc:chgData name="Justine Zayhowski" userId="2377d393-ab0f-4e66-8672-ed1beebcd407" providerId="ADAL" clId="{B2EED52A-7E56-43EC-B556-CB80A0AE7BFF}" dt="2020-11-03T19:59:06.630" v="10553" actId="20577"/>
        <pc:sldMkLst>
          <pc:docMk/>
          <pc:sldMk cId="618455487" sldId="4170"/>
        </pc:sldMkLst>
        <pc:spChg chg="mod">
          <ac:chgData name="Justine Zayhowski" userId="2377d393-ab0f-4e66-8672-ed1beebcd407" providerId="ADAL" clId="{B2EED52A-7E56-43EC-B556-CB80A0AE7BFF}" dt="2020-11-03T19:59:06.630" v="10553" actId="20577"/>
          <ac:spMkLst>
            <pc:docMk/>
            <pc:sldMk cId="618455487" sldId="4170"/>
            <ac:spMk id="3" creationId="{8E396B14-F9D7-4ACC-AED3-6E88E76396F5}"/>
          </ac:spMkLst>
        </pc:spChg>
        <pc:spChg chg="mod">
          <ac:chgData name="Justine Zayhowski" userId="2377d393-ab0f-4e66-8672-ed1beebcd407" providerId="ADAL" clId="{B2EED52A-7E56-43EC-B556-CB80A0AE7BFF}" dt="2020-10-15T16:38:07.051" v="10381" actId="1036"/>
          <ac:spMkLst>
            <pc:docMk/>
            <pc:sldMk cId="618455487" sldId="4170"/>
            <ac:spMk id="5" creationId="{D3915D3D-656E-48AA-8D63-358A7E5AA453}"/>
          </ac:spMkLst>
        </pc:spChg>
      </pc:sldChg>
      <pc:sldChg chg="modSp add mod">
        <pc:chgData name="Justine Zayhowski" userId="2377d393-ab0f-4e66-8672-ed1beebcd407" providerId="ADAL" clId="{B2EED52A-7E56-43EC-B556-CB80A0AE7BFF}" dt="2020-11-03T19:59:10.129" v="10554" actId="20577"/>
        <pc:sldMkLst>
          <pc:docMk/>
          <pc:sldMk cId="2795554531" sldId="4171"/>
        </pc:sldMkLst>
        <pc:spChg chg="mod">
          <ac:chgData name="Justine Zayhowski" userId="2377d393-ab0f-4e66-8672-ed1beebcd407" providerId="ADAL" clId="{B2EED52A-7E56-43EC-B556-CB80A0AE7BFF}" dt="2020-11-03T19:59:10.129" v="10554" actId="20577"/>
          <ac:spMkLst>
            <pc:docMk/>
            <pc:sldMk cId="2795554531" sldId="4171"/>
            <ac:spMk id="3" creationId="{8E396B14-F9D7-4ACC-AED3-6E88E76396F5}"/>
          </ac:spMkLst>
        </pc:spChg>
        <pc:spChg chg="mod">
          <ac:chgData name="Justine Zayhowski" userId="2377d393-ab0f-4e66-8672-ed1beebcd407" providerId="ADAL" clId="{B2EED52A-7E56-43EC-B556-CB80A0AE7BFF}" dt="2020-10-15T16:38:14.334" v="10402" actId="1036"/>
          <ac:spMkLst>
            <pc:docMk/>
            <pc:sldMk cId="2795554531" sldId="4171"/>
            <ac:spMk id="5" creationId="{D3915D3D-656E-48AA-8D63-358A7E5AA453}"/>
          </ac:spMkLst>
        </pc:spChg>
      </pc:sldChg>
      <pc:sldChg chg="modSp add mod">
        <pc:chgData name="Justine Zayhowski" userId="2377d393-ab0f-4e66-8672-ed1beebcd407" providerId="ADAL" clId="{B2EED52A-7E56-43EC-B556-CB80A0AE7BFF}" dt="2020-11-03T19:59:18.248" v="10555" actId="20577"/>
        <pc:sldMkLst>
          <pc:docMk/>
          <pc:sldMk cId="2608460202" sldId="4172"/>
        </pc:sldMkLst>
        <pc:spChg chg="mod">
          <ac:chgData name="Justine Zayhowski" userId="2377d393-ab0f-4e66-8672-ed1beebcd407" providerId="ADAL" clId="{B2EED52A-7E56-43EC-B556-CB80A0AE7BFF}" dt="2020-11-03T19:59:18.248" v="10555" actId="20577"/>
          <ac:spMkLst>
            <pc:docMk/>
            <pc:sldMk cId="2608460202" sldId="4172"/>
            <ac:spMk id="3" creationId="{8E396B14-F9D7-4ACC-AED3-6E88E76396F5}"/>
          </ac:spMkLst>
        </pc:spChg>
        <pc:spChg chg="mod">
          <ac:chgData name="Justine Zayhowski" userId="2377d393-ab0f-4e66-8672-ed1beebcd407" providerId="ADAL" clId="{B2EED52A-7E56-43EC-B556-CB80A0AE7BFF}" dt="2020-10-15T16:38:25.198" v="10437" actId="1035"/>
          <ac:spMkLst>
            <pc:docMk/>
            <pc:sldMk cId="2608460202" sldId="4172"/>
            <ac:spMk id="5" creationId="{D3915D3D-656E-48AA-8D63-358A7E5AA453}"/>
          </ac:spMkLst>
        </pc:spChg>
      </pc:sldChg>
      <pc:sldChg chg="modSp add del mod">
        <pc:chgData name="Justine Zayhowski" userId="2377d393-ab0f-4e66-8672-ed1beebcd407" providerId="ADAL" clId="{B2EED52A-7E56-43EC-B556-CB80A0AE7BFF}" dt="2020-11-03T19:59:41.152" v="10564" actId="47"/>
        <pc:sldMkLst>
          <pc:docMk/>
          <pc:sldMk cId="691885733" sldId="4173"/>
        </pc:sldMkLst>
        <pc:spChg chg="mod">
          <ac:chgData name="Justine Zayhowski" userId="2377d393-ab0f-4e66-8672-ed1beebcd407" providerId="ADAL" clId="{B2EED52A-7E56-43EC-B556-CB80A0AE7BFF}" dt="2020-10-15T16:38:31.951" v="10455" actId="1036"/>
          <ac:spMkLst>
            <pc:docMk/>
            <pc:sldMk cId="691885733" sldId="4173"/>
            <ac:spMk id="5" creationId="{D3915D3D-656E-48AA-8D63-358A7E5AA453}"/>
          </ac:spMkLst>
        </pc:spChg>
      </pc:sldChg>
      <pc:sldChg chg="modSp add mod">
        <pc:chgData name="Justine Zayhowski" userId="2377d393-ab0f-4e66-8672-ed1beebcd407" providerId="ADAL" clId="{B2EED52A-7E56-43EC-B556-CB80A0AE7BFF}" dt="2020-11-03T19:59:47.969" v="10591" actId="1036"/>
        <pc:sldMkLst>
          <pc:docMk/>
          <pc:sldMk cId="1050308910" sldId="4174"/>
        </pc:sldMkLst>
        <pc:spChg chg="mod">
          <ac:chgData name="Justine Zayhowski" userId="2377d393-ab0f-4e66-8672-ed1beebcd407" providerId="ADAL" clId="{B2EED52A-7E56-43EC-B556-CB80A0AE7BFF}" dt="2020-11-03T19:59:44.125" v="10565" actId="20577"/>
          <ac:spMkLst>
            <pc:docMk/>
            <pc:sldMk cId="1050308910" sldId="4174"/>
            <ac:spMk id="3" creationId="{8E396B14-F9D7-4ACC-AED3-6E88E76396F5}"/>
          </ac:spMkLst>
        </pc:spChg>
        <pc:spChg chg="mod">
          <ac:chgData name="Justine Zayhowski" userId="2377d393-ab0f-4e66-8672-ed1beebcd407" providerId="ADAL" clId="{B2EED52A-7E56-43EC-B556-CB80A0AE7BFF}" dt="2020-11-03T19:59:47.969" v="10591" actId="1036"/>
          <ac:spMkLst>
            <pc:docMk/>
            <pc:sldMk cId="1050308910" sldId="4174"/>
            <ac:spMk id="5" creationId="{D3915D3D-656E-48AA-8D63-358A7E5AA453}"/>
          </ac:spMkLst>
        </pc:spChg>
      </pc:sldChg>
      <pc:sldChg chg="add del">
        <pc:chgData name="Justine Zayhowski" userId="2377d393-ab0f-4e66-8672-ed1beebcd407" providerId="ADAL" clId="{B2EED52A-7E56-43EC-B556-CB80A0AE7BFF}" dt="2020-10-14T13:04:23.612" v="10012" actId="47"/>
        <pc:sldMkLst>
          <pc:docMk/>
          <pc:sldMk cId="2848018135" sldId="4187"/>
        </pc:sldMkLst>
      </pc:sldChg>
      <pc:sldMasterChg chg="delSldLayout">
        <pc:chgData name="Justine Zayhowski" userId="2377d393-ab0f-4e66-8672-ed1beebcd407" providerId="ADAL" clId="{B2EED52A-7E56-43EC-B556-CB80A0AE7BFF}" dt="2020-10-14T13:04:23.612" v="10012" actId="47"/>
        <pc:sldMasterMkLst>
          <pc:docMk/>
          <pc:sldMasterMk cId="2571856831" sldId="2147483666"/>
        </pc:sldMasterMkLst>
        <pc:sldLayoutChg chg="del">
          <pc:chgData name="Justine Zayhowski" userId="2377d393-ab0f-4e66-8672-ed1beebcd407" providerId="ADAL" clId="{B2EED52A-7E56-43EC-B556-CB80A0AE7BFF}" dt="2020-10-14T13:04:23.612" v="10012" actId="47"/>
          <pc:sldLayoutMkLst>
            <pc:docMk/>
            <pc:sldMasterMk cId="2571856831" sldId="2147483666"/>
            <pc:sldLayoutMk cId="3072707154" sldId="2147483672"/>
          </pc:sldLayoutMkLst>
        </pc:sldLayoutChg>
      </pc:sldMasterChg>
    </pc:docChg>
  </pc:docChgLst>
  <pc:docChgLst>
    <pc:chgData name="Michael Bailit" userId="6e5c4604-85bf-41ef-8e97-4724b7d56589" providerId="ADAL" clId="{463FF0E5-FB1A-4970-A16D-15C5B79D06CF}"/>
    <pc:docChg chg="modSld">
      <pc:chgData name="Michael Bailit" userId="6e5c4604-85bf-41ef-8e97-4724b7d56589" providerId="ADAL" clId="{463FF0E5-FB1A-4970-A16D-15C5B79D06CF}" dt="2020-10-15T17:02:09.051" v="5" actId="20577"/>
      <pc:docMkLst>
        <pc:docMk/>
      </pc:docMkLst>
      <pc:sldChg chg="modSp mod">
        <pc:chgData name="Michael Bailit" userId="6e5c4604-85bf-41ef-8e97-4724b7d56589" providerId="ADAL" clId="{463FF0E5-FB1A-4970-A16D-15C5B79D06CF}" dt="2020-10-15T17:01:07.834" v="0" actId="1076"/>
        <pc:sldMkLst>
          <pc:docMk/>
          <pc:sldMk cId="2392027613" sldId="1441"/>
        </pc:sldMkLst>
        <pc:spChg chg="mod">
          <ac:chgData name="Michael Bailit" userId="6e5c4604-85bf-41ef-8e97-4724b7d56589" providerId="ADAL" clId="{463FF0E5-FB1A-4970-A16D-15C5B79D06CF}" dt="2020-10-15T17:01:07.834" v="0" actId="1076"/>
          <ac:spMkLst>
            <pc:docMk/>
            <pc:sldMk cId="2392027613" sldId="1441"/>
            <ac:spMk id="3" creationId="{027679F5-28A2-40E8-B821-6D68DD029999}"/>
          </ac:spMkLst>
        </pc:spChg>
      </pc:sldChg>
      <pc:sldChg chg="modSp mod">
        <pc:chgData name="Michael Bailit" userId="6e5c4604-85bf-41ef-8e97-4724b7d56589" providerId="ADAL" clId="{463FF0E5-FB1A-4970-A16D-15C5B79D06CF}" dt="2020-10-15T17:02:09.051" v="5" actId="20577"/>
        <pc:sldMkLst>
          <pc:docMk/>
          <pc:sldMk cId="4155167128" sldId="4168"/>
        </pc:sldMkLst>
        <pc:spChg chg="mod">
          <ac:chgData name="Michael Bailit" userId="6e5c4604-85bf-41ef-8e97-4724b7d56589" providerId="ADAL" clId="{463FF0E5-FB1A-4970-A16D-15C5B79D06CF}" dt="2020-10-15T17:02:09.051" v="5" actId="20577"/>
          <ac:spMkLst>
            <pc:docMk/>
            <pc:sldMk cId="4155167128" sldId="4168"/>
            <ac:spMk id="15" creationId="{54294BAE-0AB8-4FCB-A2EB-68E9CE08325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B605-91E6-4845-9EBD-0EBE732043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33E9BEF-7FFD-4E69-A1A8-9D5F5B7D8F8D}">
      <dgm:prSet phldrT="[Text]"/>
      <dgm:spPr>
        <a:solidFill>
          <a:schemeClr val="accent4"/>
        </a:solidFill>
      </dgm:spPr>
      <dgm:t>
        <a:bodyPr/>
        <a:lstStyle/>
        <a:p>
          <a:r>
            <a:rPr lang="en-US" b="1">
              <a:solidFill>
                <a:schemeClr val="tx1"/>
              </a:solidFill>
            </a:rPr>
            <a:t>MassHealth Equity </a:t>
          </a:r>
        </a:p>
        <a:p>
          <a:r>
            <a:rPr lang="en-US" b="1">
              <a:solidFill>
                <a:schemeClr val="tx1"/>
              </a:solidFill>
            </a:rPr>
            <a:t>Steering Committee</a:t>
          </a:r>
        </a:p>
      </dgm:t>
    </dgm:pt>
    <dgm:pt modelId="{94017802-5251-48BA-8A30-D81CDE84FA79}" type="parTrans" cxnId="{271D4D6B-7047-4B89-A47F-64FF134155C9}">
      <dgm:prSet/>
      <dgm:spPr/>
      <dgm:t>
        <a:bodyPr/>
        <a:lstStyle/>
        <a:p>
          <a:endParaRPr lang="en-US"/>
        </a:p>
      </dgm:t>
    </dgm:pt>
    <dgm:pt modelId="{C3445DA8-3BD8-4486-9198-9EEDF1DDBD1C}" type="sibTrans" cxnId="{271D4D6B-7047-4B89-A47F-64FF134155C9}">
      <dgm:prSet/>
      <dgm:spPr/>
      <dgm:t>
        <a:bodyPr/>
        <a:lstStyle/>
        <a:p>
          <a:endParaRPr lang="en-US"/>
        </a:p>
      </dgm:t>
    </dgm:pt>
    <dgm:pt modelId="{46DD337F-3556-493C-89FA-FE06B1B4B513}">
      <dgm:prSet phldrT="[Text]"/>
      <dgm:spPr>
        <a:solidFill>
          <a:schemeClr val="accent4"/>
        </a:solidFill>
      </dgm:spPr>
      <dgm:t>
        <a:bodyPr/>
        <a:lstStyle/>
        <a:p>
          <a:r>
            <a:rPr lang="en-US" b="1">
              <a:solidFill>
                <a:schemeClr val="tx1"/>
              </a:solidFill>
            </a:rPr>
            <a:t>Program &amp; Policy Development</a:t>
          </a:r>
        </a:p>
      </dgm:t>
    </dgm:pt>
    <dgm:pt modelId="{4EDEBA24-51C0-4500-B43A-93C481207CA3}" type="parTrans" cxnId="{5C33D1BA-3991-4031-871E-1C95BFDF864D}">
      <dgm:prSet/>
      <dgm:spPr/>
      <dgm:t>
        <a:bodyPr/>
        <a:lstStyle/>
        <a:p>
          <a:endParaRPr lang="en-US"/>
        </a:p>
      </dgm:t>
    </dgm:pt>
    <dgm:pt modelId="{293FE07F-9C8C-470C-AF7E-AFFD95A7E375}" type="sibTrans" cxnId="{5C33D1BA-3991-4031-871E-1C95BFDF864D}">
      <dgm:prSet/>
      <dgm:spPr/>
      <dgm:t>
        <a:bodyPr/>
        <a:lstStyle/>
        <a:p>
          <a:endParaRPr lang="en-US"/>
        </a:p>
      </dgm:t>
    </dgm:pt>
    <dgm:pt modelId="{BA9717BE-16E4-47F0-B534-6076A84A6F8D}">
      <dgm:prSet phldrT="[Text]"/>
      <dgm:spPr>
        <a:solidFill>
          <a:schemeClr val="accent4"/>
        </a:solidFill>
      </dgm:spPr>
      <dgm:t>
        <a:bodyPr/>
        <a:lstStyle/>
        <a:p>
          <a:r>
            <a:rPr lang="en-US" b="1">
              <a:solidFill>
                <a:schemeClr val="tx1"/>
              </a:solidFill>
            </a:rPr>
            <a:t>Data Strategy</a:t>
          </a:r>
        </a:p>
      </dgm:t>
    </dgm:pt>
    <dgm:pt modelId="{2A34A570-9A43-4248-B505-2604F44F8547}" type="parTrans" cxnId="{B5A18759-F83F-4484-9C1A-0C953FFE0F30}">
      <dgm:prSet/>
      <dgm:spPr/>
      <dgm:t>
        <a:bodyPr/>
        <a:lstStyle/>
        <a:p>
          <a:endParaRPr lang="en-US"/>
        </a:p>
      </dgm:t>
    </dgm:pt>
    <dgm:pt modelId="{5417C1D5-DCD2-4799-81DE-5A4ED8C7F9E4}" type="sibTrans" cxnId="{B5A18759-F83F-4484-9C1A-0C953FFE0F30}">
      <dgm:prSet/>
      <dgm:spPr/>
      <dgm:t>
        <a:bodyPr/>
        <a:lstStyle/>
        <a:p>
          <a:endParaRPr lang="en-US"/>
        </a:p>
      </dgm:t>
    </dgm:pt>
    <dgm:pt modelId="{91AD8980-5F92-4A8C-A89F-9FB04E2B718F}">
      <dgm:prSet phldrT="[Text]"/>
      <dgm:spPr>
        <a:solidFill>
          <a:schemeClr val="accent4"/>
        </a:solidFill>
      </dgm:spPr>
      <dgm:t>
        <a:bodyPr/>
        <a:lstStyle/>
        <a:p>
          <a:r>
            <a:rPr lang="en-US" b="1">
              <a:solidFill>
                <a:schemeClr val="tx1"/>
              </a:solidFill>
            </a:rPr>
            <a:t>Special Populations</a:t>
          </a:r>
        </a:p>
      </dgm:t>
    </dgm:pt>
    <dgm:pt modelId="{747FD86A-7281-4766-8DAD-C8520557420C}" type="parTrans" cxnId="{EF7AC5EC-B360-4A32-B301-A3576EBE5766}">
      <dgm:prSet/>
      <dgm:spPr/>
      <dgm:t>
        <a:bodyPr/>
        <a:lstStyle/>
        <a:p>
          <a:endParaRPr lang="en-US"/>
        </a:p>
      </dgm:t>
    </dgm:pt>
    <dgm:pt modelId="{5E6FF19F-5724-43FD-9076-9FA37E4E36C5}" type="sibTrans" cxnId="{EF7AC5EC-B360-4A32-B301-A3576EBE5766}">
      <dgm:prSet/>
      <dgm:spPr/>
      <dgm:t>
        <a:bodyPr/>
        <a:lstStyle/>
        <a:p>
          <a:endParaRPr lang="en-US"/>
        </a:p>
      </dgm:t>
    </dgm:pt>
    <dgm:pt modelId="{12E6352F-D52B-4069-9CB1-F89C89FA1AAA}" type="pres">
      <dgm:prSet presAssocID="{A3DDB605-91E6-4845-9EBD-0EBE73204377}" presName="hierChild1" presStyleCnt="0">
        <dgm:presLayoutVars>
          <dgm:orgChart val="1"/>
          <dgm:chPref val="1"/>
          <dgm:dir/>
          <dgm:animOne val="branch"/>
          <dgm:animLvl val="lvl"/>
          <dgm:resizeHandles/>
        </dgm:presLayoutVars>
      </dgm:prSet>
      <dgm:spPr/>
    </dgm:pt>
    <dgm:pt modelId="{4A5949A1-B99B-4C04-B497-07CDDB825652}" type="pres">
      <dgm:prSet presAssocID="{833E9BEF-7FFD-4E69-A1A8-9D5F5B7D8F8D}" presName="hierRoot1" presStyleCnt="0">
        <dgm:presLayoutVars>
          <dgm:hierBranch val="init"/>
        </dgm:presLayoutVars>
      </dgm:prSet>
      <dgm:spPr/>
    </dgm:pt>
    <dgm:pt modelId="{08C26979-9C23-4DAB-B04F-BDC6AB896411}" type="pres">
      <dgm:prSet presAssocID="{833E9BEF-7FFD-4E69-A1A8-9D5F5B7D8F8D}" presName="rootComposite1" presStyleCnt="0"/>
      <dgm:spPr/>
    </dgm:pt>
    <dgm:pt modelId="{6AF30EB3-4654-4CBD-8D82-0BC6260DD355}" type="pres">
      <dgm:prSet presAssocID="{833E9BEF-7FFD-4E69-A1A8-9D5F5B7D8F8D}" presName="rootText1" presStyleLbl="node0" presStyleIdx="0" presStyleCnt="1" custScaleX="183218" custLinFactNeighborX="733" custLinFactNeighborY="-153">
        <dgm:presLayoutVars>
          <dgm:chPref val="3"/>
        </dgm:presLayoutVars>
      </dgm:prSet>
      <dgm:spPr/>
    </dgm:pt>
    <dgm:pt modelId="{2C73CE56-45BD-43B1-AFD2-E47310B72589}" type="pres">
      <dgm:prSet presAssocID="{833E9BEF-7FFD-4E69-A1A8-9D5F5B7D8F8D}" presName="rootConnector1" presStyleLbl="node1" presStyleIdx="0" presStyleCnt="0"/>
      <dgm:spPr/>
    </dgm:pt>
    <dgm:pt modelId="{A8D6B038-8ADA-4572-B233-AC772B96EED6}" type="pres">
      <dgm:prSet presAssocID="{833E9BEF-7FFD-4E69-A1A8-9D5F5B7D8F8D}" presName="hierChild2" presStyleCnt="0"/>
      <dgm:spPr/>
    </dgm:pt>
    <dgm:pt modelId="{637D7A80-D3BA-4883-9C55-3D671537D058}" type="pres">
      <dgm:prSet presAssocID="{4EDEBA24-51C0-4500-B43A-93C481207CA3}" presName="Name37" presStyleLbl="parChTrans1D2" presStyleIdx="0" presStyleCnt="3"/>
      <dgm:spPr/>
    </dgm:pt>
    <dgm:pt modelId="{D974BCA6-3E8E-4659-9E60-3AE076D05258}" type="pres">
      <dgm:prSet presAssocID="{46DD337F-3556-493C-89FA-FE06B1B4B513}" presName="hierRoot2" presStyleCnt="0">
        <dgm:presLayoutVars>
          <dgm:hierBranch val="init"/>
        </dgm:presLayoutVars>
      </dgm:prSet>
      <dgm:spPr/>
    </dgm:pt>
    <dgm:pt modelId="{DC291B1D-DAD5-4AE6-A063-7DF84A6A64C9}" type="pres">
      <dgm:prSet presAssocID="{46DD337F-3556-493C-89FA-FE06B1B4B513}" presName="rootComposite" presStyleCnt="0"/>
      <dgm:spPr/>
    </dgm:pt>
    <dgm:pt modelId="{AB3B4D84-8681-49A1-8EE2-BE550883DEC4}" type="pres">
      <dgm:prSet presAssocID="{46DD337F-3556-493C-89FA-FE06B1B4B513}" presName="rootText" presStyleLbl="node2" presStyleIdx="0" presStyleCnt="3" custScaleX="183916">
        <dgm:presLayoutVars>
          <dgm:chPref val="3"/>
        </dgm:presLayoutVars>
      </dgm:prSet>
      <dgm:spPr/>
    </dgm:pt>
    <dgm:pt modelId="{0B8B4398-E5F1-4FC4-8B92-11D78D44789C}" type="pres">
      <dgm:prSet presAssocID="{46DD337F-3556-493C-89FA-FE06B1B4B513}" presName="rootConnector" presStyleLbl="node2" presStyleIdx="0" presStyleCnt="3"/>
      <dgm:spPr/>
    </dgm:pt>
    <dgm:pt modelId="{8A4C4626-741A-4130-B40F-92F248201AC9}" type="pres">
      <dgm:prSet presAssocID="{46DD337F-3556-493C-89FA-FE06B1B4B513}" presName="hierChild4" presStyleCnt="0"/>
      <dgm:spPr/>
    </dgm:pt>
    <dgm:pt modelId="{97D0A8A0-1AA2-40DF-A279-BEF4E6AD8AAC}" type="pres">
      <dgm:prSet presAssocID="{46DD337F-3556-493C-89FA-FE06B1B4B513}" presName="hierChild5" presStyleCnt="0"/>
      <dgm:spPr/>
    </dgm:pt>
    <dgm:pt modelId="{3A202073-5582-490C-87A8-7BFE22D98FB4}" type="pres">
      <dgm:prSet presAssocID="{2A34A570-9A43-4248-B505-2604F44F8547}" presName="Name37" presStyleLbl="parChTrans1D2" presStyleIdx="1" presStyleCnt="3"/>
      <dgm:spPr/>
    </dgm:pt>
    <dgm:pt modelId="{0DD61B2E-A23C-43FF-86CD-1370D6C79BEC}" type="pres">
      <dgm:prSet presAssocID="{BA9717BE-16E4-47F0-B534-6076A84A6F8D}" presName="hierRoot2" presStyleCnt="0">
        <dgm:presLayoutVars>
          <dgm:hierBranch val="init"/>
        </dgm:presLayoutVars>
      </dgm:prSet>
      <dgm:spPr/>
    </dgm:pt>
    <dgm:pt modelId="{CA03C27B-61B8-4FFC-8931-A83C73DD4B46}" type="pres">
      <dgm:prSet presAssocID="{BA9717BE-16E4-47F0-B534-6076A84A6F8D}" presName="rootComposite" presStyleCnt="0"/>
      <dgm:spPr/>
    </dgm:pt>
    <dgm:pt modelId="{8891A79A-9AB7-4B19-847D-27FE9618EF13}" type="pres">
      <dgm:prSet presAssocID="{BA9717BE-16E4-47F0-B534-6076A84A6F8D}" presName="rootText" presStyleLbl="node2" presStyleIdx="1" presStyleCnt="3" custScaleX="210078">
        <dgm:presLayoutVars>
          <dgm:chPref val="3"/>
        </dgm:presLayoutVars>
      </dgm:prSet>
      <dgm:spPr/>
    </dgm:pt>
    <dgm:pt modelId="{87EA69E0-AD01-45EE-A473-C3D8AFE2DB90}" type="pres">
      <dgm:prSet presAssocID="{BA9717BE-16E4-47F0-B534-6076A84A6F8D}" presName="rootConnector" presStyleLbl="node2" presStyleIdx="1" presStyleCnt="3"/>
      <dgm:spPr/>
    </dgm:pt>
    <dgm:pt modelId="{7D24A8CE-A2F7-45E6-9945-1127BB21B1C2}" type="pres">
      <dgm:prSet presAssocID="{BA9717BE-16E4-47F0-B534-6076A84A6F8D}" presName="hierChild4" presStyleCnt="0"/>
      <dgm:spPr/>
    </dgm:pt>
    <dgm:pt modelId="{36DF6367-C043-45CA-BD78-CF16DBFC1123}" type="pres">
      <dgm:prSet presAssocID="{BA9717BE-16E4-47F0-B534-6076A84A6F8D}" presName="hierChild5" presStyleCnt="0"/>
      <dgm:spPr/>
    </dgm:pt>
    <dgm:pt modelId="{DD82BF3E-8F28-48F7-8C31-3A3FC9314FC1}" type="pres">
      <dgm:prSet presAssocID="{747FD86A-7281-4766-8DAD-C8520557420C}" presName="Name37" presStyleLbl="parChTrans1D2" presStyleIdx="2" presStyleCnt="3"/>
      <dgm:spPr/>
    </dgm:pt>
    <dgm:pt modelId="{26E2EDAC-448D-425A-B3E3-905ED5C8E3CE}" type="pres">
      <dgm:prSet presAssocID="{91AD8980-5F92-4A8C-A89F-9FB04E2B718F}" presName="hierRoot2" presStyleCnt="0">
        <dgm:presLayoutVars>
          <dgm:hierBranch val="init"/>
        </dgm:presLayoutVars>
      </dgm:prSet>
      <dgm:spPr/>
    </dgm:pt>
    <dgm:pt modelId="{7537794C-B7FA-4DB5-BB35-75B64A30BEDB}" type="pres">
      <dgm:prSet presAssocID="{91AD8980-5F92-4A8C-A89F-9FB04E2B718F}" presName="rootComposite" presStyleCnt="0"/>
      <dgm:spPr/>
    </dgm:pt>
    <dgm:pt modelId="{C2700E65-4EAB-4E37-B1B9-47B163EF853B}" type="pres">
      <dgm:prSet presAssocID="{91AD8980-5F92-4A8C-A89F-9FB04E2B718F}" presName="rootText" presStyleLbl="node2" presStyleIdx="2" presStyleCnt="3" custScaleX="183971">
        <dgm:presLayoutVars>
          <dgm:chPref val="3"/>
        </dgm:presLayoutVars>
      </dgm:prSet>
      <dgm:spPr/>
    </dgm:pt>
    <dgm:pt modelId="{4C9DA6FC-B9E5-4DEE-A4CD-5E7017C3C9AC}" type="pres">
      <dgm:prSet presAssocID="{91AD8980-5F92-4A8C-A89F-9FB04E2B718F}" presName="rootConnector" presStyleLbl="node2" presStyleIdx="2" presStyleCnt="3"/>
      <dgm:spPr/>
    </dgm:pt>
    <dgm:pt modelId="{6A434F2C-7507-4C42-A3B3-C890894BC06E}" type="pres">
      <dgm:prSet presAssocID="{91AD8980-5F92-4A8C-A89F-9FB04E2B718F}" presName="hierChild4" presStyleCnt="0"/>
      <dgm:spPr/>
    </dgm:pt>
    <dgm:pt modelId="{7055FDCC-8289-49B8-BAD7-67A4E4AB7669}" type="pres">
      <dgm:prSet presAssocID="{91AD8980-5F92-4A8C-A89F-9FB04E2B718F}" presName="hierChild5" presStyleCnt="0"/>
      <dgm:spPr/>
    </dgm:pt>
    <dgm:pt modelId="{F9772945-93E1-4D0E-B5D5-BCA91838DCAE}" type="pres">
      <dgm:prSet presAssocID="{833E9BEF-7FFD-4E69-A1A8-9D5F5B7D8F8D}" presName="hierChild3" presStyleCnt="0"/>
      <dgm:spPr/>
    </dgm:pt>
  </dgm:ptLst>
  <dgm:cxnLst>
    <dgm:cxn modelId="{2BCA1603-479F-4330-9DA7-DCDCCBF5CFC5}" type="presOf" srcId="{46DD337F-3556-493C-89FA-FE06B1B4B513}" destId="{0B8B4398-E5F1-4FC4-8B92-11D78D44789C}" srcOrd="1" destOrd="0" presId="urn:microsoft.com/office/officeart/2005/8/layout/orgChart1"/>
    <dgm:cxn modelId="{4720EC20-69A5-440C-8141-D6AC327B8384}" type="presOf" srcId="{91AD8980-5F92-4A8C-A89F-9FB04E2B718F}" destId="{4C9DA6FC-B9E5-4DEE-A4CD-5E7017C3C9AC}" srcOrd="1" destOrd="0" presId="urn:microsoft.com/office/officeart/2005/8/layout/orgChart1"/>
    <dgm:cxn modelId="{1560D42B-8FC4-47F6-9BBC-9F6EA788A88F}" type="presOf" srcId="{747FD86A-7281-4766-8DAD-C8520557420C}" destId="{DD82BF3E-8F28-48F7-8C31-3A3FC9314FC1}" srcOrd="0" destOrd="0" presId="urn:microsoft.com/office/officeart/2005/8/layout/orgChart1"/>
    <dgm:cxn modelId="{945F852F-6DB3-42C8-AB83-3EF29AA485E4}" type="presOf" srcId="{A3DDB605-91E6-4845-9EBD-0EBE73204377}" destId="{12E6352F-D52B-4069-9CB1-F89C89FA1AAA}" srcOrd="0" destOrd="0" presId="urn:microsoft.com/office/officeart/2005/8/layout/orgChart1"/>
    <dgm:cxn modelId="{75B7F763-0C4C-49E8-BE61-390CE4F30EA5}" type="presOf" srcId="{833E9BEF-7FFD-4E69-A1A8-9D5F5B7D8F8D}" destId="{6AF30EB3-4654-4CBD-8D82-0BC6260DD355}" srcOrd="0" destOrd="0" presId="urn:microsoft.com/office/officeart/2005/8/layout/orgChart1"/>
    <dgm:cxn modelId="{35DD0A44-3B8E-4DB0-A6EC-746FC32CDBE5}" type="presOf" srcId="{BA9717BE-16E4-47F0-B534-6076A84A6F8D}" destId="{87EA69E0-AD01-45EE-A473-C3D8AFE2DB90}" srcOrd="1" destOrd="0" presId="urn:microsoft.com/office/officeart/2005/8/layout/orgChart1"/>
    <dgm:cxn modelId="{271D4D6B-7047-4B89-A47F-64FF134155C9}" srcId="{A3DDB605-91E6-4845-9EBD-0EBE73204377}" destId="{833E9BEF-7FFD-4E69-A1A8-9D5F5B7D8F8D}" srcOrd="0" destOrd="0" parTransId="{94017802-5251-48BA-8A30-D81CDE84FA79}" sibTransId="{C3445DA8-3BD8-4486-9198-9EEDF1DDBD1C}"/>
    <dgm:cxn modelId="{257AA36F-F1AC-4249-9AFE-4F4A2A183DB0}" type="presOf" srcId="{BA9717BE-16E4-47F0-B534-6076A84A6F8D}" destId="{8891A79A-9AB7-4B19-847D-27FE9618EF13}" srcOrd="0" destOrd="0" presId="urn:microsoft.com/office/officeart/2005/8/layout/orgChart1"/>
    <dgm:cxn modelId="{B5A18759-F83F-4484-9C1A-0C953FFE0F30}" srcId="{833E9BEF-7FFD-4E69-A1A8-9D5F5B7D8F8D}" destId="{BA9717BE-16E4-47F0-B534-6076A84A6F8D}" srcOrd="1" destOrd="0" parTransId="{2A34A570-9A43-4248-B505-2604F44F8547}" sibTransId="{5417C1D5-DCD2-4799-81DE-5A4ED8C7F9E4}"/>
    <dgm:cxn modelId="{0A5B2AA0-EF86-43DA-A7F3-0ED45CBF3BD2}" type="presOf" srcId="{4EDEBA24-51C0-4500-B43A-93C481207CA3}" destId="{637D7A80-D3BA-4883-9C55-3D671537D058}" srcOrd="0" destOrd="0" presId="urn:microsoft.com/office/officeart/2005/8/layout/orgChart1"/>
    <dgm:cxn modelId="{C1D816B1-754C-40BA-8D79-BD2E802B8BE6}" type="presOf" srcId="{2A34A570-9A43-4248-B505-2604F44F8547}" destId="{3A202073-5582-490C-87A8-7BFE22D98FB4}" srcOrd="0" destOrd="0" presId="urn:microsoft.com/office/officeart/2005/8/layout/orgChart1"/>
    <dgm:cxn modelId="{5C33D1BA-3991-4031-871E-1C95BFDF864D}" srcId="{833E9BEF-7FFD-4E69-A1A8-9D5F5B7D8F8D}" destId="{46DD337F-3556-493C-89FA-FE06B1B4B513}" srcOrd="0" destOrd="0" parTransId="{4EDEBA24-51C0-4500-B43A-93C481207CA3}" sibTransId="{293FE07F-9C8C-470C-AF7E-AFFD95A7E375}"/>
    <dgm:cxn modelId="{D2BDF4EB-3421-4045-90FC-1B4893364647}" type="presOf" srcId="{833E9BEF-7FFD-4E69-A1A8-9D5F5B7D8F8D}" destId="{2C73CE56-45BD-43B1-AFD2-E47310B72589}" srcOrd="1" destOrd="0" presId="urn:microsoft.com/office/officeart/2005/8/layout/orgChart1"/>
    <dgm:cxn modelId="{EF7AC5EC-B360-4A32-B301-A3576EBE5766}" srcId="{833E9BEF-7FFD-4E69-A1A8-9D5F5B7D8F8D}" destId="{91AD8980-5F92-4A8C-A89F-9FB04E2B718F}" srcOrd="2" destOrd="0" parTransId="{747FD86A-7281-4766-8DAD-C8520557420C}" sibTransId="{5E6FF19F-5724-43FD-9076-9FA37E4E36C5}"/>
    <dgm:cxn modelId="{99B302F2-FC41-415A-8ECA-5661934AF8F2}" type="presOf" srcId="{91AD8980-5F92-4A8C-A89F-9FB04E2B718F}" destId="{C2700E65-4EAB-4E37-B1B9-47B163EF853B}" srcOrd="0" destOrd="0" presId="urn:microsoft.com/office/officeart/2005/8/layout/orgChart1"/>
    <dgm:cxn modelId="{EA8546FA-F069-441F-B0BE-3136F301011C}" type="presOf" srcId="{46DD337F-3556-493C-89FA-FE06B1B4B513}" destId="{AB3B4D84-8681-49A1-8EE2-BE550883DEC4}" srcOrd="0" destOrd="0" presId="urn:microsoft.com/office/officeart/2005/8/layout/orgChart1"/>
    <dgm:cxn modelId="{304BA848-F813-4AE4-A0A5-8A84EBECCB1D}" type="presParOf" srcId="{12E6352F-D52B-4069-9CB1-F89C89FA1AAA}" destId="{4A5949A1-B99B-4C04-B497-07CDDB825652}" srcOrd="0" destOrd="0" presId="urn:microsoft.com/office/officeart/2005/8/layout/orgChart1"/>
    <dgm:cxn modelId="{FAF93C09-5279-4534-912B-EFCF17C7AC7C}" type="presParOf" srcId="{4A5949A1-B99B-4C04-B497-07CDDB825652}" destId="{08C26979-9C23-4DAB-B04F-BDC6AB896411}" srcOrd="0" destOrd="0" presId="urn:microsoft.com/office/officeart/2005/8/layout/orgChart1"/>
    <dgm:cxn modelId="{0AA37CBC-2970-42E7-B482-478CFF645CC8}" type="presParOf" srcId="{08C26979-9C23-4DAB-B04F-BDC6AB896411}" destId="{6AF30EB3-4654-4CBD-8D82-0BC6260DD355}" srcOrd="0" destOrd="0" presId="urn:microsoft.com/office/officeart/2005/8/layout/orgChart1"/>
    <dgm:cxn modelId="{BF9365A3-F51B-4BF7-86E3-1D9A0ABCACBC}" type="presParOf" srcId="{08C26979-9C23-4DAB-B04F-BDC6AB896411}" destId="{2C73CE56-45BD-43B1-AFD2-E47310B72589}" srcOrd="1" destOrd="0" presId="urn:microsoft.com/office/officeart/2005/8/layout/orgChart1"/>
    <dgm:cxn modelId="{9EFF94B4-CC8F-4B73-85D3-3A786579988D}" type="presParOf" srcId="{4A5949A1-B99B-4C04-B497-07CDDB825652}" destId="{A8D6B038-8ADA-4572-B233-AC772B96EED6}" srcOrd="1" destOrd="0" presId="urn:microsoft.com/office/officeart/2005/8/layout/orgChart1"/>
    <dgm:cxn modelId="{2D302619-A233-4AB3-A23C-941417F90584}" type="presParOf" srcId="{A8D6B038-8ADA-4572-B233-AC772B96EED6}" destId="{637D7A80-D3BA-4883-9C55-3D671537D058}" srcOrd="0" destOrd="0" presId="urn:microsoft.com/office/officeart/2005/8/layout/orgChart1"/>
    <dgm:cxn modelId="{5AFBAB80-2425-45FF-BF66-F15C4D05AF2A}" type="presParOf" srcId="{A8D6B038-8ADA-4572-B233-AC772B96EED6}" destId="{D974BCA6-3E8E-4659-9E60-3AE076D05258}" srcOrd="1" destOrd="0" presId="urn:microsoft.com/office/officeart/2005/8/layout/orgChart1"/>
    <dgm:cxn modelId="{AE08EF08-E395-49C8-ABB5-70212F05D1DB}" type="presParOf" srcId="{D974BCA6-3E8E-4659-9E60-3AE076D05258}" destId="{DC291B1D-DAD5-4AE6-A063-7DF84A6A64C9}" srcOrd="0" destOrd="0" presId="urn:microsoft.com/office/officeart/2005/8/layout/orgChart1"/>
    <dgm:cxn modelId="{821571C6-707A-4527-BEE4-5A3FBACA93C2}" type="presParOf" srcId="{DC291B1D-DAD5-4AE6-A063-7DF84A6A64C9}" destId="{AB3B4D84-8681-49A1-8EE2-BE550883DEC4}" srcOrd="0" destOrd="0" presId="urn:microsoft.com/office/officeart/2005/8/layout/orgChart1"/>
    <dgm:cxn modelId="{BC80C206-DADC-4F8A-927A-E3EBD075FEB0}" type="presParOf" srcId="{DC291B1D-DAD5-4AE6-A063-7DF84A6A64C9}" destId="{0B8B4398-E5F1-4FC4-8B92-11D78D44789C}" srcOrd="1" destOrd="0" presId="urn:microsoft.com/office/officeart/2005/8/layout/orgChart1"/>
    <dgm:cxn modelId="{06B32459-D552-47A0-A9D7-5C44D783F3FF}" type="presParOf" srcId="{D974BCA6-3E8E-4659-9E60-3AE076D05258}" destId="{8A4C4626-741A-4130-B40F-92F248201AC9}" srcOrd="1" destOrd="0" presId="urn:microsoft.com/office/officeart/2005/8/layout/orgChart1"/>
    <dgm:cxn modelId="{8054A64D-3C7E-4F52-A901-CD3CA0F044DD}" type="presParOf" srcId="{D974BCA6-3E8E-4659-9E60-3AE076D05258}" destId="{97D0A8A0-1AA2-40DF-A279-BEF4E6AD8AAC}" srcOrd="2" destOrd="0" presId="urn:microsoft.com/office/officeart/2005/8/layout/orgChart1"/>
    <dgm:cxn modelId="{9868BA5C-F883-4EDA-9187-865DD740F32F}" type="presParOf" srcId="{A8D6B038-8ADA-4572-B233-AC772B96EED6}" destId="{3A202073-5582-490C-87A8-7BFE22D98FB4}" srcOrd="2" destOrd="0" presId="urn:microsoft.com/office/officeart/2005/8/layout/orgChart1"/>
    <dgm:cxn modelId="{6E630093-04B8-43E4-9091-21265CDA8176}" type="presParOf" srcId="{A8D6B038-8ADA-4572-B233-AC772B96EED6}" destId="{0DD61B2E-A23C-43FF-86CD-1370D6C79BEC}" srcOrd="3" destOrd="0" presId="urn:microsoft.com/office/officeart/2005/8/layout/orgChart1"/>
    <dgm:cxn modelId="{E3BAEDE8-2DB9-424E-BB8C-7496142A183B}" type="presParOf" srcId="{0DD61B2E-A23C-43FF-86CD-1370D6C79BEC}" destId="{CA03C27B-61B8-4FFC-8931-A83C73DD4B46}" srcOrd="0" destOrd="0" presId="urn:microsoft.com/office/officeart/2005/8/layout/orgChart1"/>
    <dgm:cxn modelId="{3A9CC678-29AC-4740-A683-69DB8708450B}" type="presParOf" srcId="{CA03C27B-61B8-4FFC-8931-A83C73DD4B46}" destId="{8891A79A-9AB7-4B19-847D-27FE9618EF13}" srcOrd="0" destOrd="0" presId="urn:microsoft.com/office/officeart/2005/8/layout/orgChart1"/>
    <dgm:cxn modelId="{AB731715-53BF-4B18-B800-B3EE5CAE679D}" type="presParOf" srcId="{CA03C27B-61B8-4FFC-8931-A83C73DD4B46}" destId="{87EA69E0-AD01-45EE-A473-C3D8AFE2DB90}" srcOrd="1" destOrd="0" presId="urn:microsoft.com/office/officeart/2005/8/layout/orgChart1"/>
    <dgm:cxn modelId="{39E85687-5F57-416E-8999-B329E29796EF}" type="presParOf" srcId="{0DD61B2E-A23C-43FF-86CD-1370D6C79BEC}" destId="{7D24A8CE-A2F7-45E6-9945-1127BB21B1C2}" srcOrd="1" destOrd="0" presId="urn:microsoft.com/office/officeart/2005/8/layout/orgChart1"/>
    <dgm:cxn modelId="{B3A8DEB0-C78F-4421-A74B-921CCB8388A5}" type="presParOf" srcId="{0DD61B2E-A23C-43FF-86CD-1370D6C79BEC}" destId="{36DF6367-C043-45CA-BD78-CF16DBFC1123}" srcOrd="2" destOrd="0" presId="urn:microsoft.com/office/officeart/2005/8/layout/orgChart1"/>
    <dgm:cxn modelId="{5C88AD82-5EF3-4CE4-B10C-ED259C89D5C0}" type="presParOf" srcId="{A8D6B038-8ADA-4572-B233-AC772B96EED6}" destId="{DD82BF3E-8F28-48F7-8C31-3A3FC9314FC1}" srcOrd="4" destOrd="0" presId="urn:microsoft.com/office/officeart/2005/8/layout/orgChart1"/>
    <dgm:cxn modelId="{58732444-41E0-4300-8025-0BFF0F4ED671}" type="presParOf" srcId="{A8D6B038-8ADA-4572-B233-AC772B96EED6}" destId="{26E2EDAC-448D-425A-B3E3-905ED5C8E3CE}" srcOrd="5" destOrd="0" presId="urn:microsoft.com/office/officeart/2005/8/layout/orgChart1"/>
    <dgm:cxn modelId="{E7CDD135-0C64-4318-AA8A-C0C93E7D0FB2}" type="presParOf" srcId="{26E2EDAC-448D-425A-B3E3-905ED5C8E3CE}" destId="{7537794C-B7FA-4DB5-BB35-75B64A30BEDB}" srcOrd="0" destOrd="0" presId="urn:microsoft.com/office/officeart/2005/8/layout/orgChart1"/>
    <dgm:cxn modelId="{330F42FB-EF4A-4983-A181-03FCAF37E687}" type="presParOf" srcId="{7537794C-B7FA-4DB5-BB35-75B64A30BEDB}" destId="{C2700E65-4EAB-4E37-B1B9-47B163EF853B}" srcOrd="0" destOrd="0" presId="urn:microsoft.com/office/officeart/2005/8/layout/orgChart1"/>
    <dgm:cxn modelId="{A96B4FC1-F7EE-4653-BF40-35E19323CFA7}" type="presParOf" srcId="{7537794C-B7FA-4DB5-BB35-75B64A30BEDB}" destId="{4C9DA6FC-B9E5-4DEE-A4CD-5E7017C3C9AC}" srcOrd="1" destOrd="0" presId="urn:microsoft.com/office/officeart/2005/8/layout/orgChart1"/>
    <dgm:cxn modelId="{6A2E53AB-D553-46BB-96EB-D73003A28CFE}" type="presParOf" srcId="{26E2EDAC-448D-425A-B3E3-905ED5C8E3CE}" destId="{6A434F2C-7507-4C42-A3B3-C890894BC06E}" srcOrd="1" destOrd="0" presId="urn:microsoft.com/office/officeart/2005/8/layout/orgChart1"/>
    <dgm:cxn modelId="{44DCF424-83B0-4560-8DE0-79ED95622EF8}" type="presParOf" srcId="{26E2EDAC-448D-425A-B3E3-905ED5C8E3CE}" destId="{7055FDCC-8289-49B8-BAD7-67A4E4AB7669}" srcOrd="2" destOrd="0" presId="urn:microsoft.com/office/officeart/2005/8/layout/orgChart1"/>
    <dgm:cxn modelId="{B589481A-6675-4831-9519-B6C29590CCB5}" type="presParOf" srcId="{4A5949A1-B99B-4C04-B497-07CDDB825652}" destId="{F9772945-93E1-4D0E-B5D5-BCA91838DCA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2BF3E-8F28-48F7-8C31-3A3FC9314FC1}">
      <dsp:nvSpPr>
        <dsp:cNvPr id="0" name=""/>
        <dsp:cNvSpPr/>
      </dsp:nvSpPr>
      <dsp:spPr>
        <a:xfrm>
          <a:off x="3487107" y="558447"/>
          <a:ext cx="2426599" cy="235401"/>
        </a:xfrm>
        <a:custGeom>
          <a:avLst/>
          <a:gdLst/>
          <a:ahLst/>
          <a:cxnLst/>
          <a:rect l="0" t="0" r="0" b="0"/>
          <a:pathLst>
            <a:path>
              <a:moveTo>
                <a:pt x="0" y="0"/>
              </a:moveTo>
              <a:lnTo>
                <a:pt x="0" y="118127"/>
              </a:lnTo>
              <a:lnTo>
                <a:pt x="2426599" y="118127"/>
              </a:lnTo>
              <a:lnTo>
                <a:pt x="2426599" y="235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02073-5582-490C-87A8-7BFE22D98FB4}">
      <dsp:nvSpPr>
        <dsp:cNvPr id="0" name=""/>
        <dsp:cNvSpPr/>
      </dsp:nvSpPr>
      <dsp:spPr>
        <a:xfrm>
          <a:off x="3432893" y="558447"/>
          <a:ext cx="91440" cy="235401"/>
        </a:xfrm>
        <a:custGeom>
          <a:avLst/>
          <a:gdLst/>
          <a:ahLst/>
          <a:cxnLst/>
          <a:rect l="0" t="0" r="0" b="0"/>
          <a:pathLst>
            <a:path>
              <a:moveTo>
                <a:pt x="54213" y="0"/>
              </a:moveTo>
              <a:lnTo>
                <a:pt x="54213" y="118127"/>
              </a:lnTo>
              <a:lnTo>
                <a:pt x="45720" y="118127"/>
              </a:lnTo>
              <a:lnTo>
                <a:pt x="45720" y="235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7D7A80-D3BA-4883-9C55-3D671537D058}">
      <dsp:nvSpPr>
        <dsp:cNvPr id="0" name=""/>
        <dsp:cNvSpPr/>
      </dsp:nvSpPr>
      <dsp:spPr>
        <a:xfrm>
          <a:off x="1043827" y="558447"/>
          <a:ext cx="2443280" cy="235401"/>
        </a:xfrm>
        <a:custGeom>
          <a:avLst/>
          <a:gdLst/>
          <a:ahLst/>
          <a:cxnLst/>
          <a:rect l="0" t="0" r="0" b="0"/>
          <a:pathLst>
            <a:path>
              <a:moveTo>
                <a:pt x="2443280" y="0"/>
              </a:moveTo>
              <a:lnTo>
                <a:pt x="2443280" y="118127"/>
              </a:lnTo>
              <a:lnTo>
                <a:pt x="0" y="118127"/>
              </a:lnTo>
              <a:lnTo>
                <a:pt x="0" y="235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30EB3-4654-4CBD-8D82-0BC6260DD355}">
      <dsp:nvSpPr>
        <dsp:cNvPr id="0" name=""/>
        <dsp:cNvSpPr/>
      </dsp:nvSpPr>
      <dsp:spPr>
        <a:xfrm>
          <a:off x="2463936" y="2"/>
          <a:ext cx="2046343" cy="55844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MassHealth Equity </a:t>
          </a:r>
        </a:p>
        <a:p>
          <a:pPr marL="0" lvl="0" indent="0" algn="ctr" defTabSz="711200">
            <a:lnSpc>
              <a:spcPct val="90000"/>
            </a:lnSpc>
            <a:spcBef>
              <a:spcPct val="0"/>
            </a:spcBef>
            <a:spcAft>
              <a:spcPct val="35000"/>
            </a:spcAft>
            <a:buNone/>
          </a:pPr>
          <a:r>
            <a:rPr lang="en-US" sz="1600" b="1" kern="1200">
              <a:solidFill>
                <a:schemeClr val="tx1"/>
              </a:solidFill>
            </a:rPr>
            <a:t>Steering Committee</a:t>
          </a:r>
        </a:p>
      </dsp:txBody>
      <dsp:txXfrm>
        <a:off x="2463936" y="2"/>
        <a:ext cx="2046343" cy="558444"/>
      </dsp:txXfrm>
    </dsp:sp>
    <dsp:sp modelId="{AB3B4D84-8681-49A1-8EE2-BE550883DEC4}">
      <dsp:nvSpPr>
        <dsp:cNvPr id="0" name=""/>
        <dsp:cNvSpPr/>
      </dsp:nvSpPr>
      <dsp:spPr>
        <a:xfrm>
          <a:off x="16757" y="793848"/>
          <a:ext cx="2054139" cy="55844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Program &amp; Policy Development</a:t>
          </a:r>
        </a:p>
      </dsp:txBody>
      <dsp:txXfrm>
        <a:off x="16757" y="793848"/>
        <a:ext cx="2054139" cy="558444"/>
      </dsp:txXfrm>
    </dsp:sp>
    <dsp:sp modelId="{8891A79A-9AB7-4B19-847D-27FE9618EF13}">
      <dsp:nvSpPr>
        <dsp:cNvPr id="0" name=""/>
        <dsp:cNvSpPr/>
      </dsp:nvSpPr>
      <dsp:spPr>
        <a:xfrm>
          <a:off x="2305443" y="793848"/>
          <a:ext cx="2346340" cy="55844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Data Strategy</a:t>
          </a:r>
        </a:p>
      </dsp:txBody>
      <dsp:txXfrm>
        <a:off x="2305443" y="793848"/>
        <a:ext cx="2346340" cy="558444"/>
      </dsp:txXfrm>
    </dsp:sp>
    <dsp:sp modelId="{C2700E65-4EAB-4E37-B1B9-47B163EF853B}">
      <dsp:nvSpPr>
        <dsp:cNvPr id="0" name=""/>
        <dsp:cNvSpPr/>
      </dsp:nvSpPr>
      <dsp:spPr>
        <a:xfrm>
          <a:off x="4886330" y="793848"/>
          <a:ext cx="2054753" cy="558444"/>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rPr>
            <a:t>Special Populations</a:t>
          </a:r>
        </a:p>
      </dsp:txBody>
      <dsp:txXfrm>
        <a:off x="4886330" y="793848"/>
        <a:ext cx="2054753" cy="55844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11/3/2020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a:p>
        </p:txBody>
      </p:sp>
    </p:spTree>
    <p:extLst>
      <p:ext uri="{BB962C8B-B14F-4D97-AF65-F5344CB8AC3E}">
        <p14:creationId xmlns:p14="http://schemas.microsoft.com/office/powerpoint/2010/main" val="19366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1414463" y="1162050"/>
            <a:ext cx="418306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01042" y="4473893"/>
            <a:ext cx="5608319"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97" name="Google Shape;97;p1:notes"/>
          <p:cNvSpPr txBox="1">
            <a:spLocks noGrp="1"/>
          </p:cNvSpPr>
          <p:nvPr>
            <p:ph type="sldNum" idx="12"/>
          </p:nvPr>
        </p:nvSpPr>
        <p:spPr>
          <a:xfrm>
            <a:off x="3970939" y="8829971"/>
            <a:ext cx="3037840" cy="466434"/>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dirty="0"/>
              <a:t>I always like to start with the DPH House…</a:t>
            </a:r>
          </a:p>
          <a:p>
            <a:r>
              <a:rPr lang="en-US" dirty="0"/>
              <a:t>This model encompasses the Commissioner’s vision of optimal health and well-being for all people of MA and which reflects “health equity” in our mission.</a:t>
            </a:r>
          </a:p>
          <a:p>
            <a:endParaRPr lang="en-US" dirty="0"/>
          </a:p>
          <a:p>
            <a:r>
              <a:rPr lang="en-US" dirty="0"/>
              <a:t>And we execute on this mission through these 3 pillars, by:</a:t>
            </a:r>
          </a:p>
          <a:p>
            <a:pPr marL="230404" indent="-230404">
              <a:buAutoNum type="arabicParenR"/>
            </a:pPr>
            <a:r>
              <a:rPr lang="en-US" dirty="0"/>
              <a:t>Using </a:t>
            </a:r>
            <a:r>
              <a:rPr lang="en-US" b="1" dirty="0"/>
              <a:t>data</a:t>
            </a:r>
            <a:r>
              <a:rPr lang="en-US" baseline="0" dirty="0"/>
              <a:t> effectively to understand what’s going on</a:t>
            </a:r>
          </a:p>
          <a:p>
            <a:pPr marL="230404" indent="-230404">
              <a:buAutoNum type="arabicParenR"/>
            </a:pPr>
            <a:r>
              <a:rPr lang="en-US" baseline="0" dirty="0"/>
              <a:t>Focusing on the </a:t>
            </a:r>
            <a:r>
              <a:rPr lang="en-US" b="1" baseline="0" dirty="0"/>
              <a:t>social determinants </a:t>
            </a:r>
            <a:r>
              <a:rPr lang="en-US" baseline="0" dirty="0"/>
              <a:t>of health – the </a:t>
            </a:r>
            <a:r>
              <a:rPr lang="en-US" u="sng" baseline="0" dirty="0"/>
              <a:t>conditions</a:t>
            </a:r>
            <a:r>
              <a:rPr lang="en-US" baseline="0" dirty="0"/>
              <a:t>, especially poverty, lack of housing, and the social and built environments -- that contribute to health inequities</a:t>
            </a:r>
          </a:p>
          <a:p>
            <a:pPr marL="230404" indent="-230404">
              <a:buAutoNum type="arabicParenR"/>
            </a:pPr>
            <a:r>
              <a:rPr lang="en-US" baseline="0" dirty="0"/>
              <a:t>And we target our programs to address the </a:t>
            </a:r>
            <a:r>
              <a:rPr lang="en-US" b="1" baseline="0" dirty="0"/>
              <a:t>disparities</a:t>
            </a:r>
          </a:p>
          <a:p>
            <a:pPr marL="230404" indent="-230404">
              <a:buAutoNum type="arabicParenR"/>
            </a:pPr>
            <a:endParaRPr lang="en-US" b="1" baseline="0" dirty="0"/>
          </a:p>
          <a:p>
            <a:pPr marL="0" indent="0">
              <a:lnSpc>
                <a:spcPct val="100000"/>
              </a:lnSpc>
              <a:buNone/>
              <a:defRPr/>
            </a:pPr>
            <a:r>
              <a:rPr lang="en-US" sz="1050" dirty="0">
                <a:latin typeface="+mn-lt"/>
                <a:cs typeface="Calibri" panose="020F0502020204030204" pitchFamily="34" charset="0"/>
              </a:rPr>
              <a:t>OPH was established in 2017 </a:t>
            </a:r>
            <a:r>
              <a:rPr lang="en-US" sz="1050" dirty="0">
                <a:latin typeface="+mn-lt"/>
              </a:rPr>
              <a:t>to accelerate the use and dissemination of data to identify disparities in health outcomes, risk factors and the social determinants of health</a:t>
            </a:r>
          </a:p>
          <a:p>
            <a:pPr marL="0" indent="0">
              <a:lnSpc>
                <a:spcPct val="100000"/>
              </a:lnSpc>
              <a:buNone/>
              <a:defRPr/>
            </a:pPr>
            <a:r>
              <a:rPr lang="en-US" sz="1050" dirty="0">
                <a:latin typeface="+mn-lt"/>
              </a:rPr>
              <a:t>And to facilitate organizational focus on health inequities. </a:t>
            </a:r>
          </a:p>
          <a:p>
            <a:pPr marL="0" indent="0">
              <a:lnSpc>
                <a:spcPct val="100000"/>
              </a:lnSpc>
              <a:buNone/>
              <a:defRPr/>
            </a:pPr>
            <a:r>
              <a:rPr lang="en-US" sz="1050" b="1" dirty="0">
                <a:latin typeface="+mn-lt"/>
                <a:cs typeface="Calibri" panose="020F0502020204030204" pitchFamily="34" charset="0"/>
              </a:rPr>
              <a:t>Vision: </a:t>
            </a:r>
            <a:r>
              <a:rPr lang="en-US" altLang="en-US" sz="1050" dirty="0">
                <a:latin typeface="+mn-lt"/>
                <a:cs typeface="Calibri" panose="020F0502020204030204" pitchFamily="34" charset="0"/>
              </a:rPr>
              <a:t>Historic and persistent inequities in health and well-being are eliminated.</a:t>
            </a:r>
          </a:p>
          <a:p>
            <a:pPr marL="0" indent="0">
              <a:lnSpc>
                <a:spcPct val="114000"/>
              </a:lnSpc>
              <a:spcBef>
                <a:spcPts val="1200"/>
              </a:spcBef>
              <a:buFontTx/>
              <a:buNone/>
            </a:pPr>
            <a:r>
              <a:rPr lang="en-US" sz="1050" b="1" dirty="0">
                <a:latin typeface="+mn-lt"/>
                <a:cs typeface="Calibri" panose="020F0502020204030204" pitchFamily="34" charset="0"/>
              </a:rPr>
              <a:t>Mission:</a:t>
            </a:r>
            <a:r>
              <a:rPr lang="en-US" sz="1050" dirty="0">
                <a:latin typeface="+mn-lt"/>
                <a:cs typeface="Calibri" panose="020F0502020204030204" pitchFamily="34" charset="0"/>
              </a:rPr>
              <a:t> </a:t>
            </a:r>
            <a:r>
              <a:rPr lang="en-US" altLang="en-US" sz="1050" dirty="0">
                <a:latin typeface="+mn-lt"/>
                <a:cs typeface="Calibri" pitchFamily="34" charset="0"/>
              </a:rPr>
              <a:t>To achieve measurable improvements in health equity and well-being through public and private partnerships, using data, and applying a social determinants of health framework to inform and influence policies, programs and investments.</a:t>
            </a:r>
          </a:p>
          <a:p>
            <a:pPr marL="0" indent="0">
              <a:lnSpc>
                <a:spcPct val="100000"/>
              </a:lnSpc>
              <a:buNone/>
              <a:defRPr/>
            </a:pPr>
            <a:endParaRPr lang="en-US" sz="1200" dirty="0"/>
          </a:p>
          <a:p>
            <a:pPr marL="0" indent="0">
              <a:buNone/>
            </a:pPr>
            <a:endParaRPr lang="en-US" b="1" dirty="0"/>
          </a:p>
        </p:txBody>
      </p:sp>
    </p:spTree>
    <p:extLst>
      <p:ext uri="{BB962C8B-B14F-4D97-AF65-F5344CB8AC3E}">
        <p14:creationId xmlns:p14="http://schemas.microsoft.com/office/powerpoint/2010/main" val="427642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414463" y="1162050"/>
            <a:ext cx="418306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701042" y="4473893"/>
            <a:ext cx="5608319"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70" name="Google Shape;170;p8:notes"/>
          <p:cNvSpPr txBox="1">
            <a:spLocks noGrp="1"/>
          </p:cNvSpPr>
          <p:nvPr>
            <p:ph type="sldNum" idx="12"/>
          </p:nvPr>
        </p:nvSpPr>
        <p:spPr>
          <a:xfrm>
            <a:off x="3970939" y="8829971"/>
            <a:ext cx="3037840" cy="466434"/>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1414463" y="1162050"/>
            <a:ext cx="4183062"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701042" y="4473893"/>
            <a:ext cx="5608319" cy="3660458"/>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155" name="Google Shape;155;p7:notes"/>
          <p:cNvSpPr txBox="1">
            <a:spLocks noGrp="1"/>
          </p:cNvSpPr>
          <p:nvPr>
            <p:ph type="sldNum" idx="12"/>
          </p:nvPr>
        </p:nvSpPr>
        <p:spPr>
          <a:xfrm>
            <a:off x="3970939" y="8829971"/>
            <a:ext cx="3037840" cy="466434"/>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2:notes"/>
          <p:cNvSpPr txBox="1">
            <a:spLocks noGrp="1"/>
          </p:cNvSpPr>
          <p:nvPr>
            <p:ph type="body" idx="1"/>
          </p:nvPr>
        </p:nvSpPr>
        <p:spPr>
          <a:xfrm>
            <a:off x="701042" y="4473893"/>
            <a:ext cx="5608319" cy="366045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82" name="Google Shape;482;p72:notes"/>
          <p:cNvSpPr>
            <a:spLocks noGrp="1" noRot="1" noChangeAspect="1"/>
          </p:cNvSpPr>
          <p:nvPr>
            <p:ph type="sldImg" idx="2"/>
          </p:nvPr>
        </p:nvSpPr>
        <p:spPr>
          <a:xfrm>
            <a:off x="1414463" y="1162050"/>
            <a:ext cx="4183062"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a:xfrm>
            <a:off x="486835" y="4995330"/>
            <a:ext cx="6043333" cy="246220"/>
          </a:xfrm>
        </p:spPr>
        <p:txBody>
          <a:bodyPr/>
          <a:lstStyle/>
          <a:p>
            <a:endParaRPr lang="en-US"/>
          </a:p>
        </p:txBody>
      </p:sp>
    </p:spTree>
    <p:extLst>
      <p:ext uri="{BB962C8B-B14F-4D97-AF65-F5344CB8AC3E}">
        <p14:creationId xmlns:p14="http://schemas.microsoft.com/office/powerpoint/2010/main" val="407136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97"/>
          <p:cNvSpPr txBox="1">
            <a:spLocks noGrp="1"/>
          </p:cNvSpPr>
          <p:nvPr>
            <p:ph type="body" idx="1"/>
          </p:nvPr>
        </p:nvSpPr>
        <p:spPr>
          <a:xfrm>
            <a:off x="457200" y="1295405"/>
            <a:ext cx="8229600" cy="4525963"/>
          </a:xfrm>
          <a:prstGeom prst="rect">
            <a:avLst/>
          </a:prstGeom>
          <a:noFill/>
          <a:ln>
            <a:noFill/>
          </a:ln>
        </p:spPr>
        <p:txBody>
          <a:bodyPr spcFirstLastPara="1" wrap="square" lIns="121750" tIns="60850" rIns="121750" bIns="60850" anchor="t" anchorCtr="0">
            <a:noAutofit/>
          </a:bodyPr>
          <a:lstStyle>
            <a:lvl1pPr marL="342900" marR="0" lvl="0" indent="-257175" algn="l" rtl="0">
              <a:lnSpc>
                <a:spcPct val="90000"/>
              </a:lnSpc>
              <a:spcBef>
                <a:spcPts val="359"/>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1pPr>
            <a:lvl2pPr marL="685800" marR="0" lvl="1" indent="-257175" algn="l" rtl="0">
              <a:lnSpc>
                <a:spcPct val="90000"/>
              </a:lnSpc>
              <a:spcBef>
                <a:spcPts val="35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57175" algn="l" rtl="0">
              <a:lnSpc>
                <a:spcPct val="90000"/>
              </a:lnSpc>
              <a:spcBef>
                <a:spcPts val="35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371600" marR="0" lvl="3" indent="-257175" algn="l" rtl="0">
              <a:lnSpc>
                <a:spcPct val="90000"/>
              </a:lnSpc>
              <a:spcBef>
                <a:spcPts val="35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1714500" marR="0" lvl="4" indent="-257175" algn="l" rtl="0">
              <a:lnSpc>
                <a:spcPct val="90000"/>
              </a:lnSpc>
              <a:spcBef>
                <a:spcPts val="35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057400" marR="0" lvl="5" indent="-266700" algn="l" rtl="0">
              <a:lnSpc>
                <a:spcPct val="90000"/>
              </a:lnSpc>
              <a:spcBef>
                <a:spcPts val="400"/>
              </a:spcBef>
              <a:spcAft>
                <a:spcPts val="0"/>
              </a:spcAft>
              <a:buClr>
                <a:schemeClr val="dk1"/>
              </a:buClr>
              <a:buSzPts val="2000"/>
              <a:buFont typeface="Arial"/>
              <a:buChar char="•"/>
              <a:defRPr sz="2025" b="0" i="0" u="none" strike="noStrike" cap="none">
                <a:solidFill>
                  <a:schemeClr val="dk1"/>
                </a:solidFill>
                <a:latin typeface="Arial"/>
                <a:ea typeface="Arial"/>
                <a:cs typeface="Arial"/>
                <a:sym typeface="Arial"/>
              </a:defRPr>
            </a:lvl6pPr>
            <a:lvl7pPr marL="2400300" marR="0" lvl="6" indent="-266700" algn="l" rtl="0">
              <a:lnSpc>
                <a:spcPct val="90000"/>
              </a:lnSpc>
              <a:spcBef>
                <a:spcPts val="400"/>
              </a:spcBef>
              <a:spcAft>
                <a:spcPts val="0"/>
              </a:spcAft>
              <a:buClr>
                <a:schemeClr val="dk1"/>
              </a:buClr>
              <a:buSzPts val="2000"/>
              <a:buFont typeface="Arial"/>
              <a:buChar char="•"/>
              <a:defRPr sz="2025" b="0" i="0" u="none" strike="noStrike" cap="none">
                <a:solidFill>
                  <a:schemeClr val="dk1"/>
                </a:solidFill>
                <a:latin typeface="Arial"/>
                <a:ea typeface="Arial"/>
                <a:cs typeface="Arial"/>
                <a:sym typeface="Arial"/>
              </a:defRPr>
            </a:lvl7pPr>
            <a:lvl8pPr marL="2743200" marR="0" lvl="7" indent="-266700" algn="l" rtl="0">
              <a:lnSpc>
                <a:spcPct val="90000"/>
              </a:lnSpc>
              <a:spcBef>
                <a:spcPts val="400"/>
              </a:spcBef>
              <a:spcAft>
                <a:spcPts val="0"/>
              </a:spcAft>
              <a:buClr>
                <a:schemeClr val="dk1"/>
              </a:buClr>
              <a:buSzPts val="2000"/>
              <a:buFont typeface="Arial"/>
              <a:buChar char="•"/>
              <a:defRPr sz="2025" b="0" i="0" u="none" strike="noStrike" cap="none">
                <a:solidFill>
                  <a:schemeClr val="dk1"/>
                </a:solidFill>
                <a:latin typeface="Arial"/>
                <a:ea typeface="Arial"/>
                <a:cs typeface="Arial"/>
                <a:sym typeface="Arial"/>
              </a:defRPr>
            </a:lvl8pPr>
            <a:lvl9pPr marL="3086100" marR="0" lvl="8" indent="-266700" algn="l" rtl="0">
              <a:lnSpc>
                <a:spcPct val="90000"/>
              </a:lnSpc>
              <a:spcBef>
                <a:spcPts val="400"/>
              </a:spcBef>
              <a:spcAft>
                <a:spcPts val="0"/>
              </a:spcAft>
              <a:buClr>
                <a:schemeClr val="dk1"/>
              </a:buClr>
              <a:buSzPts val="2000"/>
              <a:buFont typeface="Arial"/>
              <a:buChar char="•"/>
              <a:defRPr sz="2025" b="0" i="0" u="none" strike="noStrike" cap="none">
                <a:solidFill>
                  <a:schemeClr val="dk1"/>
                </a:solidFill>
                <a:latin typeface="Arial"/>
                <a:ea typeface="Arial"/>
                <a:cs typeface="Arial"/>
                <a:sym typeface="Arial"/>
              </a:defRPr>
            </a:lvl9pPr>
          </a:lstStyle>
          <a:p>
            <a:endParaRPr/>
          </a:p>
        </p:txBody>
      </p:sp>
      <p:sp>
        <p:nvSpPr>
          <p:cNvPr id="29" name="Google Shape;29;p97"/>
          <p:cNvSpPr txBox="1">
            <a:spLocks noGrp="1"/>
          </p:cNvSpPr>
          <p:nvPr>
            <p:ph type="ftr" idx="11"/>
          </p:nvPr>
        </p:nvSpPr>
        <p:spPr>
          <a:xfrm>
            <a:off x="1060451" y="6382945"/>
            <a:ext cx="2895600" cy="365125"/>
          </a:xfrm>
          <a:prstGeom prst="rect">
            <a:avLst/>
          </a:prstGeom>
          <a:noFill/>
          <a:ln>
            <a:noFill/>
          </a:ln>
        </p:spPr>
        <p:txBody>
          <a:bodyPr spcFirstLastPara="1" wrap="square" lIns="121750" tIns="60850" rIns="121750" bIns="60850" anchor="b" anchorCtr="0">
            <a:noAutofit/>
          </a:bodyPr>
          <a:lstStyle>
            <a:lvl1pPr marR="0" lvl="0" algn="l" rtl="0">
              <a:spcBef>
                <a:spcPts val="0"/>
              </a:spcBef>
              <a:spcAft>
                <a:spcPts val="0"/>
              </a:spcAft>
              <a:buClr>
                <a:srgbClr val="7F7F7F"/>
              </a:buClr>
              <a:buSzPts val="1400"/>
              <a:buFont typeface="Arial"/>
              <a:buNone/>
              <a:defRPr sz="825">
                <a:solidFill>
                  <a:srgbClr val="7F7F7F"/>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 name="Google Shape;30;p97"/>
          <p:cNvSpPr txBox="1">
            <a:spLocks noGrp="1"/>
          </p:cNvSpPr>
          <p:nvPr>
            <p:ph type="ctrTitle"/>
          </p:nvPr>
        </p:nvSpPr>
        <p:spPr>
          <a:xfrm>
            <a:off x="457200" y="152400"/>
            <a:ext cx="8229600" cy="685800"/>
          </a:xfrm>
          <a:prstGeom prst="rect">
            <a:avLst/>
          </a:prstGeom>
          <a:noFill/>
          <a:ln>
            <a:noFill/>
          </a:ln>
        </p:spPr>
        <p:txBody>
          <a:bodyPr spcFirstLastPara="1" wrap="square" lIns="121725" tIns="60850" rIns="121725" bIns="60850" anchor="ctr" anchorCtr="0">
            <a:noAutofit/>
          </a:bodyPr>
          <a:lstStyle>
            <a:lvl1pPr marR="0" lvl="0" algn="l" rtl="0">
              <a:lnSpc>
                <a:spcPct val="90000"/>
              </a:lnSpc>
              <a:spcBef>
                <a:spcPts val="0"/>
              </a:spcBef>
              <a:spcAft>
                <a:spcPts val="0"/>
              </a:spcAft>
              <a:buClr>
                <a:schemeClr val="accent1"/>
              </a:buClr>
              <a:buSzPts val="1800"/>
              <a:buFont typeface="Arial"/>
              <a:buNone/>
              <a:defRPr sz="1800" b="1" i="0" u="none" strike="noStrike" cap="none">
                <a:solidFill>
                  <a:schemeClr val="accent1"/>
                </a:solidFill>
                <a:latin typeface="Arial"/>
                <a:ea typeface="Arial"/>
                <a:cs typeface="Arial"/>
                <a:sym typeface="Arial"/>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extLst>
      <p:ext uri="{BB962C8B-B14F-4D97-AF65-F5344CB8AC3E}">
        <p14:creationId xmlns:p14="http://schemas.microsoft.com/office/powerpoint/2010/main" val="379167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3"/>
        <p:cNvGrpSpPr/>
        <p:nvPr/>
      </p:nvGrpSpPr>
      <p:grpSpPr>
        <a:xfrm>
          <a:off x="0" y="0"/>
          <a:ext cx="0" cy="0"/>
          <a:chOff x="0" y="0"/>
          <a:chExt cx="0" cy="0"/>
        </a:xfrm>
      </p:grpSpPr>
      <p:sp>
        <p:nvSpPr>
          <p:cNvPr id="54" name="Google Shape;54;p10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3300">
                <a:solidFill>
                  <a:schemeClr val="dk1"/>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5" name="Google Shape;55;p101"/>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Google Shape;56;p101"/>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7" name="Google Shape;57;p10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8" name="Google Shape;58;p10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9" name="Google Shape;59;p10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3969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r Thank You Slide : Traditional Logo">
  <p:cSld name="Title or Thank You Slide : Traditional Logo">
    <p:bg>
      <p:bgPr>
        <a:solidFill>
          <a:srgbClr val="4376BB"/>
        </a:solidFill>
        <a:effectLst/>
      </p:bgPr>
    </p:bg>
    <p:spTree>
      <p:nvGrpSpPr>
        <p:cNvPr id="1" name="Shape 60"/>
        <p:cNvGrpSpPr/>
        <p:nvPr/>
      </p:nvGrpSpPr>
      <p:grpSpPr>
        <a:xfrm>
          <a:off x="0" y="0"/>
          <a:ext cx="0" cy="0"/>
          <a:chOff x="0" y="0"/>
          <a:chExt cx="0" cy="0"/>
        </a:xfrm>
      </p:grpSpPr>
      <p:sp>
        <p:nvSpPr>
          <p:cNvPr id="61" name="Google Shape;61;p102"/>
          <p:cNvSpPr/>
          <p:nvPr/>
        </p:nvSpPr>
        <p:spPr>
          <a:xfrm>
            <a:off x="0" y="5"/>
            <a:ext cx="9144000" cy="977549"/>
          </a:xfrm>
          <a:prstGeom prst="rect">
            <a:avLst/>
          </a:prstGeom>
          <a:solidFill>
            <a:srgbClr val="01336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62" name="Google Shape;62;p102"/>
          <p:cNvSpPr/>
          <p:nvPr/>
        </p:nvSpPr>
        <p:spPr>
          <a:xfrm>
            <a:off x="-1280886" y="791683"/>
            <a:ext cx="145235" cy="168613"/>
          </a:xfrm>
          <a:prstGeom prst="rightArrow">
            <a:avLst>
              <a:gd name="adj1" fmla="val 50000"/>
              <a:gd name="adj2" fmla="val 50000"/>
            </a:avLst>
          </a:prstGeom>
          <a:solidFill>
            <a:srgbClr val="000000"/>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63" name="Google Shape;63;p102"/>
          <p:cNvSpPr txBox="1"/>
          <p:nvPr/>
        </p:nvSpPr>
        <p:spPr>
          <a:xfrm>
            <a:off x="1326473" y="173760"/>
            <a:ext cx="7817531" cy="484718"/>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US" sz="2700" b="1" i="0" u="none" strike="noStrike" cap="none">
                <a:solidFill>
                  <a:srgbClr val="FFFFFF"/>
                </a:solidFill>
                <a:latin typeface="Calibri"/>
                <a:ea typeface="Calibri"/>
                <a:cs typeface="Calibri"/>
                <a:sym typeface="Calibri"/>
              </a:rPr>
              <a:t>  Massachusetts Department of Public Health</a:t>
            </a:r>
            <a:endParaRPr sz="1350"/>
          </a:p>
        </p:txBody>
      </p:sp>
      <p:pic>
        <p:nvPicPr>
          <p:cNvPr id="64" name="Google Shape;64;p102"/>
          <p:cNvPicPr preferRelativeResize="0"/>
          <p:nvPr/>
        </p:nvPicPr>
        <p:blipFill rotWithShape="1">
          <a:blip r:embed="rId2">
            <a:alphaModFix/>
          </a:blip>
          <a:srcRect/>
          <a:stretch/>
        </p:blipFill>
        <p:spPr>
          <a:xfrm>
            <a:off x="458544" y="233425"/>
            <a:ext cx="935368" cy="1256196"/>
          </a:xfrm>
          <a:prstGeom prst="rect">
            <a:avLst/>
          </a:prstGeom>
          <a:noFill/>
          <a:ln>
            <a:noFill/>
          </a:ln>
        </p:spPr>
      </p:pic>
    </p:spTree>
    <p:extLst>
      <p:ext uri="{BB962C8B-B14F-4D97-AF65-F5344CB8AC3E}">
        <p14:creationId xmlns:p14="http://schemas.microsoft.com/office/powerpoint/2010/main" val="1711777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tyle C">
  <p:cSld name="Content Style C">
    <p:spTree>
      <p:nvGrpSpPr>
        <p:cNvPr id="1" name="Shape 65"/>
        <p:cNvGrpSpPr/>
        <p:nvPr/>
      </p:nvGrpSpPr>
      <p:grpSpPr>
        <a:xfrm>
          <a:off x="0" y="0"/>
          <a:ext cx="0" cy="0"/>
          <a:chOff x="0" y="0"/>
          <a:chExt cx="0" cy="0"/>
        </a:xfrm>
      </p:grpSpPr>
      <p:sp>
        <p:nvSpPr>
          <p:cNvPr id="66" name="Google Shape;66;p103"/>
          <p:cNvSpPr txBox="1">
            <a:spLocks noGrp="1"/>
          </p:cNvSpPr>
          <p:nvPr>
            <p:ph type="body" idx="1"/>
          </p:nvPr>
        </p:nvSpPr>
        <p:spPr>
          <a:xfrm>
            <a:off x="629842" y="1097280"/>
            <a:ext cx="3868340"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7" name="Google Shape;67;p103"/>
          <p:cNvSpPr txBox="1">
            <a:spLocks noGrp="1"/>
          </p:cNvSpPr>
          <p:nvPr>
            <p:ph type="body" idx="2"/>
          </p:nvPr>
        </p:nvSpPr>
        <p:spPr>
          <a:xfrm>
            <a:off x="629842" y="1920238"/>
            <a:ext cx="3868340" cy="429768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 name="Google Shape;68;p103"/>
          <p:cNvSpPr txBox="1">
            <a:spLocks noGrp="1"/>
          </p:cNvSpPr>
          <p:nvPr>
            <p:ph type="body" idx="3"/>
          </p:nvPr>
        </p:nvSpPr>
        <p:spPr>
          <a:xfrm>
            <a:off x="4629152" y="1097280"/>
            <a:ext cx="3887391" cy="823912"/>
          </a:xfrm>
          <a:prstGeom prst="rect">
            <a:avLst/>
          </a:prstGeom>
          <a:noFill/>
          <a:ln>
            <a:noFill/>
          </a:ln>
        </p:spPr>
        <p:txBody>
          <a:bodyPr spcFirstLastPara="1" wrap="square" lIns="91425" tIns="45700" rIns="91425" bIns="45700" anchor="b" anchorCtr="0">
            <a:noAutofit/>
          </a:bodyPr>
          <a:lstStyle>
            <a:lvl1pPr marL="342900" marR="0" lvl="0" indent="-171450" algn="l" rtl="0">
              <a:lnSpc>
                <a:spcPct val="90000"/>
              </a:lnSpc>
              <a:spcBef>
                <a:spcPts val="75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1pPr>
            <a:lvl2pPr marL="685800" marR="0" lvl="1" indent="-171450" algn="l" rtl="0">
              <a:lnSpc>
                <a:spcPct val="90000"/>
              </a:lnSpc>
              <a:spcBef>
                <a:spcPts val="375"/>
              </a:spcBef>
              <a:spcAft>
                <a:spcPts val="0"/>
              </a:spcAft>
              <a:buClr>
                <a:schemeClr val="dk1"/>
              </a:buClr>
              <a:buSzPts val="2000"/>
              <a:buFont typeface="Arial"/>
              <a:buNone/>
              <a:defRPr sz="1500" b="1"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375"/>
              </a:spcBef>
              <a:spcAft>
                <a:spcPts val="0"/>
              </a:spcAft>
              <a:buClr>
                <a:schemeClr val="dk1"/>
              </a:buClr>
              <a:buSzPts val="1800"/>
              <a:buFont typeface="Arial"/>
              <a:buNone/>
              <a:defRPr sz="1350" b="1"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9" name="Google Shape;69;p103"/>
          <p:cNvSpPr txBox="1">
            <a:spLocks noGrp="1"/>
          </p:cNvSpPr>
          <p:nvPr>
            <p:ph type="body" idx="4"/>
          </p:nvPr>
        </p:nvSpPr>
        <p:spPr>
          <a:xfrm>
            <a:off x="4629152" y="1920238"/>
            <a:ext cx="3887391" cy="4297680"/>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0" name="Google Shape;70;p103"/>
          <p:cNvSpPr/>
          <p:nvPr/>
        </p:nvSpPr>
        <p:spPr>
          <a:xfrm>
            <a:off x="0" y="5"/>
            <a:ext cx="9144000" cy="977549"/>
          </a:xfrm>
          <a:prstGeom prst="rect">
            <a:avLst/>
          </a:prstGeom>
          <a:solidFill>
            <a:srgbClr val="4376B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71" name="Google Shape;71;p103"/>
          <p:cNvSpPr/>
          <p:nvPr/>
        </p:nvSpPr>
        <p:spPr>
          <a:xfrm>
            <a:off x="0" y="6510528"/>
            <a:ext cx="9144000" cy="347472"/>
          </a:xfrm>
          <a:prstGeom prst="rect">
            <a:avLst/>
          </a:prstGeom>
          <a:solidFill>
            <a:srgbClr val="2A3C4E"/>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72" name="Google Shape;72;p103"/>
          <p:cNvSpPr txBox="1">
            <a:spLocks noGrp="1"/>
          </p:cNvSpPr>
          <p:nvPr>
            <p:ph type="sldNum" idx="12"/>
          </p:nvPr>
        </p:nvSpPr>
        <p:spPr>
          <a:xfrm>
            <a:off x="6567396" y="6492496"/>
            <a:ext cx="205231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B5B5B5"/>
                </a:solidFill>
                <a:latin typeface="Calibri"/>
                <a:ea typeface="Calibri"/>
                <a:cs typeface="Calibri"/>
                <a:sym typeface="Calibri"/>
              </a:defRPr>
            </a:lvl1pPr>
            <a:lvl2pPr marL="0" marR="0" lvl="1" indent="0" algn="r" rtl="0">
              <a:spcBef>
                <a:spcPts val="0"/>
              </a:spcBef>
              <a:buNone/>
              <a:defRPr sz="900">
                <a:solidFill>
                  <a:srgbClr val="B5B5B5"/>
                </a:solidFill>
                <a:latin typeface="Calibri"/>
                <a:ea typeface="Calibri"/>
                <a:cs typeface="Calibri"/>
                <a:sym typeface="Calibri"/>
              </a:defRPr>
            </a:lvl2pPr>
            <a:lvl3pPr marL="0" marR="0" lvl="2" indent="0" algn="r" rtl="0">
              <a:spcBef>
                <a:spcPts val="0"/>
              </a:spcBef>
              <a:buNone/>
              <a:defRPr sz="900">
                <a:solidFill>
                  <a:srgbClr val="B5B5B5"/>
                </a:solidFill>
                <a:latin typeface="Calibri"/>
                <a:ea typeface="Calibri"/>
                <a:cs typeface="Calibri"/>
                <a:sym typeface="Calibri"/>
              </a:defRPr>
            </a:lvl3pPr>
            <a:lvl4pPr marL="0" marR="0" lvl="3" indent="0" algn="r" rtl="0">
              <a:spcBef>
                <a:spcPts val="0"/>
              </a:spcBef>
              <a:buNone/>
              <a:defRPr sz="900">
                <a:solidFill>
                  <a:srgbClr val="B5B5B5"/>
                </a:solidFill>
                <a:latin typeface="Calibri"/>
                <a:ea typeface="Calibri"/>
                <a:cs typeface="Calibri"/>
                <a:sym typeface="Calibri"/>
              </a:defRPr>
            </a:lvl4pPr>
            <a:lvl5pPr marL="0" marR="0" lvl="4" indent="0" algn="r" rtl="0">
              <a:spcBef>
                <a:spcPts val="0"/>
              </a:spcBef>
              <a:buNone/>
              <a:defRPr sz="900">
                <a:solidFill>
                  <a:srgbClr val="B5B5B5"/>
                </a:solidFill>
                <a:latin typeface="Calibri"/>
                <a:ea typeface="Calibri"/>
                <a:cs typeface="Calibri"/>
                <a:sym typeface="Calibri"/>
              </a:defRPr>
            </a:lvl5pPr>
            <a:lvl6pPr marL="0" marR="0" lvl="5" indent="0" algn="r" rtl="0">
              <a:spcBef>
                <a:spcPts val="0"/>
              </a:spcBef>
              <a:buNone/>
              <a:defRPr sz="900">
                <a:solidFill>
                  <a:srgbClr val="B5B5B5"/>
                </a:solidFill>
                <a:latin typeface="Calibri"/>
                <a:ea typeface="Calibri"/>
                <a:cs typeface="Calibri"/>
                <a:sym typeface="Calibri"/>
              </a:defRPr>
            </a:lvl6pPr>
            <a:lvl7pPr marL="0" marR="0" lvl="6" indent="0" algn="r" rtl="0">
              <a:spcBef>
                <a:spcPts val="0"/>
              </a:spcBef>
              <a:buNone/>
              <a:defRPr sz="900">
                <a:solidFill>
                  <a:srgbClr val="B5B5B5"/>
                </a:solidFill>
                <a:latin typeface="Calibri"/>
                <a:ea typeface="Calibri"/>
                <a:cs typeface="Calibri"/>
                <a:sym typeface="Calibri"/>
              </a:defRPr>
            </a:lvl7pPr>
            <a:lvl8pPr marL="0" marR="0" lvl="7" indent="0" algn="r" rtl="0">
              <a:spcBef>
                <a:spcPts val="0"/>
              </a:spcBef>
              <a:buNone/>
              <a:defRPr sz="900">
                <a:solidFill>
                  <a:srgbClr val="B5B5B5"/>
                </a:solidFill>
                <a:latin typeface="Calibri"/>
                <a:ea typeface="Calibri"/>
                <a:cs typeface="Calibri"/>
                <a:sym typeface="Calibri"/>
              </a:defRPr>
            </a:lvl8pPr>
            <a:lvl9pPr marL="0" marR="0" lvl="8" indent="0" algn="r" rtl="0">
              <a:spcBef>
                <a:spcPts val="0"/>
              </a:spcBef>
              <a:buNone/>
              <a:defRPr sz="900">
                <a:solidFill>
                  <a:srgbClr val="B5B5B5"/>
                </a:solidFill>
                <a:latin typeface="Calibri"/>
                <a:ea typeface="Calibri"/>
                <a:cs typeface="Calibri"/>
                <a:sym typeface="Calibri"/>
              </a:defRPr>
            </a:lvl9pPr>
          </a:lstStyle>
          <a:p>
            <a:fld id="{00000000-1234-1234-1234-123412341234}" type="slidenum">
              <a:rPr lang="en-US" smtClean="0"/>
              <a:pPr/>
              <a:t>‹#›</a:t>
            </a:fld>
            <a:endParaRPr lang="en-US"/>
          </a:p>
        </p:txBody>
      </p:sp>
      <p:sp>
        <p:nvSpPr>
          <p:cNvPr id="73" name="Google Shape;73;p103"/>
          <p:cNvSpPr txBox="1">
            <a:spLocks noGrp="1"/>
          </p:cNvSpPr>
          <p:nvPr>
            <p:ph type="ftr" idx="11"/>
          </p:nvPr>
        </p:nvSpPr>
        <p:spPr>
          <a:xfrm>
            <a:off x="458350" y="6510528"/>
            <a:ext cx="2862366"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a:solidFill>
                  <a:srgbClr val="ACB8C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508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
        <p:cNvGrpSpPr/>
        <p:nvPr/>
      </p:nvGrpSpPr>
      <p:grpSpPr>
        <a:xfrm>
          <a:off x="0" y="0"/>
          <a:ext cx="0" cy="0"/>
          <a:chOff x="0" y="0"/>
          <a:chExt cx="0" cy="0"/>
        </a:xfrm>
      </p:grpSpPr>
      <p:pic>
        <p:nvPicPr>
          <p:cNvPr id="82" name="Google Shape;82;p104"/>
          <p:cNvPicPr preferRelativeResize="0"/>
          <p:nvPr/>
        </p:nvPicPr>
        <p:blipFill rotWithShape="1">
          <a:blip r:embed="rId2">
            <a:alphaModFix/>
          </a:blip>
          <a:srcRect l="22911" t="17854"/>
          <a:stretch/>
        </p:blipFill>
        <p:spPr>
          <a:xfrm>
            <a:off x="0" y="0"/>
            <a:ext cx="1936750" cy="2103438"/>
          </a:xfrm>
          <a:prstGeom prst="rect">
            <a:avLst/>
          </a:prstGeom>
          <a:noFill/>
          <a:ln>
            <a:noFill/>
          </a:ln>
        </p:spPr>
      </p:pic>
      <p:sp>
        <p:nvSpPr>
          <p:cNvPr id="83" name="Google Shape;83;p104"/>
          <p:cNvSpPr txBox="1">
            <a:spLocks noGrp="1"/>
          </p:cNvSpPr>
          <p:nvPr>
            <p:ph type="dt" idx="10"/>
          </p:nvPr>
        </p:nvSpPr>
        <p:spPr>
          <a:xfrm>
            <a:off x="457200" y="6356354"/>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4" name="Google Shape;84;p104"/>
          <p:cNvSpPr txBox="1">
            <a:spLocks noGrp="1"/>
          </p:cNvSpPr>
          <p:nvPr>
            <p:ph type="ftr" idx="11"/>
          </p:nvPr>
        </p:nvSpPr>
        <p:spPr>
          <a:xfrm>
            <a:off x="3124200" y="6356354"/>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5" name="Google Shape;85;p104"/>
          <p:cNvSpPr txBox="1">
            <a:spLocks noGrp="1"/>
          </p:cNvSpPr>
          <p:nvPr>
            <p:ph type="sldNum" idx="12"/>
          </p:nvPr>
        </p:nvSpPr>
        <p:spPr>
          <a:xfrm>
            <a:off x="6553200" y="6356354"/>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dk1"/>
                </a:solidFill>
                <a:latin typeface="Calibri"/>
                <a:ea typeface="Calibri"/>
                <a:cs typeface="Calibri"/>
                <a:sym typeface="Calibri"/>
              </a:defRPr>
            </a:lvl1pPr>
            <a:lvl2pPr marL="0" marR="0" lvl="1" indent="0" algn="l" rtl="0">
              <a:spcBef>
                <a:spcPts val="0"/>
              </a:spcBef>
              <a:buNone/>
              <a:defRPr sz="1350">
                <a:solidFill>
                  <a:schemeClr val="dk1"/>
                </a:solidFill>
                <a:latin typeface="Calibri"/>
                <a:ea typeface="Calibri"/>
                <a:cs typeface="Calibri"/>
                <a:sym typeface="Calibri"/>
              </a:defRPr>
            </a:lvl2pPr>
            <a:lvl3pPr marL="0" marR="0" lvl="2" indent="0" algn="l" rtl="0">
              <a:spcBef>
                <a:spcPts val="0"/>
              </a:spcBef>
              <a:buNone/>
              <a:defRPr sz="1350">
                <a:solidFill>
                  <a:schemeClr val="dk1"/>
                </a:solidFill>
                <a:latin typeface="Calibri"/>
                <a:ea typeface="Calibri"/>
                <a:cs typeface="Calibri"/>
                <a:sym typeface="Calibri"/>
              </a:defRPr>
            </a:lvl3pPr>
            <a:lvl4pPr marL="0" marR="0" lvl="3" indent="0" algn="l" rtl="0">
              <a:spcBef>
                <a:spcPts val="0"/>
              </a:spcBef>
              <a:buNone/>
              <a:defRPr sz="1350">
                <a:solidFill>
                  <a:schemeClr val="dk1"/>
                </a:solidFill>
                <a:latin typeface="Calibri"/>
                <a:ea typeface="Calibri"/>
                <a:cs typeface="Calibri"/>
                <a:sym typeface="Calibri"/>
              </a:defRPr>
            </a:lvl4pPr>
            <a:lvl5pPr marL="0" marR="0" lvl="4" indent="0" algn="l" rtl="0">
              <a:spcBef>
                <a:spcPts val="0"/>
              </a:spcBef>
              <a:buNone/>
              <a:defRPr sz="1350">
                <a:solidFill>
                  <a:schemeClr val="dk1"/>
                </a:solidFill>
                <a:latin typeface="Calibri"/>
                <a:ea typeface="Calibri"/>
                <a:cs typeface="Calibri"/>
                <a:sym typeface="Calibri"/>
              </a:defRPr>
            </a:lvl5pPr>
            <a:lvl6pPr marL="0" marR="0" lvl="5" indent="0" algn="l" rtl="0">
              <a:spcBef>
                <a:spcPts val="0"/>
              </a:spcBef>
              <a:buNone/>
              <a:defRPr sz="1350">
                <a:solidFill>
                  <a:schemeClr val="dk1"/>
                </a:solidFill>
                <a:latin typeface="Calibri"/>
                <a:ea typeface="Calibri"/>
                <a:cs typeface="Calibri"/>
                <a:sym typeface="Calibri"/>
              </a:defRPr>
            </a:lvl6pPr>
            <a:lvl7pPr marL="0" marR="0" lvl="6" indent="0" algn="l" rtl="0">
              <a:spcBef>
                <a:spcPts val="0"/>
              </a:spcBef>
              <a:buNone/>
              <a:defRPr sz="1350">
                <a:solidFill>
                  <a:schemeClr val="dk1"/>
                </a:solidFill>
                <a:latin typeface="Calibri"/>
                <a:ea typeface="Calibri"/>
                <a:cs typeface="Calibri"/>
                <a:sym typeface="Calibri"/>
              </a:defRPr>
            </a:lvl7pPr>
            <a:lvl8pPr marL="0" marR="0" lvl="7" indent="0" algn="l" rtl="0">
              <a:spcBef>
                <a:spcPts val="0"/>
              </a:spcBef>
              <a:buNone/>
              <a:defRPr sz="1350">
                <a:solidFill>
                  <a:schemeClr val="dk1"/>
                </a:solidFill>
                <a:latin typeface="Calibri"/>
                <a:ea typeface="Calibri"/>
                <a:cs typeface="Calibri"/>
                <a:sym typeface="Calibri"/>
              </a:defRPr>
            </a:lvl8pPr>
            <a:lvl9pPr marL="0" marR="0" lvl="8" indent="0" algn="l" rtl="0">
              <a:spcBef>
                <a:spcPts val="0"/>
              </a:spcBef>
              <a:buNone/>
              <a:defRPr sz="135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79363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9144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9144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6" y="6492496"/>
            <a:ext cx="2052311"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pPr>
              <a:buClrTx/>
              <a:buFontTx/>
              <a:buNone/>
            </a:pPr>
            <a:fld id="{CA49D0EE-DE7F-324B-A84C-F36708423CDB}" type="slidenum">
              <a:rPr lang="en-US" kern="1200" smtClean="0">
                <a:solidFill>
                  <a:srgbClr val="464646">
                    <a:lumMod val="40000"/>
                    <a:lumOff val="60000"/>
                  </a:srgbClr>
                </a:solidFill>
                <a:latin typeface="Calibri"/>
                <a:ea typeface="+mn-ea"/>
                <a:cs typeface="+mn-cs"/>
              </a:rPr>
              <a:pPr>
                <a:buClrTx/>
                <a:buFontTx/>
                <a:buNone/>
              </a:pPr>
              <a:t>‹#›</a:t>
            </a:fld>
            <a:endParaRPr lang="en-US" kern="1200">
              <a:solidFill>
                <a:srgbClr val="464646">
                  <a:lumMod val="40000"/>
                  <a:lumOff val="60000"/>
                </a:srgbClr>
              </a:solidFill>
              <a:latin typeface="Calibri"/>
              <a:ea typeface="+mn-ea"/>
              <a:cs typeface="+mn-cs"/>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510528"/>
            <a:ext cx="2862366"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pPr>
              <a:buClrTx/>
              <a:buFontTx/>
              <a:buNone/>
            </a:pPr>
            <a:endParaRPr lang="en-US" kern="1200">
              <a:solidFill>
                <a:srgbClr val="464646">
                  <a:lumMod val="40000"/>
                  <a:lumOff val="60000"/>
                </a:srgbClr>
              </a:solidFill>
              <a:latin typeface="Calibri"/>
              <a:ea typeface="+mn-ea"/>
              <a:cs typeface="+mn-cs"/>
            </a:endParaRPr>
          </a:p>
        </p:txBody>
      </p:sp>
    </p:spTree>
    <p:extLst>
      <p:ext uri="{BB962C8B-B14F-4D97-AF65-F5344CB8AC3E}">
        <p14:creationId xmlns:p14="http://schemas.microsoft.com/office/powerpoint/2010/main" val="325394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9144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9144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6" y="6492496"/>
            <a:ext cx="2052311"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510528"/>
            <a:ext cx="2862366"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a:solidFill>
                <a:srgbClr val="464646">
                  <a:lumMod val="40000"/>
                  <a:lumOff val="60000"/>
                </a:srgbClr>
              </a:solidFill>
            </a:endParaRPr>
          </a:p>
        </p:txBody>
      </p:sp>
    </p:spTree>
    <p:extLst>
      <p:ext uri="{BB962C8B-B14F-4D97-AF65-F5344CB8AC3E}">
        <p14:creationId xmlns:p14="http://schemas.microsoft.com/office/powerpoint/2010/main" val="101797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nect with DPH">
  <p:cSld name="Connect with DPH">
    <p:spTree>
      <p:nvGrpSpPr>
        <p:cNvPr id="1" name="Shape 42"/>
        <p:cNvGrpSpPr/>
        <p:nvPr/>
      </p:nvGrpSpPr>
      <p:grpSpPr>
        <a:xfrm>
          <a:off x="0" y="0"/>
          <a:ext cx="0" cy="0"/>
          <a:chOff x="0" y="0"/>
          <a:chExt cx="0" cy="0"/>
        </a:xfrm>
      </p:grpSpPr>
      <p:sp>
        <p:nvSpPr>
          <p:cNvPr id="43" name="Google Shape;43;p100"/>
          <p:cNvSpPr/>
          <p:nvPr/>
        </p:nvSpPr>
        <p:spPr>
          <a:xfrm>
            <a:off x="0" y="5"/>
            <a:ext cx="9144000" cy="977549"/>
          </a:xfrm>
          <a:prstGeom prst="rect">
            <a:avLst/>
          </a:prstGeom>
          <a:solidFill>
            <a:srgbClr val="4376B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44" name="Google Shape;44;p100"/>
          <p:cNvSpPr txBox="1"/>
          <p:nvPr/>
        </p:nvSpPr>
        <p:spPr>
          <a:xfrm>
            <a:off x="541421" y="293879"/>
            <a:ext cx="5314950"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3800"/>
              <a:buFont typeface="Arial"/>
              <a:buNone/>
            </a:pPr>
            <a:r>
              <a:rPr lang="en-US" sz="2850" b="1" i="0" u="none" strike="noStrike" cap="none">
                <a:solidFill>
                  <a:srgbClr val="000000"/>
                </a:solidFill>
                <a:latin typeface="Arial"/>
                <a:ea typeface="Arial"/>
                <a:cs typeface="Arial"/>
                <a:sym typeface="Arial"/>
              </a:rPr>
              <a:t>Connect with DPH</a:t>
            </a:r>
            <a:endParaRPr sz="1350">
              <a:solidFill>
                <a:schemeClr val="dk1"/>
              </a:solidFill>
              <a:latin typeface="Calibri"/>
              <a:ea typeface="Calibri"/>
              <a:cs typeface="Calibri"/>
              <a:sym typeface="Calibri"/>
            </a:endParaRPr>
          </a:p>
        </p:txBody>
      </p:sp>
      <p:sp>
        <p:nvSpPr>
          <p:cNvPr id="45" name="Google Shape;45;p100"/>
          <p:cNvSpPr/>
          <p:nvPr/>
        </p:nvSpPr>
        <p:spPr>
          <a:xfrm>
            <a:off x="0" y="6510528"/>
            <a:ext cx="9144000" cy="347472"/>
          </a:xfrm>
          <a:prstGeom prst="rect">
            <a:avLst/>
          </a:prstGeom>
          <a:solidFill>
            <a:srgbClr val="2A3C4E"/>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46" name="Google Shape;46;p100"/>
          <p:cNvSpPr txBox="1">
            <a:spLocks noGrp="1"/>
          </p:cNvSpPr>
          <p:nvPr>
            <p:ph type="sldNum" idx="12"/>
          </p:nvPr>
        </p:nvSpPr>
        <p:spPr>
          <a:xfrm>
            <a:off x="6567396" y="6492496"/>
            <a:ext cx="205231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B5B5B5"/>
                </a:solidFill>
                <a:latin typeface="Calibri"/>
                <a:ea typeface="Calibri"/>
                <a:cs typeface="Calibri"/>
                <a:sym typeface="Calibri"/>
              </a:defRPr>
            </a:lvl1pPr>
            <a:lvl2pPr marL="0" marR="0" lvl="1" indent="0" algn="r" rtl="0">
              <a:spcBef>
                <a:spcPts val="0"/>
              </a:spcBef>
              <a:buNone/>
              <a:defRPr sz="900">
                <a:solidFill>
                  <a:srgbClr val="B5B5B5"/>
                </a:solidFill>
                <a:latin typeface="Calibri"/>
                <a:ea typeface="Calibri"/>
                <a:cs typeface="Calibri"/>
                <a:sym typeface="Calibri"/>
              </a:defRPr>
            </a:lvl2pPr>
            <a:lvl3pPr marL="0" marR="0" lvl="2" indent="0" algn="r" rtl="0">
              <a:spcBef>
                <a:spcPts val="0"/>
              </a:spcBef>
              <a:buNone/>
              <a:defRPr sz="900">
                <a:solidFill>
                  <a:srgbClr val="B5B5B5"/>
                </a:solidFill>
                <a:latin typeface="Calibri"/>
                <a:ea typeface="Calibri"/>
                <a:cs typeface="Calibri"/>
                <a:sym typeface="Calibri"/>
              </a:defRPr>
            </a:lvl3pPr>
            <a:lvl4pPr marL="0" marR="0" lvl="3" indent="0" algn="r" rtl="0">
              <a:spcBef>
                <a:spcPts val="0"/>
              </a:spcBef>
              <a:buNone/>
              <a:defRPr sz="900">
                <a:solidFill>
                  <a:srgbClr val="B5B5B5"/>
                </a:solidFill>
                <a:latin typeface="Calibri"/>
                <a:ea typeface="Calibri"/>
                <a:cs typeface="Calibri"/>
                <a:sym typeface="Calibri"/>
              </a:defRPr>
            </a:lvl4pPr>
            <a:lvl5pPr marL="0" marR="0" lvl="4" indent="0" algn="r" rtl="0">
              <a:spcBef>
                <a:spcPts val="0"/>
              </a:spcBef>
              <a:buNone/>
              <a:defRPr sz="900">
                <a:solidFill>
                  <a:srgbClr val="B5B5B5"/>
                </a:solidFill>
                <a:latin typeface="Calibri"/>
                <a:ea typeface="Calibri"/>
                <a:cs typeface="Calibri"/>
                <a:sym typeface="Calibri"/>
              </a:defRPr>
            </a:lvl5pPr>
            <a:lvl6pPr marL="0" marR="0" lvl="5" indent="0" algn="r" rtl="0">
              <a:spcBef>
                <a:spcPts val="0"/>
              </a:spcBef>
              <a:buNone/>
              <a:defRPr sz="900">
                <a:solidFill>
                  <a:srgbClr val="B5B5B5"/>
                </a:solidFill>
                <a:latin typeface="Calibri"/>
                <a:ea typeface="Calibri"/>
                <a:cs typeface="Calibri"/>
                <a:sym typeface="Calibri"/>
              </a:defRPr>
            </a:lvl6pPr>
            <a:lvl7pPr marL="0" marR="0" lvl="6" indent="0" algn="r" rtl="0">
              <a:spcBef>
                <a:spcPts val="0"/>
              </a:spcBef>
              <a:buNone/>
              <a:defRPr sz="900">
                <a:solidFill>
                  <a:srgbClr val="B5B5B5"/>
                </a:solidFill>
                <a:latin typeface="Calibri"/>
                <a:ea typeface="Calibri"/>
                <a:cs typeface="Calibri"/>
                <a:sym typeface="Calibri"/>
              </a:defRPr>
            </a:lvl7pPr>
            <a:lvl8pPr marL="0" marR="0" lvl="7" indent="0" algn="r" rtl="0">
              <a:spcBef>
                <a:spcPts val="0"/>
              </a:spcBef>
              <a:buNone/>
              <a:defRPr sz="900">
                <a:solidFill>
                  <a:srgbClr val="B5B5B5"/>
                </a:solidFill>
                <a:latin typeface="Calibri"/>
                <a:ea typeface="Calibri"/>
                <a:cs typeface="Calibri"/>
                <a:sym typeface="Calibri"/>
              </a:defRPr>
            </a:lvl8pPr>
            <a:lvl9pPr marL="0" marR="0" lvl="8" indent="0" algn="r" rtl="0">
              <a:spcBef>
                <a:spcPts val="0"/>
              </a:spcBef>
              <a:buNone/>
              <a:defRPr sz="900">
                <a:solidFill>
                  <a:srgbClr val="B5B5B5"/>
                </a:solidFill>
                <a:latin typeface="Calibri"/>
                <a:ea typeface="Calibri"/>
                <a:cs typeface="Calibri"/>
                <a:sym typeface="Calibri"/>
              </a:defRPr>
            </a:lvl9pPr>
          </a:lstStyle>
          <a:p>
            <a:fld id="{00000000-1234-1234-1234-123412341234}" type="slidenum">
              <a:rPr lang="en-US" smtClean="0"/>
              <a:pPr/>
              <a:t>‹#›</a:t>
            </a:fld>
            <a:endParaRPr lang="en-US"/>
          </a:p>
        </p:txBody>
      </p:sp>
      <p:sp>
        <p:nvSpPr>
          <p:cNvPr id="47" name="Google Shape;47;p100"/>
          <p:cNvSpPr txBox="1">
            <a:spLocks noGrp="1"/>
          </p:cNvSpPr>
          <p:nvPr>
            <p:ph type="ftr" idx="11"/>
          </p:nvPr>
        </p:nvSpPr>
        <p:spPr>
          <a:xfrm>
            <a:off x="458350" y="6510528"/>
            <a:ext cx="2862366"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a:solidFill>
                  <a:srgbClr val="ACB8C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pic>
        <p:nvPicPr>
          <p:cNvPr id="48" name="Google Shape;48;p100" descr="C:\Users\ABCohen\AppData\Local\Microsoft\Windows\Temporary Internet Files\Content.IE5\43RR80EE\Twitter_bird_logo_2012.svg[1].png"/>
          <p:cNvPicPr preferRelativeResize="0"/>
          <p:nvPr/>
        </p:nvPicPr>
        <p:blipFill rotWithShape="1">
          <a:blip r:embed="rId2">
            <a:alphaModFix/>
          </a:blip>
          <a:srcRect/>
          <a:stretch/>
        </p:blipFill>
        <p:spPr>
          <a:xfrm>
            <a:off x="954211" y="1353777"/>
            <a:ext cx="632396" cy="685799"/>
          </a:xfrm>
          <a:prstGeom prst="rect">
            <a:avLst/>
          </a:prstGeom>
          <a:noFill/>
          <a:ln>
            <a:noFill/>
          </a:ln>
        </p:spPr>
      </p:pic>
      <p:pic>
        <p:nvPicPr>
          <p:cNvPr id="49" name="Google Shape;49;p100" descr="C:\Users\ABCohen\AppData\Local\Microsoft\Windows\Temporary Internet Files\Content.IE5\75V1FWE6\LinkedIn_logo_initials[1].png"/>
          <p:cNvPicPr preferRelativeResize="0"/>
          <p:nvPr/>
        </p:nvPicPr>
        <p:blipFill rotWithShape="1">
          <a:blip r:embed="rId3">
            <a:alphaModFix/>
          </a:blip>
          <a:srcRect/>
          <a:stretch/>
        </p:blipFill>
        <p:spPr>
          <a:xfrm>
            <a:off x="926552" y="2423785"/>
            <a:ext cx="628650" cy="838200"/>
          </a:xfrm>
          <a:prstGeom prst="rect">
            <a:avLst/>
          </a:prstGeom>
          <a:noFill/>
          <a:ln>
            <a:noFill/>
          </a:ln>
        </p:spPr>
      </p:pic>
      <p:sp>
        <p:nvSpPr>
          <p:cNvPr id="50" name="Google Shape;50;p100"/>
          <p:cNvSpPr/>
          <p:nvPr/>
        </p:nvSpPr>
        <p:spPr>
          <a:xfrm>
            <a:off x="1817496" y="1401900"/>
            <a:ext cx="6915151" cy="3323946"/>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chemeClr val="dk1"/>
              </a:buClr>
              <a:buSzPts val="3600"/>
              <a:buFont typeface="Calibri"/>
              <a:buNone/>
            </a:pPr>
            <a:r>
              <a:rPr lang="en-US" sz="2700">
                <a:solidFill>
                  <a:schemeClr val="dk1"/>
                </a:solidFill>
                <a:latin typeface="Calibri"/>
                <a:ea typeface="Calibri"/>
                <a:cs typeface="Calibri"/>
                <a:sym typeface="Calibri"/>
              </a:rPr>
              <a:t>@MassDPH</a:t>
            </a:r>
            <a:endParaRPr sz="2700">
              <a:solidFill>
                <a:schemeClr val="dk1"/>
              </a:solidFill>
              <a:latin typeface="Calibri"/>
              <a:ea typeface="Calibri"/>
              <a:cs typeface="Calibri"/>
              <a:sym typeface="Calibri"/>
            </a:endParaRPr>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r>
              <a:rPr lang="en-US" sz="2700">
                <a:solidFill>
                  <a:schemeClr val="dk1"/>
                </a:solidFill>
                <a:latin typeface="Calibri"/>
                <a:ea typeface="Calibri"/>
                <a:cs typeface="Calibri"/>
                <a:sym typeface="Calibri"/>
              </a:rPr>
              <a:t>Massachusetts Department of Public Health</a:t>
            </a:r>
            <a:endParaRPr sz="1350"/>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r>
              <a:rPr lang="en-US" sz="2700">
                <a:solidFill>
                  <a:schemeClr val="dk1"/>
                </a:solidFill>
                <a:latin typeface="Calibri"/>
                <a:ea typeface="Calibri"/>
                <a:cs typeface="Calibri"/>
                <a:sym typeface="Calibri"/>
              </a:rPr>
              <a:t>DPH blog</a:t>
            </a:r>
            <a:endParaRPr sz="1350"/>
          </a:p>
          <a:p>
            <a:pPr marL="0" marR="0" lvl="0" indent="0" algn="l" rtl="0">
              <a:spcBef>
                <a:spcPts val="0"/>
              </a:spcBef>
              <a:spcAft>
                <a:spcPts val="0"/>
              </a:spcAft>
              <a:buNone/>
            </a:pPr>
            <a:r>
              <a:rPr lang="en-US" sz="2100">
                <a:solidFill>
                  <a:schemeClr val="dk1"/>
                </a:solidFill>
                <a:latin typeface="Calibri"/>
                <a:ea typeface="Calibri"/>
                <a:cs typeface="Calibri"/>
                <a:sym typeface="Calibri"/>
              </a:rPr>
              <a:t>https://blog.mass.gov/publichealth</a:t>
            </a:r>
            <a:endParaRPr sz="1350"/>
          </a:p>
          <a:p>
            <a:pPr marL="0" marR="0" lvl="0" indent="0" algn="l" rtl="0">
              <a:spcBef>
                <a:spcPts val="0"/>
              </a:spcBef>
              <a:spcAft>
                <a:spcPts val="0"/>
              </a:spcAft>
              <a:buNone/>
            </a:pPr>
            <a:endParaRPr sz="2700">
              <a:solidFill>
                <a:schemeClr val="dk1"/>
              </a:solidFill>
              <a:latin typeface="Calibri"/>
              <a:ea typeface="Calibri"/>
              <a:cs typeface="Calibri"/>
              <a:sym typeface="Calibri"/>
            </a:endParaRPr>
          </a:p>
          <a:p>
            <a:pPr marL="0" marR="0" lvl="0" indent="0" algn="l" rtl="0">
              <a:spcBef>
                <a:spcPts val="0"/>
              </a:spcBef>
              <a:spcAft>
                <a:spcPts val="0"/>
              </a:spcAft>
              <a:buNone/>
            </a:pPr>
            <a:r>
              <a:rPr lang="en-US" sz="2700">
                <a:solidFill>
                  <a:schemeClr val="dk1"/>
                </a:solidFill>
                <a:latin typeface="Calibri"/>
                <a:ea typeface="Calibri"/>
                <a:cs typeface="Calibri"/>
                <a:sym typeface="Calibri"/>
              </a:rPr>
              <a:t>www.mass.gov/dph</a:t>
            </a:r>
            <a:endParaRPr sz="1350"/>
          </a:p>
        </p:txBody>
      </p:sp>
      <p:pic>
        <p:nvPicPr>
          <p:cNvPr id="51" name="Google Shape;51;p100" descr="C:\Users\ABCohen\AppData\Local\Microsoft\Windows\Temporary Internet Files\Content.Outlook\L5IST9YM\DPHLogo_Blue.png"/>
          <p:cNvPicPr preferRelativeResize="0"/>
          <p:nvPr/>
        </p:nvPicPr>
        <p:blipFill rotWithShape="1">
          <a:blip r:embed="rId4">
            <a:alphaModFix/>
          </a:blip>
          <a:srcRect/>
          <a:stretch/>
        </p:blipFill>
        <p:spPr>
          <a:xfrm>
            <a:off x="817236" y="4887048"/>
            <a:ext cx="900112" cy="1200149"/>
          </a:xfrm>
          <a:prstGeom prst="rect">
            <a:avLst/>
          </a:prstGeom>
          <a:noFill/>
          <a:ln>
            <a:noFill/>
          </a:ln>
        </p:spPr>
      </p:pic>
      <p:pic>
        <p:nvPicPr>
          <p:cNvPr id="52" name="Google Shape;52;p100"/>
          <p:cNvPicPr preferRelativeResize="0"/>
          <p:nvPr/>
        </p:nvPicPr>
        <p:blipFill rotWithShape="1">
          <a:blip r:embed="rId5">
            <a:alphaModFix/>
          </a:blip>
          <a:srcRect/>
          <a:stretch/>
        </p:blipFill>
        <p:spPr>
          <a:xfrm>
            <a:off x="817240" y="3597197"/>
            <a:ext cx="847279" cy="1129705"/>
          </a:xfrm>
          <a:prstGeom prst="rect">
            <a:avLst/>
          </a:prstGeom>
          <a:noFill/>
          <a:ln>
            <a:noFill/>
          </a:ln>
        </p:spPr>
      </p:pic>
    </p:spTree>
    <p:extLst>
      <p:ext uri="{BB962C8B-B14F-4D97-AF65-F5344CB8AC3E}">
        <p14:creationId xmlns:p14="http://schemas.microsoft.com/office/powerpoint/2010/main" val="346419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628650" y="1371600"/>
            <a:ext cx="38862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4629150" y="1371600"/>
            <a:ext cx="38862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9144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6567396" y="6492496"/>
            <a:ext cx="2052311"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458350" y="6510528"/>
            <a:ext cx="2862366"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9144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9631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9144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9144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6567399" y="6492502"/>
            <a:ext cx="2052311"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458350" y="6510528"/>
            <a:ext cx="2862366"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r>
              <a:rPr lang="en-US">
                <a:solidFill>
                  <a:srgbClr val="464646">
                    <a:lumMod val="40000"/>
                    <a:lumOff val="60000"/>
                  </a:srgbClr>
                </a:solidFill>
              </a:rPr>
              <a:t>Massachusetts Department of Public Health       mass.gov/</a:t>
            </a:r>
            <a:r>
              <a:rPr lang="en-US" err="1">
                <a:solidFill>
                  <a:srgbClr val="464646">
                    <a:lumMod val="40000"/>
                    <a:lumOff val="60000"/>
                  </a:srgbClr>
                </a:solidFill>
              </a:rPr>
              <a:t>dph</a:t>
            </a:r>
            <a:endParaRPr lang="en-US">
              <a:solidFill>
                <a:srgbClr val="464646">
                  <a:lumMod val="40000"/>
                  <a:lumOff val="60000"/>
                </a:srgbClr>
              </a:solidFill>
            </a:endParaRPr>
          </a:p>
        </p:txBody>
      </p:sp>
    </p:spTree>
    <p:extLst>
      <p:ext uri="{BB962C8B-B14F-4D97-AF65-F5344CB8AC3E}">
        <p14:creationId xmlns:p14="http://schemas.microsoft.com/office/powerpoint/2010/main" val="16909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spid="_x0000_s307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4" imgW="360" imgH="360" progId="TCLayout.ActiveDocument.1">
                  <p:embed/>
                </p:oleObj>
              </mc:Choice>
              <mc:Fallback>
                <p:oleObj name="think-cell Slide" r:id="rId4" imgW="360" imgH="360" progId="TCLayout.ActiveDocument.1">
                  <p:embed/>
                  <p:pic>
                    <p:nvPicPr>
                      <p:cNvPr id="3" name="Object 2"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 imgW="360" imgH="360" progId="TCLayout.ActiveDocument.1">
                  <p:embed/>
                </p:oleObj>
              </mc:Choice>
              <mc:Fallback>
                <p:oleObj name="think-cell Slide" r:id="rId4" imgW="360" imgH="360" progId="TCLayout.ActiveDocument.1">
                  <p:embed/>
                  <p:pic>
                    <p:nvPicPr>
                      <p:cNvPr id="4" name="Object 3" hidden="1"/>
                      <p:cNvPicPr/>
                      <p:nvPr/>
                    </p:nvPicPr>
                    <p:blipFill>
                      <a:blip r:embed="rId5"/>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r Thank You Slide : 150th Logo">
  <p:cSld name="Title or Thank You Slide : 150th Logo">
    <p:bg>
      <p:bgPr>
        <a:solidFill>
          <a:srgbClr val="4376BB"/>
        </a:solidFill>
        <a:effectLst/>
      </p:bgPr>
    </p:bg>
    <p:spTree>
      <p:nvGrpSpPr>
        <p:cNvPr id="1" name="Shape 10"/>
        <p:cNvGrpSpPr/>
        <p:nvPr/>
      </p:nvGrpSpPr>
      <p:grpSpPr>
        <a:xfrm>
          <a:off x="0" y="0"/>
          <a:ext cx="0" cy="0"/>
          <a:chOff x="0" y="0"/>
          <a:chExt cx="0" cy="0"/>
        </a:xfrm>
      </p:grpSpPr>
      <p:sp>
        <p:nvSpPr>
          <p:cNvPr id="11" name="Google Shape;11;p88"/>
          <p:cNvSpPr/>
          <p:nvPr/>
        </p:nvSpPr>
        <p:spPr>
          <a:xfrm>
            <a:off x="0" y="5"/>
            <a:ext cx="9144000" cy="977549"/>
          </a:xfrm>
          <a:prstGeom prst="rect">
            <a:avLst/>
          </a:prstGeom>
          <a:solidFill>
            <a:srgbClr val="01336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2" name="Google Shape;12;p88"/>
          <p:cNvSpPr/>
          <p:nvPr/>
        </p:nvSpPr>
        <p:spPr>
          <a:xfrm>
            <a:off x="-1280886" y="791683"/>
            <a:ext cx="145235" cy="168613"/>
          </a:xfrm>
          <a:prstGeom prst="rightArrow">
            <a:avLst>
              <a:gd name="adj1" fmla="val 50000"/>
              <a:gd name="adj2" fmla="val 50000"/>
            </a:avLst>
          </a:prstGeom>
          <a:solidFill>
            <a:srgbClr val="000000"/>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350" b="0" i="0" u="none" strike="noStrike" cap="none">
              <a:solidFill>
                <a:srgbClr val="FFFFFF"/>
              </a:solidFill>
              <a:latin typeface="Calibri"/>
              <a:ea typeface="Calibri"/>
              <a:cs typeface="Calibri"/>
              <a:sym typeface="Calibri"/>
            </a:endParaRPr>
          </a:p>
        </p:txBody>
      </p:sp>
      <p:sp>
        <p:nvSpPr>
          <p:cNvPr id="13" name="Google Shape;13;p88"/>
          <p:cNvSpPr txBox="1"/>
          <p:nvPr/>
        </p:nvSpPr>
        <p:spPr>
          <a:xfrm>
            <a:off x="1326473" y="173760"/>
            <a:ext cx="7817531" cy="484718"/>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FFFFFF"/>
              </a:buClr>
              <a:buSzPts val="3600"/>
              <a:buFont typeface="Calibri"/>
              <a:buNone/>
            </a:pPr>
            <a:r>
              <a:rPr lang="en-US" sz="2700" b="1" i="0" u="none" strike="noStrike" cap="none">
                <a:solidFill>
                  <a:srgbClr val="FFFFFF"/>
                </a:solidFill>
                <a:latin typeface="Calibri"/>
                <a:ea typeface="Calibri"/>
                <a:cs typeface="Calibri"/>
                <a:sym typeface="Calibri"/>
              </a:rPr>
              <a:t>  Massachusetts Department of Public Health</a:t>
            </a:r>
            <a:endParaRPr sz="1350"/>
          </a:p>
        </p:txBody>
      </p:sp>
      <p:pic>
        <p:nvPicPr>
          <p:cNvPr id="14" name="Google Shape;14;p88"/>
          <p:cNvPicPr preferRelativeResize="0"/>
          <p:nvPr/>
        </p:nvPicPr>
        <p:blipFill rotWithShape="1">
          <a:blip r:embed="rId2">
            <a:alphaModFix/>
          </a:blip>
          <a:srcRect/>
          <a:stretch/>
        </p:blipFill>
        <p:spPr>
          <a:xfrm>
            <a:off x="527638" y="6"/>
            <a:ext cx="889085" cy="2487495"/>
          </a:xfrm>
          <a:prstGeom prst="rect">
            <a:avLst/>
          </a:prstGeom>
          <a:solidFill>
            <a:schemeClr val="lt1"/>
          </a:solidFill>
          <a:ln>
            <a:noFill/>
          </a:ln>
        </p:spPr>
      </p:pic>
    </p:spTree>
    <p:extLst>
      <p:ext uri="{BB962C8B-B14F-4D97-AF65-F5344CB8AC3E}">
        <p14:creationId xmlns:p14="http://schemas.microsoft.com/office/powerpoint/2010/main" val="189878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tyle A">
  <p:cSld name="Content Style A">
    <p:spTree>
      <p:nvGrpSpPr>
        <p:cNvPr id="1" name="Shape 15"/>
        <p:cNvGrpSpPr/>
        <p:nvPr/>
      </p:nvGrpSpPr>
      <p:grpSpPr>
        <a:xfrm>
          <a:off x="0" y="0"/>
          <a:ext cx="0" cy="0"/>
          <a:chOff x="0" y="0"/>
          <a:chExt cx="0" cy="0"/>
        </a:xfrm>
      </p:grpSpPr>
      <p:sp>
        <p:nvSpPr>
          <p:cNvPr id="16" name="Google Shape;16;p89"/>
          <p:cNvSpPr/>
          <p:nvPr/>
        </p:nvSpPr>
        <p:spPr>
          <a:xfrm>
            <a:off x="0" y="5"/>
            <a:ext cx="9144000" cy="977549"/>
          </a:xfrm>
          <a:prstGeom prst="rect">
            <a:avLst/>
          </a:prstGeom>
          <a:solidFill>
            <a:srgbClr val="4376BB"/>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7" name="Google Shape;17;p89"/>
          <p:cNvSpPr/>
          <p:nvPr/>
        </p:nvSpPr>
        <p:spPr>
          <a:xfrm>
            <a:off x="0" y="6510528"/>
            <a:ext cx="9144000" cy="347472"/>
          </a:xfrm>
          <a:prstGeom prst="rect">
            <a:avLst/>
          </a:prstGeom>
          <a:solidFill>
            <a:srgbClr val="2A3C4E"/>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
        <p:nvSpPr>
          <p:cNvPr id="18" name="Google Shape;18;p89"/>
          <p:cNvSpPr txBox="1">
            <a:spLocks noGrp="1"/>
          </p:cNvSpPr>
          <p:nvPr>
            <p:ph type="sldNum" idx="12"/>
          </p:nvPr>
        </p:nvSpPr>
        <p:spPr>
          <a:xfrm>
            <a:off x="6567396" y="6492496"/>
            <a:ext cx="205231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B5B5B5"/>
                </a:solidFill>
                <a:latin typeface="Calibri"/>
                <a:ea typeface="Calibri"/>
                <a:cs typeface="Calibri"/>
                <a:sym typeface="Calibri"/>
              </a:defRPr>
            </a:lvl1pPr>
            <a:lvl2pPr marL="0" marR="0" lvl="1" indent="0" algn="r" rtl="0">
              <a:spcBef>
                <a:spcPts val="0"/>
              </a:spcBef>
              <a:buNone/>
              <a:defRPr sz="900" b="0" i="0" u="none" strike="noStrike" cap="none">
                <a:solidFill>
                  <a:srgbClr val="B5B5B5"/>
                </a:solidFill>
                <a:latin typeface="Calibri"/>
                <a:ea typeface="Calibri"/>
                <a:cs typeface="Calibri"/>
                <a:sym typeface="Calibri"/>
              </a:defRPr>
            </a:lvl2pPr>
            <a:lvl3pPr marL="0" marR="0" lvl="2" indent="0" algn="r" rtl="0">
              <a:spcBef>
                <a:spcPts val="0"/>
              </a:spcBef>
              <a:buNone/>
              <a:defRPr sz="900" b="0" i="0" u="none" strike="noStrike" cap="none">
                <a:solidFill>
                  <a:srgbClr val="B5B5B5"/>
                </a:solidFill>
                <a:latin typeface="Calibri"/>
                <a:ea typeface="Calibri"/>
                <a:cs typeface="Calibri"/>
                <a:sym typeface="Calibri"/>
              </a:defRPr>
            </a:lvl3pPr>
            <a:lvl4pPr marL="0" marR="0" lvl="3" indent="0" algn="r" rtl="0">
              <a:spcBef>
                <a:spcPts val="0"/>
              </a:spcBef>
              <a:buNone/>
              <a:defRPr sz="900" b="0" i="0" u="none" strike="noStrike" cap="none">
                <a:solidFill>
                  <a:srgbClr val="B5B5B5"/>
                </a:solidFill>
                <a:latin typeface="Calibri"/>
                <a:ea typeface="Calibri"/>
                <a:cs typeface="Calibri"/>
                <a:sym typeface="Calibri"/>
              </a:defRPr>
            </a:lvl4pPr>
            <a:lvl5pPr marL="0" marR="0" lvl="4" indent="0" algn="r" rtl="0">
              <a:spcBef>
                <a:spcPts val="0"/>
              </a:spcBef>
              <a:buNone/>
              <a:defRPr sz="900" b="0" i="0" u="none" strike="noStrike" cap="none">
                <a:solidFill>
                  <a:srgbClr val="B5B5B5"/>
                </a:solidFill>
                <a:latin typeface="Calibri"/>
                <a:ea typeface="Calibri"/>
                <a:cs typeface="Calibri"/>
                <a:sym typeface="Calibri"/>
              </a:defRPr>
            </a:lvl5pPr>
            <a:lvl6pPr marL="0" marR="0" lvl="5" indent="0" algn="r" rtl="0">
              <a:spcBef>
                <a:spcPts val="0"/>
              </a:spcBef>
              <a:buNone/>
              <a:defRPr sz="900" b="0" i="0" u="none" strike="noStrike" cap="none">
                <a:solidFill>
                  <a:srgbClr val="B5B5B5"/>
                </a:solidFill>
                <a:latin typeface="Calibri"/>
                <a:ea typeface="Calibri"/>
                <a:cs typeface="Calibri"/>
                <a:sym typeface="Calibri"/>
              </a:defRPr>
            </a:lvl6pPr>
            <a:lvl7pPr marL="0" marR="0" lvl="6" indent="0" algn="r" rtl="0">
              <a:spcBef>
                <a:spcPts val="0"/>
              </a:spcBef>
              <a:buNone/>
              <a:defRPr sz="900" b="0" i="0" u="none" strike="noStrike" cap="none">
                <a:solidFill>
                  <a:srgbClr val="B5B5B5"/>
                </a:solidFill>
                <a:latin typeface="Calibri"/>
                <a:ea typeface="Calibri"/>
                <a:cs typeface="Calibri"/>
                <a:sym typeface="Calibri"/>
              </a:defRPr>
            </a:lvl7pPr>
            <a:lvl8pPr marL="0" marR="0" lvl="7" indent="0" algn="r" rtl="0">
              <a:spcBef>
                <a:spcPts val="0"/>
              </a:spcBef>
              <a:buNone/>
              <a:defRPr sz="900" b="0" i="0" u="none" strike="noStrike" cap="none">
                <a:solidFill>
                  <a:srgbClr val="B5B5B5"/>
                </a:solidFill>
                <a:latin typeface="Calibri"/>
                <a:ea typeface="Calibri"/>
                <a:cs typeface="Calibri"/>
                <a:sym typeface="Calibri"/>
              </a:defRPr>
            </a:lvl8pPr>
            <a:lvl9pPr marL="0" marR="0" lvl="8" indent="0" algn="r" rtl="0">
              <a:spcBef>
                <a:spcPts val="0"/>
              </a:spcBef>
              <a:buNone/>
              <a:defRPr sz="900" b="0" i="0" u="none" strike="noStrike" cap="none">
                <a:solidFill>
                  <a:srgbClr val="B5B5B5"/>
                </a:solidFill>
                <a:latin typeface="Calibri"/>
                <a:ea typeface="Calibri"/>
                <a:cs typeface="Calibri"/>
                <a:sym typeface="Calibri"/>
              </a:defRPr>
            </a:lvl9pPr>
          </a:lstStyle>
          <a:p>
            <a:fld id="{00000000-1234-1234-1234-123412341234}" type="slidenum">
              <a:rPr lang="en-US" smtClean="0"/>
              <a:pPr/>
              <a:t>‹#›</a:t>
            </a:fld>
            <a:endParaRPr lang="en-US"/>
          </a:p>
        </p:txBody>
      </p:sp>
      <p:sp>
        <p:nvSpPr>
          <p:cNvPr id="19" name="Google Shape;19;p89"/>
          <p:cNvSpPr txBox="1">
            <a:spLocks noGrp="1"/>
          </p:cNvSpPr>
          <p:nvPr>
            <p:ph type="ftr" idx="11"/>
          </p:nvPr>
        </p:nvSpPr>
        <p:spPr>
          <a:xfrm>
            <a:off x="458350" y="6510528"/>
            <a:ext cx="2862366"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ACB8CA"/>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89828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openxmlformats.org/officeDocument/2006/relationships/image" Target="../media/image6.png"/><Relationship Id="rId3" Type="http://schemas.openxmlformats.org/officeDocument/2006/relationships/slideLayout" Target="../slideLayouts/slideLayout5.xml"/><Relationship Id="rId21" Type="http://schemas.openxmlformats.org/officeDocument/2006/relationships/tags" Target="../tags/tag17.xml"/><Relationship Id="rId7" Type="http://schemas.openxmlformats.org/officeDocument/2006/relationships/vmlDrawing" Target="../drawings/vmlDrawing1.v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image" Target="../media/image5.emf"/><Relationship Id="rId2" Type="http://schemas.openxmlformats.org/officeDocument/2006/relationships/slideLayout" Target="../slideLayouts/slideLayout4.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7.xml"/><Relationship Id="rId24" Type="http://schemas.openxmlformats.org/officeDocument/2006/relationships/oleObject" Target="../embeddings/oleObject1.bin"/><Relationship Id="rId5" Type="http://schemas.openxmlformats.org/officeDocument/2006/relationships/slideLayout" Target="../slideLayouts/slideLayout7.xml"/><Relationship Id="rId15" Type="http://schemas.openxmlformats.org/officeDocument/2006/relationships/tags" Target="../tags/tag11.xml"/><Relationship Id="rId23" Type="http://schemas.openxmlformats.org/officeDocument/2006/relationships/tags" Target="../tags/tag19.xml"/><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slideLayout" Target="../slideLayouts/slideLayout6.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6"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a:solidFill>
                    <a:srgbClr val="000000"/>
                  </a:solidFill>
                </a:rPr>
                <a:t>Title</a:t>
              </a:r>
            </a:p>
            <a:p>
              <a:pPr fontAlgn="base">
                <a:spcBef>
                  <a:spcPct val="0"/>
                </a:spcBef>
                <a:spcAft>
                  <a:spcPct val="0"/>
                </a:spcAft>
              </a:pPr>
              <a:r>
                <a:rPr lang="en-US" sz="1632">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3"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5" name="MoonLegend2"/>
            <p:cNvGrpSpPr>
              <a:grpSpLocks noChangeAspect="1"/>
            </p:cNvGrpSpPr>
            <p:nvPr>
              <p:custDataLst>
                <p:tags r:id="rId1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101"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9"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nvGrpSpPr>
            <p:cNvPr id="8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7"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a:solidFill>
                    <a:srgbClr val="000000"/>
                  </a:solidFill>
                </a:rPr>
                <a:t>Legend</a:t>
              </a:r>
            </a:p>
          </p:txBody>
        </p:sp>
        <p:grpSp>
          <p:nvGrpSpPr>
            <p:cNvPr id="93" name="MoonLegend3"/>
            <p:cNvGrpSpPr>
              <a:grpSpLocks noChangeAspect="1"/>
            </p:cNvGrpSpPr>
            <p:nvPr>
              <p:custDataLst>
                <p:tags r:id="rId1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sp>
            <p:nvSpPr>
              <p:cNvPr id="95"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141903758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6.xml"/><Relationship Id="rId7" Type="http://schemas.openxmlformats.org/officeDocument/2006/relationships/diagramData" Target="../diagrams/data1.xml"/><Relationship Id="rId2" Type="http://schemas.openxmlformats.org/officeDocument/2006/relationships/tags" Target="../tags/tag25.xml"/><Relationship Id="rId1" Type="http://schemas.openxmlformats.org/officeDocument/2006/relationships/vmlDrawing" Target="../drawings/vmlDrawing7.vml"/><Relationship Id="rId6" Type="http://schemas.openxmlformats.org/officeDocument/2006/relationships/image" Target="../media/image9.emf"/><Relationship Id="rId11" Type="http://schemas.microsoft.com/office/2007/relationships/diagramDrawing" Target="../diagrams/drawing1.xml"/><Relationship Id="rId5" Type="http://schemas.openxmlformats.org/officeDocument/2006/relationships/oleObject" Target="../embeddings/oleObject7.bin"/><Relationship Id="rId10" Type="http://schemas.openxmlformats.org/officeDocument/2006/relationships/diagramColors" Target="../diagrams/colors1.xml"/><Relationship Id="rId4" Type="http://schemas.openxmlformats.org/officeDocument/2006/relationships/notesSlide" Target="../notesSlides/notesSlide7.xml"/><Relationship Id="rId9"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#39</a:t>
            </a:r>
          </a:p>
          <a:p>
            <a:pPr marL="0" indent="0" algn="ctr">
              <a:buNone/>
            </a:pPr>
            <a:r>
              <a:rPr lang="en-US"/>
              <a:t>October 21,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sldNum" idx="12"/>
          </p:nvPr>
        </p:nvSpPr>
        <p:spPr>
          <a:xfrm>
            <a:off x="6567396" y="5726622"/>
            <a:ext cx="2052311" cy="273844"/>
          </a:xfrm>
          <a:prstGeom prst="rect">
            <a:avLst/>
          </a:prstGeom>
          <a:noFill/>
          <a:ln>
            <a:noFill/>
          </a:ln>
        </p:spPr>
        <p:txBody>
          <a:bodyPr spcFirstLastPara="1" wrap="square" lIns="68569" tIns="34275" rIns="68569" bIns="34275" anchor="ctr" anchorCtr="0">
            <a:noAutofit/>
          </a:bodyPr>
          <a:lstStyle/>
          <a:p>
            <a:pPr defTabSz="685800">
              <a:buClr>
                <a:srgbClr val="000000"/>
              </a:buClr>
            </a:pPr>
            <a:fld id="{00000000-1234-1234-1234-123412341234}" type="slidenum">
              <a:rPr lang="en-US" kern="0"/>
              <a:pPr defTabSz="685800">
                <a:buClr>
                  <a:srgbClr val="000000"/>
                </a:buClr>
              </a:pPr>
              <a:t>10</a:t>
            </a:fld>
            <a:endParaRPr kern="0"/>
          </a:p>
        </p:txBody>
      </p:sp>
      <p:sp>
        <p:nvSpPr>
          <p:cNvPr id="173" name="Google Shape;173;p8"/>
          <p:cNvSpPr txBox="1"/>
          <p:nvPr/>
        </p:nvSpPr>
        <p:spPr>
          <a:xfrm>
            <a:off x="235276" y="1009618"/>
            <a:ext cx="8341322" cy="530884"/>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3000" b="1" kern="0">
                <a:solidFill>
                  <a:srgbClr val="FFFFFF"/>
                </a:solidFill>
                <a:latin typeface="Arial"/>
                <a:ea typeface="Arial"/>
                <a:cs typeface="Arial"/>
                <a:sym typeface="Arial"/>
              </a:rPr>
              <a:t>Health Equity: Key Projects</a:t>
            </a:r>
            <a:endParaRPr sz="1500" kern="0">
              <a:solidFill>
                <a:srgbClr val="FFFFFF"/>
              </a:solidFill>
              <a:latin typeface="Calibri"/>
              <a:ea typeface="Calibri"/>
              <a:cs typeface="Calibri"/>
              <a:sym typeface="Calibri"/>
            </a:endParaRPr>
          </a:p>
        </p:txBody>
      </p:sp>
      <p:sp>
        <p:nvSpPr>
          <p:cNvPr id="174" name="Google Shape;174;p8"/>
          <p:cNvSpPr txBox="1"/>
          <p:nvPr/>
        </p:nvSpPr>
        <p:spPr>
          <a:xfrm>
            <a:off x="1476716" y="4287444"/>
            <a:ext cx="3052761" cy="1010156"/>
          </a:xfrm>
          <a:prstGeom prst="rect">
            <a:avLst/>
          </a:prstGeom>
          <a:noFill/>
          <a:ln>
            <a:noFill/>
          </a:ln>
        </p:spPr>
        <p:txBody>
          <a:bodyPr spcFirstLastPara="1" wrap="square" lIns="68569" tIns="34275" rIns="68569" bIns="34275" anchor="t" anchorCtr="0">
            <a:noAutofit/>
          </a:bodyPr>
          <a:lstStyle/>
          <a:p>
            <a:pPr defTabSz="685800">
              <a:buClr>
                <a:srgbClr val="000000"/>
              </a:buClr>
              <a:buSzPts val="2000"/>
            </a:pPr>
            <a:r>
              <a:rPr lang="en-US" sz="1500" b="1" kern="0">
                <a:solidFill>
                  <a:srgbClr val="000000"/>
                </a:solidFill>
                <a:latin typeface="Calibri"/>
                <a:ea typeface="Calibri"/>
                <a:cs typeface="Calibri"/>
                <a:sym typeface="Calibri"/>
              </a:rPr>
              <a:t>Data Standards: </a:t>
            </a:r>
            <a:r>
              <a:rPr lang="en-US" sz="1500" kern="0">
                <a:solidFill>
                  <a:srgbClr val="000000"/>
                </a:solidFill>
                <a:latin typeface="Calibri"/>
                <a:ea typeface="Calibri"/>
                <a:cs typeface="Calibri"/>
                <a:sym typeface="Calibri"/>
              </a:rPr>
              <a:t>ensure consistency in data collection for key populations, including defining standards and implementation of standards (e.g. RELD, SOGI, Denominators, Privacy, Rural)</a:t>
            </a:r>
            <a:endParaRPr sz="1050" kern="0">
              <a:solidFill>
                <a:srgbClr val="000000"/>
              </a:solidFill>
              <a:latin typeface="Arial"/>
              <a:cs typeface="Arial"/>
              <a:sym typeface="Arial"/>
            </a:endParaRPr>
          </a:p>
        </p:txBody>
      </p:sp>
      <p:sp>
        <p:nvSpPr>
          <p:cNvPr id="175" name="Google Shape;175;p8"/>
          <p:cNvSpPr/>
          <p:nvPr/>
        </p:nvSpPr>
        <p:spPr>
          <a:xfrm>
            <a:off x="5765011" y="3047883"/>
            <a:ext cx="3289188" cy="122338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EHS Quality Alignment Taskforce (QAT): </a:t>
            </a:r>
            <a:r>
              <a:rPr lang="en-US" sz="1500" kern="0">
                <a:solidFill>
                  <a:srgbClr val="000000"/>
                </a:solidFill>
                <a:latin typeface="Calibri"/>
                <a:ea typeface="Calibri"/>
                <a:cs typeface="Calibri"/>
                <a:sym typeface="Calibri"/>
              </a:rPr>
              <a:t>supports EHS efforts to develop recommendations for stratifying quality measures using demographic and health-related social needs metrics.</a:t>
            </a:r>
            <a:endParaRPr sz="1050" kern="0">
              <a:solidFill>
                <a:srgbClr val="000000"/>
              </a:solidFill>
              <a:latin typeface="Arial"/>
              <a:cs typeface="Arial"/>
              <a:sym typeface="Arial"/>
            </a:endParaRPr>
          </a:p>
        </p:txBody>
      </p:sp>
      <p:sp>
        <p:nvSpPr>
          <p:cNvPr id="176" name="Google Shape;176;p8"/>
          <p:cNvSpPr/>
          <p:nvPr/>
        </p:nvSpPr>
        <p:spPr>
          <a:xfrm>
            <a:off x="5765011" y="1779579"/>
            <a:ext cx="3289188" cy="122338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Interagency Health Equity Team (IHET): </a:t>
            </a:r>
            <a:r>
              <a:rPr lang="en-US" sz="1500" kern="0">
                <a:solidFill>
                  <a:srgbClr val="000000"/>
                </a:solidFill>
                <a:latin typeface="Calibri"/>
                <a:ea typeface="Calibri"/>
                <a:cs typeface="Calibri"/>
                <a:sym typeface="Calibri"/>
              </a:rPr>
              <a:t>brings together senior leaders across EHS agencies to discuss how agencies use data for health equity and identify areas for strategic alignment.</a:t>
            </a:r>
            <a:endParaRPr sz="1050" kern="0">
              <a:solidFill>
                <a:srgbClr val="000000"/>
              </a:solidFill>
              <a:latin typeface="Arial"/>
              <a:cs typeface="Arial"/>
              <a:sym typeface="Arial"/>
            </a:endParaRPr>
          </a:p>
        </p:txBody>
      </p:sp>
      <p:sp>
        <p:nvSpPr>
          <p:cNvPr id="177" name="Google Shape;177;p8"/>
          <p:cNvSpPr/>
          <p:nvPr/>
        </p:nvSpPr>
        <p:spPr>
          <a:xfrm>
            <a:off x="1476715" y="3068437"/>
            <a:ext cx="3103186" cy="992549"/>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Health Equity Action Dashboards: </a:t>
            </a:r>
            <a:r>
              <a:rPr lang="en-US" sz="1500" kern="0">
                <a:solidFill>
                  <a:srgbClr val="000000"/>
                </a:solidFill>
                <a:latin typeface="Calibri"/>
                <a:ea typeface="Calibri"/>
                <a:cs typeface="Calibri"/>
                <a:sym typeface="Calibri"/>
              </a:rPr>
              <a:t>coordinating DPH-wide efforts to develop population-based health equity dashboards within PHIT.</a:t>
            </a:r>
            <a:endParaRPr sz="1050" kern="0">
              <a:solidFill>
                <a:srgbClr val="000000"/>
              </a:solidFill>
              <a:latin typeface="Arial"/>
              <a:cs typeface="Arial"/>
              <a:sym typeface="Arial"/>
            </a:endParaRPr>
          </a:p>
        </p:txBody>
      </p:sp>
      <p:pic>
        <p:nvPicPr>
          <p:cNvPr id="178" name="Google Shape;178;p8" descr="Image result for RACE HANDS images"/>
          <p:cNvPicPr preferRelativeResize="0"/>
          <p:nvPr/>
        </p:nvPicPr>
        <p:blipFill rotWithShape="1">
          <a:blip r:embed="rId3">
            <a:alphaModFix/>
          </a:blip>
          <a:srcRect/>
          <a:stretch/>
        </p:blipFill>
        <p:spPr>
          <a:xfrm>
            <a:off x="128589" y="1852273"/>
            <a:ext cx="1243012" cy="937556"/>
          </a:xfrm>
          <a:prstGeom prst="rect">
            <a:avLst/>
          </a:prstGeom>
          <a:noFill/>
          <a:ln>
            <a:noFill/>
          </a:ln>
        </p:spPr>
      </p:pic>
      <p:sp>
        <p:nvSpPr>
          <p:cNvPr id="179" name="Google Shape;179;p8"/>
          <p:cNvSpPr/>
          <p:nvPr/>
        </p:nvSpPr>
        <p:spPr>
          <a:xfrm>
            <a:off x="1476715" y="1861545"/>
            <a:ext cx="3103186" cy="992549"/>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Racial Equity Movement: </a:t>
            </a:r>
            <a:r>
              <a:rPr lang="en-US" sz="1500" kern="0">
                <a:solidFill>
                  <a:srgbClr val="000000"/>
                </a:solidFill>
                <a:latin typeface="Calibri"/>
                <a:ea typeface="Calibri"/>
                <a:cs typeface="Calibri"/>
                <a:sym typeface="Calibri"/>
              </a:rPr>
              <a:t>participate in, support, and guide RE efforts by bureaus and offices, provide an equity frame for data to inform action.</a:t>
            </a:r>
            <a:endParaRPr sz="1050" kern="0">
              <a:solidFill>
                <a:srgbClr val="000000"/>
              </a:solidFill>
              <a:latin typeface="Arial"/>
              <a:cs typeface="Arial"/>
              <a:sym typeface="Arial"/>
            </a:endParaRPr>
          </a:p>
        </p:txBody>
      </p:sp>
      <p:grpSp>
        <p:nvGrpSpPr>
          <p:cNvPr id="180" name="Google Shape;180;p8"/>
          <p:cNvGrpSpPr/>
          <p:nvPr/>
        </p:nvGrpSpPr>
        <p:grpSpPr>
          <a:xfrm>
            <a:off x="4772908" y="1930219"/>
            <a:ext cx="937622" cy="863078"/>
            <a:chOff x="6503191" y="1752483"/>
            <a:chExt cx="1250163" cy="733544"/>
          </a:xfrm>
        </p:grpSpPr>
        <p:sp>
          <p:nvSpPr>
            <p:cNvPr id="181" name="Google Shape;181;p8"/>
            <p:cNvSpPr/>
            <p:nvPr/>
          </p:nvSpPr>
          <p:spPr>
            <a:xfrm>
              <a:off x="7053267" y="1910282"/>
              <a:ext cx="700087" cy="428097"/>
            </a:xfrm>
            <a:prstGeom prst="ellipse">
              <a:avLst/>
            </a:prstGeom>
            <a:solidFill>
              <a:schemeClr val="accent6">
                <a:alpha val="20000"/>
              </a:schemeClr>
            </a:solidFill>
            <a:ln w="25400" cap="flat" cmpd="sng">
              <a:solidFill>
                <a:schemeClr val="accent6"/>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Calibri"/>
                <a:ea typeface="Calibri"/>
                <a:cs typeface="Calibri"/>
                <a:sym typeface="Calibri"/>
              </a:endParaRPr>
            </a:p>
          </p:txBody>
        </p:sp>
        <p:sp>
          <p:nvSpPr>
            <p:cNvPr id="182" name="Google Shape;182;p8"/>
            <p:cNvSpPr/>
            <p:nvPr/>
          </p:nvSpPr>
          <p:spPr>
            <a:xfrm>
              <a:off x="6779419" y="1752483"/>
              <a:ext cx="700087" cy="428097"/>
            </a:xfrm>
            <a:prstGeom prst="ellipse">
              <a:avLst/>
            </a:prstGeom>
            <a:solidFill>
              <a:srgbClr val="FF0000">
                <a:alpha val="20000"/>
              </a:srgbClr>
            </a:solidFill>
            <a:ln w="254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Calibri"/>
                <a:ea typeface="Calibri"/>
                <a:cs typeface="Calibri"/>
                <a:sym typeface="Calibri"/>
              </a:endParaRPr>
            </a:p>
          </p:txBody>
        </p:sp>
        <p:sp>
          <p:nvSpPr>
            <p:cNvPr id="183" name="Google Shape;183;p8"/>
            <p:cNvSpPr/>
            <p:nvPr/>
          </p:nvSpPr>
          <p:spPr>
            <a:xfrm>
              <a:off x="6503191" y="1910281"/>
              <a:ext cx="700087" cy="428097"/>
            </a:xfrm>
            <a:prstGeom prst="ellipse">
              <a:avLst/>
            </a:prstGeom>
            <a:solidFill>
              <a:srgbClr val="4472C4">
                <a:alpha val="20000"/>
              </a:srgbClr>
            </a:solidFill>
            <a:ln w="254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Calibri"/>
                <a:ea typeface="Calibri"/>
                <a:cs typeface="Calibri"/>
                <a:sym typeface="Calibri"/>
              </a:endParaRPr>
            </a:p>
          </p:txBody>
        </p:sp>
        <p:sp>
          <p:nvSpPr>
            <p:cNvPr id="184" name="Google Shape;184;p8"/>
            <p:cNvSpPr/>
            <p:nvPr/>
          </p:nvSpPr>
          <p:spPr>
            <a:xfrm>
              <a:off x="6786563" y="2057930"/>
              <a:ext cx="700087" cy="428097"/>
            </a:xfrm>
            <a:prstGeom prst="ellipse">
              <a:avLst/>
            </a:prstGeom>
            <a:solidFill>
              <a:srgbClr val="FFC000">
                <a:alpha val="20000"/>
              </a:srgbClr>
            </a:solidFill>
            <a:ln w="25400" cap="flat" cmpd="sng">
              <a:solidFill>
                <a:srgbClr val="FFC000"/>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buClr>
                  <a:srgbClr val="000000"/>
                </a:buClr>
              </a:pPr>
              <a:endParaRPr sz="1350" kern="0">
                <a:solidFill>
                  <a:srgbClr val="FFFFFF"/>
                </a:solidFill>
                <a:latin typeface="Calibri"/>
                <a:ea typeface="Calibri"/>
                <a:cs typeface="Calibri"/>
                <a:sym typeface="Calibri"/>
              </a:endParaRPr>
            </a:p>
          </p:txBody>
        </p:sp>
      </p:grpSp>
      <p:sp>
        <p:nvSpPr>
          <p:cNvPr id="185" name="Google Shape;185;p8" descr="Image result for quality improvement images"/>
          <p:cNvSpPr/>
          <p:nvPr/>
        </p:nvSpPr>
        <p:spPr>
          <a:xfrm>
            <a:off x="116681" y="748903"/>
            <a:ext cx="228600" cy="228601"/>
          </a:xfrm>
          <a:prstGeom prst="rect">
            <a:avLst/>
          </a:prstGeom>
          <a:noFill/>
          <a:ln>
            <a:noFill/>
          </a:ln>
        </p:spPr>
        <p:txBody>
          <a:bodyPr spcFirstLastPara="1" wrap="square" lIns="68569" tIns="34275" rIns="68569" bIns="34275" anchor="t" anchorCtr="0">
            <a:noAutofit/>
          </a:bodyPr>
          <a:lstStyle/>
          <a:p>
            <a:pPr defTabSz="685800">
              <a:buClr>
                <a:srgbClr val="000000"/>
              </a:buClr>
            </a:pPr>
            <a:endParaRPr sz="1350" kern="0">
              <a:solidFill>
                <a:srgbClr val="000000"/>
              </a:solidFill>
              <a:latin typeface="Calibri"/>
              <a:ea typeface="Calibri"/>
              <a:cs typeface="Calibri"/>
              <a:sym typeface="Calibri"/>
            </a:endParaRPr>
          </a:p>
        </p:txBody>
      </p:sp>
      <p:sp>
        <p:nvSpPr>
          <p:cNvPr id="186" name="Google Shape;186;p8" descr="Image result for quality improvement images"/>
          <p:cNvSpPr/>
          <p:nvPr/>
        </p:nvSpPr>
        <p:spPr>
          <a:xfrm>
            <a:off x="230981" y="863204"/>
            <a:ext cx="228600" cy="228601"/>
          </a:xfrm>
          <a:prstGeom prst="rect">
            <a:avLst/>
          </a:prstGeom>
          <a:noFill/>
          <a:ln>
            <a:noFill/>
          </a:ln>
        </p:spPr>
        <p:txBody>
          <a:bodyPr spcFirstLastPara="1" wrap="square" lIns="68569" tIns="34275" rIns="68569" bIns="34275" anchor="t" anchorCtr="0">
            <a:noAutofit/>
          </a:bodyPr>
          <a:lstStyle/>
          <a:p>
            <a:pPr defTabSz="685800">
              <a:buClr>
                <a:srgbClr val="000000"/>
              </a:buClr>
            </a:pPr>
            <a:endParaRPr sz="1350" kern="0">
              <a:solidFill>
                <a:srgbClr val="000000"/>
              </a:solidFill>
              <a:latin typeface="Calibri"/>
              <a:ea typeface="Calibri"/>
              <a:cs typeface="Calibri"/>
              <a:sym typeface="Calibri"/>
            </a:endParaRPr>
          </a:p>
        </p:txBody>
      </p:sp>
      <p:sp>
        <p:nvSpPr>
          <p:cNvPr id="187" name="Google Shape;187;p8" descr="https://static.wixstatic.com/media/50392a_c4e3902d9c9e4db8891342b358ce1917~mv2.png/v1/fill/w_312,h_312,al_c,q_80,usm_0.66_1.00_0.01/50392a_c4e3902d9c9e4db8891342b358ce1917~mv2.webp"/>
          <p:cNvSpPr/>
          <p:nvPr/>
        </p:nvSpPr>
        <p:spPr>
          <a:xfrm>
            <a:off x="345281" y="977504"/>
            <a:ext cx="228600" cy="228601"/>
          </a:xfrm>
          <a:prstGeom prst="rect">
            <a:avLst/>
          </a:prstGeom>
          <a:noFill/>
          <a:ln>
            <a:noFill/>
          </a:ln>
        </p:spPr>
        <p:txBody>
          <a:bodyPr spcFirstLastPara="1" wrap="square" lIns="68569" tIns="34275" rIns="68569" bIns="34275" anchor="t" anchorCtr="0">
            <a:noAutofit/>
          </a:bodyPr>
          <a:lstStyle/>
          <a:p>
            <a:pPr defTabSz="685800">
              <a:buClr>
                <a:srgbClr val="000000"/>
              </a:buClr>
            </a:pPr>
            <a:endParaRPr sz="1350" kern="0">
              <a:solidFill>
                <a:srgbClr val="000000"/>
              </a:solidFill>
              <a:latin typeface="Calibri"/>
              <a:ea typeface="Calibri"/>
              <a:cs typeface="Calibri"/>
              <a:sym typeface="Calibri"/>
            </a:endParaRPr>
          </a:p>
        </p:txBody>
      </p:sp>
      <p:sp>
        <p:nvSpPr>
          <p:cNvPr id="188" name="Google Shape;188;p8" descr="https://static.wixstatic.com/media/50392a_c4e3902d9c9e4db8891342b358ce1917~mv2.png/v1/fill/w_312,h_312,al_c,q_80,usm_0.66_1.00_0.01/50392a_c4e3902d9c9e4db8891342b358ce1917~mv2.webp"/>
          <p:cNvSpPr/>
          <p:nvPr/>
        </p:nvSpPr>
        <p:spPr>
          <a:xfrm>
            <a:off x="459581" y="1091805"/>
            <a:ext cx="228600" cy="228601"/>
          </a:xfrm>
          <a:prstGeom prst="rect">
            <a:avLst/>
          </a:prstGeom>
          <a:noFill/>
          <a:ln>
            <a:noFill/>
          </a:ln>
        </p:spPr>
        <p:txBody>
          <a:bodyPr spcFirstLastPara="1" wrap="square" lIns="68569" tIns="34275" rIns="68569" bIns="34275" anchor="t" anchorCtr="0">
            <a:noAutofit/>
          </a:bodyPr>
          <a:lstStyle/>
          <a:p>
            <a:pPr defTabSz="685800">
              <a:buClr>
                <a:srgbClr val="000000"/>
              </a:buClr>
            </a:pPr>
            <a:endParaRPr sz="1350" kern="0">
              <a:solidFill>
                <a:srgbClr val="000000"/>
              </a:solidFill>
              <a:latin typeface="Calibri"/>
              <a:ea typeface="Calibri"/>
              <a:cs typeface="Calibri"/>
              <a:sym typeface="Calibri"/>
            </a:endParaRPr>
          </a:p>
        </p:txBody>
      </p:sp>
      <p:sp>
        <p:nvSpPr>
          <p:cNvPr id="189" name="Google Shape;189;p8" descr="https://static.wixstatic.com/media/50392a_c4e3902d9c9e4db8891342b358ce1917~mv2.png/v1/fill/w_312,h_312,al_c,q_80,usm_0.66_1.00_0.01/50392a_c4e3902d9c9e4db8891342b358ce1917~mv2.webp"/>
          <p:cNvSpPr/>
          <p:nvPr/>
        </p:nvSpPr>
        <p:spPr>
          <a:xfrm>
            <a:off x="573881" y="1206105"/>
            <a:ext cx="228600" cy="228601"/>
          </a:xfrm>
          <a:prstGeom prst="rect">
            <a:avLst/>
          </a:prstGeom>
          <a:noFill/>
          <a:ln>
            <a:noFill/>
          </a:ln>
        </p:spPr>
        <p:txBody>
          <a:bodyPr spcFirstLastPara="1" wrap="square" lIns="68569" tIns="34275" rIns="68569" bIns="34275" anchor="t" anchorCtr="0">
            <a:noAutofit/>
          </a:bodyPr>
          <a:lstStyle/>
          <a:p>
            <a:pPr defTabSz="685800">
              <a:buClr>
                <a:srgbClr val="000000"/>
              </a:buClr>
            </a:pPr>
            <a:endParaRPr sz="1350" kern="0">
              <a:solidFill>
                <a:srgbClr val="000000"/>
              </a:solidFill>
              <a:latin typeface="Calibri"/>
              <a:ea typeface="Calibri"/>
              <a:cs typeface="Calibri"/>
              <a:sym typeface="Calibri"/>
            </a:endParaRPr>
          </a:p>
        </p:txBody>
      </p:sp>
      <p:pic>
        <p:nvPicPr>
          <p:cNvPr id="190" name="Google Shape;190;p8" descr="Image result for quality improvement images"/>
          <p:cNvPicPr preferRelativeResize="0"/>
          <p:nvPr/>
        </p:nvPicPr>
        <p:blipFill rotWithShape="1">
          <a:blip r:embed="rId4">
            <a:alphaModFix/>
          </a:blip>
          <a:srcRect/>
          <a:stretch/>
        </p:blipFill>
        <p:spPr>
          <a:xfrm>
            <a:off x="4612049" y="3244661"/>
            <a:ext cx="1152962" cy="809732"/>
          </a:xfrm>
          <a:prstGeom prst="rect">
            <a:avLst/>
          </a:prstGeom>
          <a:noFill/>
          <a:ln>
            <a:noFill/>
          </a:ln>
        </p:spPr>
      </p:pic>
      <p:pic>
        <p:nvPicPr>
          <p:cNvPr id="191" name="Google Shape;191;p8"/>
          <p:cNvPicPr preferRelativeResize="0"/>
          <p:nvPr/>
        </p:nvPicPr>
        <p:blipFill rotWithShape="1">
          <a:blip r:embed="rId5">
            <a:alphaModFix/>
          </a:blip>
          <a:srcRect/>
          <a:stretch/>
        </p:blipFill>
        <p:spPr>
          <a:xfrm>
            <a:off x="116683" y="3192336"/>
            <a:ext cx="1266824" cy="853907"/>
          </a:xfrm>
          <a:prstGeom prst="rect">
            <a:avLst/>
          </a:prstGeom>
          <a:noFill/>
          <a:ln>
            <a:noFill/>
          </a:ln>
        </p:spPr>
      </p:pic>
      <p:sp>
        <p:nvSpPr>
          <p:cNvPr id="23" name="Google Shape;175;p8"/>
          <p:cNvSpPr/>
          <p:nvPr/>
        </p:nvSpPr>
        <p:spPr>
          <a:xfrm>
            <a:off x="5777052" y="4425584"/>
            <a:ext cx="3289188" cy="122338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Health Equity Advisory Group (HEAG): </a:t>
            </a:r>
            <a:r>
              <a:rPr lang="en-US" sz="1500" kern="0">
                <a:solidFill>
                  <a:srgbClr val="000000"/>
                </a:solidFill>
                <a:latin typeface="Calibri"/>
                <a:ea typeface="Calibri"/>
                <a:cs typeface="Calibri"/>
                <a:sym typeface="Calibri"/>
              </a:rPr>
              <a:t>key stakeholders from communities and populations disproportionately impacted by COVID-19 to provide recommendations on DPH response.</a:t>
            </a:r>
            <a:endParaRPr sz="1050" kern="0">
              <a:solidFill>
                <a:srgbClr val="000000"/>
              </a:solidFill>
              <a:latin typeface="Arial"/>
              <a:cs typeface="Arial"/>
              <a:sym typeface="Arial"/>
            </a:endParaRPr>
          </a:p>
        </p:txBody>
      </p:sp>
      <p:pic>
        <p:nvPicPr>
          <p:cNvPr id="2" name="Picture 1"/>
          <p:cNvPicPr>
            <a:picLocks noChangeAspect="1"/>
          </p:cNvPicPr>
          <p:nvPr/>
        </p:nvPicPr>
        <p:blipFill>
          <a:blip r:embed="rId6"/>
          <a:stretch>
            <a:fillRect/>
          </a:stretch>
        </p:blipFill>
        <p:spPr>
          <a:xfrm>
            <a:off x="58321" y="4383357"/>
            <a:ext cx="1321907" cy="1229337"/>
          </a:xfrm>
          <a:prstGeom prst="rect">
            <a:avLst/>
          </a:prstGeom>
        </p:spPr>
      </p:pic>
      <p:pic>
        <p:nvPicPr>
          <p:cNvPr id="3" name="Picture 2"/>
          <p:cNvPicPr>
            <a:picLocks noChangeAspect="1"/>
          </p:cNvPicPr>
          <p:nvPr/>
        </p:nvPicPr>
        <p:blipFill>
          <a:blip r:embed="rId7"/>
          <a:stretch>
            <a:fillRect/>
          </a:stretch>
        </p:blipFill>
        <p:spPr>
          <a:xfrm>
            <a:off x="4762752" y="4453084"/>
            <a:ext cx="894232" cy="1034387"/>
          </a:xfrm>
          <a:prstGeom prst="rect">
            <a:avLst/>
          </a:prstGeom>
        </p:spPr>
      </p:pic>
    </p:spTree>
    <p:extLst>
      <p:ext uri="{BB962C8B-B14F-4D97-AF65-F5344CB8AC3E}">
        <p14:creationId xmlns:p14="http://schemas.microsoft.com/office/powerpoint/2010/main" val="415803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sldNum" idx="12"/>
          </p:nvPr>
        </p:nvSpPr>
        <p:spPr>
          <a:xfrm>
            <a:off x="6567396" y="5726622"/>
            <a:ext cx="2052311" cy="273844"/>
          </a:xfrm>
          <a:prstGeom prst="rect">
            <a:avLst/>
          </a:prstGeom>
          <a:noFill/>
          <a:ln>
            <a:noFill/>
          </a:ln>
        </p:spPr>
        <p:txBody>
          <a:bodyPr spcFirstLastPara="1" wrap="square" lIns="68569" tIns="34275" rIns="68569" bIns="34275" anchor="ctr" anchorCtr="0">
            <a:noAutofit/>
          </a:bodyPr>
          <a:lstStyle/>
          <a:p>
            <a:pPr defTabSz="685800">
              <a:buClr>
                <a:srgbClr val="000000"/>
              </a:buClr>
            </a:pPr>
            <a:fld id="{00000000-1234-1234-1234-123412341234}" type="slidenum">
              <a:rPr lang="en-US" kern="0"/>
              <a:pPr defTabSz="685800">
                <a:buClr>
                  <a:srgbClr val="000000"/>
                </a:buClr>
              </a:pPr>
              <a:t>11</a:t>
            </a:fld>
            <a:endParaRPr kern="0"/>
          </a:p>
        </p:txBody>
      </p:sp>
      <p:sp>
        <p:nvSpPr>
          <p:cNvPr id="158" name="Google Shape;158;p7"/>
          <p:cNvSpPr txBox="1"/>
          <p:nvPr/>
        </p:nvSpPr>
        <p:spPr>
          <a:xfrm>
            <a:off x="269292" y="1043639"/>
            <a:ext cx="8341322" cy="530884"/>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3000" b="1" kern="0">
                <a:solidFill>
                  <a:srgbClr val="FFFFFF"/>
                </a:solidFill>
                <a:latin typeface="Arial"/>
                <a:ea typeface="Arial"/>
                <a:cs typeface="Arial"/>
                <a:sym typeface="Arial"/>
              </a:rPr>
              <a:t>Office of Health Equity: Programs</a:t>
            </a:r>
            <a:endParaRPr sz="1500" kern="0">
              <a:solidFill>
                <a:srgbClr val="FFFFFF"/>
              </a:solidFill>
              <a:latin typeface="Calibri"/>
              <a:ea typeface="Calibri"/>
              <a:cs typeface="Calibri"/>
              <a:sym typeface="Calibri"/>
            </a:endParaRPr>
          </a:p>
        </p:txBody>
      </p:sp>
      <p:sp>
        <p:nvSpPr>
          <p:cNvPr id="159" name="Google Shape;159;p7"/>
          <p:cNvSpPr txBox="1"/>
          <p:nvPr/>
        </p:nvSpPr>
        <p:spPr>
          <a:xfrm>
            <a:off x="1315576" y="2038270"/>
            <a:ext cx="3006392" cy="992579"/>
          </a:xfrm>
          <a:prstGeom prst="rect">
            <a:avLst/>
          </a:prstGeom>
          <a:noFill/>
          <a:ln>
            <a:noFill/>
          </a:ln>
        </p:spPr>
        <p:txBody>
          <a:bodyPr spcFirstLastPara="1" wrap="square" lIns="68569" tIns="34275" rIns="68569" bIns="34275" anchor="t" anchorCtr="0">
            <a:noAutofit/>
          </a:bodyPr>
          <a:lstStyle/>
          <a:p>
            <a:pPr defTabSz="685800">
              <a:buClr>
                <a:srgbClr val="000000"/>
              </a:buClr>
              <a:buSzPts val="2000"/>
            </a:pPr>
            <a:r>
              <a:rPr lang="en-US" sz="1500" b="1" kern="0">
                <a:solidFill>
                  <a:srgbClr val="000000"/>
                </a:solidFill>
                <a:latin typeface="Calibri"/>
                <a:ea typeface="Calibri"/>
                <a:cs typeface="Calibri"/>
                <a:sym typeface="Calibri"/>
              </a:rPr>
              <a:t>CLAS Initiative: </a:t>
            </a:r>
            <a:r>
              <a:rPr lang="en-US" sz="1500" kern="0">
                <a:solidFill>
                  <a:srgbClr val="000000"/>
                </a:solidFill>
                <a:latin typeface="Calibri"/>
                <a:ea typeface="Calibri"/>
                <a:cs typeface="Calibri"/>
                <a:sym typeface="Calibri"/>
              </a:rPr>
              <a:t>Helps DPH programs and vendors meet CLAS standards by developing, implementing and evaluating tools and practices</a:t>
            </a:r>
            <a:endParaRPr sz="1050" kern="0">
              <a:solidFill>
                <a:srgbClr val="000000"/>
              </a:solidFill>
              <a:latin typeface="Arial"/>
              <a:cs typeface="Arial"/>
              <a:sym typeface="Arial"/>
            </a:endParaRPr>
          </a:p>
        </p:txBody>
      </p:sp>
      <p:sp>
        <p:nvSpPr>
          <p:cNvPr id="161" name="Google Shape;161;p7"/>
          <p:cNvSpPr/>
          <p:nvPr/>
        </p:nvSpPr>
        <p:spPr>
          <a:xfrm>
            <a:off x="5775726" y="2027553"/>
            <a:ext cx="3253978" cy="1454214"/>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Health and Disability Program: </a:t>
            </a:r>
            <a:r>
              <a:rPr lang="en-US" sz="1500" kern="0">
                <a:solidFill>
                  <a:srgbClr val="000000"/>
                </a:solidFill>
                <a:latin typeface="Calibri"/>
                <a:ea typeface="Calibri"/>
                <a:cs typeface="Calibri"/>
                <a:sym typeface="Calibri"/>
              </a:rPr>
              <a:t>funds, trains, and guides public health staff, partners, and stakeholders to be disability inclusive. Convenes Health and Disability Partnership, a statewide advisory board</a:t>
            </a:r>
            <a:endParaRPr sz="1050" kern="0">
              <a:solidFill>
                <a:srgbClr val="000000"/>
              </a:solidFill>
              <a:latin typeface="Arial"/>
              <a:cs typeface="Arial"/>
              <a:sym typeface="Arial"/>
            </a:endParaRPr>
          </a:p>
        </p:txBody>
      </p:sp>
      <p:sp>
        <p:nvSpPr>
          <p:cNvPr id="162" name="Google Shape;162;p7"/>
          <p:cNvSpPr/>
          <p:nvPr/>
        </p:nvSpPr>
        <p:spPr>
          <a:xfrm>
            <a:off x="5786441" y="3785083"/>
            <a:ext cx="3253979" cy="1223382"/>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1500" b="1" kern="0">
                <a:solidFill>
                  <a:srgbClr val="000000"/>
                </a:solidFill>
                <a:latin typeface="Calibri"/>
                <a:ea typeface="Calibri"/>
                <a:cs typeface="Calibri"/>
                <a:sym typeface="Calibri"/>
              </a:rPr>
              <a:t>Interpreter Services: </a:t>
            </a:r>
            <a:r>
              <a:rPr lang="en-US" sz="1500" kern="0">
                <a:solidFill>
                  <a:srgbClr val="000000"/>
                </a:solidFill>
                <a:latin typeface="Calibri"/>
                <a:ea typeface="Calibri"/>
                <a:cs typeface="Calibri"/>
                <a:sym typeface="Calibri"/>
              </a:rPr>
              <a:t>conducts language access assessments, provides guidance, and sets conditions to ensure health providers, including DON applicants, comply with laws and regulations.</a:t>
            </a:r>
            <a:endParaRPr sz="1050" kern="0">
              <a:solidFill>
                <a:srgbClr val="000000"/>
              </a:solidFill>
              <a:latin typeface="Arial"/>
              <a:cs typeface="Arial"/>
              <a:sym typeface="Arial"/>
            </a:endParaRPr>
          </a:p>
        </p:txBody>
      </p:sp>
      <p:pic>
        <p:nvPicPr>
          <p:cNvPr id="164" name="Google Shape;164;p7"/>
          <p:cNvPicPr preferRelativeResize="0"/>
          <p:nvPr/>
        </p:nvPicPr>
        <p:blipFill rotWithShape="1">
          <a:blip r:embed="rId3">
            <a:alphaModFix/>
          </a:blip>
          <a:srcRect l="35437" r="13882" b="22600"/>
          <a:stretch/>
        </p:blipFill>
        <p:spPr>
          <a:xfrm>
            <a:off x="217881" y="2150863"/>
            <a:ext cx="1033400" cy="1037360"/>
          </a:xfrm>
          <a:prstGeom prst="rect">
            <a:avLst/>
          </a:prstGeom>
          <a:noFill/>
          <a:ln>
            <a:noFill/>
          </a:ln>
        </p:spPr>
      </p:pic>
      <p:pic>
        <p:nvPicPr>
          <p:cNvPr id="165" name="Google Shape;165;p7" descr="Related image"/>
          <p:cNvPicPr preferRelativeResize="0"/>
          <p:nvPr/>
        </p:nvPicPr>
        <p:blipFill rotWithShape="1">
          <a:blip r:embed="rId4">
            <a:alphaModFix/>
          </a:blip>
          <a:srcRect l="19851" r="23362" b="13486"/>
          <a:stretch/>
        </p:blipFill>
        <p:spPr>
          <a:xfrm>
            <a:off x="4579723" y="3899161"/>
            <a:ext cx="1163855" cy="1016687"/>
          </a:xfrm>
          <a:prstGeom prst="rect">
            <a:avLst/>
          </a:prstGeom>
          <a:noFill/>
          <a:ln>
            <a:noFill/>
          </a:ln>
        </p:spPr>
      </p:pic>
      <p:pic>
        <p:nvPicPr>
          <p:cNvPr id="166" name="Google Shape;166;p7" descr="Image result for disability images"/>
          <p:cNvPicPr preferRelativeResize="0"/>
          <p:nvPr/>
        </p:nvPicPr>
        <p:blipFill rotWithShape="1">
          <a:blip r:embed="rId5">
            <a:alphaModFix/>
          </a:blip>
          <a:srcRect t="26037" b="11757"/>
          <a:stretch/>
        </p:blipFill>
        <p:spPr>
          <a:xfrm>
            <a:off x="4404958" y="2172295"/>
            <a:ext cx="1405517" cy="1138835"/>
          </a:xfrm>
          <a:prstGeom prst="rect">
            <a:avLst/>
          </a:prstGeom>
          <a:noFill/>
          <a:ln>
            <a:noFill/>
          </a:ln>
        </p:spPr>
      </p:pic>
      <p:sp>
        <p:nvSpPr>
          <p:cNvPr id="12" name="Google Shape;174;p8"/>
          <p:cNvSpPr txBox="1"/>
          <p:nvPr/>
        </p:nvSpPr>
        <p:spPr>
          <a:xfrm>
            <a:off x="1328688" y="3908850"/>
            <a:ext cx="2986950" cy="1155507"/>
          </a:xfrm>
          <a:prstGeom prst="rect">
            <a:avLst/>
          </a:prstGeom>
          <a:noFill/>
          <a:ln>
            <a:noFill/>
          </a:ln>
        </p:spPr>
        <p:txBody>
          <a:bodyPr spcFirstLastPara="1" wrap="square" lIns="68569" tIns="34275" rIns="68569" bIns="34275" anchor="t" anchorCtr="0">
            <a:noAutofit/>
          </a:bodyPr>
          <a:lstStyle/>
          <a:p>
            <a:pPr defTabSz="685800">
              <a:buClr>
                <a:srgbClr val="000000"/>
              </a:buClr>
              <a:buSzPts val="2000"/>
            </a:pPr>
            <a:r>
              <a:rPr lang="en-US" sz="1500" b="1" kern="0">
                <a:solidFill>
                  <a:srgbClr val="000000"/>
                </a:solidFill>
                <a:latin typeface="Calibri"/>
                <a:ea typeface="Calibri"/>
                <a:cs typeface="Calibri"/>
                <a:sym typeface="Calibri"/>
              </a:rPr>
              <a:t>Housing Stability: </a:t>
            </a:r>
            <a:r>
              <a:rPr lang="en-US" sz="1500" kern="0">
                <a:solidFill>
                  <a:srgbClr val="000000"/>
                </a:solidFill>
                <a:latin typeface="Calibri"/>
                <a:ea typeface="Calibri"/>
                <a:cs typeface="Calibri"/>
                <a:sym typeface="Calibri"/>
              </a:rPr>
              <a:t>align work across DPH that relates to housing instability and homelessness, with a focus on populations that experience SUD and SMI.</a:t>
            </a:r>
            <a:endParaRPr sz="1050" kern="0">
              <a:solidFill>
                <a:srgbClr val="000000"/>
              </a:solidFill>
              <a:latin typeface="Arial"/>
              <a:cs typeface="Arial"/>
              <a:sym typeface="Arial"/>
            </a:endParaRPr>
          </a:p>
        </p:txBody>
      </p:sp>
      <p:pic>
        <p:nvPicPr>
          <p:cNvPr id="13" name="Google Shape;192;p8"/>
          <p:cNvPicPr preferRelativeResize="0"/>
          <p:nvPr/>
        </p:nvPicPr>
        <p:blipFill rotWithShape="1">
          <a:blip r:embed="rId6">
            <a:alphaModFix/>
          </a:blip>
          <a:srcRect t="6825" r="51579" b="17694"/>
          <a:stretch/>
        </p:blipFill>
        <p:spPr>
          <a:xfrm>
            <a:off x="174959" y="3908849"/>
            <a:ext cx="1091866" cy="1122339"/>
          </a:xfrm>
          <a:prstGeom prst="rect">
            <a:avLst/>
          </a:prstGeom>
          <a:noFill/>
          <a:ln>
            <a:noFill/>
          </a:ln>
        </p:spPr>
      </p:pic>
    </p:spTree>
    <p:extLst>
      <p:ext uri="{BB962C8B-B14F-4D97-AF65-F5344CB8AC3E}">
        <p14:creationId xmlns:p14="http://schemas.microsoft.com/office/powerpoint/2010/main" val="161560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16BB9-9E43-41C9-B562-196EE5833D07}"/>
              </a:ext>
            </a:extLst>
          </p:cNvPr>
          <p:cNvSpPr>
            <a:spLocks noGrp="1"/>
          </p:cNvSpPr>
          <p:nvPr>
            <p:ph type="sldNum" sz="quarter" idx="4"/>
          </p:nvPr>
        </p:nvSpPr>
        <p:spPr/>
        <p:txBody>
          <a:bodyPr/>
          <a:lstStyle/>
          <a:p>
            <a:pPr defTabSz="685800">
              <a:buClr>
                <a:srgbClr val="000000"/>
              </a:buClr>
            </a:pPr>
            <a:fld id="{CA49D0EE-DE7F-324B-A84C-F36708423CDB}" type="slidenum">
              <a:rPr lang="en-US" kern="0">
                <a:solidFill>
                  <a:srgbClr val="464646">
                    <a:lumMod val="40000"/>
                    <a:lumOff val="60000"/>
                  </a:srgbClr>
                </a:solidFill>
                <a:latin typeface="Arial"/>
                <a:cs typeface="Arial"/>
                <a:sym typeface="Arial"/>
              </a:rPr>
              <a:pPr defTabSz="685800">
                <a:buClr>
                  <a:srgbClr val="000000"/>
                </a:buClr>
              </a:pPr>
              <a:t>12</a:t>
            </a:fld>
            <a:endParaRPr lang="en-US" kern="0">
              <a:solidFill>
                <a:srgbClr val="464646">
                  <a:lumMod val="40000"/>
                  <a:lumOff val="60000"/>
                </a:srgbClr>
              </a:solidFill>
              <a:latin typeface="Arial"/>
              <a:cs typeface="Arial"/>
              <a:sym typeface="Arial"/>
            </a:endParaRPr>
          </a:p>
        </p:txBody>
      </p:sp>
      <p:sp>
        <p:nvSpPr>
          <p:cNvPr id="5" name="Title 1">
            <a:extLst>
              <a:ext uri="{FF2B5EF4-FFF2-40B4-BE49-F238E27FC236}">
                <a16:creationId xmlns:a16="http://schemas.microsoft.com/office/drawing/2014/main" id="{02909AF3-1FAC-4471-935D-DD9236FC1308}"/>
              </a:ext>
            </a:extLst>
          </p:cNvPr>
          <p:cNvSpPr txBox="1">
            <a:spLocks/>
          </p:cNvSpPr>
          <p:nvPr/>
        </p:nvSpPr>
        <p:spPr>
          <a:xfrm>
            <a:off x="171450" y="1021557"/>
            <a:ext cx="8972550" cy="445294"/>
          </a:xfrm>
          <a:prstGeom prst="rect">
            <a:avLst/>
          </a:prstGeom>
        </p:spPr>
        <p:txBody>
          <a:bodyPr lIns="83297" tIns="41649" rIns="83297" bIns="4164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
                <a:srgbClr val="000000"/>
              </a:buClr>
            </a:pPr>
            <a:r>
              <a:rPr lang="en-US" sz="3300">
                <a:solidFill>
                  <a:srgbClr val="FFFFFF"/>
                </a:solidFill>
                <a:latin typeface="Arial"/>
                <a:sym typeface="Arial"/>
              </a:rPr>
              <a:t>DPH Data Standards: Development Update</a:t>
            </a:r>
            <a:endParaRPr lang="en-US" sz="3300" b="1">
              <a:solidFill>
                <a:srgbClr val="FFFFFF"/>
              </a:solidFill>
              <a:latin typeface="Arial"/>
              <a:sym typeface="Arial"/>
            </a:endParaRPr>
          </a:p>
        </p:txBody>
      </p:sp>
      <p:graphicFrame>
        <p:nvGraphicFramePr>
          <p:cNvPr id="7" name="Table 7">
            <a:extLst>
              <a:ext uri="{FF2B5EF4-FFF2-40B4-BE49-F238E27FC236}">
                <a16:creationId xmlns:a16="http://schemas.microsoft.com/office/drawing/2014/main" id="{525E1596-10AA-46C3-A61A-45928380BE40}"/>
              </a:ext>
            </a:extLst>
          </p:cNvPr>
          <p:cNvGraphicFramePr>
            <a:graphicFrameLocks noGrp="1"/>
          </p:cNvGraphicFramePr>
          <p:nvPr>
            <p:ph sz="half" idx="1"/>
          </p:nvPr>
        </p:nvGraphicFramePr>
        <p:xfrm>
          <a:off x="171450" y="1657351"/>
          <a:ext cx="8829678" cy="3793551"/>
        </p:xfrm>
        <a:graphic>
          <a:graphicData uri="http://schemas.openxmlformats.org/drawingml/2006/table">
            <a:tbl>
              <a:tblPr firstRow="1" bandRow="1">
                <a:tableStyleId>{5C22544A-7EE6-4342-B048-85BDC9FD1C3A}</a:tableStyleId>
              </a:tblPr>
              <a:tblGrid>
                <a:gridCol w="1471613">
                  <a:extLst>
                    <a:ext uri="{9D8B030D-6E8A-4147-A177-3AD203B41FA5}">
                      <a16:colId xmlns:a16="http://schemas.microsoft.com/office/drawing/2014/main" val="974062141"/>
                    </a:ext>
                  </a:extLst>
                </a:gridCol>
                <a:gridCol w="1471613">
                  <a:extLst>
                    <a:ext uri="{9D8B030D-6E8A-4147-A177-3AD203B41FA5}">
                      <a16:colId xmlns:a16="http://schemas.microsoft.com/office/drawing/2014/main" val="2300040117"/>
                    </a:ext>
                  </a:extLst>
                </a:gridCol>
                <a:gridCol w="1357313">
                  <a:extLst>
                    <a:ext uri="{9D8B030D-6E8A-4147-A177-3AD203B41FA5}">
                      <a16:colId xmlns:a16="http://schemas.microsoft.com/office/drawing/2014/main" val="1184411736"/>
                    </a:ext>
                  </a:extLst>
                </a:gridCol>
                <a:gridCol w="1585913">
                  <a:extLst>
                    <a:ext uri="{9D8B030D-6E8A-4147-A177-3AD203B41FA5}">
                      <a16:colId xmlns:a16="http://schemas.microsoft.com/office/drawing/2014/main" val="2763991238"/>
                    </a:ext>
                  </a:extLst>
                </a:gridCol>
                <a:gridCol w="1471613">
                  <a:extLst>
                    <a:ext uri="{9D8B030D-6E8A-4147-A177-3AD203B41FA5}">
                      <a16:colId xmlns:a16="http://schemas.microsoft.com/office/drawing/2014/main" val="4202364814"/>
                    </a:ext>
                  </a:extLst>
                </a:gridCol>
                <a:gridCol w="1471613">
                  <a:extLst>
                    <a:ext uri="{9D8B030D-6E8A-4147-A177-3AD203B41FA5}">
                      <a16:colId xmlns:a16="http://schemas.microsoft.com/office/drawing/2014/main" val="219978057"/>
                    </a:ext>
                  </a:extLst>
                </a:gridCol>
              </a:tblGrid>
              <a:tr h="653417">
                <a:tc>
                  <a:txBody>
                    <a:bodyPr/>
                    <a:lstStyle/>
                    <a:p>
                      <a:r>
                        <a:rPr lang="en-US" sz="1800"/>
                        <a:t>Data Standard</a:t>
                      </a:r>
                    </a:p>
                  </a:txBody>
                  <a:tcPr marL="68580" marR="68580" marT="34290" marB="34290"/>
                </a:tc>
                <a:tc>
                  <a:txBody>
                    <a:bodyPr/>
                    <a:lstStyle/>
                    <a:p>
                      <a:r>
                        <a:rPr lang="en-US" sz="800"/>
                        <a:t>At Work Group for Development or Revision</a:t>
                      </a:r>
                    </a:p>
                  </a:txBody>
                  <a:tcPr marL="68580" marR="68580" marT="34290" marB="34290"/>
                </a:tc>
                <a:tc>
                  <a:txBody>
                    <a:bodyPr/>
                    <a:lstStyle/>
                    <a:p>
                      <a:r>
                        <a:rPr lang="en-US" sz="800"/>
                        <a:t>At Steering Committee for Review</a:t>
                      </a:r>
                    </a:p>
                  </a:txBody>
                  <a:tcPr marL="68580" marR="68580" marT="34290" marB="34290"/>
                </a:tc>
                <a:tc>
                  <a:txBody>
                    <a:bodyPr/>
                    <a:lstStyle/>
                    <a:p>
                      <a:r>
                        <a:rPr lang="en-US" sz="800"/>
                        <a:t>At Senior Leadership for Review &amp; Approval</a:t>
                      </a:r>
                    </a:p>
                  </a:txBody>
                  <a:tcPr marL="68580" marR="68580" marT="34290" marB="34290"/>
                </a:tc>
                <a:tc>
                  <a:txBody>
                    <a:bodyPr/>
                    <a:lstStyle/>
                    <a:p>
                      <a:r>
                        <a:rPr lang="en-US" sz="800"/>
                        <a:t>Approved for Implementation</a:t>
                      </a:r>
                    </a:p>
                  </a:txBody>
                  <a:tcPr marL="68580" marR="68580" marT="34290" marB="34290"/>
                </a:tc>
                <a:tc>
                  <a:txBody>
                    <a:bodyPr/>
                    <a:lstStyle/>
                    <a:p>
                      <a:r>
                        <a:rPr lang="en-US" sz="800"/>
                        <a:t>In Implementation or Piloting for Implementation</a:t>
                      </a:r>
                    </a:p>
                  </a:txBody>
                  <a:tcPr marL="68580" marR="68580" marT="34290" marB="34290"/>
                </a:tc>
                <a:extLst>
                  <a:ext uri="{0D108BD9-81ED-4DB2-BD59-A6C34878D82A}">
                    <a16:rowId xmlns:a16="http://schemas.microsoft.com/office/drawing/2014/main" val="1223871117"/>
                  </a:ext>
                </a:extLst>
              </a:tr>
              <a:tr h="457392">
                <a:tc>
                  <a:txBody>
                    <a:bodyPr/>
                    <a:lstStyle/>
                    <a:p>
                      <a:r>
                        <a:rPr lang="en-US" sz="800"/>
                        <a:t>UMDI Population Denominators</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4199284718"/>
                  </a:ext>
                </a:extLst>
              </a:tr>
              <a:tr h="377190">
                <a:tc>
                  <a:txBody>
                    <a:bodyPr/>
                    <a:lstStyle/>
                    <a:p>
                      <a:r>
                        <a:rPr lang="en-US" sz="800"/>
                        <a:t>Sexual Orientation and Gender Identity (SOGI)</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850492010"/>
                  </a:ext>
                </a:extLst>
              </a:tr>
              <a:tr h="457392">
                <a:tc>
                  <a:txBody>
                    <a:bodyPr/>
                    <a:lstStyle/>
                    <a:p>
                      <a:r>
                        <a:rPr lang="en-US" sz="800"/>
                        <a:t>Rural &amp; Urban Definitions</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3988118700"/>
                  </a:ext>
                </a:extLst>
              </a:tr>
              <a:tr h="491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Race, Ethnicity, &amp; Language</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05876508"/>
                  </a:ext>
                </a:extLst>
              </a:tr>
              <a:tr h="457392">
                <a:tc>
                  <a:txBody>
                    <a:bodyPr/>
                    <a:lstStyle/>
                    <a:p>
                      <a:r>
                        <a:rPr lang="en-US" sz="800"/>
                        <a:t>People with Disabilities</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163708918"/>
                  </a:ext>
                </a:extLst>
              </a:tr>
              <a:tr h="457392">
                <a:tc>
                  <a:txBody>
                    <a:bodyPr/>
                    <a:lstStyle/>
                    <a:p>
                      <a:r>
                        <a:rPr lang="en-US" sz="800"/>
                        <a:t>Housing Instability &amp; Homelessness</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6080900"/>
                  </a:ext>
                </a:extLst>
              </a:tr>
              <a:tr h="441886">
                <a:tc>
                  <a:txBody>
                    <a:bodyPr/>
                    <a:lstStyle/>
                    <a:p>
                      <a:r>
                        <a:rPr lang="en-US" sz="800"/>
                        <a:t>Cell Suppression</a:t>
                      </a:r>
                    </a:p>
                  </a:txBody>
                  <a:tcPr marL="68580" marR="68580" marT="34290" marB="34290"/>
                </a:tc>
                <a:tc>
                  <a:txBody>
                    <a:bodyPr/>
                    <a:lstStyle/>
                    <a:p>
                      <a:pPr algn="ctr"/>
                      <a:endParaRPr lang="en-US" sz="800"/>
                    </a:p>
                    <a:p>
                      <a:pPr algn="ctr"/>
                      <a:r>
                        <a:rPr lang="en-US" sz="1200"/>
                        <a:t>On Hold</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2912043717"/>
                  </a:ext>
                </a:extLst>
              </a:tr>
            </a:tbl>
          </a:graphicData>
        </a:graphic>
      </p:graphicFrame>
      <p:sp>
        <p:nvSpPr>
          <p:cNvPr id="9" name="Oval 8">
            <a:extLst>
              <a:ext uri="{FF2B5EF4-FFF2-40B4-BE49-F238E27FC236}">
                <a16:creationId xmlns:a16="http://schemas.microsoft.com/office/drawing/2014/main" id="{01873193-B78E-49F2-BA2B-B9F0E574C4A0}"/>
              </a:ext>
            </a:extLst>
          </p:cNvPr>
          <p:cNvSpPr/>
          <p:nvPr/>
        </p:nvSpPr>
        <p:spPr>
          <a:xfrm>
            <a:off x="8118361" y="2383470"/>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0" name="Oval 9">
            <a:extLst>
              <a:ext uri="{FF2B5EF4-FFF2-40B4-BE49-F238E27FC236}">
                <a16:creationId xmlns:a16="http://schemas.microsoft.com/office/drawing/2014/main" id="{64AC9F41-74FC-4959-977C-C1EBA5CBB9FF}"/>
              </a:ext>
            </a:extLst>
          </p:cNvPr>
          <p:cNvSpPr/>
          <p:nvPr/>
        </p:nvSpPr>
        <p:spPr>
          <a:xfrm>
            <a:off x="6659581" y="2899867"/>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1" name="Oval 10">
            <a:extLst>
              <a:ext uri="{FF2B5EF4-FFF2-40B4-BE49-F238E27FC236}">
                <a16:creationId xmlns:a16="http://schemas.microsoft.com/office/drawing/2014/main" id="{D88C958F-4E32-4DF8-AF2C-F3DA90AA9869}"/>
              </a:ext>
            </a:extLst>
          </p:cNvPr>
          <p:cNvSpPr/>
          <p:nvPr/>
        </p:nvSpPr>
        <p:spPr>
          <a:xfrm>
            <a:off x="5088639" y="3424931"/>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2" name="Oval 11">
            <a:extLst>
              <a:ext uri="{FF2B5EF4-FFF2-40B4-BE49-F238E27FC236}">
                <a16:creationId xmlns:a16="http://schemas.microsoft.com/office/drawing/2014/main" id="{FD739313-4686-4222-B55E-B056DA38E56D}"/>
              </a:ext>
            </a:extLst>
          </p:cNvPr>
          <p:cNvSpPr/>
          <p:nvPr/>
        </p:nvSpPr>
        <p:spPr>
          <a:xfrm>
            <a:off x="3654223" y="3882323"/>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3" name="Oval 12">
            <a:extLst>
              <a:ext uri="{FF2B5EF4-FFF2-40B4-BE49-F238E27FC236}">
                <a16:creationId xmlns:a16="http://schemas.microsoft.com/office/drawing/2014/main" id="{FCD0A4BF-F410-4B7D-9860-264A23687DA1}"/>
              </a:ext>
            </a:extLst>
          </p:cNvPr>
          <p:cNvSpPr/>
          <p:nvPr/>
        </p:nvSpPr>
        <p:spPr>
          <a:xfrm>
            <a:off x="2188184" y="4362982"/>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4" name="Oval 13">
            <a:extLst>
              <a:ext uri="{FF2B5EF4-FFF2-40B4-BE49-F238E27FC236}">
                <a16:creationId xmlns:a16="http://schemas.microsoft.com/office/drawing/2014/main" id="{E583EFCA-FE26-4BA2-A869-0406CEBBA249}"/>
              </a:ext>
            </a:extLst>
          </p:cNvPr>
          <p:cNvSpPr/>
          <p:nvPr/>
        </p:nvSpPr>
        <p:spPr>
          <a:xfrm>
            <a:off x="2188184" y="4839507"/>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Tree>
    <p:extLst>
      <p:ext uri="{BB962C8B-B14F-4D97-AF65-F5344CB8AC3E}">
        <p14:creationId xmlns:p14="http://schemas.microsoft.com/office/powerpoint/2010/main" val="3628625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16BB9-9E43-41C9-B562-196EE5833D07}"/>
              </a:ext>
            </a:extLst>
          </p:cNvPr>
          <p:cNvSpPr>
            <a:spLocks noGrp="1"/>
          </p:cNvSpPr>
          <p:nvPr>
            <p:ph type="sldNum" sz="quarter" idx="4"/>
          </p:nvPr>
        </p:nvSpPr>
        <p:spPr/>
        <p:txBody>
          <a:bodyPr/>
          <a:lstStyle/>
          <a:p>
            <a:pPr defTabSz="685800">
              <a:buClr>
                <a:srgbClr val="000000"/>
              </a:buClr>
            </a:pPr>
            <a:fld id="{CA49D0EE-DE7F-324B-A84C-F36708423CDB}" type="slidenum">
              <a:rPr lang="en-US" kern="0">
                <a:solidFill>
                  <a:srgbClr val="464646">
                    <a:lumMod val="40000"/>
                    <a:lumOff val="60000"/>
                  </a:srgbClr>
                </a:solidFill>
                <a:latin typeface="Arial"/>
                <a:cs typeface="Arial"/>
                <a:sym typeface="Arial"/>
              </a:rPr>
              <a:pPr defTabSz="685800">
                <a:buClr>
                  <a:srgbClr val="000000"/>
                </a:buClr>
              </a:pPr>
              <a:t>13</a:t>
            </a:fld>
            <a:endParaRPr lang="en-US" kern="0">
              <a:solidFill>
                <a:srgbClr val="464646">
                  <a:lumMod val="40000"/>
                  <a:lumOff val="60000"/>
                </a:srgbClr>
              </a:solidFill>
              <a:latin typeface="Arial"/>
              <a:cs typeface="Arial"/>
              <a:sym typeface="Arial"/>
            </a:endParaRPr>
          </a:p>
        </p:txBody>
      </p:sp>
      <p:sp>
        <p:nvSpPr>
          <p:cNvPr id="5" name="Title 1">
            <a:extLst>
              <a:ext uri="{FF2B5EF4-FFF2-40B4-BE49-F238E27FC236}">
                <a16:creationId xmlns:a16="http://schemas.microsoft.com/office/drawing/2014/main" id="{02909AF3-1FAC-4471-935D-DD9236FC1308}"/>
              </a:ext>
            </a:extLst>
          </p:cNvPr>
          <p:cNvSpPr txBox="1">
            <a:spLocks/>
          </p:cNvSpPr>
          <p:nvPr/>
        </p:nvSpPr>
        <p:spPr>
          <a:xfrm>
            <a:off x="171450" y="993330"/>
            <a:ext cx="8723806" cy="629383"/>
          </a:xfrm>
          <a:prstGeom prst="rect">
            <a:avLst/>
          </a:prstGeom>
        </p:spPr>
        <p:txBody>
          <a:bodyPr lIns="83297" tIns="41649" rIns="83297" bIns="4164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
                <a:srgbClr val="000000"/>
              </a:buClr>
            </a:pPr>
            <a:r>
              <a:rPr lang="en-US" sz="3000">
                <a:solidFill>
                  <a:srgbClr val="FFFFFF"/>
                </a:solidFill>
                <a:latin typeface="Arial"/>
                <a:sym typeface="Arial"/>
              </a:rPr>
              <a:t>Sexual Orientation and Gender Identity: Standards</a:t>
            </a:r>
            <a:endParaRPr lang="en-US" sz="3000" b="1">
              <a:solidFill>
                <a:srgbClr val="FFFFFF"/>
              </a:solidFill>
              <a:latin typeface="Arial"/>
              <a:sym typeface="Arial"/>
            </a:endParaRPr>
          </a:p>
        </p:txBody>
      </p:sp>
      <p:graphicFrame>
        <p:nvGraphicFramePr>
          <p:cNvPr id="7" name="Table 7">
            <a:extLst>
              <a:ext uri="{FF2B5EF4-FFF2-40B4-BE49-F238E27FC236}">
                <a16:creationId xmlns:a16="http://schemas.microsoft.com/office/drawing/2014/main" id="{525E1596-10AA-46C3-A61A-45928380BE40}"/>
              </a:ext>
            </a:extLst>
          </p:cNvPr>
          <p:cNvGraphicFramePr>
            <a:graphicFrameLocks noGrp="1"/>
          </p:cNvGraphicFramePr>
          <p:nvPr>
            <p:ph sz="half" idx="1"/>
          </p:nvPr>
        </p:nvGraphicFramePr>
        <p:xfrm>
          <a:off x="171450" y="1657350"/>
          <a:ext cx="8829678" cy="1030607"/>
        </p:xfrm>
        <a:graphic>
          <a:graphicData uri="http://schemas.openxmlformats.org/drawingml/2006/table">
            <a:tbl>
              <a:tblPr firstRow="1" bandRow="1">
                <a:tableStyleId>{5C22544A-7EE6-4342-B048-85BDC9FD1C3A}</a:tableStyleId>
              </a:tblPr>
              <a:tblGrid>
                <a:gridCol w="1471613">
                  <a:extLst>
                    <a:ext uri="{9D8B030D-6E8A-4147-A177-3AD203B41FA5}">
                      <a16:colId xmlns:a16="http://schemas.microsoft.com/office/drawing/2014/main" val="974062141"/>
                    </a:ext>
                  </a:extLst>
                </a:gridCol>
                <a:gridCol w="1471613">
                  <a:extLst>
                    <a:ext uri="{9D8B030D-6E8A-4147-A177-3AD203B41FA5}">
                      <a16:colId xmlns:a16="http://schemas.microsoft.com/office/drawing/2014/main" val="2300040117"/>
                    </a:ext>
                  </a:extLst>
                </a:gridCol>
                <a:gridCol w="1357313">
                  <a:extLst>
                    <a:ext uri="{9D8B030D-6E8A-4147-A177-3AD203B41FA5}">
                      <a16:colId xmlns:a16="http://schemas.microsoft.com/office/drawing/2014/main" val="1184411736"/>
                    </a:ext>
                  </a:extLst>
                </a:gridCol>
                <a:gridCol w="1585913">
                  <a:extLst>
                    <a:ext uri="{9D8B030D-6E8A-4147-A177-3AD203B41FA5}">
                      <a16:colId xmlns:a16="http://schemas.microsoft.com/office/drawing/2014/main" val="2763991238"/>
                    </a:ext>
                  </a:extLst>
                </a:gridCol>
                <a:gridCol w="1471613">
                  <a:extLst>
                    <a:ext uri="{9D8B030D-6E8A-4147-A177-3AD203B41FA5}">
                      <a16:colId xmlns:a16="http://schemas.microsoft.com/office/drawing/2014/main" val="4202364814"/>
                    </a:ext>
                  </a:extLst>
                </a:gridCol>
                <a:gridCol w="1471613">
                  <a:extLst>
                    <a:ext uri="{9D8B030D-6E8A-4147-A177-3AD203B41FA5}">
                      <a16:colId xmlns:a16="http://schemas.microsoft.com/office/drawing/2014/main" val="219978057"/>
                    </a:ext>
                  </a:extLst>
                </a:gridCol>
              </a:tblGrid>
              <a:tr h="653417">
                <a:tc>
                  <a:txBody>
                    <a:bodyPr/>
                    <a:lstStyle/>
                    <a:p>
                      <a:r>
                        <a:rPr lang="en-US" sz="1800"/>
                        <a:t>Data Standard</a:t>
                      </a:r>
                    </a:p>
                  </a:txBody>
                  <a:tcPr marL="68580" marR="68580" marT="34290" marB="34290"/>
                </a:tc>
                <a:tc>
                  <a:txBody>
                    <a:bodyPr/>
                    <a:lstStyle/>
                    <a:p>
                      <a:r>
                        <a:rPr lang="en-US" sz="800"/>
                        <a:t>At Work Group for Development or Revision</a:t>
                      </a:r>
                    </a:p>
                  </a:txBody>
                  <a:tcPr marL="68580" marR="68580" marT="34290" marB="34290"/>
                </a:tc>
                <a:tc>
                  <a:txBody>
                    <a:bodyPr/>
                    <a:lstStyle/>
                    <a:p>
                      <a:r>
                        <a:rPr lang="en-US" sz="800"/>
                        <a:t>At Steering Committee for Review</a:t>
                      </a:r>
                    </a:p>
                  </a:txBody>
                  <a:tcPr marL="68580" marR="68580" marT="34290" marB="34290"/>
                </a:tc>
                <a:tc>
                  <a:txBody>
                    <a:bodyPr/>
                    <a:lstStyle/>
                    <a:p>
                      <a:r>
                        <a:rPr lang="en-US" sz="800"/>
                        <a:t>At Senior Leadership for Review &amp; Approval</a:t>
                      </a:r>
                    </a:p>
                  </a:txBody>
                  <a:tcPr marL="68580" marR="68580" marT="34290" marB="34290"/>
                </a:tc>
                <a:tc>
                  <a:txBody>
                    <a:bodyPr/>
                    <a:lstStyle/>
                    <a:p>
                      <a:r>
                        <a:rPr lang="en-US" sz="800"/>
                        <a:t>Approved for Implementation</a:t>
                      </a:r>
                    </a:p>
                  </a:txBody>
                  <a:tcPr marL="68580" marR="68580" marT="34290" marB="34290"/>
                </a:tc>
                <a:tc>
                  <a:txBody>
                    <a:bodyPr/>
                    <a:lstStyle/>
                    <a:p>
                      <a:r>
                        <a:rPr lang="en-US" sz="800"/>
                        <a:t>In Implementation or Piloting for Implementation</a:t>
                      </a:r>
                    </a:p>
                  </a:txBody>
                  <a:tcPr marL="68580" marR="68580" marT="34290" marB="34290"/>
                </a:tc>
                <a:extLst>
                  <a:ext uri="{0D108BD9-81ED-4DB2-BD59-A6C34878D82A}">
                    <a16:rowId xmlns:a16="http://schemas.microsoft.com/office/drawing/2014/main" val="1223871117"/>
                  </a:ext>
                </a:extLst>
              </a:tr>
              <a:tr h="377190">
                <a:tc>
                  <a:txBody>
                    <a:bodyPr/>
                    <a:lstStyle/>
                    <a:p>
                      <a:r>
                        <a:rPr lang="en-US" sz="800"/>
                        <a:t>SOGI</a:t>
                      </a:r>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850492010"/>
                  </a:ext>
                </a:extLst>
              </a:tr>
            </a:tbl>
          </a:graphicData>
        </a:graphic>
      </p:graphicFrame>
      <p:sp>
        <p:nvSpPr>
          <p:cNvPr id="9" name="Oval 8">
            <a:extLst>
              <a:ext uri="{FF2B5EF4-FFF2-40B4-BE49-F238E27FC236}">
                <a16:creationId xmlns:a16="http://schemas.microsoft.com/office/drawing/2014/main" id="{01873193-B78E-49F2-BA2B-B9F0E574C4A0}"/>
              </a:ext>
            </a:extLst>
          </p:cNvPr>
          <p:cNvSpPr/>
          <p:nvPr/>
        </p:nvSpPr>
        <p:spPr>
          <a:xfrm>
            <a:off x="6638653" y="2366458"/>
            <a:ext cx="280988" cy="273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pic>
        <p:nvPicPr>
          <p:cNvPr id="2" name="Picture 1" descr="Screen Shot 2020-09-06 at 10.55.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801" y="2720340"/>
            <a:ext cx="4329602" cy="3033617"/>
          </a:xfrm>
          <a:prstGeom prst="rect">
            <a:avLst/>
          </a:prstGeom>
        </p:spPr>
      </p:pic>
      <p:sp>
        <p:nvSpPr>
          <p:cNvPr id="3" name="TextBox 2"/>
          <p:cNvSpPr txBox="1"/>
          <p:nvPr/>
        </p:nvSpPr>
        <p:spPr>
          <a:xfrm>
            <a:off x="4604228" y="2787256"/>
            <a:ext cx="3628182" cy="323165"/>
          </a:xfrm>
          <a:prstGeom prst="rect">
            <a:avLst/>
          </a:prstGeom>
          <a:solidFill>
            <a:schemeClr val="bg1"/>
          </a:solidFill>
        </p:spPr>
        <p:txBody>
          <a:bodyPr wrap="square" rtlCol="0">
            <a:spAutoFit/>
          </a:bodyPr>
          <a:lstStyle/>
          <a:p>
            <a:pPr defTabSz="685800">
              <a:buClr>
                <a:srgbClr val="000000"/>
              </a:buClr>
            </a:pPr>
            <a:r>
              <a:rPr lang="en-US" sz="1500" b="1" kern="0">
                <a:solidFill>
                  <a:srgbClr val="000000"/>
                </a:solidFill>
                <a:latin typeface="Arial"/>
                <a:cs typeface="Arial"/>
                <a:sym typeface="Arial"/>
              </a:rPr>
              <a:t>Two Health Equity Style Guides</a:t>
            </a:r>
          </a:p>
        </p:txBody>
      </p:sp>
      <p:pic>
        <p:nvPicPr>
          <p:cNvPr id="6" name="Picture 5" descr="Screen Shot 2020-09-07 at 4.44.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9" y="2894021"/>
            <a:ext cx="4492160" cy="2790584"/>
          </a:xfrm>
          <a:prstGeom prst="rect">
            <a:avLst/>
          </a:prstGeom>
        </p:spPr>
      </p:pic>
      <p:sp>
        <p:nvSpPr>
          <p:cNvPr id="10" name="TextBox 9"/>
          <p:cNvSpPr txBox="1"/>
          <p:nvPr/>
        </p:nvSpPr>
        <p:spPr>
          <a:xfrm>
            <a:off x="277856" y="2753477"/>
            <a:ext cx="3628182" cy="323165"/>
          </a:xfrm>
          <a:prstGeom prst="rect">
            <a:avLst/>
          </a:prstGeom>
          <a:solidFill>
            <a:schemeClr val="bg1"/>
          </a:solidFill>
        </p:spPr>
        <p:txBody>
          <a:bodyPr wrap="square" rtlCol="0">
            <a:spAutoFit/>
          </a:bodyPr>
          <a:lstStyle/>
          <a:p>
            <a:pPr defTabSz="685800">
              <a:buClr>
                <a:srgbClr val="000000"/>
              </a:buClr>
            </a:pPr>
            <a:r>
              <a:rPr lang="en-US" sz="1500" b="1" kern="0">
                <a:solidFill>
                  <a:srgbClr val="000000"/>
                </a:solidFill>
                <a:latin typeface="Arial"/>
                <a:cs typeface="Arial"/>
                <a:sym typeface="Arial"/>
              </a:rPr>
              <a:t>Data Standards</a:t>
            </a:r>
          </a:p>
        </p:txBody>
      </p:sp>
    </p:spTree>
    <p:extLst>
      <p:ext uri="{BB962C8B-B14F-4D97-AF65-F5344CB8AC3E}">
        <p14:creationId xmlns:p14="http://schemas.microsoft.com/office/powerpoint/2010/main" val="420869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2"/>
          <p:cNvSpPr txBox="1">
            <a:spLocks noGrp="1"/>
          </p:cNvSpPr>
          <p:nvPr>
            <p:ph type="sldNum" idx="12"/>
          </p:nvPr>
        </p:nvSpPr>
        <p:spPr>
          <a:xfrm>
            <a:off x="6567396" y="5726622"/>
            <a:ext cx="2052311" cy="273844"/>
          </a:xfrm>
          <a:prstGeom prst="rect">
            <a:avLst/>
          </a:prstGeom>
          <a:noFill/>
          <a:ln>
            <a:noFill/>
          </a:ln>
        </p:spPr>
        <p:txBody>
          <a:bodyPr spcFirstLastPara="1" wrap="square" lIns="68569" tIns="34275" rIns="68569" bIns="34275" anchor="ctr" anchorCtr="0">
            <a:noAutofit/>
          </a:bodyPr>
          <a:lstStyle/>
          <a:p>
            <a:pPr defTabSz="685800">
              <a:buClr>
                <a:srgbClr val="000000"/>
              </a:buClr>
            </a:pPr>
            <a:fld id="{00000000-1234-1234-1234-123412341234}" type="slidenum">
              <a:rPr lang="en-US" kern="0"/>
              <a:pPr defTabSz="685800">
                <a:buClr>
                  <a:srgbClr val="000000"/>
                </a:buClr>
              </a:pPr>
              <a:t>14</a:t>
            </a:fld>
            <a:endParaRPr kern="0"/>
          </a:p>
        </p:txBody>
      </p:sp>
    </p:spTree>
    <p:extLst>
      <p:ext uri="{BB962C8B-B14F-4D97-AF65-F5344CB8AC3E}">
        <p14:creationId xmlns:p14="http://schemas.microsoft.com/office/powerpoint/2010/main" val="214293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hidden="1"/>
          <p:cNvGraphicFramePr/>
          <p:nvPr/>
        </p:nvGraphicFramePr>
        <p:xfrm>
          <a:off x="1894" y="1624"/>
          <a:ext cx="1623" cy="1623"/>
        </p:xfrm>
        <a:graphic>
          <a:graphicData uri="http://schemas.openxmlformats.org/presentationml/2006/ole">
            <mc:AlternateContent xmlns:mc="http://schemas.openxmlformats.org/markup-compatibility/2006">
              <mc:Choice xmlns:v="urn:schemas-microsoft-com:vml" Requires="v">
                <p:oleObj spid="_x0000_s7170" name="think-cell Slide" r:id="rId5" imgW="12694" imgH="12700" progId="TCLayout.ActiveDocument.1">
                  <p:embed/>
                </p:oleObj>
              </mc:Choice>
              <mc:Fallback>
                <p:oleObj name="think-cell Slide" r:id="rId5" imgW="12694" imgH="12700" progId="TCLayout.ActiveDocument.1">
                  <p:embed/>
                  <p:pic>
                    <p:nvPicPr>
                      <p:cNvPr id="2" name="Object 7" hidden="1"/>
                      <p:cNvPicPr/>
                      <p:nvPr/>
                    </p:nvPicPr>
                    <p:blipFill>
                      <a:blip r:embed="rId6"/>
                      <a:stretch>
                        <a:fillRect/>
                      </a:stretch>
                    </p:blipFill>
                    <p:spPr>
                      <a:xfrm>
                        <a:off x="1894" y="1624"/>
                        <a:ext cx="1623" cy="1623"/>
                      </a:xfrm>
                      <a:prstGeom prst="rect">
                        <a:avLst/>
                      </a:prstGeom>
                      <a:noFill/>
                      <a:ln>
                        <a:noFill/>
                      </a:ln>
                    </p:spPr>
                  </p:pic>
                </p:oleObj>
              </mc:Fallback>
            </mc:AlternateContent>
          </a:graphicData>
        </a:graphic>
      </p:graphicFrame>
      <p:sp>
        <p:nvSpPr>
          <p:cNvPr id="3" name="Rectangle 2" hidden="1">
            <a:extLst>
              <a:ext uri="{FF2B5EF4-FFF2-40B4-BE49-F238E27FC236}">
                <a16:creationId xmlns:a16="http://schemas.microsoft.com/office/drawing/2014/main" id="{245AD0F5-D534-48C2-9EA8-FC9D9E2E3EFE}"/>
              </a:ext>
            </a:extLst>
          </p:cNvPr>
          <p:cNvSpPr/>
          <p:nvPr>
            <p:custDataLst>
              <p:tags r:id="rId2"/>
            </p:custDataLst>
          </p:nvPr>
        </p:nvSpPr>
        <p:spPr>
          <a:xfrm>
            <a:off x="270" y="1"/>
            <a:ext cx="161974" cy="161974"/>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32962" fontAlgn="base">
              <a:spcBef>
                <a:spcPct val="0"/>
              </a:spcBef>
              <a:spcAft>
                <a:spcPct val="0"/>
              </a:spcAft>
            </a:pPr>
            <a:endParaRPr lang="en-US" sz="1939" b="1">
              <a:solidFill>
                <a:srgbClr val="000000"/>
              </a:solidFill>
              <a:latin typeface="Arial" panose="020B0604020202020204" pitchFamily="34" charset="0"/>
              <a:ea typeface="ＭＳ Ｐゴシック" panose="020B0600070205080204" pitchFamily="34" charset="-128"/>
              <a:sym typeface="Arial" panose="020B0604020202020204" pitchFamily="34" charset="0"/>
            </a:endParaRPr>
          </a:p>
        </p:txBody>
      </p:sp>
      <p:sp>
        <p:nvSpPr>
          <p:cNvPr id="31" name="Title 30">
            <a:extLst>
              <a:ext uri="{FF2B5EF4-FFF2-40B4-BE49-F238E27FC236}">
                <a16:creationId xmlns:a16="http://schemas.microsoft.com/office/drawing/2014/main" id="{56F23D64-8543-AA43-9A0A-9D45F0D25354}"/>
              </a:ext>
            </a:extLst>
          </p:cNvPr>
          <p:cNvSpPr>
            <a:spLocks noGrp="1"/>
          </p:cNvSpPr>
          <p:nvPr>
            <p:ph type="title"/>
          </p:nvPr>
        </p:nvSpPr>
        <p:spPr/>
        <p:txBody>
          <a:bodyPr/>
          <a:lstStyle/>
          <a:p>
            <a:r>
              <a:rPr lang="en-US"/>
              <a:t>MassHealth: Health Equity Workgroup</a:t>
            </a:r>
          </a:p>
        </p:txBody>
      </p:sp>
      <p:sp>
        <p:nvSpPr>
          <p:cNvPr id="15" name="Text Placeholder 6">
            <a:extLst>
              <a:ext uri="{FF2B5EF4-FFF2-40B4-BE49-F238E27FC236}">
                <a16:creationId xmlns:a16="http://schemas.microsoft.com/office/drawing/2014/main" id="{54294BAE-0AB8-4FCB-A2EB-68E9CE083259}"/>
              </a:ext>
            </a:extLst>
          </p:cNvPr>
          <p:cNvSpPr txBox="1">
            <a:spLocks/>
          </p:cNvSpPr>
          <p:nvPr/>
        </p:nvSpPr>
        <p:spPr>
          <a:xfrm>
            <a:off x="259344" y="555907"/>
            <a:ext cx="8777663" cy="6187481"/>
          </a:xfrm>
          <a:prstGeom prst="rect">
            <a:avLst/>
          </a:prstGeom>
        </p:spPr>
        <p:txBody>
          <a:bodyPr/>
          <a:lstStyle>
            <a:lvl1pPr marL="0" indent="0" algn="l" defTabSz="891277" rtl="0" eaLnBrk="1" fontAlgn="base" hangingPunct="1">
              <a:spcBef>
                <a:spcPct val="0"/>
              </a:spcBef>
              <a:spcAft>
                <a:spcPts val="588"/>
              </a:spcAft>
              <a:buClr>
                <a:schemeClr val="tx2"/>
              </a:buClr>
              <a:defRPr sz="1600" baseline="0">
                <a:solidFill>
                  <a:schemeClr val="tx1"/>
                </a:solidFill>
                <a:latin typeface="+mn-lt"/>
                <a:ea typeface="+mn-ea"/>
                <a:cs typeface="+mn-cs"/>
              </a:defRPr>
            </a:lvl1pPr>
            <a:lvl2pPr marL="192795" indent="-191217" algn="l" defTabSz="891277" rtl="0" eaLnBrk="1" fontAlgn="base" hangingPunct="1">
              <a:spcBef>
                <a:spcPct val="0"/>
              </a:spcBef>
              <a:spcAft>
                <a:spcPts val="588"/>
              </a:spcAft>
              <a:buClr>
                <a:schemeClr val="tx2"/>
              </a:buClr>
              <a:buSzPct val="125000"/>
              <a:buFont typeface="Arial" charset="0"/>
              <a:buChar char="▪"/>
              <a:defRPr sz="1600" baseline="0">
                <a:solidFill>
                  <a:schemeClr val="tx1"/>
                </a:solidFill>
                <a:latin typeface="+mn-lt"/>
              </a:defRPr>
            </a:lvl2pPr>
            <a:lvl3pPr marL="455093" indent="-260748" algn="l" defTabSz="891277" rtl="0" eaLnBrk="1" fontAlgn="base" hangingPunct="1">
              <a:spcBef>
                <a:spcPct val="0"/>
              </a:spcBef>
              <a:spcAft>
                <a:spcPts val="588"/>
              </a:spcAft>
              <a:buClr>
                <a:schemeClr val="tx2"/>
              </a:buClr>
              <a:buSzPct val="120000"/>
              <a:buFont typeface="Arial" charset="0"/>
              <a:buChar char="–"/>
              <a:defRPr sz="1600" baseline="0">
                <a:solidFill>
                  <a:schemeClr val="tx1"/>
                </a:solidFill>
                <a:latin typeface="+mn-lt"/>
              </a:defRPr>
            </a:lvl3pPr>
            <a:lvl4pPr marL="611568" indent="-154872" algn="l" defTabSz="891277" rtl="0" eaLnBrk="1" fontAlgn="base" hangingPunct="1">
              <a:spcBef>
                <a:spcPct val="0"/>
              </a:spcBef>
              <a:spcAft>
                <a:spcPts val="588"/>
              </a:spcAft>
              <a:buClr>
                <a:schemeClr val="tx2"/>
              </a:buClr>
              <a:buSzPct val="120000"/>
              <a:buFont typeface="Arial" charset="0"/>
              <a:buChar char="▫"/>
              <a:defRPr sz="1600" baseline="0">
                <a:solidFill>
                  <a:schemeClr val="tx1"/>
                </a:solidFill>
                <a:latin typeface="+mn-lt"/>
              </a:defRPr>
            </a:lvl4pPr>
            <a:lvl5pPr marL="746399" indent="-129582" algn="l" defTabSz="891277" rtl="0" eaLnBrk="1" fontAlgn="base" hangingPunct="1">
              <a:spcBef>
                <a:spcPct val="0"/>
              </a:spcBef>
              <a:spcAft>
                <a:spcPts val="588"/>
              </a:spcAft>
              <a:buClr>
                <a:schemeClr val="tx2"/>
              </a:buClr>
              <a:buSzPct val="89000"/>
              <a:buFont typeface="Arial" charset="0"/>
              <a:buChar char="-"/>
              <a:defRPr sz="1600" baseline="0">
                <a:solidFill>
                  <a:schemeClr val="tx1"/>
                </a:solidFill>
                <a:latin typeface="+mn-lt"/>
              </a:defRPr>
            </a:lvl5pPr>
            <a:lvl6pPr marL="746399" indent="-129582" algn="l" defTabSz="89127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399" indent="-129582" algn="l" defTabSz="89127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399" indent="-129582" algn="l" defTabSz="89127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399" indent="-129582" algn="l" defTabSz="891277"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defTabSz="909370">
              <a:lnSpc>
                <a:spcPct val="115000"/>
              </a:lnSpc>
              <a:spcBef>
                <a:spcPts val="0"/>
              </a:spcBef>
              <a:spcAft>
                <a:spcPts val="0"/>
              </a:spcAft>
              <a:buClr>
                <a:srgbClr val="000000"/>
              </a:buClr>
            </a:pPr>
            <a:r>
              <a:rPr lang="en-US" sz="1632" b="1" u="sng" kern="0" dirty="0">
                <a:solidFill>
                  <a:srgbClr val="000000"/>
                </a:solidFill>
                <a:latin typeface="Arial"/>
                <a:ea typeface="Calibri" panose="020F0502020204030204" pitchFamily="34" charset="0"/>
                <a:cs typeface="Times New Roman" panose="02020603050405020304" pitchFamily="18" charset="0"/>
              </a:rPr>
              <a:t>Proposed Vision, Mission Goal:</a:t>
            </a:r>
          </a:p>
          <a:p>
            <a:pPr defTabSz="909370">
              <a:lnSpc>
                <a:spcPct val="115000"/>
              </a:lnSpc>
              <a:spcBef>
                <a:spcPts val="0"/>
              </a:spcBef>
              <a:spcAft>
                <a:spcPts val="0"/>
              </a:spcAft>
              <a:buClr>
                <a:srgbClr val="000000"/>
              </a:buClr>
            </a:pPr>
            <a:endParaRPr lang="en-US" sz="510" u="sng" kern="0" dirty="0">
              <a:solidFill>
                <a:srgbClr val="000000"/>
              </a:solidFill>
              <a:latin typeface="Arial"/>
              <a:ea typeface="Calibri" panose="020F0502020204030204" pitchFamily="34" charset="0"/>
              <a:cs typeface="Times New Roman" panose="02020603050405020304" pitchFamily="18" charset="0"/>
            </a:endParaRPr>
          </a:p>
          <a:p>
            <a:pPr defTabSz="909370">
              <a:lnSpc>
                <a:spcPct val="115000"/>
              </a:lnSpc>
              <a:spcBef>
                <a:spcPts val="0"/>
              </a:spcBef>
              <a:spcAft>
                <a:spcPts val="0"/>
              </a:spcAft>
              <a:buClr>
                <a:srgbClr val="000000"/>
              </a:buClr>
            </a:pPr>
            <a:r>
              <a:rPr lang="en-US" sz="1632" u="sng" kern="0" dirty="0">
                <a:solidFill>
                  <a:srgbClr val="000000"/>
                </a:solidFill>
                <a:latin typeface="Arial"/>
                <a:ea typeface="Calibri" panose="020F0502020204030204" pitchFamily="34" charset="0"/>
                <a:cs typeface="Times New Roman" panose="02020603050405020304" pitchFamily="18" charset="0"/>
              </a:rPr>
              <a:t>Vision:</a:t>
            </a:r>
            <a:r>
              <a:rPr lang="en-US" sz="1632" kern="0" dirty="0">
                <a:solidFill>
                  <a:srgbClr val="000000"/>
                </a:solidFill>
                <a:latin typeface="Arial"/>
                <a:ea typeface="Calibri" panose="020F0502020204030204" pitchFamily="34" charset="0"/>
                <a:cs typeface="Times New Roman" panose="02020603050405020304" pitchFamily="18" charset="0"/>
              </a:rPr>
              <a:t> Everyone in Massachusetts can achieve their full potential for health and wellbeing across the lifespan</a:t>
            </a:r>
          </a:p>
          <a:p>
            <a:pPr defTabSz="909370">
              <a:lnSpc>
                <a:spcPct val="115000"/>
              </a:lnSpc>
              <a:spcBef>
                <a:spcPts val="0"/>
              </a:spcBef>
              <a:spcAft>
                <a:spcPts val="0"/>
              </a:spcAft>
              <a:buClr>
                <a:srgbClr val="000000"/>
              </a:buClr>
            </a:pPr>
            <a:endParaRPr lang="en-US" sz="510" kern="0" dirty="0">
              <a:solidFill>
                <a:srgbClr val="000000"/>
              </a:solidFill>
              <a:latin typeface="Arial"/>
              <a:ea typeface="Calibri" panose="020F0502020204030204" pitchFamily="34" charset="0"/>
              <a:cs typeface="Times New Roman" panose="02020603050405020304" pitchFamily="18" charset="0"/>
            </a:endParaRPr>
          </a:p>
          <a:p>
            <a:pPr defTabSz="909370">
              <a:lnSpc>
                <a:spcPct val="115000"/>
              </a:lnSpc>
              <a:spcBef>
                <a:spcPts val="0"/>
              </a:spcBef>
              <a:spcAft>
                <a:spcPts val="0"/>
              </a:spcAft>
              <a:buClr>
                <a:srgbClr val="000000"/>
              </a:buClr>
            </a:pPr>
            <a:r>
              <a:rPr lang="en-US" sz="1632" u="sng" kern="0" dirty="0">
                <a:solidFill>
                  <a:srgbClr val="000000"/>
                </a:solidFill>
                <a:latin typeface="Arial"/>
                <a:ea typeface="Calibri" panose="020F0502020204030204" pitchFamily="34" charset="0"/>
                <a:cs typeface="Times New Roman" panose="02020603050405020304" pitchFamily="18" charset="0"/>
              </a:rPr>
              <a:t>Mission:</a:t>
            </a:r>
            <a:r>
              <a:rPr lang="en-US" sz="1632" kern="0" dirty="0">
                <a:solidFill>
                  <a:srgbClr val="000000"/>
                </a:solidFill>
                <a:latin typeface="Arial"/>
                <a:ea typeface="Calibri" panose="020F0502020204030204" pitchFamily="34" charset="0"/>
                <a:cs typeface="Times New Roman" panose="02020603050405020304" pitchFamily="18" charset="0"/>
              </a:rPr>
              <a:t> To promote, and strengthen MassHealth's efforts to integrate health equity into all programs, policies and communication to eliminate all disparities in health and healthcare</a:t>
            </a:r>
          </a:p>
          <a:p>
            <a:pPr defTabSz="909370">
              <a:lnSpc>
                <a:spcPct val="115000"/>
              </a:lnSpc>
              <a:spcBef>
                <a:spcPts val="0"/>
              </a:spcBef>
              <a:spcAft>
                <a:spcPts val="0"/>
              </a:spcAft>
              <a:buClr>
                <a:srgbClr val="000000"/>
              </a:buClr>
            </a:pPr>
            <a:endParaRPr lang="en-US" sz="510" kern="0"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r>
              <a:rPr lang="en-US" sz="1632" u="sng" dirty="0">
                <a:solidFill>
                  <a:srgbClr val="000000"/>
                </a:solidFill>
                <a:latin typeface="Arial"/>
                <a:ea typeface="Calibri" panose="020F0502020204030204" pitchFamily="34" charset="0"/>
                <a:cs typeface="Times New Roman" panose="02020603050405020304" pitchFamily="18" charset="0"/>
              </a:rPr>
              <a:t>Overarching goal</a:t>
            </a:r>
            <a:r>
              <a:rPr lang="en-US" sz="1632" dirty="0">
                <a:solidFill>
                  <a:srgbClr val="000000"/>
                </a:solidFill>
                <a:latin typeface="Arial"/>
                <a:ea typeface="Calibri" panose="020F0502020204030204" pitchFamily="34" charset="0"/>
                <a:cs typeface="Times New Roman" panose="02020603050405020304" pitchFamily="18" charset="0"/>
              </a:rPr>
              <a:t> is to eliminate health disparities, and achieve health equity</a:t>
            </a:r>
          </a:p>
          <a:p>
            <a:pPr defTabSz="909370">
              <a:spcAft>
                <a:spcPts val="0"/>
              </a:spcAft>
              <a:buClr>
                <a:srgbClr val="000000"/>
              </a:buClr>
            </a:pPr>
            <a:endParaRPr lang="en-US" sz="1224"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r>
              <a:rPr lang="en-US" sz="1632" dirty="0">
                <a:solidFill>
                  <a:srgbClr val="000000"/>
                </a:solidFill>
                <a:latin typeface="Arial"/>
                <a:ea typeface="Calibri" panose="020F0502020204030204" pitchFamily="34" charset="0"/>
                <a:cs typeface="Times New Roman" panose="02020603050405020304" pitchFamily="18" charset="0"/>
              </a:rPr>
              <a:t> </a:t>
            </a:r>
          </a:p>
          <a:p>
            <a:pPr defTabSz="909370">
              <a:spcAft>
                <a:spcPts val="0"/>
              </a:spcAft>
              <a:buClr>
                <a:srgbClr val="000000"/>
              </a:buClr>
            </a:pPr>
            <a:endParaRPr lang="en-US" sz="1632" u="sng"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endParaRPr lang="en-US" sz="1632" u="sng"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endParaRPr lang="en-US" sz="1632" u="sng"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endParaRPr lang="en-US" sz="1632" u="sng"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endParaRPr lang="en-US" sz="1632" u="sng" dirty="0">
              <a:solidFill>
                <a:srgbClr val="000000"/>
              </a:solidFill>
              <a:latin typeface="Arial"/>
              <a:ea typeface="Calibri" panose="020F0502020204030204" pitchFamily="34" charset="0"/>
              <a:cs typeface="Times New Roman" panose="02020603050405020304" pitchFamily="18" charset="0"/>
            </a:endParaRPr>
          </a:p>
          <a:p>
            <a:pPr defTabSz="909370">
              <a:spcAft>
                <a:spcPts val="0"/>
              </a:spcAft>
              <a:buClr>
                <a:srgbClr val="000000"/>
              </a:buClr>
            </a:pPr>
            <a:r>
              <a:rPr lang="en-US" sz="1632" u="sng" dirty="0">
                <a:solidFill>
                  <a:srgbClr val="000000"/>
                </a:solidFill>
                <a:latin typeface="Arial"/>
                <a:ea typeface="Calibri" panose="020F0502020204030204" pitchFamily="34" charset="0"/>
                <a:cs typeface="Times New Roman" panose="02020603050405020304" pitchFamily="18" charset="0"/>
              </a:rPr>
              <a:t>Activity:</a:t>
            </a:r>
            <a:endParaRPr lang="en-US" sz="1632" b="1" u="sng" dirty="0">
              <a:solidFill>
                <a:srgbClr val="000000"/>
              </a:solidFill>
              <a:latin typeface="Arial"/>
              <a:ea typeface="Calibri" panose="020F0502020204030204" pitchFamily="34" charset="0"/>
              <a:cs typeface="Times New Roman" panose="02020603050405020304" pitchFamily="18" charset="0"/>
            </a:endParaRPr>
          </a:p>
          <a:p>
            <a:pPr marL="349861" indent="-349861" defTabSz="909370">
              <a:spcAft>
                <a:spcPts val="0"/>
              </a:spcAft>
              <a:buClr>
                <a:srgbClr val="000000"/>
              </a:buClr>
              <a:buFont typeface="Symbol" panose="05050102010706020507" pitchFamily="18" charset="2"/>
              <a:buChar char=""/>
            </a:pPr>
            <a:r>
              <a:rPr lang="en-US" sz="1632" dirty="0">
                <a:solidFill>
                  <a:srgbClr val="000000"/>
                </a:solidFill>
                <a:latin typeface="Arial"/>
                <a:ea typeface="Calibri" panose="020F0502020204030204" pitchFamily="34" charset="0"/>
                <a:cs typeface="Times New Roman" panose="02020603050405020304" pitchFamily="18" charset="0"/>
              </a:rPr>
              <a:t>Provide </a:t>
            </a:r>
            <a:r>
              <a:rPr lang="en-US" sz="1632" u="sng" dirty="0">
                <a:solidFill>
                  <a:srgbClr val="000000"/>
                </a:solidFill>
                <a:latin typeface="Arial"/>
                <a:ea typeface="Calibri" panose="020F0502020204030204" pitchFamily="34" charset="0"/>
                <a:cs typeface="Times New Roman" panose="02020603050405020304" pitchFamily="18" charset="0"/>
              </a:rPr>
              <a:t>recommendations</a:t>
            </a:r>
            <a:r>
              <a:rPr lang="en-US" sz="1632" dirty="0">
                <a:solidFill>
                  <a:srgbClr val="000000"/>
                </a:solidFill>
                <a:latin typeface="Arial"/>
                <a:ea typeface="Calibri" panose="020F0502020204030204" pitchFamily="34" charset="0"/>
                <a:cs typeface="Times New Roman" panose="02020603050405020304" pitchFamily="18" charset="0"/>
              </a:rPr>
              <a:t> to explicitly incorporate health equity framework into specific policies and programs for 2023-27 waiver, and </a:t>
            </a:r>
          </a:p>
          <a:p>
            <a:pPr marL="349861" indent="-349861" defTabSz="909370">
              <a:spcAft>
                <a:spcPts val="0"/>
              </a:spcAft>
              <a:buClr>
                <a:srgbClr val="000000"/>
              </a:buClr>
              <a:buFont typeface="Symbol" panose="05050102010706020507" pitchFamily="18" charset="2"/>
              <a:buChar char=""/>
            </a:pPr>
            <a:r>
              <a:rPr lang="en-US" sz="1632" dirty="0">
                <a:solidFill>
                  <a:srgbClr val="000000"/>
                </a:solidFill>
                <a:latin typeface="Arial"/>
                <a:ea typeface="Calibri" panose="020F0502020204030204" pitchFamily="34" charset="0"/>
                <a:cs typeface="Times New Roman" panose="02020603050405020304" pitchFamily="18" charset="0"/>
              </a:rPr>
              <a:t>Develop a </a:t>
            </a:r>
            <a:r>
              <a:rPr lang="en-US" sz="1632" u="sng" dirty="0">
                <a:solidFill>
                  <a:srgbClr val="000000"/>
                </a:solidFill>
                <a:latin typeface="Arial"/>
                <a:ea typeface="Calibri" panose="020F0502020204030204" pitchFamily="34" charset="0"/>
                <a:cs typeface="Times New Roman" panose="02020603050405020304" pitchFamily="18" charset="0"/>
              </a:rPr>
              <a:t>checklist</a:t>
            </a:r>
            <a:r>
              <a:rPr lang="en-US" sz="1632" dirty="0">
                <a:solidFill>
                  <a:srgbClr val="000000"/>
                </a:solidFill>
                <a:latin typeface="Arial"/>
                <a:ea typeface="Calibri" panose="020F0502020204030204" pitchFamily="34" charset="0"/>
                <a:cs typeface="Times New Roman" panose="02020603050405020304" pitchFamily="18" charset="0"/>
              </a:rPr>
              <a:t> for high priority workstream leaders to explicitly incorporate health equity into all of our programs, policies, practices and funding</a:t>
            </a:r>
          </a:p>
          <a:p>
            <a:pPr marL="349861" indent="-349861" defTabSz="909370">
              <a:spcAft>
                <a:spcPts val="0"/>
              </a:spcAft>
              <a:buClr>
                <a:srgbClr val="000000"/>
              </a:buClr>
              <a:buFont typeface="Symbol" panose="05050102010706020507" pitchFamily="18" charset="2"/>
              <a:buChar char=""/>
            </a:pPr>
            <a:r>
              <a:rPr lang="en-US" sz="1632" dirty="0">
                <a:solidFill>
                  <a:srgbClr val="000000"/>
                </a:solidFill>
                <a:latin typeface="Arial"/>
                <a:ea typeface="Calibri" panose="020F0502020204030204" pitchFamily="34" charset="0"/>
                <a:cs typeface="Times New Roman" panose="02020603050405020304" pitchFamily="18" charset="0"/>
              </a:rPr>
              <a:t>Develop </a:t>
            </a:r>
            <a:r>
              <a:rPr lang="en-US" sz="1632" dirty="0">
                <a:solidFill>
                  <a:srgbClr val="000000"/>
                </a:solidFill>
                <a:latin typeface="Arial"/>
                <a:cs typeface="Times New Roman" panose="02020603050405020304" pitchFamily="18" charset="0"/>
              </a:rPr>
              <a:t>a </a:t>
            </a:r>
            <a:r>
              <a:rPr lang="en-US" sz="1632" u="sng" dirty="0">
                <a:solidFill>
                  <a:srgbClr val="000000"/>
                </a:solidFill>
                <a:latin typeface="Arial"/>
                <a:cs typeface="Times New Roman" panose="02020603050405020304" pitchFamily="18" charset="0"/>
              </a:rPr>
              <a:t>5-year roadmap </a:t>
            </a:r>
            <a:r>
              <a:rPr lang="en-US" sz="1632" dirty="0">
                <a:solidFill>
                  <a:srgbClr val="000000"/>
                </a:solidFill>
                <a:latin typeface="Arial"/>
                <a:cs typeface="Times New Roman" panose="02020603050405020304" pitchFamily="18" charset="0"/>
              </a:rPr>
              <a:t>to guide MassHealth (Enterprise)-wide efforts through </a:t>
            </a:r>
            <a:r>
              <a:rPr lang="en-US" sz="1632" u="sng" dirty="0">
                <a:solidFill>
                  <a:srgbClr val="000000"/>
                </a:solidFill>
                <a:latin typeface="Arial"/>
                <a:cs typeface="Times New Roman" panose="02020603050405020304" pitchFamily="18" charset="0"/>
              </a:rPr>
              <a:t>a unified vision of equity</a:t>
            </a:r>
            <a:r>
              <a:rPr lang="en-US" sz="1632" dirty="0">
                <a:solidFill>
                  <a:srgbClr val="000000"/>
                </a:solidFill>
                <a:latin typeface="Arial"/>
                <a:cs typeface="Times New Roman" panose="02020603050405020304" pitchFamily="18" charset="0"/>
              </a:rPr>
              <a:t> to eliminate health and health care disparities with  </a:t>
            </a:r>
          </a:p>
          <a:p>
            <a:pPr marL="852344" lvl="2" indent="-349861" defTabSz="909370">
              <a:spcAft>
                <a:spcPts val="0"/>
              </a:spcAft>
              <a:buClr>
                <a:srgbClr val="000000"/>
              </a:buClr>
              <a:buFont typeface="Courier New" panose="02070309020205020404" pitchFamily="49" charset="0"/>
              <a:buChar char="o"/>
            </a:pPr>
            <a:r>
              <a:rPr lang="en-US" sz="1632" dirty="0">
                <a:solidFill>
                  <a:srgbClr val="000000"/>
                </a:solidFill>
                <a:latin typeface="Arial"/>
                <a:cs typeface="Times New Roman" panose="02020603050405020304" pitchFamily="18" charset="0"/>
              </a:rPr>
              <a:t>a </a:t>
            </a:r>
            <a:r>
              <a:rPr lang="en-US" sz="1632" u="sng" dirty="0">
                <a:solidFill>
                  <a:srgbClr val="000000"/>
                </a:solidFill>
                <a:latin typeface="Arial"/>
                <a:cs typeface="Times New Roman" panose="02020603050405020304" pitchFamily="18" charset="0"/>
              </a:rPr>
              <a:t>strategy</a:t>
            </a:r>
            <a:r>
              <a:rPr lang="en-US" sz="1632" dirty="0">
                <a:solidFill>
                  <a:srgbClr val="000000"/>
                </a:solidFill>
                <a:latin typeface="Arial"/>
                <a:cs typeface="Times New Roman" panose="02020603050405020304" pitchFamily="18" charset="0"/>
              </a:rPr>
              <a:t> for advancing a health equity framework in all policies and programs</a:t>
            </a:r>
          </a:p>
          <a:p>
            <a:pPr marL="852344" lvl="2" indent="-349861" defTabSz="909370">
              <a:spcAft>
                <a:spcPts val="0"/>
              </a:spcAft>
              <a:buClr>
                <a:srgbClr val="000000"/>
              </a:buClr>
              <a:buFont typeface="Courier New" panose="02070309020205020404" pitchFamily="49" charset="0"/>
              <a:buChar char="o"/>
            </a:pPr>
            <a:r>
              <a:rPr lang="en-US" sz="1632" dirty="0">
                <a:solidFill>
                  <a:srgbClr val="000000"/>
                </a:solidFill>
                <a:latin typeface="Arial"/>
                <a:cs typeface="Times New Roman" panose="02020603050405020304" pitchFamily="18" charset="0"/>
              </a:rPr>
              <a:t>a </a:t>
            </a:r>
            <a:r>
              <a:rPr lang="en-US" sz="1632" u="sng" dirty="0">
                <a:solidFill>
                  <a:srgbClr val="000000"/>
                </a:solidFill>
                <a:latin typeface="Arial"/>
                <a:cs typeface="Times New Roman" panose="02020603050405020304" pitchFamily="18" charset="0"/>
              </a:rPr>
              <a:t>process</a:t>
            </a:r>
            <a:r>
              <a:rPr lang="en-US" sz="1632" dirty="0">
                <a:solidFill>
                  <a:srgbClr val="000000"/>
                </a:solidFill>
                <a:latin typeface="Arial"/>
                <a:cs typeface="Times New Roman" panose="02020603050405020304" pitchFamily="18" charset="0"/>
              </a:rPr>
              <a:t> to integrate health equity into all programs, policies and practices</a:t>
            </a:r>
          </a:p>
          <a:p>
            <a:pPr defTabSz="909370">
              <a:lnSpc>
                <a:spcPct val="115000"/>
              </a:lnSpc>
              <a:spcBef>
                <a:spcPts val="0"/>
              </a:spcBef>
              <a:spcAft>
                <a:spcPts val="1020"/>
              </a:spcAft>
              <a:buClr>
                <a:srgbClr val="000000"/>
              </a:buClr>
            </a:pPr>
            <a:r>
              <a:rPr lang="en-US" sz="1428" kern="0" dirty="0">
                <a:solidFill>
                  <a:srgbClr val="000000"/>
                </a:solidFill>
                <a:latin typeface="Tahoma" panose="020B0604030504040204" pitchFamily="34" charset="0"/>
                <a:ea typeface="Calibri" panose="020F0502020204030204" pitchFamily="34" charset="0"/>
                <a:cs typeface="Times New Roman" panose="02020603050405020304" pitchFamily="18" charset="0"/>
              </a:rPr>
              <a:t> </a:t>
            </a:r>
            <a:endParaRPr lang="en-US" sz="1428" kern="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41B1FD60-C26E-4F7A-A3AD-E96396151883}"/>
              </a:ext>
            </a:extLst>
          </p:cNvPr>
          <p:cNvGraphicFramePr/>
          <p:nvPr/>
        </p:nvGraphicFramePr>
        <p:xfrm>
          <a:off x="960552" y="2750820"/>
          <a:ext cx="6957842" cy="1353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A88E418D-B6F6-4915-BD52-E719110EF58A}"/>
              </a:ext>
            </a:extLst>
          </p:cNvPr>
          <p:cNvSpPr txBox="1"/>
          <p:nvPr/>
        </p:nvSpPr>
        <p:spPr>
          <a:xfrm flipH="1">
            <a:off x="2095577" y="6560214"/>
            <a:ext cx="5822816" cy="318412"/>
          </a:xfrm>
          <a:prstGeom prst="rect">
            <a:avLst/>
          </a:prstGeom>
          <a:noFill/>
        </p:spPr>
        <p:txBody>
          <a:bodyPr wrap="square" rtlCol="0">
            <a:spAutoFit/>
          </a:bodyPr>
          <a:lstStyle/>
          <a:p>
            <a:pPr defTabSz="932962" fontAlgn="base">
              <a:spcBef>
                <a:spcPct val="0"/>
              </a:spcBef>
              <a:spcAft>
                <a:spcPct val="0"/>
              </a:spcAft>
            </a:pPr>
            <a:r>
              <a:rPr lang="en-US" sz="1428" b="1">
                <a:solidFill>
                  <a:srgbClr val="000000"/>
                </a:solidFill>
                <a:latin typeface="Arial" charset="0"/>
              </a:rPr>
              <a:t>Draft Only  – For Policy Development Purposes Only</a:t>
            </a:r>
          </a:p>
        </p:txBody>
      </p:sp>
      <p:sp>
        <p:nvSpPr>
          <p:cNvPr id="8" name="Rectangle 7">
            <a:extLst>
              <a:ext uri="{FF2B5EF4-FFF2-40B4-BE49-F238E27FC236}">
                <a16:creationId xmlns:a16="http://schemas.microsoft.com/office/drawing/2014/main" id="{37BEC5CB-BB19-4979-BE3D-A2A14A0EF22D}"/>
              </a:ext>
            </a:extLst>
          </p:cNvPr>
          <p:cNvSpPr/>
          <p:nvPr/>
        </p:nvSpPr>
        <p:spPr>
          <a:xfrm>
            <a:off x="6058691" y="6330046"/>
            <a:ext cx="3085040" cy="24062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962" fontAlgn="base">
              <a:spcBef>
                <a:spcPct val="0"/>
              </a:spcBef>
              <a:spcAft>
                <a:spcPct val="0"/>
              </a:spcAft>
            </a:pPr>
            <a:endParaRPr lang="en-US" sz="1632">
              <a:solidFill>
                <a:srgbClr val="000000"/>
              </a:solidFill>
              <a:latin typeface="Arial"/>
            </a:endParaRPr>
          </a:p>
        </p:txBody>
      </p:sp>
    </p:spTree>
    <p:extLst>
      <p:ext uri="{BB962C8B-B14F-4D97-AF65-F5344CB8AC3E}">
        <p14:creationId xmlns:p14="http://schemas.microsoft.com/office/powerpoint/2010/main" val="415516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0D97-0A53-46D6-878A-229E2ABC96AB}"/>
              </a:ext>
            </a:extLst>
          </p:cNvPr>
          <p:cNvSpPr>
            <a:spLocks noGrp="1"/>
          </p:cNvSpPr>
          <p:nvPr>
            <p:ph type="title"/>
          </p:nvPr>
        </p:nvSpPr>
        <p:spPr/>
        <p:txBody>
          <a:bodyPr/>
          <a:lstStyle/>
          <a:p>
            <a:r>
              <a:rPr lang="en-US"/>
              <a:t>CHIA Work Streams Related to Health Equity</a:t>
            </a:r>
          </a:p>
        </p:txBody>
      </p:sp>
      <p:sp>
        <p:nvSpPr>
          <p:cNvPr id="3" name="Content Placeholder 2">
            <a:extLst>
              <a:ext uri="{FF2B5EF4-FFF2-40B4-BE49-F238E27FC236}">
                <a16:creationId xmlns:a16="http://schemas.microsoft.com/office/drawing/2014/main" id="{66E669A7-F68D-42CE-BF8D-4DEEA9BD3B15}"/>
              </a:ext>
            </a:extLst>
          </p:cNvPr>
          <p:cNvSpPr>
            <a:spLocks noGrp="1"/>
          </p:cNvSpPr>
          <p:nvPr>
            <p:ph sz="half" idx="1"/>
          </p:nvPr>
        </p:nvSpPr>
        <p:spPr>
          <a:xfrm>
            <a:off x="162560" y="1005840"/>
            <a:ext cx="8981440" cy="5852160"/>
          </a:xfrm>
        </p:spPr>
        <p:txBody>
          <a:bodyPr/>
          <a:lstStyle/>
          <a:p>
            <a:pPr lvl="0"/>
            <a:r>
              <a:rPr lang="en-US"/>
              <a:t>Accounting for Social Risk Factors in Public Reporting </a:t>
            </a:r>
          </a:p>
          <a:p>
            <a:pPr lvl="1"/>
            <a:r>
              <a:rPr lang="en-US" sz="1800" b="0"/>
              <a:t>Convened multi-stakeholder advisory group to expand risk-adjustment model to incorporate patient and community-level social risk factors into Readmissions reporting. CHIA plans to update the enhanced model by refining the data elements used and linking to additional data sources, including the APCD </a:t>
            </a:r>
          </a:p>
          <a:p>
            <a:pPr lvl="0"/>
            <a:r>
              <a:rPr lang="en-US"/>
              <a:t>Linking </a:t>
            </a:r>
            <a:r>
              <a:rPr lang="en-US" err="1"/>
              <a:t>CaseMix</a:t>
            </a:r>
            <a:r>
              <a:rPr lang="en-US"/>
              <a:t> to Census and </a:t>
            </a:r>
            <a:r>
              <a:rPr lang="en-US" err="1"/>
              <a:t>ResDAC</a:t>
            </a:r>
            <a:r>
              <a:rPr lang="en-US"/>
              <a:t> Medicare data, and exploring linking to APCD</a:t>
            </a:r>
          </a:p>
          <a:p>
            <a:pPr lvl="0"/>
            <a:r>
              <a:rPr lang="en-US"/>
              <a:t>MA Health Insurance Survey (MHIS) </a:t>
            </a:r>
          </a:p>
          <a:p>
            <a:pPr lvl="1"/>
            <a:r>
              <a:rPr lang="en-US" sz="1800" b="0"/>
              <a:t>Bi-annual survey of MA residents (2020 report included ~5000 responses) that includes self-reported data on race/ethnicity, education, employment, income, and other information </a:t>
            </a:r>
            <a:r>
              <a:rPr lang="en-US" b="0"/>
              <a:t> </a:t>
            </a:r>
          </a:p>
          <a:p>
            <a:pPr lvl="0"/>
            <a:r>
              <a:rPr lang="en-US"/>
              <a:t>Collaboration with HPC to explore potential improvement to RELD data in APCD (very early exploratory discussions) </a:t>
            </a:r>
          </a:p>
          <a:p>
            <a:pPr lvl="1"/>
            <a:r>
              <a:rPr lang="en-US" sz="1800" b="0"/>
              <a:t>Enhanced payer reporting on the front end</a:t>
            </a:r>
          </a:p>
          <a:p>
            <a:pPr lvl="1"/>
            <a:r>
              <a:rPr lang="en-US" sz="1800" b="0"/>
              <a:t>Linking to more detailed geographic data that could allow for probabilistic matching</a:t>
            </a:r>
          </a:p>
          <a:p>
            <a:pPr marL="0" indent="0">
              <a:buNone/>
            </a:pPr>
            <a:endParaRPr lang="en-US"/>
          </a:p>
        </p:txBody>
      </p:sp>
    </p:spTree>
    <p:extLst>
      <p:ext uri="{BB962C8B-B14F-4D97-AF65-F5344CB8AC3E}">
        <p14:creationId xmlns:p14="http://schemas.microsoft.com/office/powerpoint/2010/main" val="40697004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0D97-0A53-46D6-878A-229E2ABC96AB}"/>
              </a:ext>
            </a:extLst>
          </p:cNvPr>
          <p:cNvSpPr>
            <a:spLocks noGrp="1"/>
          </p:cNvSpPr>
          <p:nvPr>
            <p:ph type="title"/>
          </p:nvPr>
        </p:nvSpPr>
        <p:spPr>
          <a:xfrm>
            <a:off x="736599" y="109538"/>
            <a:ext cx="6518965" cy="762000"/>
          </a:xfrm>
        </p:spPr>
        <p:txBody>
          <a:bodyPr/>
          <a:lstStyle/>
          <a:p>
            <a:r>
              <a:rPr lang="en-US"/>
              <a:t>HPC’s current and planned health equity work relevant to the Taskforce strategies</a:t>
            </a:r>
          </a:p>
        </p:txBody>
      </p:sp>
      <p:sp>
        <p:nvSpPr>
          <p:cNvPr id="3" name="Content Placeholder 2">
            <a:extLst>
              <a:ext uri="{FF2B5EF4-FFF2-40B4-BE49-F238E27FC236}">
                <a16:creationId xmlns:a16="http://schemas.microsoft.com/office/drawing/2014/main" id="{66E669A7-F68D-42CE-BF8D-4DEEA9BD3B15}"/>
              </a:ext>
            </a:extLst>
          </p:cNvPr>
          <p:cNvSpPr>
            <a:spLocks noGrp="1"/>
          </p:cNvSpPr>
          <p:nvPr>
            <p:ph sz="half" idx="1"/>
          </p:nvPr>
        </p:nvSpPr>
        <p:spPr>
          <a:xfrm>
            <a:off x="162560" y="972917"/>
            <a:ext cx="8981440" cy="5852160"/>
          </a:xfrm>
        </p:spPr>
        <p:txBody>
          <a:bodyPr/>
          <a:lstStyle/>
          <a:p>
            <a:r>
              <a:rPr lang="en-US" sz="1800"/>
              <a:t>HPC ACO Certification program (relevant to strategy 1b)</a:t>
            </a:r>
            <a:endParaRPr lang="en-US" sz="3600"/>
          </a:p>
          <a:p>
            <a:pPr lvl="1"/>
            <a:r>
              <a:rPr lang="en-US" sz="1800" b="0"/>
              <a:t>The next iteration of ACO Certification criteria is under development. </a:t>
            </a:r>
          </a:p>
          <a:p>
            <a:pPr lvl="1"/>
            <a:r>
              <a:rPr lang="en-US" sz="1800" b="0"/>
              <a:t>The HPC is considering a requirement that ACOs stratify by race/ethnicity or other socioeconomic factors of data collected by ACOs to</a:t>
            </a:r>
          </a:p>
          <a:p>
            <a:pPr marL="860425" lvl="2">
              <a:buFont typeface="+mj-lt"/>
              <a:buAutoNum type="arabicParenR"/>
            </a:pPr>
            <a:r>
              <a:rPr lang="en-US" sz="1600" b="0">
                <a:latin typeface="Book Antiqua" panose="02040602050305030304" pitchFamily="18" charset="0"/>
              </a:rPr>
              <a:t>Monitor patient experiences (AC-1)</a:t>
            </a:r>
            <a:endParaRPr lang="en-US" sz="3400" b="0">
              <a:latin typeface="Book Antiqua" panose="02040602050305030304" pitchFamily="18" charset="0"/>
            </a:endParaRPr>
          </a:p>
          <a:p>
            <a:pPr marL="860425" lvl="2">
              <a:buFont typeface="+mj-lt"/>
              <a:buAutoNum type="arabicParenR"/>
            </a:pPr>
            <a:r>
              <a:rPr lang="en-US" sz="1600" b="0">
                <a:latin typeface="Book Antiqua" panose="02040602050305030304" pitchFamily="18" charset="0"/>
              </a:rPr>
              <a:t>Understand the needs of patients for population health management programs (AC-4)</a:t>
            </a:r>
          </a:p>
          <a:p>
            <a:pPr marL="517525" lvl="2" indent="0"/>
            <a:endParaRPr lang="en-US" sz="1400" b="0">
              <a:latin typeface="Book Antiqua" panose="02040602050305030304" pitchFamily="18" charset="0"/>
            </a:endParaRPr>
          </a:p>
          <a:p>
            <a:pPr lvl="1"/>
            <a:r>
              <a:rPr lang="en-US" sz="1800" b="0"/>
              <a:t>Supplemental information questions will gather data on ACO activities and priorities to promote health equity (e.g., data collection, program development)</a:t>
            </a:r>
          </a:p>
          <a:p>
            <a:r>
              <a:rPr lang="en-US" sz="1800"/>
              <a:t>Research (relevant to strategy 3)</a:t>
            </a:r>
            <a:endParaRPr lang="en-US" sz="3600"/>
          </a:p>
          <a:p>
            <a:pPr lvl="1"/>
            <a:r>
              <a:rPr lang="en-US" sz="1800" b="0"/>
              <a:t>Collaborate with CHIA to improve availability of RELD data in APCD</a:t>
            </a:r>
          </a:p>
          <a:p>
            <a:pPr lvl="1"/>
            <a:r>
              <a:rPr lang="en-US" sz="1800" b="0"/>
              <a:t>Pursue primary research questions related to health equity as well as subpopulation analyses </a:t>
            </a:r>
          </a:p>
          <a:p>
            <a:pPr lvl="1"/>
            <a:r>
              <a:rPr lang="en-US" sz="1800" b="0"/>
              <a:t>Tailor and adopt new methodologies to support equity objectives </a:t>
            </a:r>
          </a:p>
          <a:p>
            <a:pPr lvl="1"/>
            <a:r>
              <a:rPr lang="en-US" sz="1800" b="0"/>
              <a:t>Develop a “Best Practices” style guide to refine the ways in which we interpret, </a:t>
            </a:r>
            <a:r>
              <a:rPr lang="en-US" sz="1600" b="0"/>
              <a:t>contextualize, and report on health equity findings</a:t>
            </a:r>
            <a:endParaRPr lang="en-US" sz="3200" b="0"/>
          </a:p>
          <a:p>
            <a:pPr lvl="1"/>
            <a:endParaRPr lang="en-US" sz="3600" b="0"/>
          </a:p>
          <a:p>
            <a:pPr marL="0" indent="0">
              <a:buNone/>
            </a:pPr>
            <a:endParaRPr lang="en-US"/>
          </a:p>
        </p:txBody>
      </p:sp>
    </p:spTree>
    <p:extLst>
      <p:ext uri="{BB962C8B-B14F-4D97-AF65-F5344CB8AC3E}">
        <p14:creationId xmlns:p14="http://schemas.microsoft.com/office/powerpoint/2010/main" val="16581230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E83E-3734-4BFE-8FC3-06387DD04680}"/>
              </a:ext>
            </a:extLst>
          </p:cNvPr>
          <p:cNvSpPr>
            <a:spLocks noGrp="1"/>
          </p:cNvSpPr>
          <p:nvPr>
            <p:ph type="title"/>
          </p:nvPr>
        </p:nvSpPr>
        <p:spPr/>
        <p:txBody>
          <a:bodyPr/>
          <a:lstStyle/>
          <a:p>
            <a:r>
              <a:rPr lang="en-US" sz="2400">
                <a:cs typeface="Times New Roman" panose="02020603050405020304" pitchFamily="18" charset="0"/>
              </a:rPr>
              <a:t>Continue Discussing Taskforce’s Role Advancing Health Equity</a:t>
            </a:r>
            <a:endParaRPr lang="en-US"/>
          </a:p>
        </p:txBody>
      </p:sp>
      <p:sp>
        <p:nvSpPr>
          <p:cNvPr id="3" name="Content Placeholder 2">
            <a:extLst>
              <a:ext uri="{FF2B5EF4-FFF2-40B4-BE49-F238E27FC236}">
                <a16:creationId xmlns:a16="http://schemas.microsoft.com/office/drawing/2014/main" id="{CBA9B571-1F33-4C07-BF60-7E0EEE1BA28D}"/>
              </a:ext>
            </a:extLst>
          </p:cNvPr>
          <p:cNvSpPr>
            <a:spLocks noGrp="1"/>
          </p:cNvSpPr>
          <p:nvPr>
            <p:ph sz="half" idx="1"/>
          </p:nvPr>
        </p:nvSpPr>
        <p:spPr/>
        <p:txBody>
          <a:bodyPr/>
          <a:lstStyle/>
          <a:p>
            <a:r>
              <a:rPr lang="en-US" b="0">
                <a:effectLst/>
              </a:rPr>
              <a:t>Given </a:t>
            </a:r>
            <a:r>
              <a:rPr lang="en-US" b="0"/>
              <a:t>all the state efforts in this area, Taskforce staff are </a:t>
            </a:r>
            <a:r>
              <a:rPr lang="en-US" b="0">
                <a:effectLst/>
              </a:rPr>
              <a:t>trying to determine the best way for the Taskforce to complement rather than duplicate existing efforts. </a:t>
            </a:r>
          </a:p>
          <a:p>
            <a:r>
              <a:rPr lang="en-US" b="0">
                <a:effectLst/>
              </a:rPr>
              <a:t>For the time being, we are planning on incorporating a health equity lens as part of the annual review. </a:t>
            </a:r>
          </a:p>
          <a:p>
            <a:endParaRPr lang="en-US"/>
          </a:p>
        </p:txBody>
      </p:sp>
    </p:spTree>
    <p:extLst>
      <p:ext uri="{BB962C8B-B14F-4D97-AF65-F5344CB8AC3E}">
        <p14:creationId xmlns:p14="http://schemas.microsoft.com/office/powerpoint/2010/main" val="303230225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Finalize Guiding Principles for Use of the Aligned Measure Set in Contracts</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Discuss Proposed Abbreviated Annual Review for 2022</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45550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4602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Finalize Guiding Principles for Use of the Aligned Measure Set in Contracts</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Discuss Proposed Abbreviated Annual Review for 2022</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26094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A333-F238-4200-99B6-16FB92F7CCD3}"/>
              </a:ext>
            </a:extLst>
          </p:cNvPr>
          <p:cNvSpPr>
            <a:spLocks noGrp="1"/>
          </p:cNvSpPr>
          <p:nvPr>
            <p:ph type="title"/>
          </p:nvPr>
        </p:nvSpPr>
        <p:spPr/>
        <p:txBody>
          <a:bodyPr/>
          <a:lstStyle/>
          <a:p>
            <a:r>
              <a:rPr lang="en-US"/>
              <a:t>Discuss Proposed Abbreviated Annual Review for 2022</a:t>
            </a:r>
          </a:p>
        </p:txBody>
      </p:sp>
      <p:sp>
        <p:nvSpPr>
          <p:cNvPr id="3" name="Content Placeholder 2">
            <a:extLst>
              <a:ext uri="{FF2B5EF4-FFF2-40B4-BE49-F238E27FC236}">
                <a16:creationId xmlns:a16="http://schemas.microsoft.com/office/drawing/2014/main" id="{DFCBF7BB-51E6-49A6-B83A-C3E5FAC52F2B}"/>
              </a:ext>
            </a:extLst>
          </p:cNvPr>
          <p:cNvSpPr>
            <a:spLocks noGrp="1"/>
          </p:cNvSpPr>
          <p:nvPr>
            <p:ph sz="half" idx="1"/>
          </p:nvPr>
        </p:nvSpPr>
        <p:spPr/>
        <p:txBody>
          <a:bodyPr/>
          <a:lstStyle/>
          <a:p>
            <a:pPr>
              <a:spcAft>
                <a:spcPts val="600"/>
              </a:spcAft>
            </a:pPr>
            <a:r>
              <a:rPr lang="en-US" b="0"/>
              <a:t>Given the prolonged review process for the 2021 set caused by COVID-19, we recommend conducting an abbreviated annual review this year, focusing on the following topics: </a:t>
            </a:r>
          </a:p>
          <a:p>
            <a:pPr lvl="1">
              <a:spcAft>
                <a:spcPts val="0"/>
              </a:spcAft>
            </a:pPr>
            <a:r>
              <a:rPr lang="en-US" b="0">
                <a:ea typeface="Times New Roman" panose="02020603050405020304" pitchFamily="18" charset="0"/>
                <a:cs typeface="Times New Roman" panose="02020603050405020304" pitchFamily="18" charset="0"/>
              </a:rPr>
              <a:t>p</a:t>
            </a:r>
            <a:r>
              <a:rPr lang="en-US" b="0">
                <a:effectLst/>
                <a:latin typeface="Book Antiqua" panose="02040602050305030304" pitchFamily="18" charset="0"/>
                <a:ea typeface="Times New Roman" panose="02020603050405020304" pitchFamily="18" charset="0"/>
                <a:cs typeface="Times New Roman" panose="02020603050405020304" pitchFamily="18" charset="0"/>
              </a:rPr>
              <a:t>erform routine annual review of information such as new measure specification updates and consideration of changes to the MassHealth ACO set</a:t>
            </a:r>
          </a:p>
          <a:p>
            <a:pPr lvl="1">
              <a:spcAft>
                <a:spcPts val="0"/>
              </a:spcAft>
            </a:pPr>
            <a:r>
              <a:rPr lang="en-US" b="0">
                <a:ea typeface="Times New Roman" panose="02020603050405020304" pitchFamily="18" charset="0"/>
                <a:cs typeface="Times New Roman" panose="02020603050405020304" pitchFamily="18" charset="0"/>
              </a:rPr>
              <a:t>c</a:t>
            </a:r>
            <a:r>
              <a:rPr lang="en-US" b="0">
                <a:effectLst/>
                <a:latin typeface="Book Antiqua" panose="02040602050305030304" pitchFamily="18" charset="0"/>
                <a:ea typeface="Times New Roman" panose="02020603050405020304" pitchFamily="18" charset="0"/>
                <a:cs typeface="Times New Roman" panose="02020603050405020304" pitchFamily="18" charset="0"/>
              </a:rPr>
              <a:t>onduct a substance use disorder measures scan, as previously recommended</a:t>
            </a:r>
          </a:p>
          <a:p>
            <a:pPr lvl="1">
              <a:spcAft>
                <a:spcPts val="0"/>
              </a:spcAft>
            </a:pPr>
            <a:r>
              <a:rPr lang="en-US" b="0">
                <a:cs typeface="Times New Roman" panose="02020603050405020304" pitchFamily="18" charset="0"/>
              </a:rPr>
              <a:t>consider any topics recommended by the Taskforce based on public feedback from the 2021 annual review</a:t>
            </a:r>
          </a:p>
          <a:p>
            <a:pPr lvl="1"/>
            <a:r>
              <a:rPr lang="en-US" b="0">
                <a:ea typeface="Times New Roman" panose="02020603050405020304" pitchFamily="18" charset="0"/>
                <a:cs typeface="Times New Roman" panose="02020603050405020304" pitchFamily="18" charset="0"/>
              </a:rPr>
              <a:t>perform a </a:t>
            </a:r>
            <a:r>
              <a:rPr lang="en-US" b="0">
                <a:effectLst/>
                <a:latin typeface="Book Antiqua" panose="02040602050305030304" pitchFamily="18" charset="0"/>
                <a:ea typeface="Times New Roman" panose="02020603050405020304" pitchFamily="18" charset="0"/>
                <a:cs typeface="Times New Roman" panose="02020603050405020304" pitchFamily="18" charset="0"/>
              </a:rPr>
              <a:t>health equity review of existing measures </a:t>
            </a:r>
            <a:r>
              <a:rPr lang="en-US" b="0" i="1">
                <a:effectLst/>
                <a:latin typeface="Book Antiqua" panose="02040602050305030304" pitchFamily="18" charset="0"/>
                <a:ea typeface="Times New Roman" panose="02020603050405020304" pitchFamily="18" charset="0"/>
                <a:cs typeface="Times New Roman" panose="02020603050405020304" pitchFamily="18" charset="0"/>
              </a:rPr>
              <a:t>(recommended approach to be discussed next!)</a:t>
            </a:r>
          </a:p>
          <a:p>
            <a:r>
              <a:rPr lang="en-US">
                <a:effectLst/>
                <a:latin typeface="Book Antiqua" panose="02040602050305030304" pitchFamily="18" charset="0"/>
                <a:ea typeface="Times New Roman" panose="02020603050405020304" pitchFamily="18" charset="0"/>
                <a:cs typeface="Times New Roman" panose="02020603050405020304" pitchFamily="18" charset="0"/>
              </a:rPr>
              <a:t>Does the Taskforce agree that we should focus on the above-listed topics?</a:t>
            </a:r>
          </a:p>
          <a:p>
            <a:pPr lvl="1"/>
            <a:endParaRPr lang="en-US" b="0"/>
          </a:p>
        </p:txBody>
      </p:sp>
    </p:spTree>
    <p:extLst>
      <p:ext uri="{BB962C8B-B14F-4D97-AF65-F5344CB8AC3E}">
        <p14:creationId xmlns:p14="http://schemas.microsoft.com/office/powerpoint/2010/main" val="41991120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4A333-F238-4200-99B6-16FB92F7CCD3}"/>
              </a:ext>
            </a:extLst>
          </p:cNvPr>
          <p:cNvSpPr>
            <a:spLocks noGrp="1"/>
          </p:cNvSpPr>
          <p:nvPr>
            <p:ph type="title"/>
          </p:nvPr>
        </p:nvSpPr>
        <p:spPr>
          <a:xfrm>
            <a:off x="736599" y="109538"/>
            <a:ext cx="7589253" cy="762000"/>
          </a:xfrm>
        </p:spPr>
        <p:txBody>
          <a:bodyPr/>
          <a:lstStyle/>
          <a:p>
            <a:r>
              <a:rPr lang="en-US"/>
              <a:t>Discuss Proposed Abbreviated Annual Review       for 2022 – Health Equity Review</a:t>
            </a:r>
          </a:p>
        </p:txBody>
      </p:sp>
      <p:sp>
        <p:nvSpPr>
          <p:cNvPr id="3" name="Content Placeholder 2">
            <a:extLst>
              <a:ext uri="{FF2B5EF4-FFF2-40B4-BE49-F238E27FC236}">
                <a16:creationId xmlns:a16="http://schemas.microsoft.com/office/drawing/2014/main" id="{DFCBF7BB-51E6-49A6-B83A-C3E5FAC52F2B}"/>
              </a:ext>
            </a:extLst>
          </p:cNvPr>
          <p:cNvSpPr>
            <a:spLocks noGrp="1"/>
          </p:cNvSpPr>
          <p:nvPr>
            <p:ph sz="half" idx="1"/>
          </p:nvPr>
        </p:nvSpPr>
        <p:spPr/>
        <p:txBody>
          <a:bodyPr/>
          <a:lstStyle/>
          <a:p>
            <a:r>
              <a:rPr lang="en-US" b="0" dirty="0"/>
              <a:t>To conduct our health equity review, we specifically recommend that the Taskforce:</a:t>
            </a:r>
          </a:p>
          <a:p>
            <a:pPr marL="803275" lvl="1" indent="-457200">
              <a:buFont typeface="+mj-lt"/>
              <a:buAutoNum type="arabicPeriod"/>
            </a:pPr>
            <a:r>
              <a:rPr lang="en-US" b="0" dirty="0"/>
              <a:t>Add consideration of health equity implications to the measure selection criteria for both individual measures and the set.</a:t>
            </a:r>
          </a:p>
          <a:p>
            <a:pPr marL="803275" lvl="1" indent="-457200">
              <a:buFont typeface="+mj-lt"/>
              <a:buAutoNum type="arabicPeriod"/>
            </a:pPr>
            <a:r>
              <a:rPr lang="en-US" b="0" dirty="0"/>
              <a:t>When reviewing each individual measure within the Aligned Measure Set, consider denominator eligibility by race, ethnicity, language, and disability status and discuss whether there are inequities in performance by subpopulation.  </a:t>
            </a:r>
          </a:p>
          <a:p>
            <a:pPr marL="803275" lvl="1" indent="-457200">
              <a:buFont typeface="+mj-lt"/>
              <a:buAutoNum type="arabicPeriod"/>
            </a:pPr>
            <a:r>
              <a:rPr lang="en-US" b="0" dirty="0">
                <a:effectLst/>
                <a:latin typeface="Book Antiqua" panose="02040602050305030304" pitchFamily="18" charset="0"/>
                <a:ea typeface="Times New Roman" panose="02020603050405020304" pitchFamily="18" charset="0"/>
                <a:cs typeface="Times New Roman" panose="02020603050405020304" pitchFamily="18" charset="0"/>
              </a:rPr>
              <a:t>Identify measure topics for which inequities exist but for which there are no measures in the Aligned Measure Set. </a:t>
            </a:r>
          </a:p>
          <a:p>
            <a:endParaRPr lang="en-US" b="0" dirty="0">
              <a:ea typeface="Times New Roman" panose="02020603050405020304" pitchFamily="18" charset="0"/>
              <a:cs typeface="Times New Roman" panose="02020603050405020304" pitchFamily="18" charset="0"/>
            </a:endParaRPr>
          </a:p>
          <a:p>
            <a:endParaRPr lang="en-US" dirty="0">
              <a:effectLst/>
              <a:latin typeface="Book Antiqua" panose="02040602050305030304" pitchFamily="18" charset="0"/>
              <a:ea typeface="Times New Roman" panose="02020603050405020304" pitchFamily="18" charset="0"/>
              <a:cs typeface="Times New Roman" panose="02020603050405020304" pitchFamily="18" charset="0"/>
            </a:endParaRPr>
          </a:p>
          <a:p>
            <a:pPr lvl="1"/>
            <a:endParaRPr lang="en-US" b="0" dirty="0"/>
          </a:p>
        </p:txBody>
      </p:sp>
    </p:spTree>
    <p:extLst>
      <p:ext uri="{BB962C8B-B14F-4D97-AF65-F5344CB8AC3E}">
        <p14:creationId xmlns:p14="http://schemas.microsoft.com/office/powerpoint/2010/main" val="16327325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3AC-E59B-4316-90A1-C4E05FB9E4A5}"/>
              </a:ext>
            </a:extLst>
          </p:cNvPr>
          <p:cNvSpPr>
            <a:spLocks noGrp="1"/>
          </p:cNvSpPr>
          <p:nvPr>
            <p:ph type="title"/>
          </p:nvPr>
        </p:nvSpPr>
        <p:spPr>
          <a:xfrm>
            <a:off x="736599" y="109538"/>
            <a:ext cx="7281985" cy="762000"/>
          </a:xfrm>
        </p:spPr>
        <p:txBody>
          <a:bodyPr/>
          <a:lstStyle/>
          <a:p>
            <a:r>
              <a:rPr lang="en-US"/>
              <a:t>Proposed Abbreviated Annual Review for 2022 – Health Equity Review</a:t>
            </a:r>
          </a:p>
        </p:txBody>
      </p:sp>
      <p:sp>
        <p:nvSpPr>
          <p:cNvPr id="3" name="Content Placeholder 2">
            <a:extLst>
              <a:ext uri="{FF2B5EF4-FFF2-40B4-BE49-F238E27FC236}">
                <a16:creationId xmlns:a16="http://schemas.microsoft.com/office/drawing/2014/main" id="{AF9A44C8-F797-43CF-9971-73C09B1B25C8}"/>
              </a:ext>
            </a:extLst>
          </p:cNvPr>
          <p:cNvSpPr>
            <a:spLocks noGrp="1"/>
          </p:cNvSpPr>
          <p:nvPr>
            <p:ph sz="half" idx="1"/>
          </p:nvPr>
        </p:nvSpPr>
        <p:spPr>
          <a:xfrm>
            <a:off x="533400" y="963634"/>
            <a:ext cx="8077200" cy="5605608"/>
          </a:xfrm>
        </p:spPr>
        <p:txBody>
          <a:bodyPr/>
          <a:lstStyle/>
          <a:p>
            <a:pPr marL="457200" indent="-457200">
              <a:spcAft>
                <a:spcPts val="1800"/>
              </a:spcAft>
              <a:buAutoNum type="arabicPeriod"/>
            </a:pPr>
            <a:r>
              <a:rPr lang="en-US" b="0"/>
              <a:t>Add consideration of health equity implications to the measure selection criteria for both individual measures and the set.</a:t>
            </a:r>
          </a:p>
          <a:p>
            <a:pPr>
              <a:spcBef>
                <a:spcPts val="0"/>
              </a:spcBef>
              <a:spcAft>
                <a:spcPts val="0"/>
              </a:spcAft>
            </a:pPr>
            <a:r>
              <a:rPr lang="en-US" sz="1800" b="0">
                <a:effectLst/>
                <a:latin typeface="Book Antiqua" panose="02040602050305030304" pitchFamily="18" charset="0"/>
                <a:ea typeface="Calibri" panose="020F0502020204030204" pitchFamily="34" charset="0"/>
                <a:cs typeface="Times New Roman" panose="02020603050405020304" pitchFamily="18" charset="0"/>
              </a:rPr>
              <a:t>Current criterion:</a:t>
            </a:r>
          </a:p>
          <a:p>
            <a:pPr marL="358775" lvl="2" indent="0">
              <a:spcBef>
                <a:spcPts val="0"/>
              </a:spcBef>
              <a:spcAft>
                <a:spcPts val="0"/>
              </a:spcAft>
            </a:pPr>
            <a:r>
              <a:rPr lang="en-US" b="0" i="1">
                <a:effectLst/>
                <a:latin typeface="Book Antiqua" panose="02040602050305030304" pitchFamily="18" charset="0"/>
                <a:ea typeface="Times New Roman" panose="02020603050405020304" pitchFamily="18" charset="0"/>
              </a:rPr>
              <a:t>6. Represents an opportunity to improve population health at the total population and/or subpopulation level.</a:t>
            </a:r>
            <a:r>
              <a:rPr lang="en-US" b="0" i="1">
                <a:latin typeface="Book Antiqua" panose="02040602050305030304" pitchFamily="18" charset="0"/>
                <a:ea typeface="Times New Roman" panose="02020603050405020304" pitchFamily="18" charset="0"/>
              </a:rPr>
              <a:t> </a:t>
            </a:r>
          </a:p>
          <a:p>
            <a:pPr marL="876300" lvl="3">
              <a:spcBef>
                <a:spcPts val="0"/>
              </a:spcBef>
              <a:spcAft>
                <a:spcPts val="0"/>
              </a:spcAft>
              <a:buClrTx/>
              <a:buFont typeface="+mj-lt"/>
              <a:buAutoNum type="alphaLcPeriod"/>
            </a:pPr>
            <a:r>
              <a:rPr lang="en-US" b="0" i="1">
                <a:solidFill>
                  <a:schemeClr val="tx1"/>
                </a:solidFill>
                <a:effectLst/>
                <a:latin typeface="Book Antiqua" panose="02040602050305030304" pitchFamily="18" charset="0"/>
                <a:ea typeface="Times New Roman" panose="02020603050405020304" pitchFamily="18" charset="0"/>
              </a:rPr>
              <a:t>When reviewing individual measures, the Taskforce will examine 		performance stratified by race, ethnicity, language and disability status 	where data are available.</a:t>
            </a:r>
          </a:p>
          <a:p>
            <a:pPr marL="346075" lvl="1" indent="0">
              <a:spcBef>
                <a:spcPts val="0"/>
              </a:spcBef>
              <a:spcAft>
                <a:spcPts val="0"/>
              </a:spcAft>
              <a:buNone/>
            </a:pPr>
            <a:endParaRPr lang="en-US" sz="1800" b="0">
              <a:effectLst/>
              <a:ea typeface="Times New Roman" panose="02020603050405020304" pitchFamily="18" charset="0"/>
            </a:endParaRPr>
          </a:p>
          <a:p>
            <a:pPr>
              <a:spcBef>
                <a:spcPts val="0"/>
              </a:spcBef>
              <a:spcAft>
                <a:spcPts val="0"/>
              </a:spcAft>
            </a:pPr>
            <a:r>
              <a:rPr lang="en-US" sz="1800" b="0">
                <a:effectLst/>
                <a:cs typeface="Times New Roman" panose="02020603050405020304" pitchFamily="18" charset="0"/>
              </a:rPr>
              <a:t>Proposed criterion revision:</a:t>
            </a:r>
            <a:endParaRPr lang="en-US" sz="1800" b="0">
              <a:cs typeface="Times New Roman" panose="02020603050405020304" pitchFamily="18" charset="0"/>
            </a:endParaRPr>
          </a:p>
          <a:p>
            <a:pPr marL="358775" lvl="2" indent="0">
              <a:spcBef>
                <a:spcPts val="0"/>
              </a:spcBef>
              <a:spcAft>
                <a:spcPts val="0"/>
              </a:spcAft>
            </a:pPr>
            <a:r>
              <a:rPr lang="en-US" b="0" i="1">
                <a:effectLst/>
                <a:latin typeface="Book Antiqua" panose="02040602050305030304" pitchFamily="18" charset="0"/>
                <a:cs typeface="Times New Roman" panose="02020603050405020304" pitchFamily="18" charset="0"/>
              </a:rPr>
              <a:t>6. Represents an opportunity to improve population health.</a:t>
            </a:r>
            <a:endParaRPr lang="en-US" b="0" i="1">
              <a:latin typeface="Book Antiqua" panose="02040602050305030304" pitchFamily="18" charset="0"/>
              <a:cs typeface="Times New Roman" panose="02020603050405020304" pitchFamily="18" charset="0"/>
            </a:endParaRPr>
          </a:p>
          <a:p>
            <a:pPr marL="358775" lvl="2" indent="0">
              <a:spcBef>
                <a:spcPts val="0"/>
              </a:spcBef>
              <a:spcAft>
                <a:spcPts val="0"/>
              </a:spcAft>
            </a:pPr>
            <a:r>
              <a:rPr lang="en-US" b="0" i="1">
                <a:effectLst/>
                <a:latin typeface="Book Antiqua" panose="02040602050305030304" pitchFamily="18" charset="0"/>
                <a:cs typeface="Times New Roman" panose="02020603050405020304" pitchFamily="18" charset="0"/>
              </a:rPr>
              <a:t>7. Represents an opportunity to decrease health inequities.</a:t>
            </a:r>
            <a:endParaRPr lang="en-US" b="0" i="1">
              <a:latin typeface="Book Antiqua" panose="02040602050305030304" pitchFamily="18" charset="0"/>
              <a:cs typeface="Times New Roman" panose="02020603050405020304" pitchFamily="18" charset="0"/>
            </a:endParaRPr>
          </a:p>
          <a:p>
            <a:pPr marL="876300" lvl="3">
              <a:spcBef>
                <a:spcPts val="0"/>
              </a:spcBef>
              <a:spcAft>
                <a:spcPts val="0"/>
              </a:spcAft>
              <a:buClrTx/>
              <a:buAutoNum type="alphaLcPeriod"/>
            </a:pPr>
            <a:r>
              <a:rPr lang="en-US" b="0" i="1">
                <a:solidFill>
                  <a:schemeClr val="tx1"/>
                </a:solidFill>
                <a:effectLst/>
                <a:latin typeface="Book Antiqua" panose="02040602050305030304" pitchFamily="18" charset="0"/>
                <a:ea typeface="Times New Roman" panose="02020603050405020304" pitchFamily="18" charset="0"/>
              </a:rPr>
              <a:t>When reviewing individual measures, the Taskforce will examine performance stratified by race, ethnicity, language and disability status where data are available.</a:t>
            </a:r>
            <a:endParaRPr lang="en-US" b="0" i="1">
              <a:solidFill>
                <a:schemeClr val="tx1"/>
              </a:solidFill>
              <a:latin typeface="Book Antiqua" panose="02040602050305030304" pitchFamily="18" charset="0"/>
              <a:ea typeface="Times New Roman" panose="02020603050405020304" pitchFamily="18" charset="0"/>
            </a:endParaRPr>
          </a:p>
          <a:p>
            <a:pPr marL="876300" lvl="3">
              <a:spcBef>
                <a:spcPts val="0"/>
              </a:spcBef>
              <a:spcAft>
                <a:spcPts val="0"/>
              </a:spcAft>
              <a:buClrTx/>
              <a:buAutoNum type="alphaLcPeriod"/>
            </a:pPr>
            <a:r>
              <a:rPr lang="en-US" b="0" i="1">
                <a:solidFill>
                  <a:schemeClr val="tx1"/>
                </a:solidFill>
                <a:effectLst/>
                <a:latin typeface="Book Antiqua" panose="02040602050305030304" pitchFamily="18" charset="0"/>
                <a:ea typeface="Times New Roman" panose="02020603050405020304" pitchFamily="18" charset="0"/>
              </a:rPr>
              <a:t>Taskforce staff will request stratified data from state agencies and Taskforce members and look for stratified data from other states and the research literature.</a:t>
            </a:r>
          </a:p>
          <a:p>
            <a:pPr marL="530225" lvl="3" indent="0">
              <a:spcBef>
                <a:spcPts val="0"/>
              </a:spcBef>
              <a:spcAft>
                <a:spcPts val="0"/>
              </a:spcAft>
              <a:buNone/>
            </a:pPr>
            <a:endParaRPr lang="en-US" sz="1600" b="0" i="1">
              <a:effectLst/>
              <a:latin typeface="Times New Roman" panose="02020603050405020304" pitchFamily="18" charset="0"/>
              <a:ea typeface="Times New Roman" panose="02020603050405020304" pitchFamily="18" charset="0"/>
            </a:endParaRPr>
          </a:p>
          <a:p>
            <a:r>
              <a:rPr lang="en-US"/>
              <a:t>Does the Taskforce have feedback on these recommended edits?</a:t>
            </a:r>
          </a:p>
          <a:p>
            <a:endParaRPr lang="en-US"/>
          </a:p>
        </p:txBody>
      </p:sp>
    </p:spTree>
    <p:extLst>
      <p:ext uri="{BB962C8B-B14F-4D97-AF65-F5344CB8AC3E}">
        <p14:creationId xmlns:p14="http://schemas.microsoft.com/office/powerpoint/2010/main" val="36254675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3AC-E59B-4316-90A1-C4E05FB9E4A5}"/>
              </a:ext>
            </a:extLst>
          </p:cNvPr>
          <p:cNvSpPr>
            <a:spLocks noGrp="1"/>
          </p:cNvSpPr>
          <p:nvPr>
            <p:ph type="title"/>
          </p:nvPr>
        </p:nvSpPr>
        <p:spPr>
          <a:xfrm>
            <a:off x="736599" y="109538"/>
            <a:ext cx="7281985" cy="762000"/>
          </a:xfrm>
        </p:spPr>
        <p:txBody>
          <a:bodyPr/>
          <a:lstStyle/>
          <a:p>
            <a:r>
              <a:rPr lang="en-US"/>
              <a:t>Proposed Abbreviated Annual Review for 2022 – Health Equity Review</a:t>
            </a:r>
          </a:p>
        </p:txBody>
      </p:sp>
      <p:sp>
        <p:nvSpPr>
          <p:cNvPr id="3" name="Content Placeholder 2">
            <a:extLst>
              <a:ext uri="{FF2B5EF4-FFF2-40B4-BE49-F238E27FC236}">
                <a16:creationId xmlns:a16="http://schemas.microsoft.com/office/drawing/2014/main" id="{AF9A44C8-F797-43CF-9971-73C09B1B25C8}"/>
              </a:ext>
            </a:extLst>
          </p:cNvPr>
          <p:cNvSpPr>
            <a:spLocks noGrp="1"/>
          </p:cNvSpPr>
          <p:nvPr>
            <p:ph sz="half" idx="1"/>
          </p:nvPr>
        </p:nvSpPr>
        <p:spPr>
          <a:xfrm>
            <a:off x="533400" y="1324581"/>
            <a:ext cx="8077200" cy="4556234"/>
          </a:xfrm>
        </p:spPr>
        <p:txBody>
          <a:bodyPr/>
          <a:lstStyle/>
          <a:p>
            <a:pPr marL="457200" indent="-457200">
              <a:buAutoNum type="arabicPeriod"/>
            </a:pPr>
            <a:r>
              <a:rPr lang="en-US" b="0"/>
              <a:t>Add consideration of health equity implications to the measure selection criteria for both individual measures and the set.</a:t>
            </a:r>
          </a:p>
          <a:p>
            <a:pPr>
              <a:spcBef>
                <a:spcPts val="0"/>
              </a:spcBef>
              <a:spcAft>
                <a:spcPts val="0"/>
              </a:spcAft>
            </a:pPr>
            <a:r>
              <a:rPr lang="en-US" b="0">
                <a:effectLst/>
                <a:cs typeface="Times New Roman" panose="02020603050405020304" pitchFamily="18" charset="0"/>
              </a:rPr>
              <a:t>Current criterion.</a:t>
            </a:r>
          </a:p>
          <a:p>
            <a:pPr lvl="2">
              <a:spcBef>
                <a:spcPts val="0"/>
              </a:spcBef>
              <a:spcAft>
                <a:spcPts val="0"/>
              </a:spcAft>
              <a:buFont typeface="Arial" panose="020B0604020202020204" pitchFamily="34" charset="0"/>
              <a:buChar char="•"/>
            </a:pPr>
            <a:r>
              <a:rPr lang="en-US" b="0">
                <a:effectLst/>
                <a:latin typeface="Book Antiqua" panose="02040602050305030304" pitchFamily="18" charset="0"/>
                <a:cs typeface="Times New Roman" panose="02020603050405020304" pitchFamily="18" charset="0"/>
              </a:rPr>
              <a:t>There is no criterion focused on health equity to be applied to the measure set as a whole. </a:t>
            </a:r>
          </a:p>
          <a:p>
            <a:pPr marL="0" indent="0">
              <a:spcBef>
                <a:spcPts val="0"/>
              </a:spcBef>
              <a:spcAft>
                <a:spcPts val="0"/>
              </a:spcAft>
              <a:buNone/>
            </a:pPr>
            <a:endParaRPr lang="en-US" b="0">
              <a:effectLst/>
              <a:cs typeface="Times New Roman" panose="02020603050405020304" pitchFamily="18" charset="0"/>
            </a:endParaRPr>
          </a:p>
          <a:p>
            <a:pPr>
              <a:spcBef>
                <a:spcPts val="0"/>
              </a:spcBef>
              <a:spcAft>
                <a:spcPts val="0"/>
              </a:spcAft>
            </a:pPr>
            <a:r>
              <a:rPr lang="en-US" b="0">
                <a:effectLst/>
                <a:cs typeface="Times New Roman" panose="02020603050405020304" pitchFamily="18" charset="0"/>
              </a:rPr>
              <a:t>Proposed criterion</a:t>
            </a:r>
          </a:p>
          <a:p>
            <a:pPr lvl="2">
              <a:spcBef>
                <a:spcPts val="0"/>
              </a:spcBef>
              <a:spcAft>
                <a:spcPts val="0"/>
              </a:spcAft>
              <a:buFont typeface="Arial" panose="020B0604020202020204" pitchFamily="34" charset="0"/>
              <a:buChar char="•"/>
            </a:pPr>
            <a:r>
              <a:rPr lang="en-US" b="0" i="1">
                <a:effectLst/>
                <a:latin typeface="Book Antiqua" panose="02040602050305030304" pitchFamily="18" charset="0"/>
                <a:cs typeface="Times New Roman" panose="02020603050405020304" pitchFamily="18" charset="0"/>
              </a:rPr>
              <a:t>Includes topics and measures for which there are opportunities for reduction in health inequities by race, ethnicity, language and/or disability status.</a:t>
            </a:r>
          </a:p>
          <a:p>
            <a:pPr marL="0" indent="0">
              <a:spcBef>
                <a:spcPts val="0"/>
              </a:spcBef>
              <a:spcAft>
                <a:spcPts val="0"/>
              </a:spcAft>
              <a:buNone/>
            </a:pPr>
            <a:endParaRPr lang="en-US" b="0">
              <a:effectLst/>
              <a:cs typeface="Times New Roman" panose="02020603050405020304" pitchFamily="18" charset="0"/>
            </a:endParaRPr>
          </a:p>
          <a:p>
            <a:r>
              <a:rPr lang="en-US"/>
              <a:t>Does the Taskforce have feedback on this recommended addition?</a:t>
            </a:r>
          </a:p>
          <a:p>
            <a:endParaRPr lang="en-US"/>
          </a:p>
        </p:txBody>
      </p:sp>
    </p:spTree>
    <p:extLst>
      <p:ext uri="{BB962C8B-B14F-4D97-AF65-F5344CB8AC3E}">
        <p14:creationId xmlns:p14="http://schemas.microsoft.com/office/powerpoint/2010/main" val="1233752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3AC-E59B-4316-90A1-C4E05FB9E4A5}"/>
              </a:ext>
            </a:extLst>
          </p:cNvPr>
          <p:cNvSpPr>
            <a:spLocks noGrp="1"/>
          </p:cNvSpPr>
          <p:nvPr>
            <p:ph type="title"/>
          </p:nvPr>
        </p:nvSpPr>
        <p:spPr>
          <a:xfrm>
            <a:off x="736599" y="109538"/>
            <a:ext cx="7281985" cy="762000"/>
          </a:xfrm>
        </p:spPr>
        <p:txBody>
          <a:bodyPr/>
          <a:lstStyle/>
          <a:p>
            <a:r>
              <a:rPr lang="en-US"/>
              <a:t>Proposed Abbreviated Annual Review for 2022 – Health Equity Review</a:t>
            </a:r>
          </a:p>
        </p:txBody>
      </p:sp>
      <p:sp>
        <p:nvSpPr>
          <p:cNvPr id="3" name="Content Placeholder 2">
            <a:extLst>
              <a:ext uri="{FF2B5EF4-FFF2-40B4-BE49-F238E27FC236}">
                <a16:creationId xmlns:a16="http://schemas.microsoft.com/office/drawing/2014/main" id="{AF9A44C8-F797-43CF-9971-73C09B1B25C8}"/>
              </a:ext>
            </a:extLst>
          </p:cNvPr>
          <p:cNvSpPr>
            <a:spLocks noGrp="1"/>
          </p:cNvSpPr>
          <p:nvPr>
            <p:ph sz="half" idx="1"/>
          </p:nvPr>
        </p:nvSpPr>
        <p:spPr>
          <a:xfrm>
            <a:off x="533400" y="1371598"/>
            <a:ext cx="8077200" cy="4556234"/>
          </a:xfrm>
        </p:spPr>
        <p:txBody>
          <a:bodyPr/>
          <a:lstStyle/>
          <a:p>
            <a:pPr marL="0" indent="0">
              <a:buNone/>
            </a:pPr>
            <a:r>
              <a:rPr lang="en-US" b="0" dirty="0">
                <a:latin typeface="Book Antiqua"/>
                <a:cs typeface="Calibri"/>
              </a:rPr>
              <a:t>2. Consider denominator eligibility by race, ethnicity, language and disability status and discuss whether there are inequities in performance by subpopulation.</a:t>
            </a:r>
            <a:r>
              <a:rPr lang="en-US" b="0" dirty="0">
                <a:latin typeface="Book Antiqua"/>
                <a:cs typeface="Times New Roman"/>
              </a:rPr>
              <a:t> </a:t>
            </a:r>
            <a:endParaRPr lang="en-US" b="0" dirty="0">
              <a:effectLst/>
              <a:cs typeface="Times New Roman" panose="02020603050405020304" pitchFamily="18" charset="0"/>
            </a:endParaRPr>
          </a:p>
          <a:p>
            <a:r>
              <a:rPr lang="en-US" b="0" dirty="0">
                <a:latin typeface="Book Antiqua"/>
                <a:cs typeface="Times New Roman"/>
              </a:rPr>
              <a:t>To do so, Taskforce staff ask that Taskforce member organizations share any existing and readily available data on quality performance by race, ethnicity, language, and/or disability status.</a:t>
            </a:r>
          </a:p>
          <a:p>
            <a:pPr lvl="1"/>
            <a:r>
              <a:rPr lang="en-US" b="0" dirty="0">
                <a:latin typeface="Book Antiqua"/>
                <a:cs typeface="Times New Roman"/>
              </a:rPr>
              <a:t>Following this meeting, we will email individual members with a formal request for such information.</a:t>
            </a:r>
          </a:p>
          <a:p>
            <a:r>
              <a:rPr lang="en-US" b="0" dirty="0">
                <a:latin typeface="Book Antiqua"/>
                <a:cs typeface="Times New Roman"/>
              </a:rPr>
              <a:t>Taskforce staff will also </a:t>
            </a:r>
            <a:r>
              <a:rPr lang="en-US" b="0" dirty="0">
                <a:effectLst/>
                <a:latin typeface="Book Antiqua"/>
                <a:ea typeface="Times New Roman" panose="02020603050405020304" pitchFamily="18" charset="0"/>
                <a:cs typeface="Calibri"/>
              </a:rPr>
              <a:t>survey published </a:t>
            </a:r>
            <a:r>
              <a:rPr lang="en-US" b="0">
                <a:effectLst/>
                <a:latin typeface="Book Antiqua"/>
                <a:ea typeface="Times New Roman" panose="02020603050405020304" pitchFamily="18" charset="0"/>
                <a:cs typeface="Calibri"/>
              </a:rPr>
              <a:t>health inequity </a:t>
            </a:r>
            <a:r>
              <a:rPr lang="en-US" b="0" dirty="0">
                <a:effectLst/>
                <a:latin typeface="Book Antiqua"/>
                <a:ea typeface="Times New Roman" panose="02020603050405020304" pitchFamily="18" charset="0"/>
                <a:cs typeface="Calibri"/>
              </a:rPr>
              <a:t>reports from other states and the literature to inform this discussion.</a:t>
            </a:r>
            <a:r>
              <a:rPr lang="en-US" b="0" dirty="0">
                <a:latin typeface="Book Antiqua"/>
                <a:ea typeface="Times New Roman" panose="02020603050405020304" pitchFamily="18" charset="0"/>
                <a:cs typeface="Calibri"/>
              </a:rPr>
              <a:t>  </a:t>
            </a:r>
            <a:endParaRPr lang="en-US" b="0" dirty="0">
              <a:effectLst/>
              <a:ea typeface="Times New Roman" panose="02020603050405020304" pitchFamily="18" charset="0"/>
            </a:endParaRPr>
          </a:p>
          <a:p>
            <a:pPr marL="0" marR="0" indent="0">
              <a:spcBef>
                <a:spcPts val="0"/>
              </a:spcBef>
              <a:spcAft>
                <a:spcPts val="0"/>
              </a:spcAft>
              <a:buNone/>
            </a:pPr>
            <a:endParaRPr lang="en-US" dirty="0">
              <a:effectLst/>
              <a:ea typeface="Times New Roman" panose="02020603050405020304" pitchFamily="18" charset="0"/>
            </a:endParaRPr>
          </a:p>
          <a:p>
            <a:pPr marL="0" marR="0">
              <a:spcBef>
                <a:spcPts val="0"/>
              </a:spcBef>
              <a:spcAft>
                <a:spcPts val="0"/>
              </a:spcAft>
            </a:pPr>
            <a:r>
              <a:rPr lang="en-US" dirty="0">
                <a:effectLst/>
                <a:latin typeface="Book Antiqua"/>
                <a:ea typeface="Times New Roman" panose="02020603050405020304" pitchFamily="18" charset="0"/>
                <a:cs typeface="Calibri"/>
              </a:rPr>
              <a:t>Do Taskforce members recommend any edits to this proposed approach?</a:t>
            </a:r>
          </a:p>
          <a:p>
            <a:pPr marL="0" indent="0">
              <a:buNone/>
            </a:pPr>
            <a:endParaRPr lang="en-US" dirty="0"/>
          </a:p>
        </p:txBody>
      </p:sp>
    </p:spTree>
    <p:extLst>
      <p:ext uri="{BB962C8B-B14F-4D97-AF65-F5344CB8AC3E}">
        <p14:creationId xmlns:p14="http://schemas.microsoft.com/office/powerpoint/2010/main" val="4825000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3AC-E59B-4316-90A1-C4E05FB9E4A5}"/>
              </a:ext>
            </a:extLst>
          </p:cNvPr>
          <p:cNvSpPr>
            <a:spLocks noGrp="1"/>
          </p:cNvSpPr>
          <p:nvPr>
            <p:ph type="title"/>
          </p:nvPr>
        </p:nvSpPr>
        <p:spPr>
          <a:xfrm>
            <a:off x="736599" y="109538"/>
            <a:ext cx="7281985" cy="762000"/>
          </a:xfrm>
        </p:spPr>
        <p:txBody>
          <a:bodyPr/>
          <a:lstStyle/>
          <a:p>
            <a:r>
              <a:rPr lang="en-US"/>
              <a:t>Proposed Abbreviated Annual Review for 2022 – Health Equity Review</a:t>
            </a:r>
          </a:p>
        </p:txBody>
      </p:sp>
      <p:sp>
        <p:nvSpPr>
          <p:cNvPr id="3" name="Content Placeholder 2">
            <a:extLst>
              <a:ext uri="{FF2B5EF4-FFF2-40B4-BE49-F238E27FC236}">
                <a16:creationId xmlns:a16="http://schemas.microsoft.com/office/drawing/2014/main" id="{AF9A44C8-F797-43CF-9971-73C09B1B25C8}"/>
              </a:ext>
            </a:extLst>
          </p:cNvPr>
          <p:cNvSpPr>
            <a:spLocks noGrp="1"/>
          </p:cNvSpPr>
          <p:nvPr>
            <p:ph sz="half" idx="1"/>
          </p:nvPr>
        </p:nvSpPr>
        <p:spPr>
          <a:xfrm>
            <a:off x="533400" y="1371598"/>
            <a:ext cx="8077200" cy="4556234"/>
          </a:xfrm>
        </p:spPr>
        <p:txBody>
          <a:bodyPr/>
          <a:lstStyle/>
          <a:p>
            <a:pPr marL="0" indent="0">
              <a:buNone/>
            </a:pPr>
            <a:r>
              <a:rPr lang="en-US" b="0" dirty="0"/>
              <a:t>3. Identify topics for </a:t>
            </a:r>
            <a:r>
              <a:rPr lang="en-US" b="0"/>
              <a:t>which inequities </a:t>
            </a:r>
            <a:r>
              <a:rPr lang="en-US" b="0" dirty="0"/>
              <a:t>exist but for which there are no measures in the Aligned Measure Set.</a:t>
            </a:r>
            <a:endParaRPr lang="en-US" b="0" dirty="0">
              <a:effectLst/>
              <a:cs typeface="Times New Roman" panose="02020603050405020304" pitchFamily="18" charset="0"/>
            </a:endParaRPr>
          </a:p>
          <a:p>
            <a:r>
              <a:rPr lang="en-US" b="0" dirty="0">
                <a:effectLst/>
                <a:ea typeface="Times New Roman" panose="02020603050405020304" pitchFamily="18" charset="0"/>
              </a:rPr>
              <a:t>This conversation will be informed by members’ lived experience and by a literature review conducted by Taskforce staff.  </a:t>
            </a:r>
          </a:p>
          <a:p>
            <a:r>
              <a:rPr lang="en-US" b="0" dirty="0">
                <a:effectLst/>
                <a:ea typeface="Times New Roman" panose="02020603050405020304" pitchFamily="18" charset="0"/>
              </a:rPr>
              <a:t>We will also seek public comment on this topic.</a:t>
            </a:r>
          </a:p>
          <a:p>
            <a:r>
              <a:rPr lang="en-US" b="0" dirty="0">
                <a:effectLst/>
                <a:ea typeface="Times New Roman" panose="02020603050405020304" pitchFamily="18" charset="0"/>
              </a:rPr>
              <a:t>Once topics are identified and prioritized, Taskforce staff will bring forth recommended measures for review and potential inclusion in the Set.</a:t>
            </a:r>
          </a:p>
          <a:p>
            <a:pPr marL="0" indent="0">
              <a:buNone/>
            </a:pPr>
            <a:endParaRPr lang="en-US" b="0" dirty="0">
              <a:effectLst/>
              <a:ea typeface="Times New Roman" panose="02020603050405020304" pitchFamily="18" charset="0"/>
            </a:endParaRPr>
          </a:p>
          <a:p>
            <a:r>
              <a:rPr lang="en-US" dirty="0">
                <a:effectLst/>
                <a:ea typeface="Times New Roman" panose="02020603050405020304" pitchFamily="18" charset="0"/>
              </a:rPr>
              <a:t>Do Taskforce members recommend any edits to this proposed approach?</a:t>
            </a:r>
          </a:p>
          <a:p>
            <a:endParaRPr lang="en-US" b="0" dirty="0">
              <a:effectLst/>
              <a:ea typeface="Times New Roman" panose="02020603050405020304" pitchFamily="18" charset="0"/>
            </a:endParaRPr>
          </a:p>
          <a:p>
            <a:endParaRPr lang="en-US" dirty="0"/>
          </a:p>
        </p:txBody>
      </p:sp>
    </p:spTree>
    <p:extLst>
      <p:ext uri="{BB962C8B-B14F-4D97-AF65-F5344CB8AC3E}">
        <p14:creationId xmlns:p14="http://schemas.microsoft.com/office/powerpoint/2010/main" val="25508506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Finalize Guiding Principles for Use of the Aligned Measure Set in Contracts</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Discuss Proposed Abbreviated Annual Review for 2022</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89110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3089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77C2-F836-4F58-809A-223B58877900}"/>
              </a:ext>
            </a:extLst>
          </p:cNvPr>
          <p:cNvSpPr>
            <a:spLocks noGrp="1"/>
          </p:cNvSpPr>
          <p:nvPr>
            <p:ph type="title"/>
          </p:nvPr>
        </p:nvSpPr>
        <p:spPr/>
        <p:txBody>
          <a:bodyPr/>
          <a:lstStyle/>
          <a:p>
            <a:r>
              <a:rPr lang="en-US"/>
              <a:t>Next Meeting</a:t>
            </a:r>
          </a:p>
        </p:txBody>
      </p:sp>
      <p:sp>
        <p:nvSpPr>
          <p:cNvPr id="3" name="Content Placeholder 2">
            <a:extLst>
              <a:ext uri="{FF2B5EF4-FFF2-40B4-BE49-F238E27FC236}">
                <a16:creationId xmlns:a16="http://schemas.microsoft.com/office/drawing/2014/main" id="{23982B12-54F3-4BA6-BB25-2E0F88B305AC}"/>
              </a:ext>
            </a:extLst>
          </p:cNvPr>
          <p:cNvSpPr>
            <a:spLocks noGrp="1"/>
          </p:cNvSpPr>
          <p:nvPr>
            <p:ph sz="half" idx="1"/>
          </p:nvPr>
        </p:nvSpPr>
        <p:spPr/>
        <p:txBody>
          <a:bodyPr/>
          <a:lstStyle/>
          <a:p>
            <a:r>
              <a:rPr lang="en-US" sz="2200"/>
              <a:t>November 18</a:t>
            </a:r>
            <a:r>
              <a:rPr lang="en-US" sz="2200" baseline="30000"/>
              <a:t>th</a:t>
            </a:r>
            <a:r>
              <a:rPr lang="en-US" sz="2200"/>
              <a:t> from 2:30pm-4:30pm</a:t>
            </a:r>
          </a:p>
          <a:p>
            <a:endParaRPr lang="en-US" sz="1000" b="0"/>
          </a:p>
          <a:p>
            <a:r>
              <a:rPr lang="en-US" sz="2200"/>
              <a:t>Annual Review Topics:</a:t>
            </a:r>
          </a:p>
          <a:p>
            <a:pPr lvl="1"/>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Review findings from the 2020 Quality Catalogue survey</a:t>
            </a:r>
          </a:p>
          <a:p>
            <a:pPr lvl="1"/>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Perform routine annual review of information such as new measure specification updates and consideration of changes to the MassHealth ACO set</a:t>
            </a:r>
          </a:p>
          <a:p>
            <a:pPr lvl="1"/>
            <a:r>
              <a:rPr lang="en-US" sz="2200" b="0">
                <a:effectLst/>
                <a:latin typeface="Book Antiqua" panose="02040602050305030304" pitchFamily="18" charset="0"/>
                <a:ea typeface="Times New Roman" panose="02020603050405020304" pitchFamily="18" charset="0"/>
                <a:cs typeface="Times New Roman" panose="02020603050405020304" pitchFamily="18" charset="0"/>
              </a:rPr>
              <a:t>Begin review of the substance use disorder measure scan</a:t>
            </a:r>
          </a:p>
          <a:p>
            <a:pPr lvl="1"/>
            <a:endParaRPr lang="en-US" sz="2200" b="0"/>
          </a:p>
          <a:p>
            <a:pPr lvl="1"/>
            <a:endParaRPr lang="en-US" sz="2200" b="0"/>
          </a:p>
          <a:p>
            <a:pPr lvl="1"/>
            <a:endParaRPr lang="en-US"/>
          </a:p>
        </p:txBody>
      </p:sp>
    </p:spTree>
    <p:extLst>
      <p:ext uri="{BB962C8B-B14F-4D97-AF65-F5344CB8AC3E}">
        <p14:creationId xmlns:p14="http://schemas.microsoft.com/office/powerpoint/2010/main" val="9947608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9951-F900-4548-8DF2-2314E949ED30}"/>
              </a:ext>
            </a:extLst>
          </p:cNvPr>
          <p:cNvSpPr>
            <a:spLocks noGrp="1"/>
          </p:cNvSpPr>
          <p:nvPr>
            <p:ph type="title"/>
          </p:nvPr>
        </p:nvSpPr>
        <p:spPr/>
        <p:txBody>
          <a:bodyPr/>
          <a:lstStyle/>
          <a:p>
            <a:r>
              <a:rPr lang="en-US"/>
              <a:t>The 2021 Aligned Measure Set Has Been Approved!</a:t>
            </a:r>
          </a:p>
        </p:txBody>
      </p:sp>
      <p:sp>
        <p:nvSpPr>
          <p:cNvPr id="3" name="Content Placeholder 2">
            <a:extLst>
              <a:ext uri="{FF2B5EF4-FFF2-40B4-BE49-F238E27FC236}">
                <a16:creationId xmlns:a16="http://schemas.microsoft.com/office/drawing/2014/main" id="{373D2810-0C9B-4349-A117-64BC67EEAC09}"/>
              </a:ext>
            </a:extLst>
          </p:cNvPr>
          <p:cNvSpPr>
            <a:spLocks noGrp="1"/>
          </p:cNvSpPr>
          <p:nvPr>
            <p:ph sz="half" idx="1"/>
          </p:nvPr>
        </p:nvSpPr>
        <p:spPr/>
        <p:txBody>
          <a:bodyPr/>
          <a:lstStyle/>
          <a:p>
            <a:r>
              <a:rPr lang="en-US" b="0"/>
              <a:t>Secretary </a:t>
            </a:r>
            <a:r>
              <a:rPr lang="en-US" b="0" err="1"/>
              <a:t>Sudders</a:t>
            </a:r>
            <a:r>
              <a:rPr lang="en-US" b="0"/>
              <a:t> has approved the Taskforce’s recommended Aligned Measure Set for 2021!</a:t>
            </a:r>
          </a:p>
          <a:p>
            <a:r>
              <a:rPr lang="en-US" b="0"/>
              <a:t>Prior to the meeting, we distributed this information to members of the Taskforce as well as to our Taskforce distribution list (this includes insurers and ACOs that are not represented on the Taskforce).</a:t>
            </a:r>
          </a:p>
        </p:txBody>
      </p:sp>
    </p:spTree>
    <p:extLst>
      <p:ext uri="{BB962C8B-B14F-4D97-AF65-F5344CB8AC3E}">
        <p14:creationId xmlns:p14="http://schemas.microsoft.com/office/powerpoint/2010/main" val="27732029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Finalize Guiding Principles for Use of the Aligned Measure Set in Contracts</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Discuss Proposed Abbreviated Annual Review for 2022</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92212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455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A3FFB-FD8C-43CA-A556-223CB9B043A3}"/>
              </a:ext>
            </a:extLst>
          </p:cNvPr>
          <p:cNvSpPr>
            <a:spLocks noGrp="1"/>
          </p:cNvSpPr>
          <p:nvPr>
            <p:ph type="title"/>
          </p:nvPr>
        </p:nvSpPr>
        <p:spPr/>
        <p:txBody>
          <a:bodyPr/>
          <a:lstStyle/>
          <a:p>
            <a:r>
              <a:rPr lang="en-US" sz="2400">
                <a:cs typeface="Times New Roman" panose="02020603050405020304" pitchFamily="18" charset="0"/>
              </a:rPr>
              <a:t>Finalize Guiding Principles for Use of the Aligned Measure Set in Contracts</a:t>
            </a:r>
            <a:endParaRPr lang="en-US"/>
          </a:p>
        </p:txBody>
      </p:sp>
      <p:sp>
        <p:nvSpPr>
          <p:cNvPr id="3" name="Content Placeholder 2">
            <a:extLst>
              <a:ext uri="{FF2B5EF4-FFF2-40B4-BE49-F238E27FC236}">
                <a16:creationId xmlns:a16="http://schemas.microsoft.com/office/drawing/2014/main" id="{027679F5-28A2-40E8-B821-6D68DD029999}"/>
              </a:ext>
            </a:extLst>
          </p:cNvPr>
          <p:cNvSpPr>
            <a:spLocks noGrp="1"/>
          </p:cNvSpPr>
          <p:nvPr>
            <p:ph sz="half" idx="1"/>
          </p:nvPr>
        </p:nvSpPr>
        <p:spPr>
          <a:xfrm>
            <a:off x="533400" y="1244991"/>
            <a:ext cx="8077200" cy="5089358"/>
          </a:xfrm>
        </p:spPr>
        <p:txBody>
          <a:bodyPr/>
          <a:lstStyle/>
          <a:p>
            <a:r>
              <a:rPr lang="en-US" b="0"/>
              <a:t>During the June 30</a:t>
            </a:r>
            <a:r>
              <a:rPr lang="en-US" b="0" baseline="30000"/>
              <a:t>th</a:t>
            </a:r>
            <a:r>
              <a:rPr lang="en-US" b="0"/>
              <a:t> Taskforce meeting, Taskforce members recommended creating guiding principles for implementation of the Aligned Measure Set in payer and provider contracts in areas such as denominator size and setting reasonable benchmarks. </a:t>
            </a:r>
          </a:p>
          <a:p>
            <a:r>
              <a:rPr lang="en-US" b="0"/>
              <a:t>During the August 12</a:t>
            </a:r>
            <a:r>
              <a:rPr lang="en-US" b="0" baseline="30000"/>
              <a:t>th</a:t>
            </a:r>
            <a:r>
              <a:rPr lang="en-US" b="0"/>
              <a:t> and September 9</a:t>
            </a:r>
            <a:r>
              <a:rPr lang="en-US" b="0" baseline="30000"/>
              <a:t>th</a:t>
            </a:r>
            <a:r>
              <a:rPr lang="en-US" b="0"/>
              <a:t> Taskforce meetings, Taskforce members provided feedback on the draft guiding principles.</a:t>
            </a:r>
          </a:p>
          <a:p>
            <a:r>
              <a:rPr lang="en-US" b="0"/>
              <a:t>Prior to today’s meeting, we distributed revised guiding principles, with the following examples italicized “Furthermore, the overall quality incentive program </a:t>
            </a:r>
            <a:r>
              <a:rPr lang="en-US" b="0" i="1"/>
              <a:t>(through bonus payments, improvement points, or benchmarks)</a:t>
            </a:r>
            <a:r>
              <a:rPr lang="en-US" b="0"/>
              <a:t> should not be set in a way that penalizes providers for caring for populations with higher clinical and/or social risk.”</a:t>
            </a:r>
          </a:p>
          <a:p>
            <a:r>
              <a:rPr lang="en-US"/>
              <a:t>Does the Taskforce wish to include or exclude these examples?</a:t>
            </a:r>
          </a:p>
          <a:p>
            <a:r>
              <a:rPr lang="en-US"/>
              <a:t>Does the Taskforce recommend finalizing this document?</a:t>
            </a:r>
          </a:p>
        </p:txBody>
      </p:sp>
    </p:spTree>
    <p:extLst>
      <p:ext uri="{BB962C8B-B14F-4D97-AF65-F5344CB8AC3E}">
        <p14:creationId xmlns:p14="http://schemas.microsoft.com/office/powerpoint/2010/main" val="23920276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469923"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cs typeface="Times New Roman" panose="02020603050405020304" pitchFamily="18" charset="0"/>
              </a:rPr>
              <a:t>Finalize Guiding Principles for Use of the Aligned Measure Set in Contracts</a:t>
            </a:r>
          </a:p>
          <a:p>
            <a:pPr marL="457200" indent="-457200">
              <a:buFont typeface="+mj-lt"/>
              <a:buAutoNum type="arabicPeriod"/>
            </a:pPr>
            <a:r>
              <a:rPr lang="en-US" sz="2200" dirty="0">
                <a:cs typeface="Times New Roman" panose="02020603050405020304" pitchFamily="18" charset="0"/>
              </a:rPr>
              <a:t>Continue Discussing Taskforce’s Role Advancing Health Equity</a:t>
            </a:r>
          </a:p>
          <a:p>
            <a:pPr marL="457200" indent="-457200">
              <a:buFont typeface="+mj-lt"/>
              <a:buAutoNum type="arabicPeriod"/>
            </a:pPr>
            <a:r>
              <a:rPr lang="en-US" sz="2200" dirty="0">
                <a:cs typeface="Times New Roman" panose="02020603050405020304" pitchFamily="18" charset="0"/>
              </a:rPr>
              <a:t>Discuss Proposed Abbreviated Annual Review for 2022</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76618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5545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9848-3999-472C-853E-BF8AF641E0F8}"/>
              </a:ext>
            </a:extLst>
          </p:cNvPr>
          <p:cNvSpPr>
            <a:spLocks noGrp="1"/>
          </p:cNvSpPr>
          <p:nvPr>
            <p:ph type="title"/>
          </p:nvPr>
        </p:nvSpPr>
        <p:spPr/>
        <p:txBody>
          <a:bodyPr/>
          <a:lstStyle/>
          <a:p>
            <a:r>
              <a:rPr lang="en-US" sz="2400">
                <a:cs typeface="Times New Roman" panose="02020603050405020304" pitchFamily="18" charset="0"/>
              </a:rPr>
              <a:t>Continue Discussing Taskforce’s Role Advancing Health Equity</a:t>
            </a:r>
            <a:endParaRPr lang="en-US"/>
          </a:p>
        </p:txBody>
      </p:sp>
      <p:sp>
        <p:nvSpPr>
          <p:cNvPr id="3" name="Content Placeholder 2">
            <a:extLst>
              <a:ext uri="{FF2B5EF4-FFF2-40B4-BE49-F238E27FC236}">
                <a16:creationId xmlns:a16="http://schemas.microsoft.com/office/drawing/2014/main" id="{93E1C593-C585-4327-BF28-F142C62B112F}"/>
              </a:ext>
            </a:extLst>
          </p:cNvPr>
          <p:cNvSpPr>
            <a:spLocks noGrp="1"/>
          </p:cNvSpPr>
          <p:nvPr>
            <p:ph sz="half" idx="1"/>
          </p:nvPr>
        </p:nvSpPr>
        <p:spPr>
          <a:xfrm>
            <a:off x="533400" y="1140037"/>
            <a:ext cx="8077200" cy="5308889"/>
          </a:xfrm>
        </p:spPr>
        <p:txBody>
          <a:bodyPr/>
          <a:lstStyle/>
          <a:p>
            <a:r>
              <a:rPr lang="en-US" b="0" dirty="0"/>
              <a:t>During the July 28</a:t>
            </a:r>
            <a:r>
              <a:rPr lang="en-US" b="0" baseline="30000" dirty="0"/>
              <a:t>th</a:t>
            </a:r>
            <a:r>
              <a:rPr lang="en-US" b="0" dirty="0"/>
              <a:t> and September 9</a:t>
            </a:r>
            <a:r>
              <a:rPr lang="en-US" b="0" baseline="30000" dirty="0"/>
              <a:t>th</a:t>
            </a:r>
            <a:r>
              <a:rPr lang="en-US" b="0" dirty="0"/>
              <a:t> Taskforce meetings, Taskforce members reviewed ideas for actions the Taskforce could take that could contribute to the reduction of health inequities in Massachusetts. </a:t>
            </a:r>
          </a:p>
          <a:p>
            <a:r>
              <a:rPr lang="en-US" b="0" dirty="0"/>
              <a:t>Since the September 9</a:t>
            </a:r>
            <a:r>
              <a:rPr lang="en-US" b="0" baseline="30000" dirty="0"/>
              <a:t>th</a:t>
            </a:r>
            <a:r>
              <a:rPr lang="en-US" b="0" dirty="0"/>
              <a:t> meeting, Taskforce staff have discussed current work happening at various state agencies on this topic.</a:t>
            </a:r>
          </a:p>
          <a:p>
            <a:r>
              <a:rPr lang="en-US" b="0" dirty="0"/>
              <a:t>Today, state staff will share briefly state agency work to advance health equity:</a:t>
            </a:r>
          </a:p>
          <a:p>
            <a:pPr lvl="1">
              <a:spcAft>
                <a:spcPts val="0"/>
              </a:spcAft>
            </a:pPr>
            <a:r>
              <a:rPr lang="en-US" b="0" dirty="0"/>
              <a:t>CHIA</a:t>
            </a:r>
          </a:p>
          <a:p>
            <a:pPr lvl="1">
              <a:spcAft>
                <a:spcPts val="0"/>
              </a:spcAft>
            </a:pPr>
            <a:r>
              <a:rPr lang="en-US" b="0" dirty="0"/>
              <a:t>DPH</a:t>
            </a:r>
          </a:p>
          <a:p>
            <a:pPr lvl="1">
              <a:spcAft>
                <a:spcPts val="0"/>
              </a:spcAft>
            </a:pPr>
            <a:r>
              <a:rPr lang="en-US" b="0" dirty="0"/>
              <a:t>HPC</a:t>
            </a:r>
          </a:p>
          <a:p>
            <a:pPr lvl="1"/>
            <a:r>
              <a:rPr lang="en-US" b="0" dirty="0"/>
              <a:t>MassHealth </a:t>
            </a:r>
          </a:p>
          <a:p>
            <a:pPr marL="0" marR="0">
              <a:spcBef>
                <a:spcPts val="0"/>
              </a:spcBef>
              <a:spcAft>
                <a:spcPts val="0"/>
              </a:spcAft>
            </a:pPr>
            <a:endParaRPr lang="en-US" b="0" dirty="0">
              <a:effectLst/>
            </a:endParaRPr>
          </a:p>
        </p:txBody>
      </p:sp>
    </p:spTree>
    <p:extLst>
      <p:ext uri="{BB962C8B-B14F-4D97-AF65-F5344CB8AC3E}">
        <p14:creationId xmlns:p14="http://schemas.microsoft.com/office/powerpoint/2010/main" val="3565507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p:nvPr/>
        </p:nvSpPr>
        <p:spPr>
          <a:xfrm>
            <a:off x="685802" y="3107215"/>
            <a:ext cx="7881259" cy="2452664"/>
          </a:xfrm>
          <a:prstGeom prst="rect">
            <a:avLst/>
          </a:prstGeom>
          <a:noFill/>
          <a:ln>
            <a:noFill/>
          </a:ln>
        </p:spPr>
        <p:txBody>
          <a:bodyPr spcFirstLastPara="1" wrap="square" lIns="68569" tIns="34275" rIns="68569" bIns="34275" anchor="t" anchorCtr="0">
            <a:noAutofit/>
          </a:bodyPr>
          <a:lstStyle/>
          <a:p>
            <a:pPr algn="ctr" defTabSz="685800">
              <a:lnSpc>
                <a:spcPct val="90000"/>
              </a:lnSpc>
              <a:buClr>
                <a:srgbClr val="FFFFFF"/>
              </a:buClr>
              <a:buSzPts val="4000"/>
            </a:pPr>
            <a:r>
              <a:rPr lang="en-US" sz="3600" b="1" kern="0">
                <a:solidFill>
                  <a:srgbClr val="FFFFFF"/>
                </a:solidFill>
                <a:latin typeface="Calibri"/>
                <a:ea typeface="Calibri"/>
                <a:cs typeface="Calibri"/>
                <a:sym typeface="Calibri"/>
              </a:rPr>
              <a:t>DPH Health Equity High Level Overview for Quality Alignment Taskforce</a:t>
            </a:r>
          </a:p>
          <a:p>
            <a:pPr algn="r" defTabSz="685800">
              <a:lnSpc>
                <a:spcPct val="90000"/>
              </a:lnSpc>
              <a:buClr>
                <a:srgbClr val="1C2632"/>
              </a:buClr>
              <a:buSzPts val="2600"/>
            </a:pPr>
            <a:endParaRPr sz="1950" b="1" kern="0">
              <a:solidFill>
                <a:srgbClr val="FFFFFF"/>
              </a:solidFill>
              <a:latin typeface="Calibri"/>
              <a:ea typeface="Calibri"/>
              <a:cs typeface="Calibri"/>
              <a:sym typeface="Calibri"/>
            </a:endParaRPr>
          </a:p>
          <a:p>
            <a:pPr algn="ctr" defTabSz="685800">
              <a:lnSpc>
                <a:spcPct val="90000"/>
              </a:lnSpc>
              <a:buClr>
                <a:srgbClr val="FFFFFF"/>
              </a:buClr>
              <a:buSzPts val="2600"/>
            </a:pPr>
            <a:r>
              <a:rPr lang="en-US" sz="2700" b="1" kern="0">
                <a:solidFill>
                  <a:srgbClr val="FFFFFF"/>
                </a:solidFill>
                <a:latin typeface="Calibri"/>
                <a:ea typeface="Calibri"/>
                <a:cs typeface="Calibri"/>
                <a:sym typeface="Calibri"/>
              </a:rPr>
              <a:t>October 21, 2020</a:t>
            </a:r>
          </a:p>
          <a:p>
            <a:pPr algn="ctr" defTabSz="685800">
              <a:lnSpc>
                <a:spcPct val="90000"/>
              </a:lnSpc>
              <a:buClr>
                <a:srgbClr val="FFFFFF"/>
              </a:buClr>
              <a:buSzPts val="2600"/>
            </a:pPr>
            <a:r>
              <a:rPr lang="en-US" sz="2700" b="1" kern="0">
                <a:solidFill>
                  <a:srgbClr val="FFFFFF"/>
                </a:solidFill>
                <a:latin typeface="Calibri"/>
                <a:ea typeface="Calibri"/>
                <a:cs typeface="Calibri"/>
                <a:sym typeface="Calibri"/>
              </a:rPr>
              <a:t>Sabrina Selk, Director, Office of Health Equity</a:t>
            </a:r>
          </a:p>
          <a:p>
            <a:pPr algn="ctr" defTabSz="685800">
              <a:lnSpc>
                <a:spcPct val="90000"/>
              </a:lnSpc>
              <a:buClr>
                <a:srgbClr val="FFFFFF"/>
              </a:buClr>
              <a:buSzPts val="2600"/>
            </a:pPr>
            <a:endParaRPr sz="2700" b="1" kern="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pPr defTabSz="685800">
              <a:buClr>
                <a:srgbClr val="000000"/>
              </a:buClr>
            </a:pPr>
            <a:fld id="{222497B7-67A4-43A7-960A-3D402E939BD7}" type="slidenum">
              <a:rPr lang="en-US" kern="0">
                <a:solidFill>
                  <a:srgbClr val="292934"/>
                </a:solidFill>
                <a:latin typeface="Arial"/>
                <a:cs typeface="Arial"/>
                <a:sym typeface="Arial"/>
              </a:rPr>
              <a:pPr defTabSz="685800">
                <a:buClr>
                  <a:srgbClr val="000000"/>
                </a:buClr>
              </a:pPr>
              <a:t>9</a:t>
            </a:fld>
            <a:endParaRPr lang="en-US" kern="0">
              <a:solidFill>
                <a:srgbClr val="292934"/>
              </a:solidFill>
              <a:latin typeface="Arial"/>
              <a:cs typeface="Arial"/>
              <a:sym typeface="Arial"/>
            </a:endParaRP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57277" y="1547549"/>
            <a:ext cx="6772275" cy="4274324"/>
          </a:xfrm>
          <a:prstGeom prst="rect">
            <a:avLst/>
          </a:prstGeom>
        </p:spPr>
      </p:pic>
      <p:sp>
        <p:nvSpPr>
          <p:cNvPr id="3" name="Rectangle 2"/>
          <p:cNvSpPr/>
          <p:nvPr/>
        </p:nvSpPr>
        <p:spPr>
          <a:xfrm>
            <a:off x="3524250" y="3095625"/>
            <a:ext cx="1905000" cy="17145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Tree>
    <p:extLst>
      <p:ext uri="{BB962C8B-B14F-4D97-AF65-F5344CB8AC3E}">
        <p14:creationId xmlns:p14="http://schemas.microsoft.com/office/powerpoint/2010/main" val="2939777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9KxAxr7joM.AkKsTHcq9yg"/>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D51BB9-DEB6-4460-8125-E187CA6439EC}">
  <ds:schemaRefs>
    <ds:schemaRef ds:uri="34dc536f-1af3-405a-935d-0fb3b6674883"/>
    <ds:schemaRef ds:uri="d29a8555-db37-4257-91ea-e6d336cded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3.xml><?xml version="1.0" encoding="utf-8"?>
<ds:datastoreItem xmlns:ds="http://schemas.openxmlformats.org/officeDocument/2006/customXml" ds:itemID="{C12E6B4B-7B64-44F9-9DAF-23A5E8422624}">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TotalTime>
  <Words>2333</Words>
  <Application>Microsoft Office PowerPoint</Application>
  <PresentationFormat>On-screen Show (4:3)</PresentationFormat>
  <Paragraphs>224</Paragraphs>
  <Slides>27</Slides>
  <Notes>7</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1" baseType="lpstr">
      <vt:lpstr>Arial</vt:lpstr>
      <vt:lpstr>Book Antiqua</vt:lpstr>
      <vt:lpstr>Calibri</vt:lpstr>
      <vt:lpstr>Courier New</vt:lpstr>
      <vt:lpstr>Noto Sans Symbols</vt:lpstr>
      <vt:lpstr>Symbol</vt:lpstr>
      <vt:lpstr>Tahoma</vt:lpstr>
      <vt:lpstr>Times New Roman</vt:lpstr>
      <vt:lpstr>Wingdings</vt:lpstr>
      <vt:lpstr>Wingdings 2</vt:lpstr>
      <vt:lpstr>EOHHS</vt:lpstr>
      <vt:lpstr>SRM_CF_DG1140</vt:lpstr>
      <vt:lpstr>Office Theme</vt:lpstr>
      <vt:lpstr>think-cell Slide</vt:lpstr>
      <vt:lpstr>PowerPoint Presentation</vt:lpstr>
      <vt:lpstr>Agenda</vt:lpstr>
      <vt:lpstr>The 2021 Aligned Measure Set Has Been Approved!</vt:lpstr>
      <vt:lpstr>Agenda</vt:lpstr>
      <vt:lpstr>Finalize Guiding Principles for Use of the Aligned Measure Set in Contracts</vt:lpstr>
      <vt:lpstr>Agenda</vt:lpstr>
      <vt:lpstr>Continue Discussing Taskforce’s Role Advancing Health 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MassHealth: Health Equity Workgroup</vt:lpstr>
      <vt:lpstr>CHIA Work Streams Related to Health Equity</vt:lpstr>
      <vt:lpstr>HPC’s current and planned health equity work relevant to the Taskforce strategies</vt:lpstr>
      <vt:lpstr>Continue Discussing Taskforce’s Role Advancing Health Equity</vt:lpstr>
      <vt:lpstr>Agenda</vt:lpstr>
      <vt:lpstr>Discuss Proposed Abbreviated Annual Review for 2022</vt:lpstr>
      <vt:lpstr>Discuss Proposed Abbreviated Annual Review       for 2022 – Health Equity Review</vt:lpstr>
      <vt:lpstr>Proposed Abbreviated Annual Review for 2022 – Health Equity Review</vt:lpstr>
      <vt:lpstr>Proposed Abbreviated Annual Review for 2022 – Health Equity Review</vt:lpstr>
      <vt:lpstr>Proposed Abbreviated Annual Review for 2022 – Health Equity Review</vt:lpstr>
      <vt:lpstr>Proposed Abbreviated Annual Review for 2022 – Health Equity Review</vt:lpstr>
      <vt:lpstr>Agenda</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2020-01-22T12:56:50Z</cp:lastPrinted>
  <dcterms:created xsi:type="dcterms:W3CDTF">2018-07-16T19:03:48Z</dcterms:created>
  <dcterms:modified xsi:type="dcterms:W3CDTF">2020-11-03T19:59:48Z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