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52"/>
  </p:notesMasterIdLst>
  <p:handoutMasterIdLst>
    <p:handoutMasterId r:id="rId53"/>
  </p:handoutMasterIdLst>
  <p:sldIdLst>
    <p:sldId id="483" r:id="rId6"/>
    <p:sldId id="1429" r:id="rId7"/>
    <p:sldId id="4162" r:id="rId8"/>
    <p:sldId id="4063" r:id="rId9"/>
    <p:sldId id="4085" r:id="rId10"/>
    <p:sldId id="4127" r:id="rId11"/>
    <p:sldId id="4167" r:id="rId12"/>
    <p:sldId id="4141" r:id="rId13"/>
    <p:sldId id="4163" r:id="rId14"/>
    <p:sldId id="1492" r:id="rId15"/>
    <p:sldId id="4113" r:id="rId16"/>
    <p:sldId id="1124" r:id="rId17"/>
    <p:sldId id="4084" r:id="rId18"/>
    <p:sldId id="1569" r:id="rId19"/>
    <p:sldId id="4077" r:id="rId20"/>
    <p:sldId id="4108" r:id="rId21"/>
    <p:sldId id="4109" r:id="rId22"/>
    <p:sldId id="4092" r:id="rId23"/>
    <p:sldId id="4107" r:id="rId24"/>
    <p:sldId id="4110" r:id="rId25"/>
    <p:sldId id="4111" r:id="rId26"/>
    <p:sldId id="4124" r:id="rId27"/>
    <p:sldId id="1529" r:id="rId28"/>
    <p:sldId id="1530" r:id="rId29"/>
    <p:sldId id="1517" r:id="rId30"/>
    <p:sldId id="1520" r:id="rId31"/>
    <p:sldId id="1525" r:id="rId32"/>
    <p:sldId id="1509" r:id="rId33"/>
    <p:sldId id="1511" r:id="rId34"/>
    <p:sldId id="1526" r:id="rId35"/>
    <p:sldId id="1528" r:id="rId36"/>
    <p:sldId id="1527" r:id="rId37"/>
    <p:sldId id="4145" r:id="rId38"/>
    <p:sldId id="4147" r:id="rId39"/>
    <p:sldId id="4165" r:id="rId40"/>
    <p:sldId id="4128" r:id="rId41"/>
    <p:sldId id="4132" r:id="rId42"/>
    <p:sldId id="4161" r:id="rId43"/>
    <p:sldId id="4166" r:id="rId44"/>
    <p:sldId id="1400" r:id="rId45"/>
    <p:sldId id="4155" r:id="rId46"/>
    <p:sldId id="1435" r:id="rId47"/>
    <p:sldId id="4159" r:id="rId48"/>
    <p:sldId id="4160" r:id="rId49"/>
    <p:sldId id="4154" r:id="rId50"/>
    <p:sldId id="4054" r:id="rId51"/>
  </p:sldIdLst>
  <p:sldSz cx="9144000" cy="6858000" type="screen4x3"/>
  <p:notesSz cx="70104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501"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62"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 id="13" name="January Angeles" initials="JA" lastIdx="1" clrIdx="13">
    <p:extLst>
      <p:ext uri="{19B8F6BF-5375-455C-9EA6-DF929625EA0E}">
        <p15:presenceInfo xmlns:p15="http://schemas.microsoft.com/office/powerpoint/2012/main" userId="January Angeles" providerId="None"/>
      </p:ext>
    </p:extLst>
  </p:cmAuthor>
  <p:cmAuthor id="14" name="Rachel Isaacson" initials="RI" lastIdx="47" clrIdx="14">
    <p:extLst>
      <p:ext uri="{19B8F6BF-5375-455C-9EA6-DF929625EA0E}">
        <p15:presenceInfo xmlns:p15="http://schemas.microsoft.com/office/powerpoint/2012/main" userId="S::RIsaacson@bailit-health.com::eb36bbd2-09ed-43a6-bb04-b0cadb884c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23467"/>
    <a:srgbClr val="B2B2B2"/>
    <a:srgbClr val="002060"/>
    <a:srgbClr val="E79791"/>
    <a:srgbClr val="70AD47"/>
    <a:srgbClr val="FFC000"/>
    <a:srgbClr val="F4CFCC"/>
    <a:srgbClr val="003399"/>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3AF7E-46E3-47E8-853C-C564B877BE38}" v="100" dt="2021-05-18T15:14:02.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3792" autoAdjust="0"/>
  </p:normalViewPr>
  <p:slideViewPr>
    <p:cSldViewPr snapToGrid="0">
      <p:cViewPr varScale="1">
        <p:scale>
          <a:sx n="67" d="100"/>
          <a:sy n="67" d="100"/>
        </p:scale>
        <p:origin x="1300" y="3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162A32BD-ACAA-498A-B7EB-6A1F6A72AD21}"/>
    <pc:docChg chg="undo custSel delSld modSld">
      <pc:chgData name="Michael Bailit" userId="6e5c4604-85bf-41ef-8e97-4724b7d56589" providerId="ADAL" clId="{162A32BD-ACAA-498A-B7EB-6A1F6A72AD21}" dt="2021-05-02T22:44:47.751" v="1147" actId="6549"/>
      <pc:docMkLst>
        <pc:docMk/>
      </pc:docMkLst>
      <pc:sldChg chg="modSp mod">
        <pc:chgData name="Michael Bailit" userId="6e5c4604-85bf-41ef-8e97-4724b7d56589" providerId="ADAL" clId="{162A32BD-ACAA-498A-B7EB-6A1F6A72AD21}" dt="2021-05-02T22:44:20.423" v="1139" actId="20577"/>
        <pc:sldMkLst>
          <pc:docMk/>
          <pc:sldMk cId="3123438988" sldId="1429"/>
        </pc:sldMkLst>
        <pc:spChg chg="mod">
          <ac:chgData name="Michael Bailit" userId="6e5c4604-85bf-41ef-8e97-4724b7d56589" providerId="ADAL" clId="{162A32BD-ACAA-498A-B7EB-6A1F6A72AD21}" dt="2021-05-02T22:44:20.423" v="1139" actId="20577"/>
          <ac:spMkLst>
            <pc:docMk/>
            <pc:sldMk cId="3123438988" sldId="1429"/>
            <ac:spMk id="3" creationId="{8E396B14-F9D7-4ACC-AED3-6E88E76396F5}"/>
          </ac:spMkLst>
        </pc:spChg>
      </pc:sldChg>
      <pc:sldChg chg="addCm modCm">
        <pc:chgData name="Michael Bailit" userId="6e5c4604-85bf-41ef-8e97-4724b7d56589" providerId="ADAL" clId="{162A32BD-ACAA-498A-B7EB-6A1F6A72AD21}" dt="2021-05-02T22:23:22.834" v="1088"/>
        <pc:sldMkLst>
          <pc:docMk/>
          <pc:sldMk cId="690201876" sldId="1492"/>
        </pc:sldMkLst>
      </pc:sldChg>
      <pc:sldChg chg="modSp del mod">
        <pc:chgData name="Michael Bailit" userId="6e5c4604-85bf-41ef-8e97-4724b7d56589" providerId="ADAL" clId="{162A32BD-ACAA-498A-B7EB-6A1F6A72AD21}" dt="2021-05-02T19:23:15.583" v="39" actId="2696"/>
        <pc:sldMkLst>
          <pc:docMk/>
          <pc:sldMk cId="245000583" sldId="1495"/>
        </pc:sldMkLst>
        <pc:spChg chg="mod">
          <ac:chgData name="Michael Bailit" userId="6e5c4604-85bf-41ef-8e97-4724b7d56589" providerId="ADAL" clId="{162A32BD-ACAA-498A-B7EB-6A1F6A72AD21}" dt="2021-05-02T19:22:51.462" v="38" actId="14100"/>
          <ac:spMkLst>
            <pc:docMk/>
            <pc:sldMk cId="245000583" sldId="1495"/>
            <ac:spMk id="3" creationId="{A1C527C8-BEEB-4F96-9450-E5AEDAF77F6C}"/>
          </ac:spMkLst>
        </pc:spChg>
      </pc:sldChg>
      <pc:sldChg chg="modSp mod">
        <pc:chgData name="Michael Bailit" userId="6e5c4604-85bf-41ef-8e97-4724b7d56589" providerId="ADAL" clId="{162A32BD-ACAA-498A-B7EB-6A1F6A72AD21}" dt="2021-05-02T19:24:15.034" v="41" actId="114"/>
        <pc:sldMkLst>
          <pc:docMk/>
          <pc:sldMk cId="1958059492" sldId="1509"/>
        </pc:sldMkLst>
        <pc:spChg chg="mod">
          <ac:chgData name="Michael Bailit" userId="6e5c4604-85bf-41ef-8e97-4724b7d56589" providerId="ADAL" clId="{162A32BD-ACAA-498A-B7EB-6A1F6A72AD21}" dt="2021-05-02T19:24:15.034" v="41" actId="114"/>
          <ac:spMkLst>
            <pc:docMk/>
            <pc:sldMk cId="1958059492" sldId="1509"/>
            <ac:spMk id="3" creationId="{216BDBF3-AD75-48CD-AB7C-5D5CDB6E9F43}"/>
          </ac:spMkLst>
        </pc:spChg>
      </pc:sldChg>
      <pc:sldChg chg="modSp mod">
        <pc:chgData name="Michael Bailit" userId="6e5c4604-85bf-41ef-8e97-4724b7d56589" providerId="ADAL" clId="{162A32BD-ACAA-498A-B7EB-6A1F6A72AD21}" dt="2021-05-02T19:23:43.293" v="40" actId="1076"/>
        <pc:sldMkLst>
          <pc:docMk/>
          <pc:sldMk cId="616417175" sldId="1525"/>
        </pc:sldMkLst>
        <pc:spChg chg="mod">
          <ac:chgData name="Michael Bailit" userId="6e5c4604-85bf-41ef-8e97-4724b7d56589" providerId="ADAL" clId="{162A32BD-ACAA-498A-B7EB-6A1F6A72AD21}" dt="2021-05-02T19:23:43.293" v="40" actId="1076"/>
          <ac:spMkLst>
            <pc:docMk/>
            <pc:sldMk cId="616417175" sldId="1525"/>
            <ac:spMk id="6" creationId="{50D63269-0D81-48E6-AA91-EC88A108A501}"/>
          </ac:spMkLst>
        </pc:spChg>
      </pc:sldChg>
      <pc:sldChg chg="modSp mod">
        <pc:chgData name="Michael Bailit" userId="6e5c4604-85bf-41ef-8e97-4724b7d56589" providerId="ADAL" clId="{162A32BD-ACAA-498A-B7EB-6A1F6A72AD21}" dt="2021-05-02T19:24:29.679" v="43" actId="20577"/>
        <pc:sldMkLst>
          <pc:docMk/>
          <pc:sldMk cId="4113287951" sldId="1526"/>
        </pc:sldMkLst>
        <pc:spChg chg="mod">
          <ac:chgData name="Michael Bailit" userId="6e5c4604-85bf-41ef-8e97-4724b7d56589" providerId="ADAL" clId="{162A32BD-ACAA-498A-B7EB-6A1F6A72AD21}" dt="2021-05-02T19:24:29.679" v="43" actId="20577"/>
          <ac:spMkLst>
            <pc:docMk/>
            <pc:sldMk cId="4113287951" sldId="1526"/>
            <ac:spMk id="2" creationId="{E868C5EF-3C61-4F3D-8A77-7720B8D25001}"/>
          </ac:spMkLst>
        </pc:spChg>
      </pc:sldChg>
      <pc:sldChg chg="modSp mod">
        <pc:chgData name="Michael Bailit" userId="6e5c4604-85bf-41ef-8e97-4724b7d56589" providerId="ADAL" clId="{162A32BD-ACAA-498A-B7EB-6A1F6A72AD21}" dt="2021-05-02T22:40:36.310" v="1096" actId="20577"/>
        <pc:sldMkLst>
          <pc:docMk/>
          <pc:sldMk cId="2428160873" sldId="1528"/>
        </pc:sldMkLst>
        <pc:graphicFrameChg chg="modGraphic">
          <ac:chgData name="Michael Bailit" userId="6e5c4604-85bf-41ef-8e97-4724b7d56589" providerId="ADAL" clId="{162A32BD-ACAA-498A-B7EB-6A1F6A72AD21}" dt="2021-05-02T22:40:36.310" v="1096" actId="20577"/>
          <ac:graphicFrameMkLst>
            <pc:docMk/>
            <pc:sldMk cId="2428160873" sldId="1528"/>
            <ac:graphicFrameMk id="7" creationId="{5D50B392-E111-4064-B983-4DDEC2E31632}"/>
          </ac:graphicFrameMkLst>
        </pc:graphicFrameChg>
      </pc:sldChg>
      <pc:sldChg chg="modSp mod">
        <pc:chgData name="Michael Bailit" userId="6e5c4604-85bf-41ef-8e97-4724b7d56589" providerId="ADAL" clId="{162A32BD-ACAA-498A-B7EB-6A1F6A72AD21}" dt="2021-05-02T19:21:58.448" v="35" actId="1076"/>
        <pc:sldMkLst>
          <pc:docMk/>
          <pc:sldMk cId="817110053" sldId="1529"/>
        </pc:sldMkLst>
        <pc:spChg chg="mod">
          <ac:chgData name="Michael Bailit" userId="6e5c4604-85bf-41ef-8e97-4724b7d56589" providerId="ADAL" clId="{162A32BD-ACAA-498A-B7EB-6A1F6A72AD21}" dt="2021-05-02T19:21:58.448" v="35" actId="1076"/>
          <ac:spMkLst>
            <pc:docMk/>
            <pc:sldMk cId="817110053" sldId="1529"/>
            <ac:spMk id="3" creationId="{BE18B50D-92CC-4F1C-A565-E9FD4A18BA0A}"/>
          </ac:spMkLst>
        </pc:spChg>
      </pc:sldChg>
      <pc:sldChg chg="modSp mod">
        <pc:chgData name="Michael Bailit" userId="6e5c4604-85bf-41ef-8e97-4724b7d56589" providerId="ADAL" clId="{162A32BD-ACAA-498A-B7EB-6A1F6A72AD21}" dt="2021-05-02T19:22:32.111" v="36" actId="207"/>
        <pc:sldMkLst>
          <pc:docMk/>
          <pc:sldMk cId="1355705196" sldId="1530"/>
        </pc:sldMkLst>
        <pc:spChg chg="mod">
          <ac:chgData name="Michael Bailit" userId="6e5c4604-85bf-41ef-8e97-4724b7d56589" providerId="ADAL" clId="{162A32BD-ACAA-498A-B7EB-6A1F6A72AD21}" dt="2021-05-02T19:22:32.111" v="36" actId="207"/>
          <ac:spMkLst>
            <pc:docMk/>
            <pc:sldMk cId="1355705196" sldId="1530"/>
            <ac:spMk id="3" creationId="{BE18B50D-92CC-4F1C-A565-E9FD4A18BA0A}"/>
          </ac:spMkLst>
        </pc:spChg>
      </pc:sldChg>
      <pc:sldChg chg="modSp mod">
        <pc:chgData name="Michael Bailit" userId="6e5c4604-85bf-41ef-8e97-4724b7d56589" providerId="ADAL" clId="{162A32BD-ACAA-498A-B7EB-6A1F6A72AD21}" dt="2021-05-02T22:44:47.751" v="1147" actId="6549"/>
        <pc:sldMkLst>
          <pc:docMk/>
          <pc:sldMk cId="2987806787" sldId="4054"/>
        </pc:sldMkLst>
        <pc:spChg chg="mod">
          <ac:chgData name="Michael Bailit" userId="6e5c4604-85bf-41ef-8e97-4724b7d56589" providerId="ADAL" clId="{162A32BD-ACAA-498A-B7EB-6A1F6A72AD21}" dt="2021-05-02T22:44:47.751" v="1147" actId="6549"/>
          <ac:spMkLst>
            <pc:docMk/>
            <pc:sldMk cId="2987806787" sldId="4054"/>
            <ac:spMk id="3" creationId="{789EBB61-BF5A-4C35-881F-E12FEF30E1AF}"/>
          </ac:spMkLst>
        </pc:spChg>
      </pc:sldChg>
      <pc:sldChg chg="modSp mod delCm">
        <pc:chgData name="Michael Bailit" userId="6e5c4604-85bf-41ef-8e97-4724b7d56589" providerId="ADAL" clId="{162A32BD-ACAA-498A-B7EB-6A1F6A72AD21}" dt="2021-05-02T19:30:56.962" v="247" actId="255"/>
        <pc:sldMkLst>
          <pc:docMk/>
          <pc:sldMk cId="419072397" sldId="4063"/>
        </pc:sldMkLst>
        <pc:spChg chg="mod">
          <ac:chgData name="Michael Bailit" userId="6e5c4604-85bf-41ef-8e97-4724b7d56589" providerId="ADAL" clId="{162A32BD-ACAA-498A-B7EB-6A1F6A72AD21}" dt="2021-05-02T19:30:56.962" v="247" actId="255"/>
          <ac:spMkLst>
            <pc:docMk/>
            <pc:sldMk cId="419072397" sldId="4063"/>
            <ac:spMk id="3" creationId="{D4A8534B-B70C-4A4F-900E-3C9058F5AD18}"/>
          </ac:spMkLst>
        </pc:spChg>
      </pc:sldChg>
      <pc:sldChg chg="modSp mod">
        <pc:chgData name="Michael Bailit" userId="6e5c4604-85bf-41ef-8e97-4724b7d56589" providerId="ADAL" clId="{162A32BD-ACAA-498A-B7EB-6A1F6A72AD21}" dt="2021-05-02T19:25:15.430" v="45" actId="14100"/>
        <pc:sldMkLst>
          <pc:docMk/>
          <pc:sldMk cId="445429999" sldId="4077"/>
        </pc:sldMkLst>
        <pc:spChg chg="mod">
          <ac:chgData name="Michael Bailit" userId="6e5c4604-85bf-41ef-8e97-4724b7d56589" providerId="ADAL" clId="{162A32BD-ACAA-498A-B7EB-6A1F6A72AD21}" dt="2021-05-02T19:25:15.430" v="45" actId="14100"/>
          <ac:spMkLst>
            <pc:docMk/>
            <pc:sldMk cId="445429999" sldId="4077"/>
            <ac:spMk id="3" creationId="{CD926FAF-1182-4146-AA14-ACE4CC8DE26D}"/>
          </ac:spMkLst>
        </pc:spChg>
      </pc:sldChg>
      <pc:sldChg chg="modSp mod">
        <pc:chgData name="Michael Bailit" userId="6e5c4604-85bf-41ef-8e97-4724b7d56589" providerId="ADAL" clId="{162A32BD-ACAA-498A-B7EB-6A1F6A72AD21}" dt="2021-05-02T19:29:03.210" v="123" actId="115"/>
        <pc:sldMkLst>
          <pc:docMk/>
          <pc:sldMk cId="2387233941" sldId="4085"/>
        </pc:sldMkLst>
        <pc:graphicFrameChg chg="modGraphic">
          <ac:chgData name="Michael Bailit" userId="6e5c4604-85bf-41ef-8e97-4724b7d56589" providerId="ADAL" clId="{162A32BD-ACAA-498A-B7EB-6A1F6A72AD21}" dt="2021-05-02T19:29:03.210" v="123" actId="115"/>
          <ac:graphicFrameMkLst>
            <pc:docMk/>
            <pc:sldMk cId="2387233941" sldId="4085"/>
            <ac:graphicFrameMk id="5" creationId="{67ECE0F5-0AD6-4934-83BD-2FFFA1A4584D}"/>
          </ac:graphicFrameMkLst>
        </pc:graphicFrameChg>
      </pc:sldChg>
      <pc:sldChg chg="modSp mod">
        <pc:chgData name="Michael Bailit" userId="6e5c4604-85bf-41ef-8e97-4724b7d56589" providerId="ADAL" clId="{162A32BD-ACAA-498A-B7EB-6A1F6A72AD21}" dt="2021-05-02T22:41:36.175" v="1105" actId="20577"/>
        <pc:sldMkLst>
          <pc:docMk/>
          <pc:sldMk cId="119044173" sldId="4107"/>
        </pc:sldMkLst>
        <pc:graphicFrameChg chg="modGraphic">
          <ac:chgData name="Michael Bailit" userId="6e5c4604-85bf-41ef-8e97-4724b7d56589" providerId="ADAL" clId="{162A32BD-ACAA-498A-B7EB-6A1F6A72AD21}" dt="2021-05-02T22:41:36.175" v="1105" actId="20577"/>
          <ac:graphicFrameMkLst>
            <pc:docMk/>
            <pc:sldMk cId="119044173" sldId="4107"/>
            <ac:graphicFrameMk id="5" creationId="{96EDC3CB-491E-487B-8655-0D1E72ED314F}"/>
          </ac:graphicFrameMkLst>
        </pc:graphicFrameChg>
      </pc:sldChg>
      <pc:sldChg chg="modSp mod">
        <pc:chgData name="Michael Bailit" userId="6e5c4604-85bf-41ef-8e97-4724b7d56589" providerId="ADAL" clId="{162A32BD-ACAA-498A-B7EB-6A1F6A72AD21}" dt="2021-05-02T22:41:06.427" v="1098" actId="20577"/>
        <pc:sldMkLst>
          <pc:docMk/>
          <pc:sldMk cId="3683379017" sldId="4109"/>
        </pc:sldMkLst>
        <pc:spChg chg="mod">
          <ac:chgData name="Michael Bailit" userId="6e5c4604-85bf-41ef-8e97-4724b7d56589" providerId="ADAL" clId="{162A32BD-ACAA-498A-B7EB-6A1F6A72AD21}" dt="2021-05-02T22:41:06.427" v="1098" actId="20577"/>
          <ac:spMkLst>
            <pc:docMk/>
            <pc:sldMk cId="3683379017" sldId="4109"/>
            <ac:spMk id="3" creationId="{D0E65412-C2A9-493A-A29B-2861F2AED47C}"/>
          </ac:spMkLst>
        </pc:spChg>
      </pc:sldChg>
      <pc:sldChg chg="modSp mod">
        <pc:chgData name="Michael Bailit" userId="6e5c4604-85bf-41ef-8e97-4724b7d56589" providerId="ADAL" clId="{162A32BD-ACAA-498A-B7EB-6A1F6A72AD21}" dt="2021-05-02T22:42:35.247" v="1114" actId="255"/>
        <pc:sldMkLst>
          <pc:docMk/>
          <pc:sldMk cId="566731374" sldId="4110"/>
        </pc:sldMkLst>
        <pc:graphicFrameChg chg="mod modGraphic">
          <ac:chgData name="Michael Bailit" userId="6e5c4604-85bf-41ef-8e97-4724b7d56589" providerId="ADAL" clId="{162A32BD-ACAA-498A-B7EB-6A1F6A72AD21}" dt="2021-05-02T22:42:35.247" v="1114" actId="255"/>
          <ac:graphicFrameMkLst>
            <pc:docMk/>
            <pc:sldMk cId="566731374" sldId="4110"/>
            <ac:graphicFrameMk id="5" creationId="{96EDC3CB-491E-487B-8655-0D1E72ED314F}"/>
          </ac:graphicFrameMkLst>
        </pc:graphicFrameChg>
      </pc:sldChg>
      <pc:sldChg chg="modSp mod">
        <pc:chgData name="Michael Bailit" userId="6e5c4604-85bf-41ef-8e97-4724b7d56589" providerId="ADAL" clId="{162A32BD-ACAA-498A-B7EB-6A1F6A72AD21}" dt="2021-05-02T22:42:51.269" v="1118" actId="20577"/>
        <pc:sldMkLst>
          <pc:docMk/>
          <pc:sldMk cId="1234897451" sldId="4111"/>
        </pc:sldMkLst>
        <pc:graphicFrameChg chg="modGraphic">
          <ac:chgData name="Michael Bailit" userId="6e5c4604-85bf-41ef-8e97-4724b7d56589" providerId="ADAL" clId="{162A32BD-ACAA-498A-B7EB-6A1F6A72AD21}" dt="2021-05-02T22:42:51.269" v="1118" actId="20577"/>
          <ac:graphicFrameMkLst>
            <pc:docMk/>
            <pc:sldMk cId="1234897451" sldId="4111"/>
            <ac:graphicFrameMk id="5" creationId="{96EDC3CB-491E-487B-8655-0D1E72ED314F}"/>
          </ac:graphicFrameMkLst>
        </pc:graphicFrameChg>
      </pc:sldChg>
      <pc:sldChg chg="modSp mod addCm modCm">
        <pc:chgData name="Michael Bailit" userId="6e5c4604-85bf-41ef-8e97-4724b7d56589" providerId="ADAL" clId="{162A32BD-ACAA-498A-B7EB-6A1F6A72AD21}" dt="2021-05-02T19:27:14.182" v="108" actId="1589"/>
        <pc:sldMkLst>
          <pc:docMk/>
          <pc:sldMk cId="3009802543" sldId="4113"/>
        </pc:sldMkLst>
        <pc:spChg chg="mod">
          <ac:chgData name="Michael Bailit" userId="6e5c4604-85bf-41ef-8e97-4724b7d56589" providerId="ADAL" clId="{162A32BD-ACAA-498A-B7EB-6A1F6A72AD21}" dt="2021-05-02T19:17:08.800" v="3" actId="948"/>
          <ac:spMkLst>
            <pc:docMk/>
            <pc:sldMk cId="3009802543" sldId="4113"/>
            <ac:spMk id="3" creationId="{0A2FD8EA-408F-4E8D-8F23-490E8DEC0AA2}"/>
          </ac:spMkLst>
        </pc:spChg>
      </pc:sldChg>
      <pc:sldChg chg="modSp mod">
        <pc:chgData name="Michael Bailit" userId="6e5c4604-85bf-41ef-8e97-4724b7d56589" providerId="ADAL" clId="{162A32BD-ACAA-498A-B7EB-6A1F6A72AD21}" dt="2021-05-02T19:21:40.320" v="34" actId="14100"/>
        <pc:sldMkLst>
          <pc:docMk/>
          <pc:sldMk cId="927616253" sldId="4124"/>
        </pc:sldMkLst>
        <pc:spChg chg="mod">
          <ac:chgData name="Michael Bailit" userId="6e5c4604-85bf-41ef-8e97-4724b7d56589" providerId="ADAL" clId="{162A32BD-ACAA-498A-B7EB-6A1F6A72AD21}" dt="2021-05-02T19:21:40.320" v="34" actId="14100"/>
          <ac:spMkLst>
            <pc:docMk/>
            <pc:sldMk cId="927616253" sldId="4124"/>
            <ac:spMk id="3" creationId="{A28DD1A4-06BE-46F7-B20D-D9477CAED33D}"/>
          </ac:spMkLst>
        </pc:spChg>
      </pc:sldChg>
      <pc:sldChg chg="modSp mod delCm">
        <pc:chgData name="Michael Bailit" userId="6e5c4604-85bf-41ef-8e97-4724b7d56589" providerId="ADAL" clId="{162A32BD-ACAA-498A-B7EB-6A1F6A72AD21}" dt="2021-05-02T22:00:13.746" v="979" actId="20577"/>
        <pc:sldMkLst>
          <pc:docMk/>
          <pc:sldMk cId="4424343" sldId="4128"/>
        </pc:sldMkLst>
        <pc:spChg chg="mod">
          <ac:chgData name="Michael Bailit" userId="6e5c4604-85bf-41ef-8e97-4724b7d56589" providerId="ADAL" clId="{162A32BD-ACAA-498A-B7EB-6A1F6A72AD21}" dt="2021-05-02T21:59:49.236" v="966" actId="20577"/>
          <ac:spMkLst>
            <pc:docMk/>
            <pc:sldMk cId="4424343" sldId="4128"/>
            <ac:spMk id="2" creationId="{DE3820F6-C792-4D79-9928-2AFC91CECDB8}"/>
          </ac:spMkLst>
        </pc:spChg>
        <pc:spChg chg="mod">
          <ac:chgData name="Michael Bailit" userId="6e5c4604-85bf-41ef-8e97-4724b7d56589" providerId="ADAL" clId="{162A32BD-ACAA-498A-B7EB-6A1F6A72AD21}" dt="2021-05-02T22:00:13.746" v="979" actId="20577"/>
          <ac:spMkLst>
            <pc:docMk/>
            <pc:sldMk cId="4424343" sldId="4128"/>
            <ac:spMk id="3" creationId="{000A2EEA-EA1E-4934-96D5-8536EAFB1679}"/>
          </ac:spMkLst>
        </pc:spChg>
      </pc:sldChg>
      <pc:sldChg chg="modSp mod addCm delCm modCm">
        <pc:chgData name="Michael Bailit" userId="6e5c4604-85bf-41ef-8e97-4724b7d56589" providerId="ADAL" clId="{162A32BD-ACAA-498A-B7EB-6A1F6A72AD21}" dt="2021-05-02T22:10:33.467" v="1066"/>
        <pc:sldMkLst>
          <pc:docMk/>
          <pc:sldMk cId="3462239844" sldId="4132"/>
        </pc:sldMkLst>
        <pc:spChg chg="mod">
          <ac:chgData name="Michael Bailit" userId="6e5c4604-85bf-41ef-8e97-4724b7d56589" providerId="ADAL" clId="{162A32BD-ACAA-498A-B7EB-6A1F6A72AD21}" dt="2021-05-02T22:00:25.163" v="980"/>
          <ac:spMkLst>
            <pc:docMk/>
            <pc:sldMk cId="3462239844" sldId="4132"/>
            <ac:spMk id="2" creationId="{E42C7276-A3AE-4A22-A539-92A543DE5C24}"/>
          </ac:spMkLst>
        </pc:spChg>
        <pc:spChg chg="mod">
          <ac:chgData name="Michael Bailit" userId="6e5c4604-85bf-41ef-8e97-4724b7d56589" providerId="ADAL" clId="{162A32BD-ACAA-498A-B7EB-6A1F6A72AD21}" dt="2021-05-02T22:07:32.842" v="1061" actId="20577"/>
          <ac:spMkLst>
            <pc:docMk/>
            <pc:sldMk cId="3462239844" sldId="4132"/>
            <ac:spMk id="3" creationId="{DA1D7D5F-6CFB-4462-8762-4A2C3435DF67}"/>
          </ac:spMkLst>
        </pc:spChg>
      </pc:sldChg>
      <pc:sldChg chg="modSp mod">
        <pc:chgData name="Michael Bailit" userId="6e5c4604-85bf-41ef-8e97-4724b7d56589" providerId="ADAL" clId="{162A32BD-ACAA-498A-B7EB-6A1F6A72AD21}" dt="2021-05-02T22:44:14.363" v="1135" actId="20577"/>
        <pc:sldMkLst>
          <pc:docMk/>
          <pc:sldMk cId="1893973389" sldId="4139"/>
        </pc:sldMkLst>
        <pc:spChg chg="mod">
          <ac:chgData name="Michael Bailit" userId="6e5c4604-85bf-41ef-8e97-4724b7d56589" providerId="ADAL" clId="{162A32BD-ACAA-498A-B7EB-6A1F6A72AD21}" dt="2021-05-02T22:44:14.363" v="1135" actId="20577"/>
          <ac:spMkLst>
            <pc:docMk/>
            <pc:sldMk cId="1893973389" sldId="4139"/>
            <ac:spMk id="3" creationId="{8E396B14-F9D7-4ACC-AED3-6E88E76396F5}"/>
          </ac:spMkLst>
        </pc:spChg>
      </pc:sldChg>
      <pc:sldChg chg="modSp mod modAnim addCm">
        <pc:chgData name="Michael Bailit" userId="6e5c4604-85bf-41ef-8e97-4724b7d56589" providerId="ADAL" clId="{162A32BD-ACAA-498A-B7EB-6A1F6A72AD21}" dt="2021-05-02T22:13:09.686" v="1085" actId="1589"/>
        <pc:sldMkLst>
          <pc:docMk/>
          <pc:sldMk cId="2569416352" sldId="4140"/>
        </pc:sldMkLst>
        <pc:spChg chg="mod">
          <ac:chgData name="Michael Bailit" userId="6e5c4604-85bf-41ef-8e97-4724b7d56589" providerId="ADAL" clId="{162A32BD-ACAA-498A-B7EB-6A1F6A72AD21}" dt="2021-05-02T22:12:15.960" v="1084" actId="14100"/>
          <ac:spMkLst>
            <pc:docMk/>
            <pc:sldMk cId="2569416352" sldId="4140"/>
            <ac:spMk id="3" creationId="{A4B18751-5999-4242-825E-F8EB2220B7A5}"/>
          </ac:spMkLst>
        </pc:spChg>
      </pc:sldChg>
      <pc:sldChg chg="modSp mod">
        <pc:chgData name="Michael Bailit" userId="6e5c4604-85bf-41ef-8e97-4724b7d56589" providerId="ADAL" clId="{162A32BD-ACAA-498A-B7EB-6A1F6A72AD21}" dt="2021-05-02T19:31:15.857" v="262" actId="20577"/>
        <pc:sldMkLst>
          <pc:docMk/>
          <pc:sldMk cId="3486824569" sldId="4141"/>
        </pc:sldMkLst>
        <pc:spChg chg="mod">
          <ac:chgData name="Michael Bailit" userId="6e5c4604-85bf-41ef-8e97-4724b7d56589" providerId="ADAL" clId="{162A32BD-ACAA-498A-B7EB-6A1F6A72AD21}" dt="2021-05-02T19:31:15.857" v="262" actId="20577"/>
          <ac:spMkLst>
            <pc:docMk/>
            <pc:sldMk cId="3486824569" sldId="4141"/>
            <ac:spMk id="3" creationId="{9C745833-A09B-4DD0-A0A4-6B970E1FB521}"/>
          </ac:spMkLst>
        </pc:spChg>
      </pc:sldChg>
      <pc:sldChg chg="modSp mod">
        <pc:chgData name="Michael Bailit" userId="6e5c4604-85bf-41ef-8e97-4724b7d56589" providerId="ADAL" clId="{162A32BD-ACAA-498A-B7EB-6A1F6A72AD21}" dt="2021-05-02T22:43:57.722" v="1131" actId="20577"/>
        <pc:sldMkLst>
          <pc:docMk/>
          <pc:sldMk cId="4256807259" sldId="4143"/>
        </pc:sldMkLst>
        <pc:spChg chg="mod">
          <ac:chgData name="Michael Bailit" userId="6e5c4604-85bf-41ef-8e97-4724b7d56589" providerId="ADAL" clId="{162A32BD-ACAA-498A-B7EB-6A1F6A72AD21}" dt="2021-05-02T22:43:57.722" v="1131" actId="20577"/>
          <ac:spMkLst>
            <pc:docMk/>
            <pc:sldMk cId="4256807259" sldId="4143"/>
            <ac:spMk id="3" creationId="{8E396B14-F9D7-4ACC-AED3-6E88E76396F5}"/>
          </ac:spMkLst>
        </pc:spChg>
        <pc:spChg chg="mod">
          <ac:chgData name="Michael Bailit" userId="6e5c4604-85bf-41ef-8e97-4724b7d56589" providerId="ADAL" clId="{162A32BD-ACAA-498A-B7EB-6A1F6A72AD21}" dt="2021-05-02T22:43:46.109" v="1127" actId="14100"/>
          <ac:spMkLst>
            <pc:docMk/>
            <pc:sldMk cId="4256807259" sldId="4143"/>
            <ac:spMk id="5" creationId="{D3915D3D-656E-48AA-8D63-358A7E5AA453}"/>
          </ac:spMkLst>
        </pc:spChg>
      </pc:sldChg>
      <pc:sldChg chg="modSp mod delCm">
        <pc:chgData name="Michael Bailit" userId="6e5c4604-85bf-41ef-8e97-4724b7d56589" providerId="ADAL" clId="{162A32BD-ACAA-498A-B7EB-6A1F6A72AD21}" dt="2021-05-02T21:48:34.573" v="671" actId="20577"/>
        <pc:sldMkLst>
          <pc:docMk/>
          <pc:sldMk cId="2940181294" sldId="4145"/>
        </pc:sldMkLst>
        <pc:spChg chg="mod">
          <ac:chgData name="Michael Bailit" userId="6e5c4604-85bf-41ef-8e97-4724b7d56589" providerId="ADAL" clId="{162A32BD-ACAA-498A-B7EB-6A1F6A72AD21}" dt="2021-05-02T21:48:34.573" v="671" actId="20577"/>
          <ac:spMkLst>
            <pc:docMk/>
            <pc:sldMk cId="2940181294" sldId="4145"/>
            <ac:spMk id="3" creationId="{9C745833-A09B-4DD0-A0A4-6B970E1FB521}"/>
          </ac:spMkLst>
        </pc:spChg>
      </pc:sldChg>
      <pc:sldChg chg="modSp mod addCm modCm">
        <pc:chgData name="Michael Bailit" userId="6e5c4604-85bf-41ef-8e97-4724b7d56589" providerId="ADAL" clId="{162A32BD-ACAA-498A-B7EB-6A1F6A72AD21}" dt="2021-05-02T21:52:40.165" v="726"/>
        <pc:sldMkLst>
          <pc:docMk/>
          <pc:sldMk cId="330556549" sldId="4147"/>
        </pc:sldMkLst>
        <pc:graphicFrameChg chg="modGraphic">
          <ac:chgData name="Michael Bailit" userId="6e5c4604-85bf-41ef-8e97-4724b7d56589" providerId="ADAL" clId="{162A32BD-ACAA-498A-B7EB-6A1F6A72AD21}" dt="2021-05-02T21:50:23.872" v="724" actId="20577"/>
          <ac:graphicFrameMkLst>
            <pc:docMk/>
            <pc:sldMk cId="330556549" sldId="4147"/>
            <ac:graphicFrameMk id="5" creationId="{67ECE0F5-0AD6-4934-83BD-2FFFA1A4584D}"/>
          </ac:graphicFrameMkLst>
        </pc:graphicFrameChg>
      </pc:sldChg>
      <pc:sldChg chg="del">
        <pc:chgData name="Michael Bailit" userId="6e5c4604-85bf-41ef-8e97-4724b7d56589" providerId="ADAL" clId="{162A32BD-ACAA-498A-B7EB-6A1F6A72AD21}" dt="2021-05-02T22:11:06.442" v="1067" actId="2696"/>
        <pc:sldMkLst>
          <pc:docMk/>
          <pc:sldMk cId="3763180664" sldId="4148"/>
        </pc:sldMkLst>
      </pc:sldChg>
      <pc:sldChg chg="modSp mod">
        <pc:chgData name="Michael Bailit" userId="6e5c4604-85bf-41ef-8e97-4724b7d56589" providerId="ADAL" clId="{162A32BD-ACAA-498A-B7EB-6A1F6A72AD21}" dt="2021-05-02T22:44:38.581" v="1146" actId="20577"/>
        <pc:sldMkLst>
          <pc:docMk/>
          <pc:sldMk cId="2179997706" sldId="4149"/>
        </pc:sldMkLst>
        <pc:spChg chg="mod">
          <ac:chgData name="Michael Bailit" userId="6e5c4604-85bf-41ef-8e97-4724b7d56589" providerId="ADAL" clId="{162A32BD-ACAA-498A-B7EB-6A1F6A72AD21}" dt="2021-05-02T22:44:38.581" v="1146" actId="20577"/>
          <ac:spMkLst>
            <pc:docMk/>
            <pc:sldMk cId="2179997706" sldId="4149"/>
            <ac:spMk id="3" creationId="{8E396B14-F9D7-4ACC-AED3-6E88E76396F5}"/>
          </ac:spMkLst>
        </pc:spChg>
      </pc:sldChg>
    </pc:docChg>
  </pc:docChgLst>
  <pc:docChgLst>
    <pc:chgData name="Rachel Isaacson" userId="eb36bbd2-09ed-43a6-bb04-b0cadb884c56" providerId="ADAL" clId="{6CAE839F-25B0-428B-BCC1-973F0A19E531}"/>
    <pc:docChg chg="undo redo custSel addSld delSld modSld sldOrd">
      <pc:chgData name="Rachel Isaacson" userId="eb36bbd2-09ed-43a6-bb04-b0cadb884c56" providerId="ADAL" clId="{6CAE839F-25B0-428B-BCC1-973F0A19E531}" dt="2021-05-12T12:07:57.479" v="9731" actId="20577"/>
      <pc:docMkLst>
        <pc:docMk/>
      </pc:docMkLst>
      <pc:sldChg chg="modSp mod">
        <pc:chgData name="Rachel Isaacson" userId="eb36bbd2-09ed-43a6-bb04-b0cadb884c56" providerId="ADAL" clId="{6CAE839F-25B0-428B-BCC1-973F0A19E531}" dt="2021-04-29T11:26:45.837" v="17" actId="6549"/>
        <pc:sldMkLst>
          <pc:docMk/>
          <pc:sldMk cId="1210250860" sldId="483"/>
        </pc:sldMkLst>
        <pc:spChg chg="mod">
          <ac:chgData name="Rachel Isaacson" userId="eb36bbd2-09ed-43a6-bb04-b0cadb884c56" providerId="ADAL" clId="{6CAE839F-25B0-428B-BCC1-973F0A19E531}" dt="2021-04-29T11:26:45.837" v="17" actId="6549"/>
          <ac:spMkLst>
            <pc:docMk/>
            <pc:sldMk cId="1210250860" sldId="483"/>
            <ac:spMk id="3" creationId="{00000000-0000-0000-0000-000000000000}"/>
          </ac:spMkLst>
        </pc:spChg>
      </pc:sldChg>
      <pc:sldChg chg="ord">
        <pc:chgData name="Rachel Isaacson" userId="eb36bbd2-09ed-43a6-bb04-b0cadb884c56" providerId="ADAL" clId="{6CAE839F-25B0-428B-BCC1-973F0A19E531}" dt="2021-05-04T19:21:16.657" v="7464"/>
        <pc:sldMkLst>
          <pc:docMk/>
          <pc:sldMk cId="3828190562" sldId="1124"/>
        </pc:sldMkLst>
      </pc:sldChg>
      <pc:sldChg chg="del">
        <pc:chgData name="Rachel Isaacson" userId="eb36bbd2-09ed-43a6-bb04-b0cadb884c56" providerId="ADAL" clId="{6CAE839F-25B0-428B-BCC1-973F0A19E531}" dt="2021-04-29T11:37:38.237" v="616" actId="2696"/>
        <pc:sldMkLst>
          <pc:docMk/>
          <pc:sldMk cId="2455858226" sldId="1177"/>
        </pc:sldMkLst>
      </pc:sldChg>
      <pc:sldChg chg="del">
        <pc:chgData name="Rachel Isaacson" userId="eb36bbd2-09ed-43a6-bb04-b0cadb884c56" providerId="ADAL" clId="{6CAE839F-25B0-428B-BCC1-973F0A19E531}" dt="2021-04-29T11:37:38.237" v="616" actId="2696"/>
        <pc:sldMkLst>
          <pc:docMk/>
          <pc:sldMk cId="3575431283" sldId="1178"/>
        </pc:sldMkLst>
      </pc:sldChg>
      <pc:sldChg chg="del">
        <pc:chgData name="Rachel Isaacson" userId="eb36bbd2-09ed-43a6-bb04-b0cadb884c56" providerId="ADAL" clId="{6CAE839F-25B0-428B-BCC1-973F0A19E531}" dt="2021-04-29T11:37:38.237" v="616" actId="2696"/>
        <pc:sldMkLst>
          <pc:docMk/>
          <pc:sldMk cId="4135261256" sldId="1179"/>
        </pc:sldMkLst>
      </pc:sldChg>
      <pc:sldChg chg="modSp add mod addCm delCm modCm">
        <pc:chgData name="Rachel Isaacson" userId="eb36bbd2-09ed-43a6-bb04-b0cadb884c56" providerId="ADAL" clId="{6CAE839F-25B0-428B-BCC1-973F0A19E531}" dt="2021-05-04T19:32:51.330" v="7648" actId="1589"/>
        <pc:sldMkLst>
          <pc:docMk/>
          <pc:sldMk cId="3665986348" sldId="1400"/>
        </pc:sldMkLst>
        <pc:spChg chg="mod">
          <ac:chgData name="Rachel Isaacson" userId="eb36bbd2-09ed-43a6-bb04-b0cadb884c56" providerId="ADAL" clId="{6CAE839F-25B0-428B-BCC1-973F0A19E531}" dt="2021-05-03T17:42:34.929" v="6241" actId="20577"/>
          <ac:spMkLst>
            <pc:docMk/>
            <pc:sldMk cId="3665986348" sldId="1400"/>
            <ac:spMk id="3" creationId="{76240769-393B-45DA-BDA7-2583D849D25F}"/>
          </ac:spMkLst>
        </pc:spChg>
      </pc:sldChg>
      <pc:sldChg chg="modSp mod addCm delCm modCm">
        <pc:chgData name="Rachel Isaacson" userId="eb36bbd2-09ed-43a6-bb04-b0cadb884c56" providerId="ADAL" clId="{6CAE839F-25B0-428B-BCC1-973F0A19E531}" dt="2021-05-04T19:17:58.075" v="7439" actId="20577"/>
        <pc:sldMkLst>
          <pc:docMk/>
          <pc:sldMk cId="3123438988" sldId="1429"/>
        </pc:sldMkLst>
        <pc:spChg chg="mod">
          <ac:chgData name="Rachel Isaacson" userId="eb36bbd2-09ed-43a6-bb04-b0cadb884c56" providerId="ADAL" clId="{6CAE839F-25B0-428B-BCC1-973F0A19E531}" dt="2021-05-04T19:17:58.075" v="7439" actId="20577"/>
          <ac:spMkLst>
            <pc:docMk/>
            <pc:sldMk cId="3123438988" sldId="1429"/>
            <ac:spMk id="3" creationId="{8E396B14-F9D7-4ACC-AED3-6E88E76396F5}"/>
          </ac:spMkLst>
        </pc:spChg>
        <pc:spChg chg="mod">
          <ac:chgData name="Rachel Isaacson" userId="eb36bbd2-09ed-43a6-bb04-b0cadb884c56" providerId="ADAL" clId="{6CAE839F-25B0-428B-BCC1-973F0A19E531}" dt="2021-05-03T12:47:44.682" v="5911" actId="1076"/>
          <ac:spMkLst>
            <pc:docMk/>
            <pc:sldMk cId="3123438988" sldId="1429"/>
            <ac:spMk id="5" creationId="{D3915D3D-656E-48AA-8D63-358A7E5AA453}"/>
          </ac:spMkLst>
        </pc:spChg>
      </pc:sldChg>
      <pc:sldChg chg="addSp delSp modSp add mod addCm delCm modCm modNotesTx">
        <pc:chgData name="Rachel Isaacson" userId="eb36bbd2-09ed-43a6-bb04-b0cadb884c56" providerId="ADAL" clId="{6CAE839F-25B0-428B-BCC1-973F0A19E531}" dt="2021-05-04T20:34:50.427" v="8325"/>
        <pc:sldMkLst>
          <pc:docMk/>
          <pc:sldMk cId="3838264154" sldId="1435"/>
        </pc:sldMkLst>
        <pc:spChg chg="mod">
          <ac:chgData name="Rachel Isaacson" userId="eb36bbd2-09ed-43a6-bb04-b0cadb884c56" providerId="ADAL" clId="{6CAE839F-25B0-428B-BCC1-973F0A19E531}" dt="2021-05-03T17:09:03.675" v="6019" actId="20577"/>
          <ac:spMkLst>
            <pc:docMk/>
            <pc:sldMk cId="3838264154" sldId="1435"/>
            <ac:spMk id="2" creationId="{ECBAA621-D8B6-4E7D-9208-E37E4DAB2D78}"/>
          </ac:spMkLst>
        </pc:spChg>
        <pc:spChg chg="add del mod">
          <ac:chgData name="Rachel Isaacson" userId="eb36bbd2-09ed-43a6-bb04-b0cadb884c56" providerId="ADAL" clId="{6CAE839F-25B0-428B-BCC1-973F0A19E531}" dt="2021-05-04T19:34:21.321" v="7697" actId="21"/>
          <ac:spMkLst>
            <pc:docMk/>
            <pc:sldMk cId="3838264154" sldId="1435"/>
            <ac:spMk id="3" creationId="{EB6DE78D-CA5E-4935-8E9E-DAFF28F780EE}"/>
          </ac:spMkLst>
        </pc:spChg>
        <pc:graphicFrameChg chg="add del mod">
          <ac:chgData name="Rachel Isaacson" userId="eb36bbd2-09ed-43a6-bb04-b0cadb884c56" providerId="ADAL" clId="{6CAE839F-25B0-428B-BCC1-973F0A19E531}" dt="2021-05-03T17:09:55.160" v="6022"/>
          <ac:graphicFrameMkLst>
            <pc:docMk/>
            <pc:sldMk cId="3838264154" sldId="1435"/>
            <ac:graphicFrameMk id="4" creationId="{00D676FC-8718-4D22-97D4-862175E6FAD6}"/>
          </ac:graphicFrameMkLst>
        </pc:graphicFrameChg>
      </pc:sldChg>
      <pc:sldChg chg="modSp mod ord addCm delCm modCm">
        <pc:chgData name="Rachel Isaacson" userId="eb36bbd2-09ed-43a6-bb04-b0cadb884c56" providerId="ADAL" clId="{6CAE839F-25B0-428B-BCC1-973F0A19E531}" dt="2021-05-04T20:36:43.262" v="8326" actId="1592"/>
        <pc:sldMkLst>
          <pc:docMk/>
          <pc:sldMk cId="690201876" sldId="1492"/>
        </pc:sldMkLst>
        <pc:spChg chg="mod">
          <ac:chgData name="Rachel Isaacson" userId="eb36bbd2-09ed-43a6-bb04-b0cadb884c56" providerId="ADAL" clId="{6CAE839F-25B0-428B-BCC1-973F0A19E531}" dt="2021-04-29T11:42:21.724" v="619" actId="1076"/>
          <ac:spMkLst>
            <pc:docMk/>
            <pc:sldMk cId="690201876" sldId="1492"/>
            <ac:spMk id="3" creationId="{FCCCFF26-59F7-4A2D-8CB3-7E88C7E180D4}"/>
          </ac:spMkLst>
        </pc:spChg>
      </pc:sldChg>
      <pc:sldChg chg="ord">
        <pc:chgData name="Rachel Isaacson" userId="eb36bbd2-09ed-43a6-bb04-b0cadb884c56" providerId="ADAL" clId="{6CAE839F-25B0-428B-BCC1-973F0A19E531}" dt="2021-04-29T11:49:37.906" v="1234"/>
        <pc:sldMkLst>
          <pc:docMk/>
          <pc:sldMk cId="245000583" sldId="1495"/>
        </pc:sldMkLst>
      </pc:sldChg>
      <pc:sldChg chg="ord">
        <pc:chgData name="Rachel Isaacson" userId="eb36bbd2-09ed-43a6-bb04-b0cadb884c56" providerId="ADAL" clId="{6CAE839F-25B0-428B-BCC1-973F0A19E531}" dt="2021-05-04T19:21:16.657" v="7464"/>
        <pc:sldMkLst>
          <pc:docMk/>
          <pc:sldMk cId="1958059492" sldId="1509"/>
        </pc:sldMkLst>
      </pc:sldChg>
      <pc:sldChg chg="ord">
        <pc:chgData name="Rachel Isaacson" userId="eb36bbd2-09ed-43a6-bb04-b0cadb884c56" providerId="ADAL" clId="{6CAE839F-25B0-428B-BCC1-973F0A19E531}" dt="2021-05-04T19:21:16.657" v="7464"/>
        <pc:sldMkLst>
          <pc:docMk/>
          <pc:sldMk cId="3336706788" sldId="1511"/>
        </pc:sldMkLst>
      </pc:sldChg>
      <pc:sldChg chg="ord">
        <pc:chgData name="Rachel Isaacson" userId="eb36bbd2-09ed-43a6-bb04-b0cadb884c56" providerId="ADAL" clId="{6CAE839F-25B0-428B-BCC1-973F0A19E531}" dt="2021-05-04T19:21:16.657" v="7464"/>
        <pc:sldMkLst>
          <pc:docMk/>
          <pc:sldMk cId="1884594512" sldId="1517"/>
        </pc:sldMkLst>
      </pc:sldChg>
      <pc:sldChg chg="ord">
        <pc:chgData name="Rachel Isaacson" userId="eb36bbd2-09ed-43a6-bb04-b0cadb884c56" providerId="ADAL" clId="{6CAE839F-25B0-428B-BCC1-973F0A19E531}" dt="2021-05-04T19:21:16.657" v="7464"/>
        <pc:sldMkLst>
          <pc:docMk/>
          <pc:sldMk cId="3724312080" sldId="1520"/>
        </pc:sldMkLst>
      </pc:sldChg>
      <pc:sldChg chg="ord">
        <pc:chgData name="Rachel Isaacson" userId="eb36bbd2-09ed-43a6-bb04-b0cadb884c56" providerId="ADAL" clId="{6CAE839F-25B0-428B-BCC1-973F0A19E531}" dt="2021-05-04T19:21:16.657" v="7464"/>
        <pc:sldMkLst>
          <pc:docMk/>
          <pc:sldMk cId="616417175" sldId="1525"/>
        </pc:sldMkLst>
      </pc:sldChg>
      <pc:sldChg chg="ord">
        <pc:chgData name="Rachel Isaacson" userId="eb36bbd2-09ed-43a6-bb04-b0cadb884c56" providerId="ADAL" clId="{6CAE839F-25B0-428B-BCC1-973F0A19E531}" dt="2021-05-04T19:21:16.657" v="7464"/>
        <pc:sldMkLst>
          <pc:docMk/>
          <pc:sldMk cId="4113287951" sldId="1526"/>
        </pc:sldMkLst>
      </pc:sldChg>
      <pc:sldChg chg="ord">
        <pc:chgData name="Rachel Isaacson" userId="eb36bbd2-09ed-43a6-bb04-b0cadb884c56" providerId="ADAL" clId="{6CAE839F-25B0-428B-BCC1-973F0A19E531}" dt="2021-05-04T19:21:16.657" v="7464"/>
        <pc:sldMkLst>
          <pc:docMk/>
          <pc:sldMk cId="4023271355" sldId="1527"/>
        </pc:sldMkLst>
      </pc:sldChg>
      <pc:sldChg chg="ord">
        <pc:chgData name="Rachel Isaacson" userId="eb36bbd2-09ed-43a6-bb04-b0cadb884c56" providerId="ADAL" clId="{6CAE839F-25B0-428B-BCC1-973F0A19E531}" dt="2021-05-04T19:21:16.657" v="7464"/>
        <pc:sldMkLst>
          <pc:docMk/>
          <pc:sldMk cId="2428160873" sldId="1528"/>
        </pc:sldMkLst>
      </pc:sldChg>
      <pc:sldChg chg="ord">
        <pc:chgData name="Rachel Isaacson" userId="eb36bbd2-09ed-43a6-bb04-b0cadb884c56" providerId="ADAL" clId="{6CAE839F-25B0-428B-BCC1-973F0A19E531}" dt="2021-05-04T19:21:16.657" v="7464"/>
        <pc:sldMkLst>
          <pc:docMk/>
          <pc:sldMk cId="817110053" sldId="1529"/>
        </pc:sldMkLst>
      </pc:sldChg>
      <pc:sldChg chg="ord">
        <pc:chgData name="Rachel Isaacson" userId="eb36bbd2-09ed-43a6-bb04-b0cadb884c56" providerId="ADAL" clId="{6CAE839F-25B0-428B-BCC1-973F0A19E531}" dt="2021-05-04T19:21:16.657" v="7464"/>
        <pc:sldMkLst>
          <pc:docMk/>
          <pc:sldMk cId="1355705196" sldId="1530"/>
        </pc:sldMkLst>
      </pc:sldChg>
      <pc:sldChg chg="ord">
        <pc:chgData name="Rachel Isaacson" userId="eb36bbd2-09ed-43a6-bb04-b0cadb884c56" providerId="ADAL" clId="{6CAE839F-25B0-428B-BCC1-973F0A19E531}" dt="2021-05-04T19:21:16.657" v="7464"/>
        <pc:sldMkLst>
          <pc:docMk/>
          <pc:sldMk cId="2907942846" sldId="1569"/>
        </pc:sldMkLst>
      </pc:sldChg>
      <pc:sldChg chg="modSp mod">
        <pc:chgData name="Rachel Isaacson" userId="eb36bbd2-09ed-43a6-bb04-b0cadb884c56" providerId="ADAL" clId="{6CAE839F-25B0-428B-BCC1-973F0A19E531}" dt="2021-04-30T12:14:55.788" v="5114" actId="20577"/>
        <pc:sldMkLst>
          <pc:docMk/>
          <pc:sldMk cId="2987806787" sldId="4054"/>
        </pc:sldMkLst>
        <pc:spChg chg="mod">
          <ac:chgData name="Rachel Isaacson" userId="eb36bbd2-09ed-43a6-bb04-b0cadb884c56" providerId="ADAL" clId="{6CAE839F-25B0-428B-BCC1-973F0A19E531}" dt="2021-04-30T12:14:55.788" v="5114" actId="20577"/>
          <ac:spMkLst>
            <pc:docMk/>
            <pc:sldMk cId="2987806787" sldId="4054"/>
            <ac:spMk id="3" creationId="{789EBB61-BF5A-4C35-881F-E12FEF30E1AF}"/>
          </ac:spMkLst>
        </pc:spChg>
      </pc:sldChg>
      <pc:sldChg chg="modSp mod ord addCm modCm">
        <pc:chgData name="Rachel Isaacson" userId="eb36bbd2-09ed-43a6-bb04-b0cadb884c56" providerId="ADAL" clId="{6CAE839F-25B0-428B-BCC1-973F0A19E531}" dt="2021-05-04T19:18:48.088" v="7445"/>
        <pc:sldMkLst>
          <pc:docMk/>
          <pc:sldMk cId="419072397" sldId="4063"/>
        </pc:sldMkLst>
        <pc:spChg chg="mod">
          <ac:chgData name="Rachel Isaacson" userId="eb36bbd2-09ed-43a6-bb04-b0cadb884c56" providerId="ADAL" clId="{6CAE839F-25B0-428B-BCC1-973F0A19E531}" dt="2021-05-03T18:17:26.600" v="7173" actId="20577"/>
          <ac:spMkLst>
            <pc:docMk/>
            <pc:sldMk cId="419072397" sldId="4063"/>
            <ac:spMk id="3" creationId="{D4A8534B-B70C-4A4F-900E-3C9058F5AD18}"/>
          </ac:spMkLst>
        </pc:spChg>
      </pc:sldChg>
      <pc:sldChg chg="ord">
        <pc:chgData name="Rachel Isaacson" userId="eb36bbd2-09ed-43a6-bb04-b0cadb884c56" providerId="ADAL" clId="{6CAE839F-25B0-428B-BCC1-973F0A19E531}" dt="2021-05-04T19:21:16.657" v="7464"/>
        <pc:sldMkLst>
          <pc:docMk/>
          <pc:sldMk cId="445429999" sldId="4077"/>
        </pc:sldMkLst>
      </pc:sldChg>
      <pc:sldChg chg="ord">
        <pc:chgData name="Rachel Isaacson" userId="eb36bbd2-09ed-43a6-bb04-b0cadb884c56" providerId="ADAL" clId="{6CAE839F-25B0-428B-BCC1-973F0A19E531}" dt="2021-05-04T19:21:16.657" v="7464"/>
        <pc:sldMkLst>
          <pc:docMk/>
          <pc:sldMk cId="2390967901" sldId="4084"/>
        </pc:sldMkLst>
      </pc:sldChg>
      <pc:sldChg chg="ord">
        <pc:chgData name="Rachel Isaacson" userId="eb36bbd2-09ed-43a6-bb04-b0cadb884c56" providerId="ADAL" clId="{6CAE839F-25B0-428B-BCC1-973F0A19E531}" dt="2021-05-04T19:18:48.088" v="7445"/>
        <pc:sldMkLst>
          <pc:docMk/>
          <pc:sldMk cId="2387233941" sldId="4085"/>
        </pc:sldMkLst>
      </pc:sldChg>
      <pc:sldChg chg="ord">
        <pc:chgData name="Rachel Isaacson" userId="eb36bbd2-09ed-43a6-bb04-b0cadb884c56" providerId="ADAL" clId="{6CAE839F-25B0-428B-BCC1-973F0A19E531}" dt="2021-05-04T19:21:16.657" v="7464"/>
        <pc:sldMkLst>
          <pc:docMk/>
          <pc:sldMk cId="1387018150" sldId="4092"/>
        </pc:sldMkLst>
      </pc:sldChg>
      <pc:sldChg chg="ord">
        <pc:chgData name="Rachel Isaacson" userId="eb36bbd2-09ed-43a6-bb04-b0cadb884c56" providerId="ADAL" clId="{6CAE839F-25B0-428B-BCC1-973F0A19E531}" dt="2021-05-04T19:21:16.657" v="7464"/>
        <pc:sldMkLst>
          <pc:docMk/>
          <pc:sldMk cId="119044173" sldId="4107"/>
        </pc:sldMkLst>
      </pc:sldChg>
      <pc:sldChg chg="ord">
        <pc:chgData name="Rachel Isaacson" userId="eb36bbd2-09ed-43a6-bb04-b0cadb884c56" providerId="ADAL" clId="{6CAE839F-25B0-428B-BCC1-973F0A19E531}" dt="2021-05-04T19:21:16.657" v="7464"/>
        <pc:sldMkLst>
          <pc:docMk/>
          <pc:sldMk cId="1168812470" sldId="4108"/>
        </pc:sldMkLst>
      </pc:sldChg>
      <pc:sldChg chg="ord">
        <pc:chgData name="Rachel Isaacson" userId="eb36bbd2-09ed-43a6-bb04-b0cadb884c56" providerId="ADAL" clId="{6CAE839F-25B0-428B-BCC1-973F0A19E531}" dt="2021-05-04T19:21:16.657" v="7464"/>
        <pc:sldMkLst>
          <pc:docMk/>
          <pc:sldMk cId="3683379017" sldId="4109"/>
        </pc:sldMkLst>
      </pc:sldChg>
      <pc:sldChg chg="ord">
        <pc:chgData name="Rachel Isaacson" userId="eb36bbd2-09ed-43a6-bb04-b0cadb884c56" providerId="ADAL" clId="{6CAE839F-25B0-428B-BCC1-973F0A19E531}" dt="2021-05-04T19:21:16.657" v="7464"/>
        <pc:sldMkLst>
          <pc:docMk/>
          <pc:sldMk cId="566731374" sldId="4110"/>
        </pc:sldMkLst>
      </pc:sldChg>
      <pc:sldChg chg="ord">
        <pc:chgData name="Rachel Isaacson" userId="eb36bbd2-09ed-43a6-bb04-b0cadb884c56" providerId="ADAL" clId="{6CAE839F-25B0-428B-BCC1-973F0A19E531}" dt="2021-05-04T19:21:16.657" v="7464"/>
        <pc:sldMkLst>
          <pc:docMk/>
          <pc:sldMk cId="1234897451" sldId="4111"/>
        </pc:sldMkLst>
      </pc:sldChg>
      <pc:sldChg chg="del">
        <pc:chgData name="Rachel Isaacson" userId="eb36bbd2-09ed-43a6-bb04-b0cadb884c56" providerId="ADAL" clId="{6CAE839F-25B0-428B-BCC1-973F0A19E531}" dt="2021-04-29T11:26:57.404" v="24" actId="2696"/>
        <pc:sldMkLst>
          <pc:docMk/>
          <pc:sldMk cId="301762367" sldId="4112"/>
        </pc:sldMkLst>
      </pc:sldChg>
      <pc:sldChg chg="modSp mod ord addCm delCm modCm">
        <pc:chgData name="Rachel Isaacson" userId="eb36bbd2-09ed-43a6-bb04-b0cadb884c56" providerId="ADAL" clId="{6CAE839F-25B0-428B-BCC1-973F0A19E531}" dt="2021-05-04T19:21:16.657" v="7464"/>
        <pc:sldMkLst>
          <pc:docMk/>
          <pc:sldMk cId="3009802543" sldId="4113"/>
        </pc:sldMkLst>
        <pc:spChg chg="mod">
          <ac:chgData name="Rachel Isaacson" userId="eb36bbd2-09ed-43a6-bb04-b0cadb884c56" providerId="ADAL" clId="{6CAE839F-25B0-428B-BCC1-973F0A19E531}" dt="2021-04-29T11:34:05.869" v="437" actId="20577"/>
          <ac:spMkLst>
            <pc:docMk/>
            <pc:sldMk cId="3009802543" sldId="4113"/>
            <ac:spMk id="2" creationId="{F900B455-B5FD-428B-B974-D9EFD6B43C15}"/>
          </ac:spMkLst>
        </pc:spChg>
        <pc:spChg chg="mod">
          <ac:chgData name="Rachel Isaacson" userId="eb36bbd2-09ed-43a6-bb04-b0cadb884c56" providerId="ADAL" clId="{6CAE839F-25B0-428B-BCC1-973F0A19E531}" dt="2021-05-03T12:32:15.013" v="5754" actId="20577"/>
          <ac:spMkLst>
            <pc:docMk/>
            <pc:sldMk cId="3009802543" sldId="4113"/>
            <ac:spMk id="3" creationId="{0A2FD8EA-408F-4E8D-8F23-490E8DEC0AA2}"/>
          </ac:spMkLst>
        </pc:spChg>
      </pc:sldChg>
      <pc:sldChg chg="del">
        <pc:chgData name="Rachel Isaacson" userId="eb36bbd2-09ed-43a6-bb04-b0cadb884c56" providerId="ADAL" clId="{6CAE839F-25B0-428B-BCC1-973F0A19E531}" dt="2021-04-29T11:37:38.237" v="616" actId="2696"/>
        <pc:sldMkLst>
          <pc:docMk/>
          <pc:sldMk cId="437252689" sldId="4114"/>
        </pc:sldMkLst>
      </pc:sldChg>
      <pc:sldChg chg="del">
        <pc:chgData name="Rachel Isaacson" userId="eb36bbd2-09ed-43a6-bb04-b0cadb884c56" providerId="ADAL" clId="{6CAE839F-25B0-428B-BCC1-973F0A19E531}" dt="2021-04-29T11:46:51.602" v="1184" actId="2696"/>
        <pc:sldMkLst>
          <pc:docMk/>
          <pc:sldMk cId="1962844865" sldId="4115"/>
        </pc:sldMkLst>
      </pc:sldChg>
      <pc:sldChg chg="del">
        <pc:chgData name="Rachel Isaacson" userId="eb36bbd2-09ed-43a6-bb04-b0cadb884c56" providerId="ADAL" clId="{6CAE839F-25B0-428B-BCC1-973F0A19E531}" dt="2021-04-30T12:35:09.597" v="5364" actId="2696"/>
        <pc:sldMkLst>
          <pc:docMk/>
          <pc:sldMk cId="3489760989" sldId="4116"/>
        </pc:sldMkLst>
      </pc:sldChg>
      <pc:sldChg chg="del">
        <pc:chgData name="Rachel Isaacson" userId="eb36bbd2-09ed-43a6-bb04-b0cadb884c56" providerId="ADAL" clId="{6CAE839F-25B0-428B-BCC1-973F0A19E531}" dt="2021-04-29T11:37:38.237" v="616" actId="2696"/>
        <pc:sldMkLst>
          <pc:docMk/>
          <pc:sldMk cId="275400736" sldId="4118"/>
        </pc:sldMkLst>
      </pc:sldChg>
      <pc:sldChg chg="del">
        <pc:chgData name="Rachel Isaacson" userId="eb36bbd2-09ed-43a6-bb04-b0cadb884c56" providerId="ADAL" clId="{6CAE839F-25B0-428B-BCC1-973F0A19E531}" dt="2021-04-29T11:37:38.237" v="616" actId="2696"/>
        <pc:sldMkLst>
          <pc:docMk/>
          <pc:sldMk cId="1947791988" sldId="4119"/>
        </pc:sldMkLst>
      </pc:sldChg>
      <pc:sldChg chg="del">
        <pc:chgData name="Rachel Isaacson" userId="eb36bbd2-09ed-43a6-bb04-b0cadb884c56" providerId="ADAL" clId="{6CAE839F-25B0-428B-BCC1-973F0A19E531}" dt="2021-04-29T11:37:38.237" v="616" actId="2696"/>
        <pc:sldMkLst>
          <pc:docMk/>
          <pc:sldMk cId="2220319954" sldId="4120"/>
        </pc:sldMkLst>
      </pc:sldChg>
      <pc:sldChg chg="del">
        <pc:chgData name="Rachel Isaacson" userId="eb36bbd2-09ed-43a6-bb04-b0cadb884c56" providerId="ADAL" clId="{6CAE839F-25B0-428B-BCC1-973F0A19E531}" dt="2021-04-29T11:47:21.956" v="1187" actId="2696"/>
        <pc:sldMkLst>
          <pc:docMk/>
          <pc:sldMk cId="1955335561" sldId="4122"/>
        </pc:sldMkLst>
      </pc:sldChg>
      <pc:sldChg chg="del">
        <pc:chgData name="Rachel Isaacson" userId="eb36bbd2-09ed-43a6-bb04-b0cadb884c56" providerId="ADAL" clId="{6CAE839F-25B0-428B-BCC1-973F0A19E531}" dt="2021-04-29T11:47:25.027" v="1188" actId="2696"/>
        <pc:sldMkLst>
          <pc:docMk/>
          <pc:sldMk cId="996662810" sldId="4123"/>
        </pc:sldMkLst>
      </pc:sldChg>
      <pc:sldChg chg="ord">
        <pc:chgData name="Rachel Isaacson" userId="eb36bbd2-09ed-43a6-bb04-b0cadb884c56" providerId="ADAL" clId="{6CAE839F-25B0-428B-BCC1-973F0A19E531}" dt="2021-05-04T19:21:16.657" v="7464"/>
        <pc:sldMkLst>
          <pc:docMk/>
          <pc:sldMk cId="927616253" sldId="4124"/>
        </pc:sldMkLst>
      </pc:sldChg>
      <pc:sldChg chg="del">
        <pc:chgData name="Rachel Isaacson" userId="eb36bbd2-09ed-43a6-bb04-b0cadb884c56" providerId="ADAL" clId="{6CAE839F-25B0-428B-BCC1-973F0A19E531}" dt="2021-04-29T11:43:54.918" v="622" actId="2696"/>
        <pc:sldMkLst>
          <pc:docMk/>
          <pc:sldMk cId="671751109" sldId="4126"/>
        </pc:sldMkLst>
      </pc:sldChg>
      <pc:sldChg chg="modSp mod ord">
        <pc:chgData name="Rachel Isaacson" userId="eb36bbd2-09ed-43a6-bb04-b0cadb884c56" providerId="ADAL" clId="{6CAE839F-25B0-428B-BCC1-973F0A19E531}" dt="2021-05-10T15:48:21.711" v="8552" actId="6549"/>
        <pc:sldMkLst>
          <pc:docMk/>
          <pc:sldMk cId="2519430327" sldId="4127"/>
        </pc:sldMkLst>
        <pc:spChg chg="mod">
          <ac:chgData name="Rachel Isaacson" userId="eb36bbd2-09ed-43a6-bb04-b0cadb884c56" providerId="ADAL" clId="{6CAE839F-25B0-428B-BCC1-973F0A19E531}" dt="2021-04-29T11:45:04.893" v="863" actId="20577"/>
          <ac:spMkLst>
            <pc:docMk/>
            <pc:sldMk cId="2519430327" sldId="4127"/>
            <ac:spMk id="2" creationId="{82EA8211-3362-474B-A157-C57A6D20E6AC}"/>
          </ac:spMkLst>
        </pc:spChg>
        <pc:spChg chg="mod">
          <ac:chgData name="Rachel Isaacson" userId="eb36bbd2-09ed-43a6-bb04-b0cadb884c56" providerId="ADAL" clId="{6CAE839F-25B0-428B-BCC1-973F0A19E531}" dt="2021-05-10T15:48:21.711" v="8552" actId="6549"/>
          <ac:spMkLst>
            <pc:docMk/>
            <pc:sldMk cId="2519430327" sldId="4127"/>
            <ac:spMk id="3" creationId="{9C745833-A09B-4DD0-A0A4-6B970E1FB521}"/>
          </ac:spMkLst>
        </pc:spChg>
      </pc:sldChg>
      <pc:sldChg chg="modSp mod ord addCm delCm modCm">
        <pc:chgData name="Rachel Isaacson" userId="eb36bbd2-09ed-43a6-bb04-b0cadb884c56" providerId="ADAL" clId="{6CAE839F-25B0-428B-BCC1-973F0A19E531}" dt="2021-05-04T19:21:50.343" v="7469"/>
        <pc:sldMkLst>
          <pc:docMk/>
          <pc:sldMk cId="4424343" sldId="4128"/>
        </pc:sldMkLst>
        <pc:spChg chg="mod">
          <ac:chgData name="Rachel Isaacson" userId="eb36bbd2-09ed-43a6-bb04-b0cadb884c56" providerId="ADAL" clId="{6CAE839F-25B0-428B-BCC1-973F0A19E531}" dt="2021-04-30T11:47:51.618" v="4459" actId="20577"/>
          <ac:spMkLst>
            <pc:docMk/>
            <pc:sldMk cId="4424343" sldId="4128"/>
            <ac:spMk id="3" creationId="{000A2EEA-EA1E-4934-96D5-8536EAFB1679}"/>
          </ac:spMkLst>
        </pc:spChg>
      </pc:sldChg>
      <pc:sldChg chg="del">
        <pc:chgData name="Rachel Isaacson" userId="eb36bbd2-09ed-43a6-bb04-b0cadb884c56" providerId="ADAL" clId="{6CAE839F-25B0-428B-BCC1-973F0A19E531}" dt="2021-04-29T11:37:38.237" v="616" actId="2696"/>
        <pc:sldMkLst>
          <pc:docMk/>
          <pc:sldMk cId="3836936634" sldId="4130"/>
        </pc:sldMkLst>
      </pc:sldChg>
      <pc:sldChg chg="del">
        <pc:chgData name="Rachel Isaacson" userId="eb36bbd2-09ed-43a6-bb04-b0cadb884c56" providerId="ADAL" clId="{6CAE839F-25B0-428B-BCC1-973F0A19E531}" dt="2021-04-29T11:37:38.237" v="616" actId="2696"/>
        <pc:sldMkLst>
          <pc:docMk/>
          <pc:sldMk cId="3783093918" sldId="4131"/>
        </pc:sldMkLst>
      </pc:sldChg>
      <pc:sldChg chg="modSp mod ord addCm delCm modCm">
        <pc:chgData name="Rachel Isaacson" userId="eb36bbd2-09ed-43a6-bb04-b0cadb884c56" providerId="ADAL" clId="{6CAE839F-25B0-428B-BCC1-973F0A19E531}" dt="2021-05-10T13:17:39.715" v="8415" actId="20577"/>
        <pc:sldMkLst>
          <pc:docMk/>
          <pc:sldMk cId="3462239844" sldId="4132"/>
        </pc:sldMkLst>
        <pc:spChg chg="mod">
          <ac:chgData name="Rachel Isaacson" userId="eb36bbd2-09ed-43a6-bb04-b0cadb884c56" providerId="ADAL" clId="{6CAE839F-25B0-428B-BCC1-973F0A19E531}" dt="2021-04-30T11:47:25.189" v="4397" actId="6549"/>
          <ac:spMkLst>
            <pc:docMk/>
            <pc:sldMk cId="3462239844" sldId="4132"/>
            <ac:spMk id="2" creationId="{E42C7276-A3AE-4A22-A539-92A543DE5C24}"/>
          </ac:spMkLst>
        </pc:spChg>
        <pc:spChg chg="mod">
          <ac:chgData name="Rachel Isaacson" userId="eb36bbd2-09ed-43a6-bb04-b0cadb884c56" providerId="ADAL" clId="{6CAE839F-25B0-428B-BCC1-973F0A19E531}" dt="2021-05-10T13:17:39.715" v="8415" actId="20577"/>
          <ac:spMkLst>
            <pc:docMk/>
            <pc:sldMk cId="3462239844" sldId="4132"/>
            <ac:spMk id="3" creationId="{DA1D7D5F-6CFB-4462-8762-4A2C3435DF67}"/>
          </ac:spMkLst>
        </pc:spChg>
      </pc:sldChg>
      <pc:sldChg chg="del">
        <pc:chgData name="Rachel Isaacson" userId="eb36bbd2-09ed-43a6-bb04-b0cadb884c56" providerId="ADAL" clId="{6CAE839F-25B0-428B-BCC1-973F0A19E531}" dt="2021-04-29T11:43:54.918" v="622" actId="2696"/>
        <pc:sldMkLst>
          <pc:docMk/>
          <pc:sldMk cId="22396460" sldId="4133"/>
        </pc:sldMkLst>
      </pc:sldChg>
      <pc:sldChg chg="del">
        <pc:chgData name="Rachel Isaacson" userId="eb36bbd2-09ed-43a6-bb04-b0cadb884c56" providerId="ADAL" clId="{6CAE839F-25B0-428B-BCC1-973F0A19E531}" dt="2021-04-29T11:44:02.811" v="623" actId="2696"/>
        <pc:sldMkLst>
          <pc:docMk/>
          <pc:sldMk cId="4117361267" sldId="4134"/>
        </pc:sldMkLst>
      </pc:sldChg>
      <pc:sldChg chg="del">
        <pc:chgData name="Rachel Isaacson" userId="eb36bbd2-09ed-43a6-bb04-b0cadb884c56" providerId="ADAL" clId="{6CAE839F-25B0-428B-BCC1-973F0A19E531}" dt="2021-04-29T11:43:54.918" v="622" actId="2696"/>
        <pc:sldMkLst>
          <pc:docMk/>
          <pc:sldMk cId="4145818084" sldId="4135"/>
        </pc:sldMkLst>
      </pc:sldChg>
      <pc:sldChg chg="del">
        <pc:chgData name="Rachel Isaacson" userId="eb36bbd2-09ed-43a6-bb04-b0cadb884c56" providerId="ADAL" clId="{6CAE839F-25B0-428B-BCC1-973F0A19E531}" dt="2021-04-29T11:43:54.918" v="622" actId="2696"/>
        <pc:sldMkLst>
          <pc:docMk/>
          <pc:sldMk cId="3702789574" sldId="4136"/>
        </pc:sldMkLst>
      </pc:sldChg>
      <pc:sldChg chg="del">
        <pc:chgData name="Rachel Isaacson" userId="eb36bbd2-09ed-43a6-bb04-b0cadb884c56" providerId="ADAL" clId="{6CAE839F-25B0-428B-BCC1-973F0A19E531}" dt="2021-04-29T11:48:22.973" v="1232" actId="2696"/>
        <pc:sldMkLst>
          <pc:docMk/>
          <pc:sldMk cId="1478338704" sldId="4137"/>
        </pc:sldMkLst>
      </pc:sldChg>
      <pc:sldChg chg="del">
        <pc:chgData name="Rachel Isaacson" userId="eb36bbd2-09ed-43a6-bb04-b0cadb884c56" providerId="ADAL" clId="{6CAE839F-25B0-428B-BCC1-973F0A19E531}" dt="2021-04-29T11:43:54.918" v="622" actId="2696"/>
        <pc:sldMkLst>
          <pc:docMk/>
          <pc:sldMk cId="690867240" sldId="4138"/>
        </pc:sldMkLst>
      </pc:sldChg>
      <pc:sldChg chg="modSp add del mod">
        <pc:chgData name="Rachel Isaacson" userId="eb36bbd2-09ed-43a6-bb04-b0cadb884c56" providerId="ADAL" clId="{6CAE839F-25B0-428B-BCC1-973F0A19E531}" dt="2021-05-03T12:11:16.317" v="5593" actId="2696"/>
        <pc:sldMkLst>
          <pc:docMk/>
          <pc:sldMk cId="1893973389" sldId="4139"/>
        </pc:sldMkLst>
        <pc:spChg chg="mod">
          <ac:chgData name="Rachel Isaacson" userId="eb36bbd2-09ed-43a6-bb04-b0cadb884c56" providerId="ADAL" clId="{6CAE839F-25B0-428B-BCC1-973F0A19E531}" dt="2021-04-30T12:38:44.706" v="5433"/>
          <ac:spMkLst>
            <pc:docMk/>
            <pc:sldMk cId="1893973389" sldId="4139"/>
            <ac:spMk id="3" creationId="{8E396B14-F9D7-4ACC-AED3-6E88E76396F5}"/>
          </ac:spMkLst>
        </pc:spChg>
        <pc:spChg chg="mod">
          <ac:chgData name="Rachel Isaacson" userId="eb36bbd2-09ed-43a6-bb04-b0cadb884c56" providerId="ADAL" clId="{6CAE839F-25B0-428B-BCC1-973F0A19E531}" dt="2021-04-30T12:38:46.903" v="5434" actId="1076"/>
          <ac:spMkLst>
            <pc:docMk/>
            <pc:sldMk cId="1893973389" sldId="4139"/>
            <ac:spMk id="5" creationId="{D3915D3D-656E-48AA-8D63-358A7E5AA453}"/>
          </ac:spMkLst>
        </pc:spChg>
      </pc:sldChg>
      <pc:sldChg chg="modSp add del mod addCm modCm">
        <pc:chgData name="Rachel Isaacson" userId="eb36bbd2-09ed-43a6-bb04-b0cadb884c56" providerId="ADAL" clId="{6CAE839F-25B0-428B-BCC1-973F0A19E531}" dt="2021-05-03T11:47:54.906" v="5444" actId="2696"/>
        <pc:sldMkLst>
          <pc:docMk/>
          <pc:sldMk cId="2569416352" sldId="4140"/>
        </pc:sldMkLst>
        <pc:spChg chg="mod">
          <ac:chgData name="Rachel Isaacson" userId="eb36bbd2-09ed-43a6-bb04-b0cadb884c56" providerId="ADAL" clId="{6CAE839F-25B0-428B-BCC1-973F0A19E531}" dt="2021-04-30T12:43:43.336" v="5443" actId="20577"/>
          <ac:spMkLst>
            <pc:docMk/>
            <pc:sldMk cId="2569416352" sldId="4140"/>
            <ac:spMk id="3" creationId="{A4B18751-5999-4242-825E-F8EB2220B7A5}"/>
          </ac:spMkLst>
        </pc:spChg>
      </pc:sldChg>
      <pc:sldChg chg="new del">
        <pc:chgData name="Rachel Isaacson" userId="eb36bbd2-09ed-43a6-bb04-b0cadb884c56" providerId="ADAL" clId="{6CAE839F-25B0-428B-BCC1-973F0A19E531}" dt="2021-04-29T11:47:10.316" v="1186" actId="2696"/>
        <pc:sldMkLst>
          <pc:docMk/>
          <pc:sldMk cId="3774887527" sldId="4140"/>
        </pc:sldMkLst>
      </pc:sldChg>
      <pc:sldChg chg="addSp delSp modSp add mod ord">
        <pc:chgData name="Rachel Isaacson" userId="eb36bbd2-09ed-43a6-bb04-b0cadb884c56" providerId="ADAL" clId="{6CAE839F-25B0-428B-BCC1-973F0A19E531}" dt="2021-05-10T15:48:38.832" v="8556" actId="1076"/>
        <pc:sldMkLst>
          <pc:docMk/>
          <pc:sldMk cId="3486824569" sldId="4141"/>
        </pc:sldMkLst>
        <pc:spChg chg="mod">
          <ac:chgData name="Rachel Isaacson" userId="eb36bbd2-09ed-43a6-bb04-b0cadb884c56" providerId="ADAL" clId="{6CAE839F-25B0-428B-BCC1-973F0A19E531}" dt="2021-05-05T12:27:37.262" v="8358" actId="14100"/>
          <ac:spMkLst>
            <pc:docMk/>
            <pc:sldMk cId="3486824569" sldId="4141"/>
            <ac:spMk id="3" creationId="{9C745833-A09B-4DD0-A0A4-6B970E1FB521}"/>
          </ac:spMkLst>
        </pc:spChg>
        <pc:spChg chg="add del mod">
          <ac:chgData name="Rachel Isaacson" userId="eb36bbd2-09ed-43a6-bb04-b0cadb884c56" providerId="ADAL" clId="{6CAE839F-25B0-428B-BCC1-973F0A19E531}" dt="2021-05-10T15:48:36.122" v="8555" actId="478"/>
          <ac:spMkLst>
            <pc:docMk/>
            <pc:sldMk cId="3486824569" sldId="4141"/>
            <ac:spMk id="6" creationId="{5F0A398A-AFCB-42AC-8254-24D7AAA834FD}"/>
          </ac:spMkLst>
        </pc:spChg>
        <pc:picChg chg="add mod">
          <ac:chgData name="Rachel Isaacson" userId="eb36bbd2-09ed-43a6-bb04-b0cadb884c56" providerId="ADAL" clId="{6CAE839F-25B0-428B-BCC1-973F0A19E531}" dt="2021-05-10T15:48:38.832" v="8556" actId="1076"/>
          <ac:picMkLst>
            <pc:docMk/>
            <pc:sldMk cId="3486824569" sldId="4141"/>
            <ac:picMk id="7" creationId="{9E2AA687-52E5-4194-88F5-78D757EAE0C5}"/>
          </ac:picMkLst>
        </pc:picChg>
        <pc:picChg chg="add del mod">
          <ac:chgData name="Rachel Isaacson" userId="eb36bbd2-09ed-43a6-bb04-b0cadb884c56" providerId="ADAL" clId="{6CAE839F-25B0-428B-BCC1-973F0A19E531}" dt="2021-05-05T12:26:30.426" v="8334"/>
          <ac:picMkLst>
            <pc:docMk/>
            <pc:sldMk cId="3486824569" sldId="4141"/>
            <ac:picMk id="1026" creationId="{FA686BF4-19E3-4971-947B-D129CB991EF4}"/>
          </ac:picMkLst>
        </pc:picChg>
        <pc:picChg chg="add del">
          <ac:chgData name="Rachel Isaacson" userId="eb36bbd2-09ed-43a6-bb04-b0cadb884c56" providerId="ADAL" clId="{6CAE839F-25B0-428B-BCC1-973F0A19E531}" dt="2021-05-05T12:26:35.460" v="8341"/>
          <ac:picMkLst>
            <pc:docMk/>
            <pc:sldMk cId="3486824569" sldId="4141"/>
            <ac:picMk id="1027" creationId="{21180DD9-C057-4128-8B91-B891C41C74D1}"/>
          </ac:picMkLst>
        </pc:picChg>
      </pc:sldChg>
      <pc:sldChg chg="new del">
        <pc:chgData name="Rachel Isaacson" userId="eb36bbd2-09ed-43a6-bb04-b0cadb884c56" providerId="ADAL" clId="{6CAE839F-25B0-428B-BCC1-973F0A19E531}" dt="2021-04-29T19:28:47.353" v="2138" actId="2696"/>
        <pc:sldMkLst>
          <pc:docMk/>
          <pc:sldMk cId="257441472" sldId="4142"/>
        </pc:sldMkLst>
      </pc:sldChg>
      <pc:sldChg chg="new del">
        <pc:chgData name="Rachel Isaacson" userId="eb36bbd2-09ed-43a6-bb04-b0cadb884c56" providerId="ADAL" clId="{6CAE839F-25B0-428B-BCC1-973F0A19E531}" dt="2021-04-29T19:28:51.466" v="2140" actId="2696"/>
        <pc:sldMkLst>
          <pc:docMk/>
          <pc:sldMk cId="843825380" sldId="4142"/>
        </pc:sldMkLst>
      </pc:sldChg>
      <pc:sldChg chg="new del">
        <pc:chgData name="Rachel Isaacson" userId="eb36bbd2-09ed-43a6-bb04-b0cadb884c56" providerId="ADAL" clId="{6CAE839F-25B0-428B-BCC1-973F0A19E531}" dt="2021-04-29T19:28:56.127" v="2142" actId="2696"/>
        <pc:sldMkLst>
          <pc:docMk/>
          <pc:sldMk cId="852372186" sldId="4142"/>
        </pc:sldMkLst>
      </pc:sldChg>
      <pc:sldChg chg="add del ord">
        <pc:chgData name="Rachel Isaacson" userId="eb36bbd2-09ed-43a6-bb04-b0cadb884c56" providerId="ADAL" clId="{6CAE839F-25B0-428B-BCC1-973F0A19E531}" dt="2021-04-29T11:47:06.641" v="1185" actId="2696"/>
        <pc:sldMkLst>
          <pc:docMk/>
          <pc:sldMk cId="1321221494" sldId="4142"/>
        </pc:sldMkLst>
      </pc:sldChg>
      <pc:sldChg chg="modSp add del mod addCm modCm">
        <pc:chgData name="Rachel Isaacson" userId="eb36bbd2-09ed-43a6-bb04-b0cadb884c56" providerId="ADAL" clId="{6CAE839F-25B0-428B-BCC1-973F0A19E531}" dt="2021-04-30T11:30:35.752" v="2747" actId="2696"/>
        <pc:sldMkLst>
          <pc:docMk/>
          <pc:sldMk cId="1485241692" sldId="4142"/>
        </pc:sldMkLst>
        <pc:spChg chg="mod">
          <ac:chgData name="Rachel Isaacson" userId="eb36bbd2-09ed-43a6-bb04-b0cadb884c56" providerId="ADAL" clId="{6CAE839F-25B0-428B-BCC1-973F0A19E531}" dt="2021-04-29T20:05:19.972" v="2167" actId="313"/>
          <ac:spMkLst>
            <pc:docMk/>
            <pc:sldMk cId="1485241692" sldId="4142"/>
            <ac:spMk id="2" creationId="{82EA8211-3362-474B-A157-C57A6D20E6AC}"/>
          </ac:spMkLst>
        </pc:spChg>
        <pc:spChg chg="mod">
          <ac:chgData name="Rachel Isaacson" userId="eb36bbd2-09ed-43a6-bb04-b0cadb884c56" providerId="ADAL" clId="{6CAE839F-25B0-428B-BCC1-973F0A19E531}" dt="2021-04-30T11:30:22.107" v="2739" actId="21"/>
          <ac:spMkLst>
            <pc:docMk/>
            <pc:sldMk cId="1485241692" sldId="4142"/>
            <ac:spMk id="3" creationId="{9C745833-A09B-4DD0-A0A4-6B970E1FB521}"/>
          </ac:spMkLst>
        </pc:spChg>
      </pc:sldChg>
      <pc:sldChg chg="modSp add del mod ord">
        <pc:chgData name="Rachel Isaacson" userId="eb36bbd2-09ed-43a6-bb04-b0cadb884c56" providerId="ADAL" clId="{6CAE839F-25B0-428B-BCC1-973F0A19E531}" dt="2021-05-03T12:14:31.291" v="5608" actId="2696"/>
        <pc:sldMkLst>
          <pc:docMk/>
          <pc:sldMk cId="4256807259" sldId="4143"/>
        </pc:sldMkLst>
        <pc:spChg chg="mod">
          <ac:chgData name="Rachel Isaacson" userId="eb36bbd2-09ed-43a6-bb04-b0cadb884c56" providerId="ADAL" clId="{6CAE839F-25B0-428B-BCC1-973F0A19E531}" dt="2021-04-30T12:38:55.695" v="5435"/>
          <ac:spMkLst>
            <pc:docMk/>
            <pc:sldMk cId="4256807259" sldId="4143"/>
            <ac:spMk id="3" creationId="{8E396B14-F9D7-4ACC-AED3-6E88E76396F5}"/>
          </ac:spMkLst>
        </pc:spChg>
        <pc:spChg chg="mod">
          <ac:chgData name="Rachel Isaacson" userId="eb36bbd2-09ed-43a6-bb04-b0cadb884c56" providerId="ADAL" clId="{6CAE839F-25B0-428B-BCC1-973F0A19E531}" dt="2021-04-30T12:40:12.683" v="5440" actId="1076"/>
          <ac:spMkLst>
            <pc:docMk/>
            <pc:sldMk cId="4256807259" sldId="4143"/>
            <ac:spMk id="5" creationId="{D3915D3D-656E-48AA-8D63-358A7E5AA453}"/>
          </ac:spMkLst>
        </pc:spChg>
      </pc:sldChg>
      <pc:sldChg chg="modSp add del mod">
        <pc:chgData name="Rachel Isaacson" userId="eb36bbd2-09ed-43a6-bb04-b0cadb884c56" providerId="ADAL" clId="{6CAE839F-25B0-428B-BCC1-973F0A19E531}" dt="2021-04-30T11:35:55.644" v="3472" actId="2696"/>
        <pc:sldMkLst>
          <pc:docMk/>
          <pc:sldMk cId="960571760" sldId="4144"/>
        </pc:sldMkLst>
        <pc:spChg chg="mod">
          <ac:chgData name="Rachel Isaacson" userId="eb36bbd2-09ed-43a6-bb04-b0cadb884c56" providerId="ADAL" clId="{6CAE839F-25B0-428B-BCC1-973F0A19E531}" dt="2021-04-30T11:35:26.403" v="3463" actId="21"/>
          <ac:spMkLst>
            <pc:docMk/>
            <pc:sldMk cId="960571760" sldId="4144"/>
            <ac:spMk id="2" creationId="{82EA8211-3362-474B-A157-C57A6D20E6AC}"/>
          </ac:spMkLst>
        </pc:spChg>
        <pc:spChg chg="mod">
          <ac:chgData name="Rachel Isaacson" userId="eb36bbd2-09ed-43a6-bb04-b0cadb884c56" providerId="ADAL" clId="{6CAE839F-25B0-428B-BCC1-973F0A19E531}" dt="2021-04-30T11:35:53.833" v="3471" actId="21"/>
          <ac:spMkLst>
            <pc:docMk/>
            <pc:sldMk cId="960571760" sldId="4144"/>
            <ac:spMk id="3" creationId="{9C745833-A09B-4DD0-A0A4-6B970E1FB521}"/>
          </ac:spMkLst>
        </pc:spChg>
      </pc:sldChg>
      <pc:sldChg chg="modSp add mod ord addCm modCm">
        <pc:chgData name="Rachel Isaacson" userId="eb36bbd2-09ed-43a6-bb04-b0cadb884c56" providerId="ADAL" clId="{6CAE839F-25B0-428B-BCC1-973F0A19E531}" dt="2021-05-04T19:21:16.657" v="7464"/>
        <pc:sldMkLst>
          <pc:docMk/>
          <pc:sldMk cId="2940181294" sldId="4145"/>
        </pc:sldMkLst>
        <pc:spChg chg="mod">
          <ac:chgData name="Rachel Isaacson" userId="eb36bbd2-09ed-43a6-bb04-b0cadb884c56" providerId="ADAL" clId="{6CAE839F-25B0-428B-BCC1-973F0A19E531}" dt="2021-04-30T11:35:29.515" v="3465" actId="20577"/>
          <ac:spMkLst>
            <pc:docMk/>
            <pc:sldMk cId="2940181294" sldId="4145"/>
            <ac:spMk id="2" creationId="{82EA8211-3362-474B-A157-C57A6D20E6AC}"/>
          </ac:spMkLst>
        </pc:spChg>
        <pc:spChg chg="mod">
          <ac:chgData name="Rachel Isaacson" userId="eb36bbd2-09ed-43a6-bb04-b0cadb884c56" providerId="ADAL" clId="{6CAE839F-25B0-428B-BCC1-973F0A19E531}" dt="2021-04-30T12:18:56.491" v="5251" actId="20577"/>
          <ac:spMkLst>
            <pc:docMk/>
            <pc:sldMk cId="2940181294" sldId="4145"/>
            <ac:spMk id="3" creationId="{9C745833-A09B-4DD0-A0A4-6B970E1FB521}"/>
          </ac:spMkLst>
        </pc:spChg>
      </pc:sldChg>
      <pc:sldChg chg="addSp delSp modSp add del mod">
        <pc:chgData name="Rachel Isaacson" userId="eb36bbd2-09ed-43a6-bb04-b0cadb884c56" providerId="ADAL" clId="{6CAE839F-25B0-428B-BCC1-973F0A19E531}" dt="2021-04-30T11:44:04.862" v="3932" actId="2696"/>
        <pc:sldMkLst>
          <pc:docMk/>
          <pc:sldMk cId="2649609637" sldId="4146"/>
        </pc:sldMkLst>
        <pc:spChg chg="mod">
          <ac:chgData name="Rachel Isaacson" userId="eb36bbd2-09ed-43a6-bb04-b0cadb884c56" providerId="ADAL" clId="{6CAE839F-25B0-428B-BCC1-973F0A19E531}" dt="2021-04-30T11:43:26.951" v="3817" actId="21"/>
          <ac:spMkLst>
            <pc:docMk/>
            <pc:sldMk cId="2649609637" sldId="4146"/>
            <ac:spMk id="3" creationId="{9C745833-A09B-4DD0-A0A4-6B970E1FB521}"/>
          </ac:spMkLst>
        </pc:spChg>
        <pc:graphicFrameChg chg="add del mod modGraphic">
          <ac:chgData name="Rachel Isaacson" userId="eb36bbd2-09ed-43a6-bb04-b0cadb884c56" providerId="ADAL" clId="{6CAE839F-25B0-428B-BCC1-973F0A19E531}" dt="2021-04-30T11:37:23.225" v="3578" actId="478"/>
          <ac:graphicFrameMkLst>
            <pc:docMk/>
            <pc:sldMk cId="2649609637" sldId="4146"/>
            <ac:graphicFrameMk id="4" creationId="{DB3AFEC9-B3C1-4481-9A4A-C14E75A31E45}"/>
          </ac:graphicFrameMkLst>
        </pc:graphicFrameChg>
      </pc:sldChg>
      <pc:sldChg chg="new del">
        <pc:chgData name="Rachel Isaacson" userId="eb36bbd2-09ed-43a6-bb04-b0cadb884c56" providerId="ADAL" clId="{6CAE839F-25B0-428B-BCC1-973F0A19E531}" dt="2021-04-30T11:35:43.018" v="3468" actId="2696"/>
        <pc:sldMkLst>
          <pc:docMk/>
          <pc:sldMk cId="4287840514" sldId="4146"/>
        </pc:sldMkLst>
      </pc:sldChg>
      <pc:sldChg chg="modSp add mod ord addCm delCm modCm modNotesTx">
        <pc:chgData name="Rachel Isaacson" userId="eb36bbd2-09ed-43a6-bb04-b0cadb884c56" providerId="ADAL" clId="{6CAE839F-25B0-428B-BCC1-973F0A19E531}" dt="2021-05-04T19:25:06.832" v="7491" actId="1592"/>
        <pc:sldMkLst>
          <pc:docMk/>
          <pc:sldMk cId="330556549" sldId="4147"/>
        </pc:sldMkLst>
        <pc:spChg chg="mod">
          <ac:chgData name="Rachel Isaacson" userId="eb36bbd2-09ed-43a6-bb04-b0cadb884c56" providerId="ADAL" clId="{6CAE839F-25B0-428B-BCC1-973F0A19E531}" dt="2021-04-30T11:37:39.020" v="3610" actId="20577"/>
          <ac:spMkLst>
            <pc:docMk/>
            <pc:sldMk cId="330556549" sldId="4147"/>
            <ac:spMk id="2" creationId="{E08AA6FB-E19D-4112-8C5B-2F069C7E9193}"/>
          </ac:spMkLst>
        </pc:spChg>
        <pc:spChg chg="mod">
          <ac:chgData name="Rachel Isaacson" userId="eb36bbd2-09ed-43a6-bb04-b0cadb884c56" providerId="ADAL" clId="{6CAE839F-25B0-428B-BCC1-973F0A19E531}" dt="2021-04-30T12:19:21.705" v="5314" actId="6549"/>
          <ac:spMkLst>
            <pc:docMk/>
            <pc:sldMk cId="330556549" sldId="4147"/>
            <ac:spMk id="3" creationId="{D4A8534B-B70C-4A4F-900E-3C9058F5AD18}"/>
          </ac:spMkLst>
        </pc:spChg>
        <pc:graphicFrameChg chg="mod modGraphic">
          <ac:chgData name="Rachel Isaacson" userId="eb36bbd2-09ed-43a6-bb04-b0cadb884c56" providerId="ADAL" clId="{6CAE839F-25B0-428B-BCC1-973F0A19E531}" dt="2021-05-04T19:25:02.805" v="7490" actId="2062"/>
          <ac:graphicFrameMkLst>
            <pc:docMk/>
            <pc:sldMk cId="330556549" sldId="4147"/>
            <ac:graphicFrameMk id="5" creationId="{67ECE0F5-0AD6-4934-83BD-2FFFA1A4584D}"/>
          </ac:graphicFrameMkLst>
        </pc:graphicFrameChg>
      </pc:sldChg>
      <pc:sldChg chg="modSp add del mod">
        <pc:chgData name="Rachel Isaacson" userId="eb36bbd2-09ed-43a6-bb04-b0cadb884c56" providerId="ADAL" clId="{6CAE839F-25B0-428B-BCC1-973F0A19E531}" dt="2021-04-30T11:58:59.918" v="4930" actId="2696"/>
        <pc:sldMkLst>
          <pc:docMk/>
          <pc:sldMk cId="134909883" sldId="4148"/>
        </pc:sldMkLst>
        <pc:spChg chg="mod">
          <ac:chgData name="Rachel Isaacson" userId="eb36bbd2-09ed-43a6-bb04-b0cadb884c56" providerId="ADAL" clId="{6CAE839F-25B0-428B-BCC1-973F0A19E531}" dt="2021-04-30T11:58:57.958" v="4929" actId="21"/>
          <ac:spMkLst>
            <pc:docMk/>
            <pc:sldMk cId="134909883" sldId="4148"/>
            <ac:spMk id="3" creationId="{DA1D7D5F-6CFB-4462-8762-4A2C3435DF67}"/>
          </ac:spMkLst>
        </pc:spChg>
      </pc:sldChg>
      <pc:sldChg chg="new add del">
        <pc:chgData name="Rachel Isaacson" userId="eb36bbd2-09ed-43a6-bb04-b0cadb884c56" providerId="ADAL" clId="{6CAE839F-25B0-428B-BCC1-973F0A19E531}" dt="2021-04-30T11:55:29.832" v="4625" actId="680"/>
        <pc:sldMkLst>
          <pc:docMk/>
          <pc:sldMk cId="688658738" sldId="4148"/>
        </pc:sldMkLst>
      </pc:sldChg>
      <pc:sldChg chg="new del">
        <pc:chgData name="Rachel Isaacson" userId="eb36bbd2-09ed-43a6-bb04-b0cadb884c56" providerId="ADAL" clId="{6CAE839F-25B0-428B-BCC1-973F0A19E531}" dt="2021-04-30T11:59:05.709" v="4934" actId="680"/>
        <pc:sldMkLst>
          <pc:docMk/>
          <pc:sldMk cId="1173685091" sldId="4148"/>
        </pc:sldMkLst>
      </pc:sldChg>
      <pc:sldChg chg="modSp add mod addCm modCm">
        <pc:chgData name="Rachel Isaacson" userId="eb36bbd2-09ed-43a6-bb04-b0cadb884c56" providerId="ADAL" clId="{6CAE839F-25B0-428B-BCC1-973F0A19E531}" dt="2021-04-30T12:08:34.023" v="5045" actId="5793"/>
        <pc:sldMkLst>
          <pc:docMk/>
          <pc:sldMk cId="3763180664" sldId="4148"/>
        </pc:sldMkLst>
        <pc:spChg chg="mod">
          <ac:chgData name="Rachel Isaacson" userId="eb36bbd2-09ed-43a6-bb04-b0cadb884c56" providerId="ADAL" clId="{6CAE839F-25B0-428B-BCC1-973F0A19E531}" dt="2021-04-30T12:02:04.917" v="4952" actId="1076"/>
          <ac:spMkLst>
            <pc:docMk/>
            <pc:sldMk cId="3763180664" sldId="4148"/>
            <ac:spMk id="2" creationId="{E42C7276-A3AE-4A22-A539-92A543DE5C24}"/>
          </ac:spMkLst>
        </pc:spChg>
        <pc:spChg chg="mod">
          <ac:chgData name="Rachel Isaacson" userId="eb36bbd2-09ed-43a6-bb04-b0cadb884c56" providerId="ADAL" clId="{6CAE839F-25B0-428B-BCC1-973F0A19E531}" dt="2021-04-30T12:08:34.023" v="5045" actId="5793"/>
          <ac:spMkLst>
            <pc:docMk/>
            <pc:sldMk cId="3763180664" sldId="4148"/>
            <ac:spMk id="3" creationId="{DA1D7D5F-6CFB-4462-8762-4A2C3435DF67}"/>
          </ac:spMkLst>
        </pc:spChg>
      </pc:sldChg>
      <pc:sldChg chg="add del">
        <pc:chgData name="Rachel Isaacson" userId="eb36bbd2-09ed-43a6-bb04-b0cadb884c56" providerId="ADAL" clId="{6CAE839F-25B0-428B-BCC1-973F0A19E531}" dt="2021-04-30T11:59:05.226" v="4933" actId="2890"/>
        <pc:sldMkLst>
          <pc:docMk/>
          <pc:sldMk cId="39000744" sldId="4149"/>
        </pc:sldMkLst>
      </pc:sldChg>
      <pc:sldChg chg="modSp add del mod">
        <pc:chgData name="Rachel Isaacson" userId="eb36bbd2-09ed-43a6-bb04-b0cadb884c56" providerId="ADAL" clId="{6CAE839F-25B0-428B-BCC1-973F0A19E531}" dt="2021-04-30T12:10:08.460" v="5051" actId="2696"/>
        <pc:sldMkLst>
          <pc:docMk/>
          <pc:sldMk cId="825068887" sldId="4149"/>
        </pc:sldMkLst>
        <pc:spChg chg="mod">
          <ac:chgData name="Rachel Isaacson" userId="eb36bbd2-09ed-43a6-bb04-b0cadb884c56" providerId="ADAL" clId="{6CAE839F-25B0-428B-BCC1-973F0A19E531}" dt="2021-04-30T12:08:43.817" v="5049" actId="12"/>
          <ac:spMkLst>
            <pc:docMk/>
            <pc:sldMk cId="825068887" sldId="4149"/>
            <ac:spMk id="3" creationId="{DA1D7D5F-6CFB-4462-8762-4A2C3435DF67}"/>
          </ac:spMkLst>
        </pc:spChg>
      </pc:sldChg>
      <pc:sldChg chg="modSp add del mod ord">
        <pc:chgData name="Rachel Isaacson" userId="eb36bbd2-09ed-43a6-bb04-b0cadb884c56" providerId="ADAL" clId="{6CAE839F-25B0-428B-BCC1-973F0A19E531}" dt="2021-05-03T12:31:02.224" v="5650" actId="2696"/>
        <pc:sldMkLst>
          <pc:docMk/>
          <pc:sldMk cId="2179997706" sldId="4149"/>
        </pc:sldMkLst>
        <pc:spChg chg="mod">
          <ac:chgData name="Rachel Isaacson" userId="eb36bbd2-09ed-43a6-bb04-b0cadb884c56" providerId="ADAL" clId="{6CAE839F-25B0-428B-BCC1-973F0A19E531}" dt="2021-04-30T12:38:59.355" v="5436"/>
          <ac:spMkLst>
            <pc:docMk/>
            <pc:sldMk cId="2179997706" sldId="4149"/>
            <ac:spMk id="3" creationId="{8E396B14-F9D7-4ACC-AED3-6E88E76396F5}"/>
          </ac:spMkLst>
        </pc:spChg>
        <pc:spChg chg="mod">
          <ac:chgData name="Rachel Isaacson" userId="eb36bbd2-09ed-43a6-bb04-b0cadb884c56" providerId="ADAL" clId="{6CAE839F-25B0-428B-BCC1-973F0A19E531}" dt="2021-04-30T12:39:58.036" v="5438" actId="1076"/>
          <ac:spMkLst>
            <pc:docMk/>
            <pc:sldMk cId="2179997706" sldId="4149"/>
            <ac:spMk id="5" creationId="{D3915D3D-656E-48AA-8D63-358A7E5AA453}"/>
          </ac:spMkLst>
        </pc:spChg>
      </pc:sldChg>
      <pc:sldChg chg="modSp add del mod">
        <pc:chgData name="Rachel Isaacson" userId="eb36bbd2-09ed-43a6-bb04-b0cadb884c56" providerId="ADAL" clId="{6CAE839F-25B0-428B-BCC1-973F0A19E531}" dt="2021-05-03T12:47:50.330" v="5913" actId="2696"/>
        <pc:sldMkLst>
          <pc:docMk/>
          <pc:sldMk cId="4225138686" sldId="4150"/>
        </pc:sldMkLst>
        <pc:spChg chg="mod">
          <ac:chgData name="Rachel Isaacson" userId="eb36bbd2-09ed-43a6-bb04-b0cadb884c56" providerId="ADAL" clId="{6CAE839F-25B0-428B-BCC1-973F0A19E531}" dt="2021-05-03T12:46:55.057" v="5845" actId="20577"/>
          <ac:spMkLst>
            <pc:docMk/>
            <pc:sldMk cId="4225138686" sldId="4150"/>
            <ac:spMk id="3" creationId="{8E396B14-F9D7-4ACC-AED3-6E88E76396F5}"/>
          </ac:spMkLst>
        </pc:spChg>
        <pc:spChg chg="mod">
          <ac:chgData name="Rachel Isaacson" userId="eb36bbd2-09ed-43a6-bb04-b0cadb884c56" providerId="ADAL" clId="{6CAE839F-25B0-428B-BCC1-973F0A19E531}" dt="2021-05-03T12:11:27.465" v="5594" actId="1076"/>
          <ac:spMkLst>
            <pc:docMk/>
            <pc:sldMk cId="4225138686" sldId="4150"/>
            <ac:spMk id="5" creationId="{D3915D3D-656E-48AA-8D63-358A7E5AA453}"/>
          </ac:spMkLst>
        </pc:spChg>
      </pc:sldChg>
      <pc:sldChg chg="new del">
        <pc:chgData name="Rachel Isaacson" userId="eb36bbd2-09ed-43a6-bb04-b0cadb884c56" providerId="ADAL" clId="{6CAE839F-25B0-428B-BCC1-973F0A19E531}" dt="2021-05-03T12:13:40.390" v="5601" actId="2696"/>
        <pc:sldMkLst>
          <pc:docMk/>
          <pc:sldMk cId="2719911052" sldId="4151"/>
        </pc:sldMkLst>
      </pc:sldChg>
      <pc:sldChg chg="modSp add del mod ord">
        <pc:chgData name="Rachel Isaacson" userId="eb36bbd2-09ed-43a6-bb04-b0cadb884c56" providerId="ADAL" clId="{6CAE839F-25B0-428B-BCC1-973F0A19E531}" dt="2021-05-04T19:21:42.675" v="7467" actId="2696"/>
        <pc:sldMkLst>
          <pc:docMk/>
          <pc:sldMk cId="3229758788" sldId="4152"/>
        </pc:sldMkLst>
        <pc:spChg chg="mod">
          <ac:chgData name="Rachel Isaacson" userId="eb36bbd2-09ed-43a6-bb04-b0cadb884c56" providerId="ADAL" clId="{6CAE839F-25B0-428B-BCC1-973F0A19E531}" dt="2021-05-03T12:30:48.883" v="5643" actId="20577"/>
          <ac:spMkLst>
            <pc:docMk/>
            <pc:sldMk cId="3229758788" sldId="4152"/>
            <ac:spMk id="3" creationId="{8E396B14-F9D7-4ACC-AED3-6E88E76396F5}"/>
          </ac:spMkLst>
        </pc:spChg>
        <pc:spChg chg="mod">
          <ac:chgData name="Rachel Isaacson" userId="eb36bbd2-09ed-43a6-bb04-b0cadb884c56" providerId="ADAL" clId="{6CAE839F-25B0-428B-BCC1-973F0A19E531}" dt="2021-05-03T12:13:43.908" v="5602" actId="1076"/>
          <ac:spMkLst>
            <pc:docMk/>
            <pc:sldMk cId="3229758788" sldId="4152"/>
            <ac:spMk id="5" creationId="{D3915D3D-656E-48AA-8D63-358A7E5AA453}"/>
          </ac:spMkLst>
        </pc:spChg>
      </pc:sldChg>
      <pc:sldChg chg="modSp add del mod ord">
        <pc:chgData name="Rachel Isaacson" userId="eb36bbd2-09ed-43a6-bb04-b0cadb884c56" providerId="ADAL" clId="{6CAE839F-25B0-428B-BCC1-973F0A19E531}" dt="2021-05-04T19:21:55.995" v="7470" actId="2696"/>
        <pc:sldMkLst>
          <pc:docMk/>
          <pc:sldMk cId="95023911" sldId="4153"/>
        </pc:sldMkLst>
        <pc:spChg chg="mod">
          <ac:chgData name="Rachel Isaacson" userId="eb36bbd2-09ed-43a6-bb04-b0cadb884c56" providerId="ADAL" clId="{6CAE839F-25B0-428B-BCC1-973F0A19E531}" dt="2021-05-03T12:30:52.715" v="5646" actId="20577"/>
          <ac:spMkLst>
            <pc:docMk/>
            <pc:sldMk cId="95023911" sldId="4153"/>
            <ac:spMk id="3" creationId="{8E396B14-F9D7-4ACC-AED3-6E88E76396F5}"/>
          </ac:spMkLst>
        </pc:spChg>
        <pc:spChg chg="mod">
          <ac:chgData name="Rachel Isaacson" userId="eb36bbd2-09ed-43a6-bb04-b0cadb884c56" providerId="ADAL" clId="{6CAE839F-25B0-428B-BCC1-973F0A19E531}" dt="2021-05-03T12:14:36.897" v="5609" actId="1076"/>
          <ac:spMkLst>
            <pc:docMk/>
            <pc:sldMk cId="95023911" sldId="4153"/>
            <ac:spMk id="5" creationId="{D3915D3D-656E-48AA-8D63-358A7E5AA453}"/>
          </ac:spMkLst>
        </pc:spChg>
      </pc:sldChg>
      <pc:sldChg chg="modSp add mod ord">
        <pc:chgData name="Rachel Isaacson" userId="eb36bbd2-09ed-43a6-bb04-b0cadb884c56" providerId="ADAL" clId="{6CAE839F-25B0-428B-BCC1-973F0A19E531}" dt="2021-05-03T12:31:06.076" v="5651" actId="1076"/>
        <pc:sldMkLst>
          <pc:docMk/>
          <pc:sldMk cId="3728511090" sldId="4154"/>
        </pc:sldMkLst>
        <pc:spChg chg="mod">
          <ac:chgData name="Rachel Isaacson" userId="eb36bbd2-09ed-43a6-bb04-b0cadb884c56" providerId="ADAL" clId="{6CAE839F-25B0-428B-BCC1-973F0A19E531}" dt="2021-05-03T12:31:06.076" v="5651" actId="1076"/>
          <ac:spMkLst>
            <pc:docMk/>
            <pc:sldMk cId="3728511090" sldId="4154"/>
            <ac:spMk id="5" creationId="{D3915D3D-656E-48AA-8D63-358A7E5AA453}"/>
          </ac:spMkLst>
        </pc:spChg>
      </pc:sldChg>
      <pc:sldChg chg="modSp add mod ord addCm modCm">
        <pc:chgData name="Rachel Isaacson" userId="eb36bbd2-09ed-43a6-bb04-b0cadb884c56" providerId="ADAL" clId="{6CAE839F-25B0-428B-BCC1-973F0A19E531}" dt="2021-05-03T17:15:37.464" v="6039"/>
        <pc:sldMkLst>
          <pc:docMk/>
          <pc:sldMk cId="647193296" sldId="4155"/>
        </pc:sldMkLst>
        <pc:spChg chg="mod">
          <ac:chgData name="Rachel Isaacson" userId="eb36bbd2-09ed-43a6-bb04-b0cadb884c56" providerId="ADAL" clId="{6CAE839F-25B0-428B-BCC1-973F0A19E531}" dt="2021-05-03T12:49:39.744" v="5945" actId="20577"/>
          <ac:spMkLst>
            <pc:docMk/>
            <pc:sldMk cId="647193296" sldId="4155"/>
            <ac:spMk id="2" creationId="{F900B455-B5FD-428B-B974-D9EFD6B43C15}"/>
          </ac:spMkLst>
        </pc:spChg>
        <pc:spChg chg="mod">
          <ac:chgData name="Rachel Isaacson" userId="eb36bbd2-09ed-43a6-bb04-b0cadb884c56" providerId="ADAL" clId="{6CAE839F-25B0-428B-BCC1-973F0A19E531}" dt="2021-05-03T17:08:24.595" v="6013"/>
          <ac:spMkLst>
            <pc:docMk/>
            <pc:sldMk cId="647193296" sldId="4155"/>
            <ac:spMk id="3" creationId="{0A2FD8EA-408F-4E8D-8F23-490E8DEC0AA2}"/>
          </ac:spMkLst>
        </pc:spChg>
      </pc:sldChg>
      <pc:sldChg chg="new del">
        <pc:chgData name="Rachel Isaacson" userId="eb36bbd2-09ed-43a6-bb04-b0cadb884c56" providerId="ADAL" clId="{6CAE839F-25B0-428B-BCC1-973F0A19E531}" dt="2021-05-03T12:33:04.022" v="5757" actId="2696"/>
        <pc:sldMkLst>
          <pc:docMk/>
          <pc:sldMk cId="1126446614" sldId="4155"/>
        </pc:sldMkLst>
      </pc:sldChg>
      <pc:sldChg chg="modSp add del mod">
        <pc:chgData name="Rachel Isaacson" userId="eb36bbd2-09ed-43a6-bb04-b0cadb884c56" providerId="ADAL" clId="{6CAE839F-25B0-428B-BCC1-973F0A19E531}" dt="2021-05-04T19:18:15.398" v="7441" actId="2696"/>
        <pc:sldMkLst>
          <pc:docMk/>
          <pc:sldMk cId="1102112789" sldId="4156"/>
        </pc:sldMkLst>
        <pc:spChg chg="mod">
          <ac:chgData name="Rachel Isaacson" userId="eb36bbd2-09ed-43a6-bb04-b0cadb884c56" providerId="ADAL" clId="{6CAE839F-25B0-428B-BCC1-973F0A19E531}" dt="2021-05-03T12:47:53.876" v="5914" actId="1076"/>
          <ac:spMkLst>
            <pc:docMk/>
            <pc:sldMk cId="1102112789" sldId="4156"/>
            <ac:spMk id="5" creationId="{D3915D3D-656E-48AA-8D63-358A7E5AA453}"/>
          </ac:spMkLst>
        </pc:spChg>
      </pc:sldChg>
      <pc:sldChg chg="modSp add del mod ord">
        <pc:chgData name="Rachel Isaacson" userId="eb36bbd2-09ed-43a6-bb04-b0cadb884c56" providerId="ADAL" clId="{6CAE839F-25B0-428B-BCC1-973F0A19E531}" dt="2021-05-04T19:19:17.555" v="7455" actId="2696"/>
        <pc:sldMkLst>
          <pc:docMk/>
          <pc:sldMk cId="3091467528" sldId="4157"/>
        </pc:sldMkLst>
        <pc:spChg chg="mod">
          <ac:chgData name="Rachel Isaacson" userId="eb36bbd2-09ed-43a6-bb04-b0cadb884c56" providerId="ADAL" clId="{6CAE839F-25B0-428B-BCC1-973F0A19E531}" dt="2021-05-03T12:48:06.516" v="5920" actId="1076"/>
          <ac:spMkLst>
            <pc:docMk/>
            <pc:sldMk cId="3091467528" sldId="4157"/>
            <ac:spMk id="5" creationId="{D3915D3D-656E-48AA-8D63-358A7E5AA453}"/>
          </ac:spMkLst>
        </pc:spChg>
      </pc:sldChg>
      <pc:sldChg chg="new del">
        <pc:chgData name="Rachel Isaacson" userId="eb36bbd2-09ed-43a6-bb04-b0cadb884c56" providerId="ADAL" clId="{6CAE839F-25B0-428B-BCC1-973F0A19E531}" dt="2021-05-03T12:49:24.238" v="5940" actId="2696"/>
        <pc:sldMkLst>
          <pc:docMk/>
          <pc:sldMk cId="553394364" sldId="4158"/>
        </pc:sldMkLst>
      </pc:sldChg>
      <pc:sldChg chg="modSp add del mod">
        <pc:chgData name="Rachel Isaacson" userId="eb36bbd2-09ed-43a6-bb04-b0cadb884c56" providerId="ADAL" clId="{6CAE839F-25B0-428B-BCC1-973F0A19E531}" dt="2021-05-03T17:10:35.513" v="6027" actId="2696"/>
        <pc:sldMkLst>
          <pc:docMk/>
          <pc:sldMk cId="779275626" sldId="4158"/>
        </pc:sldMkLst>
        <pc:spChg chg="mod">
          <ac:chgData name="Rachel Isaacson" userId="eb36bbd2-09ed-43a6-bb04-b0cadb884c56" providerId="ADAL" clId="{6CAE839F-25B0-428B-BCC1-973F0A19E531}" dt="2021-05-03T12:50:02.952" v="5982" actId="20577"/>
          <ac:spMkLst>
            <pc:docMk/>
            <pc:sldMk cId="779275626" sldId="4158"/>
            <ac:spMk id="2" creationId="{F900B455-B5FD-428B-B974-D9EFD6B43C15}"/>
          </ac:spMkLst>
        </pc:spChg>
        <pc:spChg chg="mod">
          <ac:chgData name="Rachel Isaacson" userId="eb36bbd2-09ed-43a6-bb04-b0cadb884c56" providerId="ADAL" clId="{6CAE839F-25B0-428B-BCC1-973F0A19E531}" dt="2021-05-03T17:08:40.333" v="6016" actId="207"/>
          <ac:spMkLst>
            <pc:docMk/>
            <pc:sldMk cId="779275626" sldId="4158"/>
            <ac:spMk id="3" creationId="{0A2FD8EA-408F-4E8D-8F23-490E8DEC0AA2}"/>
          </ac:spMkLst>
        </pc:spChg>
      </pc:sldChg>
      <pc:sldChg chg="new del">
        <pc:chgData name="Rachel Isaacson" userId="eb36bbd2-09ed-43a6-bb04-b0cadb884c56" providerId="ADAL" clId="{6CAE839F-25B0-428B-BCC1-973F0A19E531}" dt="2021-05-03T12:49:56.625" v="5977" actId="2696"/>
        <pc:sldMkLst>
          <pc:docMk/>
          <pc:sldMk cId="2390308939" sldId="4158"/>
        </pc:sldMkLst>
      </pc:sldChg>
      <pc:sldChg chg="addSp delSp modSp add mod modNotesTx">
        <pc:chgData name="Rachel Isaacson" userId="eb36bbd2-09ed-43a6-bb04-b0cadb884c56" providerId="ADAL" clId="{6CAE839F-25B0-428B-BCC1-973F0A19E531}" dt="2021-05-04T19:54:27.410" v="8323"/>
        <pc:sldMkLst>
          <pc:docMk/>
          <pc:sldMk cId="3822602019" sldId="4159"/>
        </pc:sldMkLst>
        <pc:spChg chg="mod">
          <ac:chgData name="Rachel Isaacson" userId="eb36bbd2-09ed-43a6-bb04-b0cadb884c56" providerId="ADAL" clId="{6CAE839F-25B0-428B-BCC1-973F0A19E531}" dt="2021-05-03T12:50:18.908" v="5997" actId="20577"/>
          <ac:spMkLst>
            <pc:docMk/>
            <pc:sldMk cId="3822602019" sldId="4159"/>
            <ac:spMk id="2" creationId="{F900B455-B5FD-428B-B974-D9EFD6B43C15}"/>
          </ac:spMkLst>
        </pc:spChg>
        <pc:spChg chg="mod">
          <ac:chgData name="Rachel Isaacson" userId="eb36bbd2-09ed-43a6-bb04-b0cadb884c56" providerId="ADAL" clId="{6CAE839F-25B0-428B-BCC1-973F0A19E531}" dt="2021-05-04T19:52:01.682" v="8115" actId="20577"/>
          <ac:spMkLst>
            <pc:docMk/>
            <pc:sldMk cId="3822602019" sldId="4159"/>
            <ac:spMk id="3" creationId="{0A2FD8EA-408F-4E8D-8F23-490E8DEC0AA2}"/>
          </ac:spMkLst>
        </pc:spChg>
        <pc:graphicFrameChg chg="add del mod">
          <ac:chgData name="Rachel Isaacson" userId="eb36bbd2-09ed-43a6-bb04-b0cadb884c56" providerId="ADAL" clId="{6CAE839F-25B0-428B-BCC1-973F0A19E531}" dt="2021-05-03T17:10:54.302" v="6029"/>
          <ac:graphicFrameMkLst>
            <pc:docMk/>
            <pc:sldMk cId="3822602019" sldId="4159"/>
            <ac:graphicFrameMk id="4" creationId="{65BDE9E7-74C9-419C-8811-FACBBF2D44E5}"/>
          </ac:graphicFrameMkLst>
        </pc:graphicFrameChg>
      </pc:sldChg>
      <pc:sldChg chg="modSp add mod addCm modNotesTx">
        <pc:chgData name="Rachel Isaacson" userId="eb36bbd2-09ed-43a6-bb04-b0cadb884c56" providerId="ADAL" clId="{6CAE839F-25B0-428B-BCC1-973F0A19E531}" dt="2021-05-04T19:54:28.991" v="8324"/>
        <pc:sldMkLst>
          <pc:docMk/>
          <pc:sldMk cId="1356566739" sldId="4160"/>
        </pc:sldMkLst>
        <pc:spChg chg="mod">
          <ac:chgData name="Rachel Isaacson" userId="eb36bbd2-09ed-43a6-bb04-b0cadb884c56" providerId="ADAL" clId="{6CAE839F-25B0-428B-BCC1-973F0A19E531}" dt="2021-05-03T17:15:48.618" v="6087" actId="20577"/>
          <ac:spMkLst>
            <pc:docMk/>
            <pc:sldMk cId="1356566739" sldId="4160"/>
            <ac:spMk id="2" creationId="{F900B455-B5FD-428B-B974-D9EFD6B43C15}"/>
          </ac:spMkLst>
        </pc:spChg>
        <pc:spChg chg="mod">
          <ac:chgData name="Rachel Isaacson" userId="eb36bbd2-09ed-43a6-bb04-b0cadb884c56" providerId="ADAL" clId="{6CAE839F-25B0-428B-BCC1-973F0A19E531}" dt="2021-05-04T19:53:05.148" v="8177" actId="20577"/>
          <ac:spMkLst>
            <pc:docMk/>
            <pc:sldMk cId="1356566739" sldId="4160"/>
            <ac:spMk id="3" creationId="{0A2FD8EA-408F-4E8D-8F23-490E8DEC0AA2}"/>
          </ac:spMkLst>
        </pc:spChg>
      </pc:sldChg>
      <pc:sldChg chg="new del">
        <pc:chgData name="Rachel Isaacson" userId="eb36bbd2-09ed-43a6-bb04-b0cadb884c56" providerId="ADAL" clId="{6CAE839F-25B0-428B-BCC1-973F0A19E531}" dt="2021-05-03T18:13:14.730" v="6880" actId="2696"/>
        <pc:sldMkLst>
          <pc:docMk/>
          <pc:sldMk cId="67542366" sldId="4161"/>
        </pc:sldMkLst>
      </pc:sldChg>
      <pc:sldChg chg="addSp delSp modSp add mod ord addCm">
        <pc:chgData name="Rachel Isaacson" userId="eb36bbd2-09ed-43a6-bb04-b0cadb884c56" providerId="ADAL" clId="{6CAE839F-25B0-428B-BCC1-973F0A19E531}" dt="2021-05-04T19:30:36.271" v="7618" actId="1589"/>
        <pc:sldMkLst>
          <pc:docMk/>
          <pc:sldMk cId="1402217801" sldId="4161"/>
        </pc:sldMkLst>
        <pc:spChg chg="mod">
          <ac:chgData name="Rachel Isaacson" userId="eb36bbd2-09ed-43a6-bb04-b0cadb884c56" providerId="ADAL" clId="{6CAE839F-25B0-428B-BCC1-973F0A19E531}" dt="2021-05-04T19:30:19.902" v="7617" actId="20577"/>
          <ac:spMkLst>
            <pc:docMk/>
            <pc:sldMk cId="1402217801" sldId="4161"/>
            <ac:spMk id="3" creationId="{DA1D7D5F-6CFB-4462-8762-4A2C3435DF67}"/>
          </ac:spMkLst>
        </pc:spChg>
        <pc:spChg chg="add del">
          <ac:chgData name="Rachel Isaacson" userId="eb36bbd2-09ed-43a6-bb04-b0cadb884c56" providerId="ADAL" clId="{6CAE839F-25B0-428B-BCC1-973F0A19E531}" dt="2021-05-04T19:29:44.514" v="7506" actId="478"/>
          <ac:spMkLst>
            <pc:docMk/>
            <pc:sldMk cId="1402217801" sldId="4161"/>
            <ac:spMk id="4" creationId="{AEA9B35A-9C38-480B-B2BD-2A5DE536C900}"/>
          </ac:spMkLst>
        </pc:spChg>
        <pc:spChg chg="add del mod">
          <ac:chgData name="Rachel Isaacson" userId="eb36bbd2-09ed-43a6-bb04-b0cadb884c56" providerId="ADAL" clId="{6CAE839F-25B0-428B-BCC1-973F0A19E531}" dt="2021-05-04T19:29:07.564" v="7497"/>
          <ac:spMkLst>
            <pc:docMk/>
            <pc:sldMk cId="1402217801" sldId="4161"/>
            <ac:spMk id="5" creationId="{F4E2DE7F-A8B0-4946-A718-84F1A9BC5A57}"/>
          </ac:spMkLst>
        </pc:spChg>
        <pc:spChg chg="add del mod">
          <ac:chgData name="Rachel Isaacson" userId="eb36bbd2-09ed-43a6-bb04-b0cadb884c56" providerId="ADAL" clId="{6CAE839F-25B0-428B-BCC1-973F0A19E531}" dt="2021-05-04T19:29:38.651" v="7505"/>
          <ac:spMkLst>
            <pc:docMk/>
            <pc:sldMk cId="1402217801" sldId="4161"/>
            <ac:spMk id="6" creationId="{F6700B2D-F5A3-4176-8DFA-1B30FB974168}"/>
          </ac:spMkLst>
        </pc:spChg>
        <pc:spChg chg="add del">
          <ac:chgData name="Rachel Isaacson" userId="eb36bbd2-09ed-43a6-bb04-b0cadb884c56" providerId="ADAL" clId="{6CAE839F-25B0-428B-BCC1-973F0A19E531}" dt="2021-05-04T19:30:05.341" v="7553"/>
          <ac:spMkLst>
            <pc:docMk/>
            <pc:sldMk cId="1402217801" sldId="4161"/>
            <ac:spMk id="7" creationId="{D619F02E-D75C-471A-B2DC-59980C5B96AC}"/>
          </ac:spMkLst>
        </pc:spChg>
      </pc:sldChg>
      <pc:sldChg chg="modSp add mod">
        <pc:chgData name="Rachel Isaacson" userId="eb36bbd2-09ed-43a6-bb04-b0cadb884c56" providerId="ADAL" clId="{6CAE839F-25B0-428B-BCC1-973F0A19E531}" dt="2021-05-04T19:18:21.602" v="7443" actId="1076"/>
        <pc:sldMkLst>
          <pc:docMk/>
          <pc:sldMk cId="1644792338" sldId="4162"/>
        </pc:sldMkLst>
        <pc:spChg chg="mod">
          <ac:chgData name="Rachel Isaacson" userId="eb36bbd2-09ed-43a6-bb04-b0cadb884c56" providerId="ADAL" clId="{6CAE839F-25B0-428B-BCC1-973F0A19E531}" dt="2021-05-04T19:18:21.602" v="7443" actId="1076"/>
          <ac:spMkLst>
            <pc:docMk/>
            <pc:sldMk cId="1644792338" sldId="4162"/>
            <ac:spMk id="5" creationId="{D3915D3D-656E-48AA-8D63-358A7E5AA453}"/>
          </ac:spMkLst>
        </pc:spChg>
      </pc:sldChg>
      <pc:sldChg chg="modSp add mod ord">
        <pc:chgData name="Rachel Isaacson" userId="eb36bbd2-09ed-43a6-bb04-b0cadb884c56" providerId="ADAL" clId="{6CAE839F-25B0-428B-BCC1-973F0A19E531}" dt="2021-05-04T19:19:01.881" v="7451" actId="1076"/>
        <pc:sldMkLst>
          <pc:docMk/>
          <pc:sldMk cId="1301984362" sldId="4163"/>
        </pc:sldMkLst>
        <pc:spChg chg="mod">
          <ac:chgData name="Rachel Isaacson" userId="eb36bbd2-09ed-43a6-bb04-b0cadb884c56" providerId="ADAL" clId="{6CAE839F-25B0-428B-BCC1-973F0A19E531}" dt="2021-05-04T19:19:01.881" v="7451" actId="1076"/>
          <ac:spMkLst>
            <pc:docMk/>
            <pc:sldMk cId="1301984362" sldId="4163"/>
            <ac:spMk id="5" creationId="{D3915D3D-656E-48AA-8D63-358A7E5AA453}"/>
          </ac:spMkLst>
        </pc:spChg>
      </pc:sldChg>
      <pc:sldChg chg="modSp add del mod ord">
        <pc:chgData name="Rachel Isaacson" userId="eb36bbd2-09ed-43a6-bb04-b0cadb884c56" providerId="ADAL" clId="{6CAE839F-25B0-428B-BCC1-973F0A19E531}" dt="2021-05-04T19:21:39.345" v="7466" actId="2696"/>
        <pc:sldMkLst>
          <pc:docMk/>
          <pc:sldMk cId="3640598401" sldId="4164"/>
        </pc:sldMkLst>
        <pc:spChg chg="mod">
          <ac:chgData name="Rachel Isaacson" userId="eb36bbd2-09ed-43a6-bb04-b0cadb884c56" providerId="ADAL" clId="{6CAE839F-25B0-428B-BCC1-973F0A19E531}" dt="2021-05-04T19:20:11.960" v="7457" actId="1076"/>
          <ac:spMkLst>
            <pc:docMk/>
            <pc:sldMk cId="3640598401" sldId="4164"/>
            <ac:spMk id="5" creationId="{D3915D3D-656E-48AA-8D63-358A7E5AA453}"/>
          </ac:spMkLst>
        </pc:spChg>
      </pc:sldChg>
      <pc:sldChg chg="modSp add mod">
        <pc:chgData name="Rachel Isaacson" userId="eb36bbd2-09ed-43a6-bb04-b0cadb884c56" providerId="ADAL" clId="{6CAE839F-25B0-428B-BCC1-973F0A19E531}" dt="2021-05-04T19:20:37.727" v="7459" actId="1076"/>
        <pc:sldMkLst>
          <pc:docMk/>
          <pc:sldMk cId="1207057744" sldId="4165"/>
        </pc:sldMkLst>
        <pc:spChg chg="mod">
          <ac:chgData name="Rachel Isaacson" userId="eb36bbd2-09ed-43a6-bb04-b0cadb884c56" providerId="ADAL" clId="{6CAE839F-25B0-428B-BCC1-973F0A19E531}" dt="2021-05-04T19:20:37.727" v="7459" actId="1076"/>
          <ac:spMkLst>
            <pc:docMk/>
            <pc:sldMk cId="1207057744" sldId="4165"/>
            <ac:spMk id="5" creationId="{D3915D3D-656E-48AA-8D63-358A7E5AA453}"/>
          </ac:spMkLst>
        </pc:spChg>
      </pc:sldChg>
      <pc:sldChg chg="modSp add mod">
        <pc:chgData name="Rachel Isaacson" userId="eb36bbd2-09ed-43a6-bb04-b0cadb884c56" providerId="ADAL" clId="{6CAE839F-25B0-428B-BCC1-973F0A19E531}" dt="2021-05-04T19:20:45.078" v="7461" actId="1076"/>
        <pc:sldMkLst>
          <pc:docMk/>
          <pc:sldMk cId="708145160" sldId="4166"/>
        </pc:sldMkLst>
        <pc:spChg chg="mod">
          <ac:chgData name="Rachel Isaacson" userId="eb36bbd2-09ed-43a6-bb04-b0cadb884c56" providerId="ADAL" clId="{6CAE839F-25B0-428B-BCC1-973F0A19E531}" dt="2021-05-04T19:20:45.078" v="7461" actId="1076"/>
          <ac:spMkLst>
            <pc:docMk/>
            <pc:sldMk cId="708145160" sldId="4166"/>
            <ac:spMk id="5" creationId="{D3915D3D-656E-48AA-8D63-358A7E5AA453}"/>
          </ac:spMkLst>
        </pc:spChg>
      </pc:sldChg>
      <pc:sldChg chg="new del">
        <pc:chgData name="Rachel Isaacson" userId="eb36bbd2-09ed-43a6-bb04-b0cadb884c56" providerId="ADAL" clId="{6CAE839F-25B0-428B-BCC1-973F0A19E531}" dt="2021-05-04T19:21:18.977" v="7465" actId="2696"/>
        <pc:sldMkLst>
          <pc:docMk/>
          <pc:sldMk cId="287911478" sldId="4167"/>
        </pc:sldMkLst>
      </pc:sldChg>
      <pc:sldChg chg="addSp delSp modSp add del">
        <pc:chgData name="Rachel Isaacson" userId="eb36bbd2-09ed-43a6-bb04-b0cadb884c56" providerId="ADAL" clId="{6CAE839F-25B0-428B-BCC1-973F0A19E531}" dt="2021-05-05T12:27:59.736" v="8362" actId="2696"/>
        <pc:sldMkLst>
          <pc:docMk/>
          <pc:sldMk cId="1838232866" sldId="4167"/>
        </pc:sldMkLst>
        <pc:spChg chg="del mod">
          <ac:chgData name="Rachel Isaacson" userId="eb36bbd2-09ed-43a6-bb04-b0cadb884c56" providerId="ADAL" clId="{6CAE839F-25B0-428B-BCC1-973F0A19E531}" dt="2021-05-05T12:26:51.936" v="8347" actId="21"/>
          <ac:spMkLst>
            <pc:docMk/>
            <pc:sldMk cId="1838232866" sldId="4167"/>
            <ac:spMk id="3" creationId="{9C745833-A09B-4DD0-A0A4-6B970E1FB521}"/>
          </ac:spMkLst>
        </pc:spChg>
        <pc:spChg chg="add mod">
          <ac:chgData name="Rachel Isaacson" userId="eb36bbd2-09ed-43a6-bb04-b0cadb884c56" providerId="ADAL" clId="{6CAE839F-25B0-428B-BCC1-973F0A19E531}" dt="2021-05-05T12:26:51.936" v="8347" actId="21"/>
          <ac:spMkLst>
            <pc:docMk/>
            <pc:sldMk cId="1838232866" sldId="4167"/>
            <ac:spMk id="4" creationId="{AF7CE9A9-8863-4744-B20E-6277D9F100DA}"/>
          </ac:spMkLst>
        </pc:spChg>
        <pc:picChg chg="add del mod">
          <ac:chgData name="Rachel Isaacson" userId="eb36bbd2-09ed-43a6-bb04-b0cadb884c56" providerId="ADAL" clId="{6CAE839F-25B0-428B-BCC1-973F0A19E531}" dt="2021-05-05T12:26:51.936" v="8347" actId="21"/>
          <ac:picMkLst>
            <pc:docMk/>
            <pc:sldMk cId="1838232866" sldId="4167"/>
            <ac:picMk id="2050" creationId="{1E3368CA-3E94-4945-BB5B-395CA97F8EDF}"/>
          </ac:picMkLst>
        </pc:picChg>
      </pc:sldChg>
      <pc:sldChg chg="addSp delSp modSp add mod addCm">
        <pc:chgData name="Rachel Isaacson" userId="eb36bbd2-09ed-43a6-bb04-b0cadb884c56" providerId="ADAL" clId="{6CAE839F-25B0-428B-BCC1-973F0A19E531}" dt="2021-05-12T12:07:57.479" v="9731" actId="20577"/>
        <pc:sldMkLst>
          <pc:docMk/>
          <pc:sldMk cId="2516427978" sldId="4167"/>
        </pc:sldMkLst>
        <pc:spChg chg="mod">
          <ac:chgData name="Rachel Isaacson" userId="eb36bbd2-09ed-43a6-bb04-b0cadb884c56" providerId="ADAL" clId="{6CAE839F-25B0-428B-BCC1-973F0A19E531}" dt="2021-05-11T16:49:49.335" v="9398" actId="6549"/>
          <ac:spMkLst>
            <pc:docMk/>
            <pc:sldMk cId="2516427978" sldId="4167"/>
            <ac:spMk id="2" creationId="{82EA8211-3362-474B-A157-C57A6D20E6AC}"/>
          </ac:spMkLst>
        </pc:spChg>
        <pc:spChg chg="del">
          <ac:chgData name="Rachel Isaacson" userId="eb36bbd2-09ed-43a6-bb04-b0cadb884c56" providerId="ADAL" clId="{6CAE839F-25B0-428B-BCC1-973F0A19E531}" dt="2021-05-10T15:48:48.827" v="8558" actId="478"/>
          <ac:spMkLst>
            <pc:docMk/>
            <pc:sldMk cId="2516427978" sldId="4167"/>
            <ac:spMk id="3" creationId="{9C745833-A09B-4DD0-A0A4-6B970E1FB521}"/>
          </ac:spMkLst>
        </pc:spChg>
        <pc:spChg chg="add del mod">
          <ac:chgData name="Rachel Isaacson" userId="eb36bbd2-09ed-43a6-bb04-b0cadb884c56" providerId="ADAL" clId="{6CAE839F-25B0-428B-BCC1-973F0A19E531}" dt="2021-05-10T15:49:13.727" v="8559" actId="1032"/>
          <ac:spMkLst>
            <pc:docMk/>
            <pc:sldMk cId="2516427978" sldId="4167"/>
            <ac:spMk id="5" creationId="{B6C07045-AEB2-43EA-BF75-2DEFE6833A1F}"/>
          </ac:spMkLst>
        </pc:spChg>
        <pc:spChg chg="del">
          <ac:chgData name="Rachel Isaacson" userId="eb36bbd2-09ed-43a6-bb04-b0cadb884c56" providerId="ADAL" clId="{6CAE839F-25B0-428B-BCC1-973F0A19E531}" dt="2021-05-10T15:48:46.332" v="8557" actId="478"/>
          <ac:spMkLst>
            <pc:docMk/>
            <pc:sldMk cId="2516427978" sldId="4167"/>
            <ac:spMk id="6" creationId="{5F0A398A-AFCB-42AC-8254-24D7AAA834FD}"/>
          </ac:spMkLst>
        </pc:spChg>
        <pc:spChg chg="add del mod ord">
          <ac:chgData name="Rachel Isaacson" userId="eb36bbd2-09ed-43a6-bb04-b0cadb884c56" providerId="ADAL" clId="{6CAE839F-25B0-428B-BCC1-973F0A19E531}" dt="2021-05-11T16:46:41.513" v="9300" actId="478"/>
          <ac:spMkLst>
            <pc:docMk/>
            <pc:sldMk cId="2516427978" sldId="4167"/>
            <ac:spMk id="9" creationId="{C0BC7C77-ADBF-4C6D-8F21-BB1044A3760D}"/>
          </ac:spMkLst>
        </pc:spChg>
        <pc:spChg chg="add del mod">
          <ac:chgData name="Rachel Isaacson" userId="eb36bbd2-09ed-43a6-bb04-b0cadb884c56" providerId="ADAL" clId="{6CAE839F-25B0-428B-BCC1-973F0A19E531}" dt="2021-05-11T16:46:50.818" v="9303" actId="478"/>
          <ac:spMkLst>
            <pc:docMk/>
            <pc:sldMk cId="2516427978" sldId="4167"/>
            <ac:spMk id="10" creationId="{65B78180-A73D-4493-B607-B847208E4C80}"/>
          </ac:spMkLst>
        </pc:spChg>
        <pc:spChg chg="add del mod">
          <ac:chgData name="Rachel Isaacson" userId="eb36bbd2-09ed-43a6-bb04-b0cadb884c56" providerId="ADAL" clId="{6CAE839F-25B0-428B-BCC1-973F0A19E531}" dt="2021-05-11T16:46:58.115" v="9304" actId="478"/>
          <ac:spMkLst>
            <pc:docMk/>
            <pc:sldMk cId="2516427978" sldId="4167"/>
            <ac:spMk id="11" creationId="{5F2846BF-044C-4511-9E6F-384A2ED4428A}"/>
          </ac:spMkLst>
        </pc:spChg>
        <pc:spChg chg="add del mod">
          <ac:chgData name="Rachel Isaacson" userId="eb36bbd2-09ed-43a6-bb04-b0cadb884c56" providerId="ADAL" clId="{6CAE839F-25B0-428B-BCC1-973F0A19E531}" dt="2021-05-11T16:46:42.867" v="9301" actId="478"/>
          <ac:spMkLst>
            <pc:docMk/>
            <pc:sldMk cId="2516427978" sldId="4167"/>
            <ac:spMk id="12" creationId="{9BFC673E-9A74-4397-9AEC-72C06FB0D98D}"/>
          </ac:spMkLst>
        </pc:spChg>
        <pc:spChg chg="add del mod">
          <ac:chgData name="Rachel Isaacson" userId="eb36bbd2-09ed-43a6-bb04-b0cadb884c56" providerId="ADAL" clId="{6CAE839F-25B0-428B-BCC1-973F0A19E531}" dt="2021-05-11T16:46:45.183" v="9302" actId="478"/>
          <ac:spMkLst>
            <pc:docMk/>
            <pc:sldMk cId="2516427978" sldId="4167"/>
            <ac:spMk id="13" creationId="{8D8D12C8-050C-4F97-BEEB-8E387581CC34}"/>
          </ac:spMkLst>
        </pc:spChg>
        <pc:graphicFrameChg chg="add mod modGraphic">
          <ac:chgData name="Rachel Isaacson" userId="eb36bbd2-09ed-43a6-bb04-b0cadb884c56" providerId="ADAL" clId="{6CAE839F-25B0-428B-BCC1-973F0A19E531}" dt="2021-05-12T12:07:57.479" v="9731" actId="20577"/>
          <ac:graphicFrameMkLst>
            <pc:docMk/>
            <pc:sldMk cId="2516427978" sldId="4167"/>
            <ac:graphicFrameMk id="8" creationId="{868580F7-E41E-45CA-B582-862D072730B3}"/>
          </ac:graphicFrameMkLst>
        </pc:graphicFrameChg>
        <pc:picChg chg="del">
          <ac:chgData name="Rachel Isaacson" userId="eb36bbd2-09ed-43a6-bb04-b0cadb884c56" providerId="ADAL" clId="{6CAE839F-25B0-428B-BCC1-973F0A19E531}" dt="2021-05-10T15:48:25.264" v="8553" actId="478"/>
          <ac:picMkLst>
            <pc:docMk/>
            <pc:sldMk cId="2516427978" sldId="4167"/>
            <ac:picMk id="7" creationId="{9E2AA687-52E5-4194-88F5-78D757EAE0C5}"/>
          </ac:picMkLst>
        </pc:picChg>
      </pc:sldChg>
    </pc:docChg>
  </pc:docChgLst>
  <pc:docChgLst>
    <pc:chgData name="Michael Bailit" userId="6e5c4604-85bf-41ef-8e97-4724b7d56589" providerId="ADAL" clId="{82E3AF7E-46E3-47E8-853C-C564B877BE38}"/>
    <pc:docChg chg="undo custSel modSld sldOrd">
      <pc:chgData name="Michael Bailit" userId="6e5c4604-85bf-41ef-8e97-4724b7d56589" providerId="ADAL" clId="{82E3AF7E-46E3-47E8-853C-C564B877BE38}" dt="2021-05-18T15:17:28.209" v="904" actId="20577"/>
      <pc:docMkLst>
        <pc:docMk/>
      </pc:docMkLst>
      <pc:sldChg chg="modSp mod">
        <pc:chgData name="Michael Bailit" userId="6e5c4604-85bf-41ef-8e97-4724b7d56589" providerId="ADAL" clId="{82E3AF7E-46E3-47E8-853C-C564B877BE38}" dt="2021-05-18T12:53:51.316" v="741" actId="6549"/>
        <pc:sldMkLst>
          <pc:docMk/>
          <pc:sldMk cId="3828190562" sldId="1124"/>
        </pc:sldMkLst>
        <pc:spChg chg="mod">
          <ac:chgData name="Michael Bailit" userId="6e5c4604-85bf-41ef-8e97-4724b7d56589" providerId="ADAL" clId="{82E3AF7E-46E3-47E8-853C-C564B877BE38}" dt="2021-05-18T12:53:51.316" v="741" actId="6549"/>
          <ac:spMkLst>
            <pc:docMk/>
            <pc:sldMk cId="3828190562" sldId="1124"/>
            <ac:spMk id="3" creationId="{13958191-8EAF-4015-BB89-36C2A72A048F}"/>
          </ac:spMkLst>
        </pc:spChg>
      </pc:sldChg>
      <pc:sldChg chg="modSp mod addCm delCm modCm">
        <pc:chgData name="Michael Bailit" userId="6e5c4604-85bf-41ef-8e97-4724b7d56589" providerId="ADAL" clId="{82E3AF7E-46E3-47E8-853C-C564B877BE38}" dt="2021-05-04T21:52:06.897" v="609" actId="1592"/>
        <pc:sldMkLst>
          <pc:docMk/>
          <pc:sldMk cId="3665986348" sldId="1400"/>
        </pc:sldMkLst>
        <pc:spChg chg="mod">
          <ac:chgData name="Michael Bailit" userId="6e5c4604-85bf-41ef-8e97-4724b7d56589" providerId="ADAL" clId="{82E3AF7E-46E3-47E8-853C-C564B877BE38}" dt="2021-05-04T12:27:18.921" v="37" actId="20577"/>
          <ac:spMkLst>
            <pc:docMk/>
            <pc:sldMk cId="3665986348" sldId="1400"/>
            <ac:spMk id="3" creationId="{76240769-393B-45DA-BDA7-2583D849D25F}"/>
          </ac:spMkLst>
        </pc:spChg>
      </pc:sldChg>
      <pc:sldChg chg="modSp mod delCm">
        <pc:chgData name="Michael Bailit" userId="6e5c4604-85bf-41ef-8e97-4724b7d56589" providerId="ADAL" clId="{82E3AF7E-46E3-47E8-853C-C564B877BE38}" dt="2021-05-04T12:33:32.199" v="87" actId="20577"/>
        <pc:sldMkLst>
          <pc:docMk/>
          <pc:sldMk cId="3123438988" sldId="1429"/>
        </pc:sldMkLst>
        <pc:spChg chg="mod">
          <ac:chgData name="Michael Bailit" userId="6e5c4604-85bf-41ef-8e97-4724b7d56589" providerId="ADAL" clId="{82E3AF7E-46E3-47E8-853C-C564B877BE38}" dt="2021-05-04T12:33:32.199" v="87" actId="20577"/>
          <ac:spMkLst>
            <pc:docMk/>
            <pc:sldMk cId="3123438988" sldId="1429"/>
            <ac:spMk id="3" creationId="{8E396B14-F9D7-4ACC-AED3-6E88E76396F5}"/>
          </ac:spMkLst>
        </pc:spChg>
      </pc:sldChg>
      <pc:sldChg chg="modSp mod addCm delCm modCm">
        <pc:chgData name="Michael Bailit" userId="6e5c4604-85bf-41ef-8e97-4724b7d56589" providerId="ADAL" clId="{82E3AF7E-46E3-47E8-853C-C564B877BE38}" dt="2021-05-18T15:17:17.942" v="899" actId="14100"/>
        <pc:sldMkLst>
          <pc:docMk/>
          <pc:sldMk cId="3838264154" sldId="1435"/>
        </pc:sldMkLst>
        <pc:spChg chg="mod">
          <ac:chgData name="Michael Bailit" userId="6e5c4604-85bf-41ef-8e97-4724b7d56589" providerId="ADAL" clId="{82E3AF7E-46E3-47E8-853C-C564B877BE38}" dt="2021-05-18T15:17:17.942" v="899" actId="14100"/>
          <ac:spMkLst>
            <pc:docMk/>
            <pc:sldMk cId="3838264154" sldId="1435"/>
            <ac:spMk id="2" creationId="{ECBAA621-D8B6-4E7D-9208-E37E4DAB2D78}"/>
          </ac:spMkLst>
        </pc:spChg>
        <pc:spChg chg="mod">
          <ac:chgData name="Michael Bailit" userId="6e5c4604-85bf-41ef-8e97-4724b7d56589" providerId="ADAL" clId="{82E3AF7E-46E3-47E8-853C-C564B877BE38}" dt="2021-05-04T12:28:02.139" v="40" actId="20577"/>
          <ac:spMkLst>
            <pc:docMk/>
            <pc:sldMk cId="3838264154" sldId="1435"/>
            <ac:spMk id="3" creationId="{EB6DE78D-CA5E-4935-8E9E-DAFF28F780EE}"/>
          </ac:spMkLst>
        </pc:spChg>
      </pc:sldChg>
      <pc:sldChg chg="modSp mod addCm">
        <pc:chgData name="Michael Bailit" userId="6e5c4604-85bf-41ef-8e97-4724b7d56589" providerId="ADAL" clId="{82E3AF7E-46E3-47E8-853C-C564B877BE38}" dt="2021-05-04T12:31:32.509" v="50" actId="14100"/>
        <pc:sldMkLst>
          <pc:docMk/>
          <pc:sldMk cId="690201876" sldId="1492"/>
        </pc:sldMkLst>
        <pc:spChg chg="mod">
          <ac:chgData name="Michael Bailit" userId="6e5c4604-85bf-41ef-8e97-4724b7d56589" providerId="ADAL" clId="{82E3AF7E-46E3-47E8-853C-C564B877BE38}" dt="2021-05-04T12:31:32.509" v="50" actId="14100"/>
          <ac:spMkLst>
            <pc:docMk/>
            <pc:sldMk cId="690201876" sldId="1492"/>
            <ac:spMk id="3" creationId="{FCCCFF26-59F7-4A2D-8CB3-7E88C7E180D4}"/>
          </ac:spMkLst>
        </pc:spChg>
      </pc:sldChg>
      <pc:sldChg chg="modSp mod">
        <pc:chgData name="Michael Bailit" userId="6e5c4604-85bf-41ef-8e97-4724b7d56589" providerId="ADAL" clId="{82E3AF7E-46E3-47E8-853C-C564B877BE38}" dt="2021-05-18T12:55:28.714" v="768" actId="20577"/>
        <pc:sldMkLst>
          <pc:docMk/>
          <pc:sldMk cId="2907942846" sldId="1569"/>
        </pc:sldMkLst>
        <pc:spChg chg="mod">
          <ac:chgData name="Michael Bailit" userId="6e5c4604-85bf-41ef-8e97-4724b7d56589" providerId="ADAL" clId="{82E3AF7E-46E3-47E8-853C-C564B877BE38}" dt="2021-05-18T12:55:28.714" v="768" actId="20577"/>
          <ac:spMkLst>
            <pc:docMk/>
            <pc:sldMk cId="2907942846" sldId="1569"/>
            <ac:spMk id="3" creationId="{0DA78782-B9BC-47ED-86E9-0393125BC5EE}"/>
          </ac:spMkLst>
        </pc:spChg>
      </pc:sldChg>
      <pc:sldChg chg="modSp mod">
        <pc:chgData name="Michael Bailit" userId="6e5c4604-85bf-41ef-8e97-4724b7d56589" providerId="ADAL" clId="{82E3AF7E-46E3-47E8-853C-C564B877BE38}" dt="2021-05-04T12:44:42.902" v="488" actId="948"/>
        <pc:sldMkLst>
          <pc:docMk/>
          <pc:sldMk cId="2987806787" sldId="4054"/>
        </pc:sldMkLst>
        <pc:spChg chg="mod">
          <ac:chgData name="Michael Bailit" userId="6e5c4604-85bf-41ef-8e97-4724b7d56589" providerId="ADAL" clId="{82E3AF7E-46E3-47E8-853C-C564B877BE38}" dt="2021-05-04T12:44:42.902" v="488" actId="948"/>
          <ac:spMkLst>
            <pc:docMk/>
            <pc:sldMk cId="2987806787" sldId="4054"/>
            <ac:spMk id="3" creationId="{789EBB61-BF5A-4C35-881F-E12FEF30E1AF}"/>
          </ac:spMkLst>
        </pc:spChg>
      </pc:sldChg>
      <pc:sldChg chg="modSp mod">
        <pc:chgData name="Michael Bailit" userId="6e5c4604-85bf-41ef-8e97-4724b7d56589" providerId="ADAL" clId="{82E3AF7E-46E3-47E8-853C-C564B877BE38}" dt="2021-05-18T12:54:45.033" v="767" actId="6549"/>
        <pc:sldMkLst>
          <pc:docMk/>
          <pc:sldMk cId="2390967901" sldId="4084"/>
        </pc:sldMkLst>
        <pc:spChg chg="mod">
          <ac:chgData name="Michael Bailit" userId="6e5c4604-85bf-41ef-8e97-4724b7d56589" providerId="ADAL" clId="{82E3AF7E-46E3-47E8-853C-C564B877BE38}" dt="2021-05-18T12:54:45.033" v="767" actId="6549"/>
          <ac:spMkLst>
            <pc:docMk/>
            <pc:sldMk cId="2390967901" sldId="4084"/>
            <ac:spMk id="3" creationId="{1B7CAB5F-A75D-4B50-9880-73D9AB580C06}"/>
          </ac:spMkLst>
        </pc:spChg>
      </pc:sldChg>
      <pc:sldChg chg="modSp mod">
        <pc:chgData name="Michael Bailit" userId="6e5c4604-85bf-41ef-8e97-4724b7d56589" providerId="ADAL" clId="{82E3AF7E-46E3-47E8-853C-C564B877BE38}" dt="2021-05-18T12:45:33.582" v="703" actId="115"/>
        <pc:sldMkLst>
          <pc:docMk/>
          <pc:sldMk cId="2387233941" sldId="4085"/>
        </pc:sldMkLst>
        <pc:graphicFrameChg chg="modGraphic">
          <ac:chgData name="Michael Bailit" userId="6e5c4604-85bf-41ef-8e97-4724b7d56589" providerId="ADAL" clId="{82E3AF7E-46E3-47E8-853C-C564B877BE38}" dt="2021-05-18T12:45:33.582" v="703" actId="115"/>
          <ac:graphicFrameMkLst>
            <pc:docMk/>
            <pc:sldMk cId="2387233941" sldId="4085"/>
            <ac:graphicFrameMk id="5" creationId="{67ECE0F5-0AD6-4934-83BD-2FFFA1A4584D}"/>
          </ac:graphicFrameMkLst>
        </pc:graphicFrameChg>
      </pc:sldChg>
      <pc:sldChg chg="modSp mod addCm delCm">
        <pc:chgData name="Michael Bailit" userId="6e5c4604-85bf-41ef-8e97-4724b7d56589" providerId="ADAL" clId="{82E3AF7E-46E3-47E8-853C-C564B877BE38}" dt="2021-05-04T12:34:30.987" v="178" actId="20577"/>
        <pc:sldMkLst>
          <pc:docMk/>
          <pc:sldMk cId="3009802543" sldId="4113"/>
        </pc:sldMkLst>
        <pc:spChg chg="mod">
          <ac:chgData name="Michael Bailit" userId="6e5c4604-85bf-41ef-8e97-4724b7d56589" providerId="ADAL" clId="{82E3AF7E-46E3-47E8-853C-C564B877BE38}" dt="2021-05-04T12:34:12.396" v="141" actId="20577"/>
          <ac:spMkLst>
            <pc:docMk/>
            <pc:sldMk cId="3009802543" sldId="4113"/>
            <ac:spMk id="2" creationId="{F900B455-B5FD-428B-B974-D9EFD6B43C15}"/>
          </ac:spMkLst>
        </pc:spChg>
        <pc:spChg chg="mod">
          <ac:chgData name="Michael Bailit" userId="6e5c4604-85bf-41ef-8e97-4724b7d56589" providerId="ADAL" clId="{82E3AF7E-46E3-47E8-853C-C564B877BE38}" dt="2021-05-04T12:34:30.987" v="178" actId="20577"/>
          <ac:spMkLst>
            <pc:docMk/>
            <pc:sldMk cId="3009802543" sldId="4113"/>
            <ac:spMk id="3" creationId="{0A2FD8EA-408F-4E8D-8F23-490E8DEC0AA2}"/>
          </ac:spMkLst>
        </pc:spChg>
      </pc:sldChg>
      <pc:sldChg chg="modSp mod">
        <pc:chgData name="Michael Bailit" userId="6e5c4604-85bf-41ef-8e97-4724b7d56589" providerId="ADAL" clId="{82E3AF7E-46E3-47E8-853C-C564B877BE38}" dt="2021-05-18T12:48:25.262" v="721" actId="6549"/>
        <pc:sldMkLst>
          <pc:docMk/>
          <pc:sldMk cId="2519430327" sldId="4127"/>
        </pc:sldMkLst>
        <pc:spChg chg="mod">
          <ac:chgData name="Michael Bailit" userId="6e5c4604-85bf-41ef-8e97-4724b7d56589" providerId="ADAL" clId="{82E3AF7E-46E3-47E8-853C-C564B877BE38}" dt="2021-05-18T12:48:25.262" v="721" actId="6549"/>
          <ac:spMkLst>
            <pc:docMk/>
            <pc:sldMk cId="2519430327" sldId="4127"/>
            <ac:spMk id="3" creationId="{9C745833-A09B-4DD0-A0A4-6B970E1FB521}"/>
          </ac:spMkLst>
        </pc:spChg>
      </pc:sldChg>
      <pc:sldChg chg="modSp mod addCm">
        <pc:chgData name="Michael Bailit" userId="6e5c4604-85bf-41ef-8e97-4724b7d56589" providerId="ADAL" clId="{82E3AF7E-46E3-47E8-853C-C564B877BE38}" dt="2021-05-04T12:40:23.205" v="220" actId="948"/>
        <pc:sldMkLst>
          <pc:docMk/>
          <pc:sldMk cId="3462239844" sldId="4132"/>
        </pc:sldMkLst>
        <pc:spChg chg="mod">
          <ac:chgData name="Michael Bailit" userId="6e5c4604-85bf-41ef-8e97-4724b7d56589" providerId="ADAL" clId="{82E3AF7E-46E3-47E8-853C-C564B877BE38}" dt="2021-05-04T12:40:23.205" v="220" actId="948"/>
          <ac:spMkLst>
            <pc:docMk/>
            <pc:sldMk cId="3462239844" sldId="4132"/>
            <ac:spMk id="3" creationId="{DA1D7D5F-6CFB-4462-8762-4A2C3435DF67}"/>
          </ac:spMkLst>
        </pc:spChg>
      </pc:sldChg>
      <pc:sldChg chg="addSp modSp mod">
        <pc:chgData name="Michael Bailit" userId="6e5c4604-85bf-41ef-8e97-4724b7d56589" providerId="ADAL" clId="{82E3AF7E-46E3-47E8-853C-C564B877BE38}" dt="2021-05-18T15:16:03.110" v="889" actId="14100"/>
        <pc:sldMkLst>
          <pc:docMk/>
          <pc:sldMk cId="3486824569" sldId="4141"/>
        </pc:sldMkLst>
        <pc:spChg chg="mod">
          <ac:chgData name="Michael Bailit" userId="6e5c4604-85bf-41ef-8e97-4724b7d56589" providerId="ADAL" clId="{82E3AF7E-46E3-47E8-853C-C564B877BE38}" dt="2021-05-18T15:16:03.110" v="889" actId="14100"/>
          <ac:spMkLst>
            <pc:docMk/>
            <pc:sldMk cId="3486824569" sldId="4141"/>
            <ac:spMk id="3" creationId="{9C745833-A09B-4DD0-A0A4-6B970E1FB521}"/>
          </ac:spMkLst>
        </pc:spChg>
        <pc:spChg chg="add mod">
          <ac:chgData name="Michael Bailit" userId="6e5c4604-85bf-41ef-8e97-4724b7d56589" providerId="ADAL" clId="{82E3AF7E-46E3-47E8-853C-C564B877BE38}" dt="2021-05-18T15:15:50.678" v="888" actId="113"/>
          <ac:spMkLst>
            <pc:docMk/>
            <pc:sldMk cId="3486824569" sldId="4141"/>
            <ac:spMk id="4" creationId="{DC25F7F1-7A71-4F76-A7BB-F48DDBDD8EFB}"/>
          </ac:spMkLst>
        </pc:spChg>
        <pc:picChg chg="mod">
          <ac:chgData name="Michael Bailit" userId="6e5c4604-85bf-41ef-8e97-4724b7d56589" providerId="ADAL" clId="{82E3AF7E-46E3-47E8-853C-C564B877BE38}" dt="2021-05-18T15:13:51.733" v="769" actId="14100"/>
          <ac:picMkLst>
            <pc:docMk/>
            <pc:sldMk cId="3486824569" sldId="4141"/>
            <ac:picMk id="7" creationId="{9E2AA687-52E5-4194-88F5-78D757EAE0C5}"/>
          </ac:picMkLst>
        </pc:picChg>
      </pc:sldChg>
      <pc:sldChg chg="addCm modCm">
        <pc:chgData name="Michael Bailit" userId="6e5c4604-85bf-41ef-8e97-4724b7d56589" providerId="ADAL" clId="{82E3AF7E-46E3-47E8-853C-C564B877BE38}" dt="2021-05-04T12:37:59.664" v="180"/>
        <pc:sldMkLst>
          <pc:docMk/>
          <pc:sldMk cId="330556549" sldId="4147"/>
        </pc:sldMkLst>
      </pc:sldChg>
      <pc:sldChg chg="modSp mod">
        <pc:chgData name="Michael Bailit" userId="6e5c4604-85bf-41ef-8e97-4724b7d56589" providerId="ADAL" clId="{82E3AF7E-46E3-47E8-853C-C564B877BE38}" dt="2021-05-04T12:38:14.661" v="189" actId="20577"/>
        <pc:sldMkLst>
          <pc:docMk/>
          <pc:sldMk cId="3229758788" sldId="4152"/>
        </pc:sldMkLst>
        <pc:spChg chg="mod">
          <ac:chgData name="Michael Bailit" userId="6e5c4604-85bf-41ef-8e97-4724b7d56589" providerId="ADAL" clId="{82E3AF7E-46E3-47E8-853C-C564B877BE38}" dt="2021-05-04T12:38:14.661" v="189" actId="20577"/>
          <ac:spMkLst>
            <pc:docMk/>
            <pc:sldMk cId="3229758788" sldId="4152"/>
            <ac:spMk id="3" creationId="{8E396B14-F9D7-4ACC-AED3-6E88E76396F5}"/>
          </ac:spMkLst>
        </pc:spChg>
      </pc:sldChg>
      <pc:sldChg chg="modSp mod">
        <pc:chgData name="Michael Bailit" userId="6e5c4604-85bf-41ef-8e97-4724b7d56589" providerId="ADAL" clId="{82E3AF7E-46E3-47E8-853C-C564B877BE38}" dt="2021-05-04T12:38:39.724" v="208" actId="20577"/>
        <pc:sldMkLst>
          <pc:docMk/>
          <pc:sldMk cId="95023911" sldId="4153"/>
        </pc:sldMkLst>
        <pc:spChg chg="mod">
          <ac:chgData name="Michael Bailit" userId="6e5c4604-85bf-41ef-8e97-4724b7d56589" providerId="ADAL" clId="{82E3AF7E-46E3-47E8-853C-C564B877BE38}" dt="2021-05-04T12:38:39.724" v="208" actId="20577"/>
          <ac:spMkLst>
            <pc:docMk/>
            <pc:sldMk cId="95023911" sldId="4153"/>
            <ac:spMk id="3" creationId="{8E396B14-F9D7-4ACC-AED3-6E88E76396F5}"/>
          </ac:spMkLst>
        </pc:spChg>
      </pc:sldChg>
      <pc:sldChg chg="modSp mod">
        <pc:chgData name="Michael Bailit" userId="6e5c4604-85bf-41ef-8e97-4724b7d56589" providerId="ADAL" clId="{82E3AF7E-46E3-47E8-853C-C564B877BE38}" dt="2021-05-04T12:43:59.229" v="410" actId="20577"/>
        <pc:sldMkLst>
          <pc:docMk/>
          <pc:sldMk cId="3728511090" sldId="4154"/>
        </pc:sldMkLst>
        <pc:spChg chg="mod">
          <ac:chgData name="Michael Bailit" userId="6e5c4604-85bf-41ef-8e97-4724b7d56589" providerId="ADAL" clId="{82E3AF7E-46E3-47E8-853C-C564B877BE38}" dt="2021-05-04T12:43:59.229" v="410" actId="20577"/>
          <ac:spMkLst>
            <pc:docMk/>
            <pc:sldMk cId="3728511090" sldId="4154"/>
            <ac:spMk id="3" creationId="{8E396B14-F9D7-4ACC-AED3-6E88E76396F5}"/>
          </ac:spMkLst>
        </pc:spChg>
      </pc:sldChg>
      <pc:sldChg chg="modSp mod delCm">
        <pc:chgData name="Michael Bailit" userId="6e5c4604-85bf-41ef-8e97-4724b7d56589" providerId="ADAL" clId="{82E3AF7E-46E3-47E8-853C-C564B877BE38}" dt="2021-05-18T15:17:07.993" v="893" actId="20577"/>
        <pc:sldMkLst>
          <pc:docMk/>
          <pc:sldMk cId="647193296" sldId="4155"/>
        </pc:sldMkLst>
        <pc:spChg chg="mod">
          <ac:chgData name="Michael Bailit" userId="6e5c4604-85bf-41ef-8e97-4724b7d56589" providerId="ADAL" clId="{82E3AF7E-46E3-47E8-853C-C564B877BE38}" dt="2021-05-18T15:17:07.993" v="893" actId="20577"/>
          <ac:spMkLst>
            <pc:docMk/>
            <pc:sldMk cId="647193296" sldId="4155"/>
            <ac:spMk id="2" creationId="{F900B455-B5FD-428B-B974-D9EFD6B43C15}"/>
          </ac:spMkLst>
        </pc:spChg>
      </pc:sldChg>
      <pc:sldChg chg="modSp mod">
        <pc:chgData name="Michael Bailit" userId="6e5c4604-85bf-41ef-8e97-4724b7d56589" providerId="ADAL" clId="{82E3AF7E-46E3-47E8-853C-C564B877BE38}" dt="2021-05-04T12:33:25.570" v="71" actId="20577"/>
        <pc:sldMkLst>
          <pc:docMk/>
          <pc:sldMk cId="1102112789" sldId="4156"/>
        </pc:sldMkLst>
        <pc:spChg chg="mod">
          <ac:chgData name="Michael Bailit" userId="6e5c4604-85bf-41ef-8e97-4724b7d56589" providerId="ADAL" clId="{82E3AF7E-46E3-47E8-853C-C564B877BE38}" dt="2021-05-04T12:33:25.570" v="71" actId="20577"/>
          <ac:spMkLst>
            <pc:docMk/>
            <pc:sldMk cId="1102112789" sldId="4156"/>
            <ac:spMk id="3" creationId="{8E396B14-F9D7-4ACC-AED3-6E88E76396F5}"/>
          </ac:spMkLst>
        </pc:spChg>
      </pc:sldChg>
      <pc:sldChg chg="modSp mod">
        <pc:chgData name="Michael Bailit" userId="6e5c4604-85bf-41ef-8e97-4724b7d56589" providerId="ADAL" clId="{82E3AF7E-46E3-47E8-853C-C564B877BE38}" dt="2021-05-04T12:33:49.839" v="105" actId="1076"/>
        <pc:sldMkLst>
          <pc:docMk/>
          <pc:sldMk cId="3091467528" sldId="4157"/>
        </pc:sldMkLst>
        <pc:spChg chg="mod">
          <ac:chgData name="Michael Bailit" userId="6e5c4604-85bf-41ef-8e97-4724b7d56589" providerId="ADAL" clId="{82E3AF7E-46E3-47E8-853C-C564B877BE38}" dt="2021-05-04T12:33:45.072" v="104" actId="20577"/>
          <ac:spMkLst>
            <pc:docMk/>
            <pc:sldMk cId="3091467528" sldId="4157"/>
            <ac:spMk id="3" creationId="{8E396B14-F9D7-4ACC-AED3-6E88E76396F5}"/>
          </ac:spMkLst>
        </pc:spChg>
        <pc:spChg chg="mod">
          <ac:chgData name="Michael Bailit" userId="6e5c4604-85bf-41ef-8e97-4724b7d56589" providerId="ADAL" clId="{82E3AF7E-46E3-47E8-853C-C564B877BE38}" dt="2021-05-04T12:33:49.839" v="105" actId="1076"/>
          <ac:spMkLst>
            <pc:docMk/>
            <pc:sldMk cId="3091467528" sldId="4157"/>
            <ac:spMk id="5" creationId="{D3915D3D-656E-48AA-8D63-358A7E5AA453}"/>
          </ac:spMkLst>
        </pc:spChg>
      </pc:sldChg>
      <pc:sldChg chg="modSp mod">
        <pc:chgData name="Michael Bailit" userId="6e5c4604-85bf-41ef-8e97-4724b7d56589" providerId="ADAL" clId="{82E3AF7E-46E3-47E8-853C-C564B877BE38}" dt="2021-05-18T15:17:28.209" v="904" actId="20577"/>
        <pc:sldMkLst>
          <pc:docMk/>
          <pc:sldMk cId="3822602019" sldId="4159"/>
        </pc:sldMkLst>
        <pc:spChg chg="mod">
          <ac:chgData name="Michael Bailit" userId="6e5c4604-85bf-41ef-8e97-4724b7d56589" providerId="ADAL" clId="{82E3AF7E-46E3-47E8-853C-C564B877BE38}" dt="2021-05-18T15:17:28.209" v="904" actId="20577"/>
          <ac:spMkLst>
            <pc:docMk/>
            <pc:sldMk cId="3822602019" sldId="4159"/>
            <ac:spMk id="2" creationId="{F900B455-B5FD-428B-B974-D9EFD6B43C15}"/>
          </ac:spMkLst>
        </pc:spChg>
      </pc:sldChg>
      <pc:sldChg chg="modSp mod addCm delCm modCm">
        <pc:chgData name="Michael Bailit" userId="6e5c4604-85bf-41ef-8e97-4724b7d56589" providerId="ADAL" clId="{82E3AF7E-46E3-47E8-853C-C564B877BE38}" dt="2021-05-04T21:52:27.827" v="611" actId="1592"/>
        <pc:sldMkLst>
          <pc:docMk/>
          <pc:sldMk cId="1356566739" sldId="4160"/>
        </pc:sldMkLst>
        <pc:spChg chg="mod">
          <ac:chgData name="Michael Bailit" userId="6e5c4604-85bf-41ef-8e97-4724b7d56589" providerId="ADAL" clId="{82E3AF7E-46E3-47E8-853C-C564B877BE38}" dt="2021-05-04T12:29:38.477" v="46" actId="20577"/>
          <ac:spMkLst>
            <pc:docMk/>
            <pc:sldMk cId="1356566739" sldId="4160"/>
            <ac:spMk id="3" creationId="{0A2FD8EA-408F-4E8D-8F23-490E8DEC0AA2}"/>
          </ac:spMkLst>
        </pc:spChg>
      </pc:sldChg>
      <pc:sldChg chg="modSp mod addCm delCm modCm">
        <pc:chgData name="Michael Bailit" userId="6e5c4604-85bf-41ef-8e97-4724b7d56589" providerId="ADAL" clId="{82E3AF7E-46E3-47E8-853C-C564B877BE38}" dt="2021-05-04T21:51:42.669" v="608" actId="6549"/>
        <pc:sldMkLst>
          <pc:docMk/>
          <pc:sldMk cId="1402217801" sldId="4161"/>
        </pc:sldMkLst>
        <pc:spChg chg="mod">
          <ac:chgData name="Michael Bailit" userId="6e5c4604-85bf-41ef-8e97-4724b7d56589" providerId="ADAL" clId="{82E3AF7E-46E3-47E8-853C-C564B877BE38}" dt="2021-05-04T21:51:42.669" v="608" actId="6549"/>
          <ac:spMkLst>
            <pc:docMk/>
            <pc:sldMk cId="1402217801" sldId="4161"/>
            <ac:spMk id="3" creationId="{DA1D7D5F-6CFB-4462-8762-4A2C3435DF67}"/>
          </ac:spMkLst>
        </pc:spChg>
      </pc:sldChg>
      <pc:sldChg chg="modSp ord addCm delCm modCm">
        <pc:chgData name="Michael Bailit" userId="6e5c4604-85bf-41ef-8e97-4724b7d56589" providerId="ADAL" clId="{82E3AF7E-46E3-47E8-853C-C564B877BE38}" dt="2021-05-18T12:49:17.356" v="728" actId="20577"/>
        <pc:sldMkLst>
          <pc:docMk/>
          <pc:sldMk cId="2516427978" sldId="4167"/>
        </pc:sldMkLst>
        <pc:graphicFrameChg chg="mod">
          <ac:chgData name="Michael Bailit" userId="6e5c4604-85bf-41ef-8e97-4724b7d56589" providerId="ADAL" clId="{82E3AF7E-46E3-47E8-853C-C564B877BE38}" dt="2021-05-18T12:49:17.356" v="728" actId="20577"/>
          <ac:graphicFrameMkLst>
            <pc:docMk/>
            <pc:sldMk cId="2516427978" sldId="4167"/>
            <ac:graphicFrameMk id="8" creationId="{868580F7-E41E-45CA-B582-862D072730B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18ECC-9460-4045-B9C0-258538523A3F}" type="doc">
      <dgm:prSet loTypeId="urn:microsoft.com/office/officeart/2005/8/layout/chevron2" loCatId="process" qsTypeId="urn:microsoft.com/office/officeart/2005/8/quickstyle/simple1" qsCatId="simple" csTypeId="urn:microsoft.com/office/officeart/2005/8/colors/accent2_3" csCatId="accent2" phldr="1"/>
      <dgm:spPr/>
    </dgm:pt>
    <dgm:pt modelId="{31A91DA5-DA2B-4BD8-B20F-EFF58D6D92B2}">
      <dgm:prSet phldrT="[Text]" custT="1"/>
      <dgm:spPr/>
      <dgm:t>
        <a:bodyPr/>
        <a:lstStyle/>
        <a:p>
          <a:pPr algn="l"/>
          <a:r>
            <a:rPr lang="en-US" sz="1800" b="1" dirty="0"/>
            <a:t>Substance Use Assessment in Primacy Care </a:t>
          </a:r>
          <a:r>
            <a:rPr lang="en-US" sz="1800" dirty="0"/>
            <a:t>becomes an </a:t>
          </a:r>
          <a:r>
            <a:rPr lang="en-US" sz="1800" b="0" dirty="0"/>
            <a:t>on-deck measure.</a:t>
          </a:r>
          <a:endParaRPr lang="en-US" sz="1800" b="1" dirty="0"/>
        </a:p>
      </dgm:t>
    </dgm:pt>
    <dgm:pt modelId="{B30EED09-E680-433A-911D-AA8C04725E3C}" type="parTrans" cxnId="{4EB97CDE-CDB9-4AFE-91D2-7AAABCF6B1B4}">
      <dgm:prSet/>
      <dgm:spPr/>
      <dgm:t>
        <a:bodyPr/>
        <a:lstStyle/>
        <a:p>
          <a:endParaRPr lang="en-US" sz="1800"/>
        </a:p>
      </dgm:t>
    </dgm:pt>
    <dgm:pt modelId="{607B96B2-CDAC-4EA3-B9EB-F1D0F9BE5B2D}" type="sibTrans" cxnId="{4EB97CDE-CDB9-4AFE-91D2-7AAABCF6B1B4}">
      <dgm:prSet/>
      <dgm:spPr/>
      <dgm:t>
        <a:bodyPr/>
        <a:lstStyle/>
        <a:p>
          <a:endParaRPr lang="en-US" sz="1800"/>
        </a:p>
      </dgm:t>
    </dgm:pt>
    <dgm:pt modelId="{725B96E3-817B-4FA3-AFDA-F9769E226CC5}">
      <dgm:prSet phldrT="[Text]" custT="1"/>
      <dgm:spPr/>
      <dgm:t>
        <a:bodyPr/>
        <a:lstStyle/>
        <a:p>
          <a:r>
            <a:rPr lang="en-US" sz="1800" b="1" dirty="0"/>
            <a:t>2023</a:t>
          </a:r>
          <a:endParaRPr lang="en-US" sz="1800" b="0" dirty="0"/>
        </a:p>
      </dgm:t>
    </dgm:pt>
    <dgm:pt modelId="{EA7DEBBC-D19F-4CD1-ABB3-22B27D34976A}" type="parTrans" cxnId="{D658013B-841E-4F12-AD25-B480E62FC8E4}">
      <dgm:prSet/>
      <dgm:spPr/>
      <dgm:t>
        <a:bodyPr/>
        <a:lstStyle/>
        <a:p>
          <a:endParaRPr lang="en-US" sz="1800"/>
        </a:p>
      </dgm:t>
    </dgm:pt>
    <dgm:pt modelId="{9057DA9D-6683-4371-8821-09C20E5CF43E}" type="sibTrans" cxnId="{D658013B-841E-4F12-AD25-B480E62FC8E4}">
      <dgm:prSet/>
      <dgm:spPr/>
      <dgm:t>
        <a:bodyPr/>
        <a:lstStyle/>
        <a:p>
          <a:endParaRPr lang="en-US" sz="1800"/>
        </a:p>
      </dgm:t>
    </dgm:pt>
    <dgm:pt modelId="{2A048CB9-428C-4EB9-BFA0-F34FA88CDF32}">
      <dgm:prSet phldrT="[Text]" custT="1"/>
      <dgm:spPr/>
      <dgm:t>
        <a:bodyPr/>
        <a:lstStyle/>
        <a:p>
          <a:r>
            <a:rPr lang="en-US" sz="1800" b="1" dirty="0"/>
            <a:t>2024</a:t>
          </a:r>
          <a:endParaRPr lang="en-US" sz="1800" dirty="0"/>
        </a:p>
      </dgm:t>
    </dgm:pt>
    <dgm:pt modelId="{F20F25FA-17BC-4593-AF2D-6E6A7CAF23D6}" type="parTrans" cxnId="{1114642E-6859-4B70-8C85-4275C8B29F4E}">
      <dgm:prSet/>
      <dgm:spPr/>
      <dgm:t>
        <a:bodyPr/>
        <a:lstStyle/>
        <a:p>
          <a:endParaRPr lang="en-US" sz="1800"/>
        </a:p>
      </dgm:t>
    </dgm:pt>
    <dgm:pt modelId="{5946C770-0B85-40A4-BEBD-AF63BB38BFCF}" type="sibTrans" cxnId="{1114642E-6859-4B70-8C85-4275C8B29F4E}">
      <dgm:prSet/>
      <dgm:spPr/>
      <dgm:t>
        <a:bodyPr/>
        <a:lstStyle/>
        <a:p>
          <a:endParaRPr lang="en-US" sz="1800"/>
        </a:p>
      </dgm:t>
    </dgm:pt>
    <dgm:pt modelId="{FB6D450A-12ED-4064-AEA9-B2E3E5C8E1EA}">
      <dgm:prSet phldrT="[Text]" custT="1"/>
      <dgm:spPr/>
      <dgm:t>
        <a:bodyPr/>
        <a:lstStyle/>
        <a:p>
          <a:pPr algn="ctr"/>
          <a:r>
            <a:rPr lang="en-US" sz="1800" b="1" dirty="0"/>
            <a:t>2022</a:t>
          </a:r>
        </a:p>
      </dgm:t>
    </dgm:pt>
    <dgm:pt modelId="{031C82AD-4A41-48DA-9521-D7BCB33EB614}" type="parTrans" cxnId="{FF04094A-70D2-4DE1-B0B5-23D107AA00E9}">
      <dgm:prSet/>
      <dgm:spPr/>
      <dgm:t>
        <a:bodyPr/>
        <a:lstStyle/>
        <a:p>
          <a:endParaRPr lang="en-US"/>
        </a:p>
      </dgm:t>
    </dgm:pt>
    <dgm:pt modelId="{ED7EDBCF-4028-4294-8B90-CD583A1285D6}" type="sibTrans" cxnId="{FF04094A-70D2-4DE1-B0B5-23D107AA00E9}">
      <dgm:prSet/>
      <dgm:spPr/>
      <dgm:t>
        <a:bodyPr/>
        <a:lstStyle/>
        <a:p>
          <a:endParaRPr lang="en-US"/>
        </a:p>
      </dgm:t>
    </dgm:pt>
    <dgm:pt modelId="{6FCD7D48-5D63-4D99-8059-B26A140FC8E1}">
      <dgm:prSet phldrT="[Text]" custT="1"/>
      <dgm:spPr/>
      <dgm:t>
        <a:bodyPr/>
        <a:lstStyle/>
        <a:p>
          <a:r>
            <a:rPr lang="en-US" sz="1800" b="1" dirty="0"/>
            <a:t>Substance Use Assessment in Primacy Care </a:t>
          </a:r>
          <a:r>
            <a:rPr lang="en-US" sz="1800" dirty="0"/>
            <a:t>becomes a </a:t>
          </a:r>
          <a:r>
            <a:rPr lang="en-US" sz="1800" b="0" dirty="0"/>
            <a:t>Core Set reporting-only measure.</a:t>
          </a:r>
        </a:p>
      </dgm:t>
    </dgm:pt>
    <dgm:pt modelId="{FF475601-3A6A-44F3-999A-DC11A43A8CFC}" type="parTrans" cxnId="{E7AD8D5B-D231-4302-B019-4C4B701D4F6A}">
      <dgm:prSet/>
      <dgm:spPr/>
      <dgm:t>
        <a:bodyPr/>
        <a:lstStyle/>
        <a:p>
          <a:endParaRPr lang="en-US"/>
        </a:p>
      </dgm:t>
    </dgm:pt>
    <dgm:pt modelId="{D9F69DC1-ED8E-4FB9-A708-0AF976827497}" type="sibTrans" cxnId="{E7AD8D5B-D231-4302-B019-4C4B701D4F6A}">
      <dgm:prSet/>
      <dgm:spPr/>
      <dgm:t>
        <a:bodyPr/>
        <a:lstStyle/>
        <a:p>
          <a:endParaRPr lang="en-US"/>
        </a:p>
      </dgm:t>
    </dgm:pt>
    <dgm:pt modelId="{08F0ACF0-9FAC-480A-8794-E3DF7646B70C}">
      <dgm:prSet phldrT="[Text]" custT="1"/>
      <dgm:spPr/>
      <dgm:t>
        <a:bodyPr/>
        <a:lstStyle/>
        <a:p>
          <a:r>
            <a:rPr lang="en-US" sz="1800" b="1" dirty="0"/>
            <a:t>Substance Use Assessment in Primacy Care</a:t>
          </a:r>
          <a:r>
            <a:rPr lang="en-US" sz="1800" dirty="0"/>
            <a:t> becomes a Core Set pay-for-reporting measure. </a:t>
          </a:r>
        </a:p>
      </dgm:t>
    </dgm:pt>
    <dgm:pt modelId="{54A12295-D15C-4D58-A835-B45951F45B95}" type="parTrans" cxnId="{D6DD5AEE-89D2-4ACE-8C91-EA7D9983B64F}">
      <dgm:prSet/>
      <dgm:spPr/>
      <dgm:t>
        <a:bodyPr/>
        <a:lstStyle/>
        <a:p>
          <a:endParaRPr lang="en-US"/>
        </a:p>
      </dgm:t>
    </dgm:pt>
    <dgm:pt modelId="{1255C769-0350-43E4-B895-C192999117BC}" type="sibTrans" cxnId="{D6DD5AEE-89D2-4ACE-8C91-EA7D9983B64F}">
      <dgm:prSet/>
      <dgm:spPr/>
      <dgm:t>
        <a:bodyPr/>
        <a:lstStyle/>
        <a:p>
          <a:endParaRPr lang="en-US"/>
        </a:p>
      </dgm:t>
    </dgm:pt>
    <dgm:pt modelId="{0AC9A512-B331-4D05-955B-177070228ABF}">
      <dgm:prSet phldrT="[Text]" custT="1"/>
      <dgm:spPr/>
      <dgm:t>
        <a:bodyPr/>
        <a:lstStyle/>
        <a:p>
          <a:pPr algn="l"/>
          <a:r>
            <a:rPr lang="en-US" sz="1800" b="1" dirty="0"/>
            <a:t>IET</a:t>
          </a:r>
          <a:r>
            <a:rPr lang="en-US" sz="1800" b="0" dirty="0"/>
            <a:t> remains in the Menu Set </a:t>
          </a:r>
          <a:endParaRPr lang="en-US" sz="1800" b="1" dirty="0"/>
        </a:p>
      </dgm:t>
    </dgm:pt>
    <dgm:pt modelId="{249C4B85-7D19-47CD-A13B-89B765369E1C}" type="parTrans" cxnId="{C30F7386-B8D8-4ABA-87B8-A4DB273A012F}">
      <dgm:prSet/>
      <dgm:spPr/>
      <dgm:t>
        <a:bodyPr/>
        <a:lstStyle/>
        <a:p>
          <a:endParaRPr lang="en-US"/>
        </a:p>
      </dgm:t>
    </dgm:pt>
    <dgm:pt modelId="{8955CD32-E820-44B3-BC1B-F040CBBBC8D9}" type="sibTrans" cxnId="{C30F7386-B8D8-4ABA-87B8-A4DB273A012F}">
      <dgm:prSet/>
      <dgm:spPr/>
      <dgm:t>
        <a:bodyPr/>
        <a:lstStyle/>
        <a:p>
          <a:endParaRPr lang="en-US"/>
        </a:p>
      </dgm:t>
    </dgm:pt>
    <dgm:pt modelId="{412C039C-8110-4F61-A9C6-5F2DE51BDA41}">
      <dgm:prSet phldrT="[Text]" custT="1"/>
      <dgm:spPr/>
      <dgm:t>
        <a:bodyPr/>
        <a:lstStyle/>
        <a:p>
          <a:r>
            <a:rPr lang="en-US" sz="1800" b="1" dirty="0"/>
            <a:t>IET</a:t>
          </a:r>
          <a:r>
            <a:rPr lang="en-US" sz="1800" b="0" dirty="0"/>
            <a:t> remains in the Menu Set.   </a:t>
          </a:r>
        </a:p>
      </dgm:t>
    </dgm:pt>
    <dgm:pt modelId="{465CB8F8-CDC0-401E-9841-5D53F17438E3}" type="parTrans" cxnId="{08C26482-4E23-4F91-BF1D-D88B8BCBBF56}">
      <dgm:prSet/>
      <dgm:spPr/>
      <dgm:t>
        <a:bodyPr/>
        <a:lstStyle/>
        <a:p>
          <a:endParaRPr lang="en-US"/>
        </a:p>
      </dgm:t>
    </dgm:pt>
    <dgm:pt modelId="{0C940AE6-2685-45D2-99E1-F9EBF909C4EF}" type="sibTrans" cxnId="{08C26482-4E23-4F91-BF1D-D88B8BCBBF56}">
      <dgm:prSet/>
      <dgm:spPr/>
      <dgm:t>
        <a:bodyPr/>
        <a:lstStyle/>
        <a:p>
          <a:endParaRPr lang="en-US"/>
        </a:p>
      </dgm:t>
    </dgm:pt>
    <dgm:pt modelId="{A1624BD5-02B8-4616-ACBE-D7F008B0B019}">
      <dgm:prSet phldrT="[Text]" custT="1"/>
      <dgm:spPr/>
      <dgm:t>
        <a:bodyPr/>
        <a:lstStyle/>
        <a:p>
          <a:r>
            <a:rPr lang="en-US" sz="1800" b="1" dirty="0"/>
            <a:t>IET</a:t>
          </a:r>
          <a:r>
            <a:rPr lang="en-US" sz="1800" dirty="0"/>
            <a:t> drops from the Menu Set if NCQA has not yet demonstrated validity.</a:t>
          </a:r>
        </a:p>
      </dgm:t>
    </dgm:pt>
    <dgm:pt modelId="{6B4A0287-6DFE-459A-A3A2-C14C9C902671}" type="parTrans" cxnId="{105FF7B0-5025-47A1-8092-3DA0D07C7514}">
      <dgm:prSet/>
      <dgm:spPr/>
      <dgm:t>
        <a:bodyPr/>
        <a:lstStyle/>
        <a:p>
          <a:endParaRPr lang="en-US"/>
        </a:p>
      </dgm:t>
    </dgm:pt>
    <dgm:pt modelId="{7876B598-CFF8-4959-BB9E-6B1FCA0B4442}" type="sibTrans" cxnId="{105FF7B0-5025-47A1-8092-3DA0D07C7514}">
      <dgm:prSet/>
      <dgm:spPr/>
      <dgm:t>
        <a:bodyPr/>
        <a:lstStyle/>
        <a:p>
          <a:endParaRPr lang="en-US"/>
        </a:p>
      </dgm:t>
    </dgm:pt>
    <dgm:pt modelId="{FD827545-E7D3-4297-B8E7-640E56B99933}">
      <dgm:prSet phldrT="[Text]" custT="1"/>
      <dgm:spPr/>
      <dgm:t>
        <a:bodyPr/>
        <a:lstStyle/>
        <a:p>
          <a:r>
            <a:rPr lang="en-US" sz="1800" b="1" dirty="0"/>
            <a:t>2025</a:t>
          </a:r>
        </a:p>
      </dgm:t>
    </dgm:pt>
    <dgm:pt modelId="{39EA10C9-6D2C-4BE2-AE36-0FCDF2D11A10}" type="sibTrans" cxnId="{D5DBECD7-F464-4D16-8B28-4E08879B56CA}">
      <dgm:prSet/>
      <dgm:spPr/>
      <dgm:t>
        <a:bodyPr/>
        <a:lstStyle/>
        <a:p>
          <a:endParaRPr lang="en-US"/>
        </a:p>
      </dgm:t>
    </dgm:pt>
    <dgm:pt modelId="{8C2508BC-9C2C-4550-B0DE-94F51AE5265F}" type="parTrans" cxnId="{D5DBECD7-F464-4D16-8B28-4E08879B56CA}">
      <dgm:prSet/>
      <dgm:spPr/>
      <dgm:t>
        <a:bodyPr/>
        <a:lstStyle/>
        <a:p>
          <a:endParaRPr lang="en-US"/>
        </a:p>
      </dgm:t>
    </dgm:pt>
    <dgm:pt modelId="{2C6EEEE3-8E56-4C00-B472-3F4B3BF15080}">
      <dgm:prSet phldrT="[Text]" custT="1"/>
      <dgm:spPr/>
      <dgm:t>
        <a:bodyPr/>
        <a:lstStyle/>
        <a:p>
          <a:r>
            <a:rPr lang="en-US" sz="1800" dirty="0"/>
            <a:t>A future measure that </a:t>
          </a:r>
          <a:r>
            <a:rPr lang="en-US" sz="1800" b="0" dirty="0"/>
            <a:t>incorporates </a:t>
          </a:r>
          <a:r>
            <a:rPr lang="en-US" sz="1800" b="1" dirty="0"/>
            <a:t>follow-up </a:t>
          </a:r>
          <a:r>
            <a:rPr lang="en-US" sz="1800" b="0" dirty="0"/>
            <a:t>and</a:t>
          </a:r>
          <a:r>
            <a:rPr lang="en-US" sz="1800" b="1" dirty="0"/>
            <a:t> adults and adolescents </a:t>
          </a:r>
          <a:r>
            <a:rPr lang="en-US" sz="1800" b="0" dirty="0"/>
            <a:t>is introduced as an on deck or Menu Measure.</a:t>
          </a:r>
        </a:p>
      </dgm:t>
    </dgm:pt>
    <dgm:pt modelId="{9AC49413-7B6B-4806-ADD4-DCDD0AC823B1}" type="sibTrans" cxnId="{DAD39CA9-8E07-4A80-AF6F-0AD0F0AAE2D1}">
      <dgm:prSet/>
      <dgm:spPr/>
      <dgm:t>
        <a:bodyPr/>
        <a:lstStyle/>
        <a:p>
          <a:endParaRPr lang="en-US"/>
        </a:p>
      </dgm:t>
    </dgm:pt>
    <dgm:pt modelId="{BEDC48FB-9436-42BF-BE05-71EFC7F5CC26}" type="parTrans" cxnId="{DAD39CA9-8E07-4A80-AF6F-0AD0F0AAE2D1}">
      <dgm:prSet/>
      <dgm:spPr/>
      <dgm:t>
        <a:bodyPr/>
        <a:lstStyle/>
        <a:p>
          <a:endParaRPr lang="en-US"/>
        </a:p>
      </dgm:t>
    </dgm:pt>
    <dgm:pt modelId="{308CEF10-443E-4B6C-BB0C-5A5546C1CF6C}" type="pres">
      <dgm:prSet presAssocID="{E2518ECC-9460-4045-B9C0-258538523A3F}" presName="linearFlow" presStyleCnt="0">
        <dgm:presLayoutVars>
          <dgm:dir/>
          <dgm:animLvl val="lvl"/>
          <dgm:resizeHandles val="exact"/>
        </dgm:presLayoutVars>
      </dgm:prSet>
      <dgm:spPr/>
    </dgm:pt>
    <dgm:pt modelId="{ECC06017-8619-476B-8748-BF5B83331942}" type="pres">
      <dgm:prSet presAssocID="{FB6D450A-12ED-4064-AEA9-B2E3E5C8E1EA}" presName="composite" presStyleCnt="0"/>
      <dgm:spPr/>
    </dgm:pt>
    <dgm:pt modelId="{70F5ECC1-D2A1-486D-B115-C1FF13CB6638}" type="pres">
      <dgm:prSet presAssocID="{FB6D450A-12ED-4064-AEA9-B2E3E5C8E1EA}" presName="parentText" presStyleLbl="alignNode1" presStyleIdx="0" presStyleCnt="4">
        <dgm:presLayoutVars>
          <dgm:chMax val="1"/>
          <dgm:bulletEnabled val="1"/>
        </dgm:presLayoutVars>
      </dgm:prSet>
      <dgm:spPr/>
    </dgm:pt>
    <dgm:pt modelId="{0805AC79-8391-438C-BB12-AC732B62179A}" type="pres">
      <dgm:prSet presAssocID="{FB6D450A-12ED-4064-AEA9-B2E3E5C8E1EA}" presName="descendantText" presStyleLbl="alignAcc1" presStyleIdx="0" presStyleCnt="4">
        <dgm:presLayoutVars>
          <dgm:bulletEnabled val="1"/>
        </dgm:presLayoutVars>
      </dgm:prSet>
      <dgm:spPr/>
    </dgm:pt>
    <dgm:pt modelId="{BC2B9D8F-1468-41E5-A07B-AB250480C658}" type="pres">
      <dgm:prSet presAssocID="{ED7EDBCF-4028-4294-8B90-CD583A1285D6}" presName="sp" presStyleCnt="0"/>
      <dgm:spPr/>
    </dgm:pt>
    <dgm:pt modelId="{C1B36C59-AFEA-4EDE-A41F-2C8094FA53AD}" type="pres">
      <dgm:prSet presAssocID="{725B96E3-817B-4FA3-AFDA-F9769E226CC5}" presName="composite" presStyleCnt="0"/>
      <dgm:spPr/>
    </dgm:pt>
    <dgm:pt modelId="{377D0830-449B-4B19-9146-F4A4E49F53AD}" type="pres">
      <dgm:prSet presAssocID="{725B96E3-817B-4FA3-AFDA-F9769E226CC5}" presName="parentText" presStyleLbl="alignNode1" presStyleIdx="1" presStyleCnt="4">
        <dgm:presLayoutVars>
          <dgm:chMax val="1"/>
          <dgm:bulletEnabled val="1"/>
        </dgm:presLayoutVars>
      </dgm:prSet>
      <dgm:spPr/>
    </dgm:pt>
    <dgm:pt modelId="{0682D041-0C60-4441-9BBE-CE4EB55EFDCA}" type="pres">
      <dgm:prSet presAssocID="{725B96E3-817B-4FA3-AFDA-F9769E226CC5}" presName="descendantText" presStyleLbl="alignAcc1" presStyleIdx="1" presStyleCnt="4">
        <dgm:presLayoutVars>
          <dgm:bulletEnabled val="1"/>
        </dgm:presLayoutVars>
      </dgm:prSet>
      <dgm:spPr/>
    </dgm:pt>
    <dgm:pt modelId="{48E1050C-B819-4C69-8184-CA7F99AEF9C1}" type="pres">
      <dgm:prSet presAssocID="{9057DA9D-6683-4371-8821-09C20E5CF43E}" presName="sp" presStyleCnt="0"/>
      <dgm:spPr/>
    </dgm:pt>
    <dgm:pt modelId="{75371DD4-4174-424C-A649-76DC86179056}" type="pres">
      <dgm:prSet presAssocID="{2A048CB9-428C-4EB9-BFA0-F34FA88CDF32}" presName="composite" presStyleCnt="0"/>
      <dgm:spPr/>
    </dgm:pt>
    <dgm:pt modelId="{31D81FA0-FB8C-43B6-8C8F-0A541293DE24}" type="pres">
      <dgm:prSet presAssocID="{2A048CB9-428C-4EB9-BFA0-F34FA88CDF32}" presName="parentText" presStyleLbl="alignNode1" presStyleIdx="2" presStyleCnt="4" custLinFactNeighborY="-10276">
        <dgm:presLayoutVars>
          <dgm:chMax val="1"/>
          <dgm:bulletEnabled val="1"/>
        </dgm:presLayoutVars>
      </dgm:prSet>
      <dgm:spPr/>
    </dgm:pt>
    <dgm:pt modelId="{F2758F95-0A9D-4E5F-9C19-0022C08E3C07}" type="pres">
      <dgm:prSet presAssocID="{2A048CB9-428C-4EB9-BFA0-F34FA88CDF32}" presName="descendantText" presStyleLbl="alignAcc1" presStyleIdx="2" presStyleCnt="4" custScaleY="130769">
        <dgm:presLayoutVars>
          <dgm:bulletEnabled val="1"/>
        </dgm:presLayoutVars>
      </dgm:prSet>
      <dgm:spPr/>
    </dgm:pt>
    <dgm:pt modelId="{C28916D2-E316-4F08-9D5C-AFEA2F8D6AD9}" type="pres">
      <dgm:prSet presAssocID="{5946C770-0B85-40A4-BEBD-AF63BB38BFCF}" presName="sp" presStyleCnt="0"/>
      <dgm:spPr/>
    </dgm:pt>
    <dgm:pt modelId="{E0190F91-AF2C-49B5-A0A3-B045C71D480A}" type="pres">
      <dgm:prSet presAssocID="{FD827545-E7D3-4297-B8E7-640E56B99933}" presName="composite" presStyleCnt="0"/>
      <dgm:spPr/>
    </dgm:pt>
    <dgm:pt modelId="{EB71BDC0-56DB-478B-8FC1-75A0FB0AE4C5}" type="pres">
      <dgm:prSet presAssocID="{FD827545-E7D3-4297-B8E7-640E56B99933}" presName="parentText" presStyleLbl="alignNode1" presStyleIdx="3" presStyleCnt="4" custLinFactNeighborX="-4641" custLinFactNeighborY="-10528">
        <dgm:presLayoutVars>
          <dgm:chMax val="1"/>
          <dgm:bulletEnabled val="1"/>
        </dgm:presLayoutVars>
      </dgm:prSet>
      <dgm:spPr/>
    </dgm:pt>
    <dgm:pt modelId="{2D0DDE45-1522-487B-823D-96A43F5E2C7B}" type="pres">
      <dgm:prSet presAssocID="{FD827545-E7D3-4297-B8E7-640E56B99933}" presName="descendantText" presStyleLbl="alignAcc1" presStyleIdx="3" presStyleCnt="4" custScaleY="129676">
        <dgm:presLayoutVars>
          <dgm:bulletEnabled val="1"/>
        </dgm:presLayoutVars>
      </dgm:prSet>
      <dgm:spPr/>
    </dgm:pt>
  </dgm:ptLst>
  <dgm:cxnLst>
    <dgm:cxn modelId="{4D0EA800-AFAA-4D62-96A2-BDAED62AE08C}" type="presOf" srcId="{412C039C-8110-4F61-A9C6-5F2DE51BDA41}" destId="{0682D041-0C60-4441-9BBE-CE4EB55EFDCA}" srcOrd="0" destOrd="1" presId="urn:microsoft.com/office/officeart/2005/8/layout/chevron2"/>
    <dgm:cxn modelId="{7EB73E10-0658-48E5-A685-DF0E4D64D39F}" type="presOf" srcId="{0AC9A512-B331-4D05-955B-177070228ABF}" destId="{0805AC79-8391-438C-BB12-AC732B62179A}" srcOrd="0" destOrd="1" presId="urn:microsoft.com/office/officeart/2005/8/layout/chevron2"/>
    <dgm:cxn modelId="{D83BAB20-B46F-4282-9542-BF05BFAF23C0}" type="presOf" srcId="{E2518ECC-9460-4045-B9C0-258538523A3F}" destId="{308CEF10-443E-4B6C-BB0C-5A5546C1CF6C}" srcOrd="0" destOrd="0" presId="urn:microsoft.com/office/officeart/2005/8/layout/chevron2"/>
    <dgm:cxn modelId="{1114642E-6859-4B70-8C85-4275C8B29F4E}" srcId="{E2518ECC-9460-4045-B9C0-258538523A3F}" destId="{2A048CB9-428C-4EB9-BFA0-F34FA88CDF32}" srcOrd="2" destOrd="0" parTransId="{F20F25FA-17BC-4593-AF2D-6E6A7CAF23D6}" sibTransId="{5946C770-0B85-40A4-BEBD-AF63BB38BFCF}"/>
    <dgm:cxn modelId="{D658013B-841E-4F12-AD25-B480E62FC8E4}" srcId="{E2518ECC-9460-4045-B9C0-258538523A3F}" destId="{725B96E3-817B-4FA3-AFDA-F9769E226CC5}" srcOrd="1" destOrd="0" parTransId="{EA7DEBBC-D19F-4CD1-ABB3-22B27D34976A}" sibTransId="{9057DA9D-6683-4371-8821-09C20E5CF43E}"/>
    <dgm:cxn modelId="{E7AD8D5B-D231-4302-B019-4C4B701D4F6A}" srcId="{725B96E3-817B-4FA3-AFDA-F9769E226CC5}" destId="{6FCD7D48-5D63-4D99-8059-B26A140FC8E1}" srcOrd="0" destOrd="0" parTransId="{FF475601-3A6A-44F3-999A-DC11A43A8CFC}" sibTransId="{D9F69DC1-ED8E-4FB9-A708-0AF976827497}"/>
    <dgm:cxn modelId="{D9112444-2CF5-4C1E-A7A4-57BAEAEBB8ED}" type="presOf" srcId="{08F0ACF0-9FAC-480A-8794-E3DF7646B70C}" destId="{F2758F95-0A9D-4E5F-9C19-0022C08E3C07}" srcOrd="0" destOrd="0" presId="urn:microsoft.com/office/officeart/2005/8/layout/chevron2"/>
    <dgm:cxn modelId="{FF04094A-70D2-4DE1-B0B5-23D107AA00E9}" srcId="{E2518ECC-9460-4045-B9C0-258538523A3F}" destId="{FB6D450A-12ED-4064-AEA9-B2E3E5C8E1EA}" srcOrd="0" destOrd="0" parTransId="{031C82AD-4A41-48DA-9521-D7BCB33EB614}" sibTransId="{ED7EDBCF-4028-4294-8B90-CD583A1285D6}"/>
    <dgm:cxn modelId="{3F83907E-7D26-480C-A09F-88DD02337B84}" type="presOf" srcId="{2C6EEEE3-8E56-4C00-B472-3F4B3BF15080}" destId="{2D0DDE45-1522-487B-823D-96A43F5E2C7B}" srcOrd="0" destOrd="0" presId="urn:microsoft.com/office/officeart/2005/8/layout/chevron2"/>
    <dgm:cxn modelId="{08C26482-4E23-4F91-BF1D-D88B8BCBBF56}" srcId="{725B96E3-817B-4FA3-AFDA-F9769E226CC5}" destId="{412C039C-8110-4F61-A9C6-5F2DE51BDA41}" srcOrd="1" destOrd="0" parTransId="{465CB8F8-CDC0-401E-9841-5D53F17438E3}" sibTransId="{0C940AE6-2685-45D2-99E1-F9EBF909C4EF}"/>
    <dgm:cxn modelId="{C30F7386-B8D8-4ABA-87B8-A4DB273A012F}" srcId="{FB6D450A-12ED-4064-AEA9-B2E3E5C8E1EA}" destId="{0AC9A512-B331-4D05-955B-177070228ABF}" srcOrd="1" destOrd="0" parTransId="{249C4B85-7D19-47CD-A13B-89B765369E1C}" sibTransId="{8955CD32-E820-44B3-BC1B-F040CBBBC8D9}"/>
    <dgm:cxn modelId="{401071A4-FC59-4E06-9E92-DF8DD173DDE2}" type="presOf" srcId="{6FCD7D48-5D63-4D99-8059-B26A140FC8E1}" destId="{0682D041-0C60-4441-9BBE-CE4EB55EFDCA}" srcOrd="0" destOrd="0" presId="urn:microsoft.com/office/officeart/2005/8/layout/chevron2"/>
    <dgm:cxn modelId="{DAD39CA9-8E07-4A80-AF6F-0AD0F0AAE2D1}" srcId="{FD827545-E7D3-4297-B8E7-640E56B99933}" destId="{2C6EEEE3-8E56-4C00-B472-3F4B3BF15080}" srcOrd="0" destOrd="0" parTransId="{BEDC48FB-9436-42BF-BE05-71EFC7F5CC26}" sibTransId="{9AC49413-7B6B-4806-ADD4-DCDD0AC823B1}"/>
    <dgm:cxn modelId="{105FF7B0-5025-47A1-8092-3DA0D07C7514}" srcId="{2A048CB9-428C-4EB9-BFA0-F34FA88CDF32}" destId="{A1624BD5-02B8-4616-ACBE-D7F008B0B019}" srcOrd="1" destOrd="0" parTransId="{6B4A0287-6DFE-459A-A3A2-C14C9C902671}" sibTransId="{7876B598-CFF8-4959-BB9E-6B1FCA0B4442}"/>
    <dgm:cxn modelId="{9C21B4B4-944A-4AA4-A45D-C69A30C15430}" type="presOf" srcId="{FB6D450A-12ED-4064-AEA9-B2E3E5C8E1EA}" destId="{70F5ECC1-D2A1-486D-B115-C1FF13CB6638}" srcOrd="0" destOrd="0" presId="urn:microsoft.com/office/officeart/2005/8/layout/chevron2"/>
    <dgm:cxn modelId="{B75012B9-24D7-47C0-A422-16AE66AFE010}" type="presOf" srcId="{725B96E3-817B-4FA3-AFDA-F9769E226CC5}" destId="{377D0830-449B-4B19-9146-F4A4E49F53AD}" srcOrd="0" destOrd="0" presId="urn:microsoft.com/office/officeart/2005/8/layout/chevron2"/>
    <dgm:cxn modelId="{D5DBECD7-F464-4D16-8B28-4E08879B56CA}" srcId="{E2518ECC-9460-4045-B9C0-258538523A3F}" destId="{FD827545-E7D3-4297-B8E7-640E56B99933}" srcOrd="3" destOrd="0" parTransId="{8C2508BC-9C2C-4550-B0DE-94F51AE5265F}" sibTransId="{39EA10C9-6D2C-4BE2-AE36-0FCDF2D11A10}"/>
    <dgm:cxn modelId="{4EB97CDE-CDB9-4AFE-91D2-7AAABCF6B1B4}" srcId="{FB6D450A-12ED-4064-AEA9-B2E3E5C8E1EA}" destId="{31A91DA5-DA2B-4BD8-B20F-EFF58D6D92B2}" srcOrd="0" destOrd="0" parTransId="{B30EED09-E680-433A-911D-AA8C04725E3C}" sibTransId="{607B96B2-CDAC-4EA3-B9EB-F1D0F9BE5B2D}"/>
    <dgm:cxn modelId="{87AA8AEC-D2E3-406A-9480-AA03EE5FC572}" type="presOf" srcId="{FD827545-E7D3-4297-B8E7-640E56B99933}" destId="{EB71BDC0-56DB-478B-8FC1-75A0FB0AE4C5}" srcOrd="0" destOrd="0" presId="urn:microsoft.com/office/officeart/2005/8/layout/chevron2"/>
    <dgm:cxn modelId="{D6DD5AEE-89D2-4ACE-8C91-EA7D9983B64F}" srcId="{2A048CB9-428C-4EB9-BFA0-F34FA88CDF32}" destId="{08F0ACF0-9FAC-480A-8794-E3DF7646B70C}" srcOrd="0" destOrd="0" parTransId="{54A12295-D15C-4D58-A835-B45951F45B95}" sibTransId="{1255C769-0350-43E4-B895-C192999117BC}"/>
    <dgm:cxn modelId="{58C2DBF1-D43E-4E7D-BC70-1FB46F861276}" type="presOf" srcId="{2A048CB9-428C-4EB9-BFA0-F34FA88CDF32}" destId="{31D81FA0-FB8C-43B6-8C8F-0A541293DE24}" srcOrd="0" destOrd="0" presId="urn:microsoft.com/office/officeart/2005/8/layout/chevron2"/>
    <dgm:cxn modelId="{EFFC90F2-7014-4B3B-A641-51FB3EF2B14F}" type="presOf" srcId="{A1624BD5-02B8-4616-ACBE-D7F008B0B019}" destId="{F2758F95-0A9D-4E5F-9C19-0022C08E3C07}" srcOrd="0" destOrd="1" presId="urn:microsoft.com/office/officeart/2005/8/layout/chevron2"/>
    <dgm:cxn modelId="{C81866FA-96A4-451B-A866-7C1B892652A0}" type="presOf" srcId="{31A91DA5-DA2B-4BD8-B20F-EFF58D6D92B2}" destId="{0805AC79-8391-438C-BB12-AC732B62179A}" srcOrd="0" destOrd="0" presId="urn:microsoft.com/office/officeart/2005/8/layout/chevron2"/>
    <dgm:cxn modelId="{F31FE063-FFCD-406B-BE31-F924440AAFEB}" type="presParOf" srcId="{308CEF10-443E-4B6C-BB0C-5A5546C1CF6C}" destId="{ECC06017-8619-476B-8748-BF5B83331942}" srcOrd="0" destOrd="0" presId="urn:microsoft.com/office/officeart/2005/8/layout/chevron2"/>
    <dgm:cxn modelId="{538B3179-852C-4260-871E-0755A618D5CD}" type="presParOf" srcId="{ECC06017-8619-476B-8748-BF5B83331942}" destId="{70F5ECC1-D2A1-486D-B115-C1FF13CB6638}" srcOrd="0" destOrd="0" presId="urn:microsoft.com/office/officeart/2005/8/layout/chevron2"/>
    <dgm:cxn modelId="{94AB8485-F4B3-47DF-91BB-AB3FBB395889}" type="presParOf" srcId="{ECC06017-8619-476B-8748-BF5B83331942}" destId="{0805AC79-8391-438C-BB12-AC732B62179A}" srcOrd="1" destOrd="0" presId="urn:microsoft.com/office/officeart/2005/8/layout/chevron2"/>
    <dgm:cxn modelId="{5B8C4430-A47C-4D22-A56E-A5E028D2F421}" type="presParOf" srcId="{308CEF10-443E-4B6C-BB0C-5A5546C1CF6C}" destId="{BC2B9D8F-1468-41E5-A07B-AB250480C658}" srcOrd="1" destOrd="0" presId="urn:microsoft.com/office/officeart/2005/8/layout/chevron2"/>
    <dgm:cxn modelId="{0ABAE0FA-842C-4482-9C96-28349718CBBB}" type="presParOf" srcId="{308CEF10-443E-4B6C-BB0C-5A5546C1CF6C}" destId="{C1B36C59-AFEA-4EDE-A41F-2C8094FA53AD}" srcOrd="2" destOrd="0" presId="urn:microsoft.com/office/officeart/2005/8/layout/chevron2"/>
    <dgm:cxn modelId="{3D7EFF5A-9288-483A-9BEE-048262656E1D}" type="presParOf" srcId="{C1B36C59-AFEA-4EDE-A41F-2C8094FA53AD}" destId="{377D0830-449B-4B19-9146-F4A4E49F53AD}" srcOrd="0" destOrd="0" presId="urn:microsoft.com/office/officeart/2005/8/layout/chevron2"/>
    <dgm:cxn modelId="{9D4FE3BD-63D3-4B55-928A-D6BA162218FF}" type="presParOf" srcId="{C1B36C59-AFEA-4EDE-A41F-2C8094FA53AD}" destId="{0682D041-0C60-4441-9BBE-CE4EB55EFDCA}" srcOrd="1" destOrd="0" presId="urn:microsoft.com/office/officeart/2005/8/layout/chevron2"/>
    <dgm:cxn modelId="{71A470CA-277F-4961-AF21-3767B70F32C7}" type="presParOf" srcId="{308CEF10-443E-4B6C-BB0C-5A5546C1CF6C}" destId="{48E1050C-B819-4C69-8184-CA7F99AEF9C1}" srcOrd="3" destOrd="0" presId="urn:microsoft.com/office/officeart/2005/8/layout/chevron2"/>
    <dgm:cxn modelId="{32520912-1C43-469F-9C09-66443C1CAA03}" type="presParOf" srcId="{308CEF10-443E-4B6C-BB0C-5A5546C1CF6C}" destId="{75371DD4-4174-424C-A649-76DC86179056}" srcOrd="4" destOrd="0" presId="urn:microsoft.com/office/officeart/2005/8/layout/chevron2"/>
    <dgm:cxn modelId="{E9F9D401-EEEA-4066-8C92-50360DBD6594}" type="presParOf" srcId="{75371DD4-4174-424C-A649-76DC86179056}" destId="{31D81FA0-FB8C-43B6-8C8F-0A541293DE24}" srcOrd="0" destOrd="0" presId="urn:microsoft.com/office/officeart/2005/8/layout/chevron2"/>
    <dgm:cxn modelId="{29114BB5-F484-4E95-8FEA-08D24BFFE93C}" type="presParOf" srcId="{75371DD4-4174-424C-A649-76DC86179056}" destId="{F2758F95-0A9D-4E5F-9C19-0022C08E3C07}" srcOrd="1" destOrd="0" presId="urn:microsoft.com/office/officeart/2005/8/layout/chevron2"/>
    <dgm:cxn modelId="{E161801C-2AD2-4EFB-8FEE-274349547257}" type="presParOf" srcId="{308CEF10-443E-4B6C-BB0C-5A5546C1CF6C}" destId="{C28916D2-E316-4F08-9D5C-AFEA2F8D6AD9}" srcOrd="5" destOrd="0" presId="urn:microsoft.com/office/officeart/2005/8/layout/chevron2"/>
    <dgm:cxn modelId="{E709AE33-6B70-4E29-B0A4-89E1F64CC6ED}" type="presParOf" srcId="{308CEF10-443E-4B6C-BB0C-5A5546C1CF6C}" destId="{E0190F91-AF2C-49B5-A0A3-B045C71D480A}" srcOrd="6" destOrd="0" presId="urn:microsoft.com/office/officeart/2005/8/layout/chevron2"/>
    <dgm:cxn modelId="{30F60121-3535-4D42-8D4C-9248848127BC}" type="presParOf" srcId="{E0190F91-AF2C-49B5-A0A3-B045C71D480A}" destId="{EB71BDC0-56DB-478B-8FC1-75A0FB0AE4C5}" srcOrd="0" destOrd="0" presId="urn:microsoft.com/office/officeart/2005/8/layout/chevron2"/>
    <dgm:cxn modelId="{DD9A123E-F666-476C-9FD3-3E60F21BE9BF}" type="presParOf" srcId="{E0190F91-AF2C-49B5-A0A3-B045C71D480A}" destId="{2D0DDE45-1522-487B-823D-96A43F5E2C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5ECC1-D2A1-486D-B115-C1FF13CB6638}">
      <dsp:nvSpPr>
        <dsp:cNvPr id="0" name=""/>
        <dsp:cNvSpPr/>
      </dsp:nvSpPr>
      <dsp:spPr>
        <a:xfrm rot="5400000">
          <a:off x="-191927" y="202405"/>
          <a:ext cx="1279514" cy="8956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2022</a:t>
          </a:r>
        </a:p>
      </dsp:txBody>
      <dsp:txXfrm rot="-5400000">
        <a:off x="0" y="458308"/>
        <a:ext cx="895660" cy="383854"/>
      </dsp:txXfrm>
    </dsp:sp>
    <dsp:sp modelId="{0805AC79-8391-438C-BB12-AC732B62179A}">
      <dsp:nvSpPr>
        <dsp:cNvPr id="0" name=""/>
        <dsp:cNvSpPr/>
      </dsp:nvSpPr>
      <dsp:spPr>
        <a:xfrm rot="5400000">
          <a:off x="4070587" y="-3164449"/>
          <a:ext cx="831684" cy="718153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Substance Use Assessment in Primacy Care </a:t>
          </a:r>
          <a:r>
            <a:rPr lang="en-US" sz="1800" kern="1200" dirty="0"/>
            <a:t>becomes an </a:t>
          </a:r>
          <a:r>
            <a:rPr lang="en-US" sz="1800" b="0" kern="1200" dirty="0"/>
            <a:t>on-deck measure.</a:t>
          </a:r>
          <a:endParaRPr lang="en-US" sz="1800" b="1" kern="1200" dirty="0"/>
        </a:p>
        <a:p>
          <a:pPr marL="171450" lvl="1" indent="-171450" algn="l" defTabSz="800100">
            <a:lnSpc>
              <a:spcPct val="90000"/>
            </a:lnSpc>
            <a:spcBef>
              <a:spcPct val="0"/>
            </a:spcBef>
            <a:spcAft>
              <a:spcPct val="15000"/>
            </a:spcAft>
            <a:buChar char="•"/>
          </a:pPr>
          <a:r>
            <a:rPr lang="en-US" sz="1800" b="1" kern="1200" dirty="0"/>
            <a:t>IET</a:t>
          </a:r>
          <a:r>
            <a:rPr lang="en-US" sz="1800" b="0" kern="1200" dirty="0"/>
            <a:t> remains in the Menu Set </a:t>
          </a:r>
          <a:endParaRPr lang="en-US" sz="1800" b="1" kern="1200" dirty="0"/>
        </a:p>
      </dsp:txBody>
      <dsp:txXfrm rot="-5400000">
        <a:off x="895660" y="51077"/>
        <a:ext cx="7140940" cy="750486"/>
      </dsp:txXfrm>
    </dsp:sp>
    <dsp:sp modelId="{377D0830-449B-4B19-9146-F4A4E49F53AD}">
      <dsp:nvSpPr>
        <dsp:cNvPr id="0" name=""/>
        <dsp:cNvSpPr/>
      </dsp:nvSpPr>
      <dsp:spPr>
        <a:xfrm rot="5400000">
          <a:off x="-191927" y="1344211"/>
          <a:ext cx="1279514" cy="895660"/>
        </a:xfrm>
        <a:prstGeom prst="chevron">
          <a:avLst/>
        </a:prstGeom>
        <a:solidFill>
          <a:schemeClr val="accent2">
            <a:shade val="80000"/>
            <a:hueOff val="247768"/>
            <a:satOff val="-25000"/>
            <a:lumOff val="13205"/>
            <a:alphaOff val="0"/>
          </a:schemeClr>
        </a:solidFill>
        <a:ln w="25400" cap="flat" cmpd="sng" algn="ctr">
          <a:solidFill>
            <a:schemeClr val="accent2">
              <a:shade val="80000"/>
              <a:hueOff val="247768"/>
              <a:satOff val="-25000"/>
              <a:lumOff val="132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2023</a:t>
          </a:r>
          <a:endParaRPr lang="en-US" sz="1800" b="0" kern="1200" dirty="0"/>
        </a:p>
      </dsp:txBody>
      <dsp:txXfrm rot="-5400000">
        <a:off x="0" y="1600114"/>
        <a:ext cx="895660" cy="383854"/>
      </dsp:txXfrm>
    </dsp:sp>
    <dsp:sp modelId="{0682D041-0C60-4441-9BBE-CE4EB55EFDCA}">
      <dsp:nvSpPr>
        <dsp:cNvPr id="0" name=""/>
        <dsp:cNvSpPr/>
      </dsp:nvSpPr>
      <dsp:spPr>
        <a:xfrm rot="5400000">
          <a:off x="4070587" y="-2022643"/>
          <a:ext cx="831684" cy="7181539"/>
        </a:xfrm>
        <a:prstGeom prst="round2SameRect">
          <a:avLst/>
        </a:prstGeom>
        <a:solidFill>
          <a:schemeClr val="lt1">
            <a:alpha val="90000"/>
            <a:hueOff val="0"/>
            <a:satOff val="0"/>
            <a:lumOff val="0"/>
            <a:alphaOff val="0"/>
          </a:schemeClr>
        </a:solidFill>
        <a:ln w="25400" cap="flat" cmpd="sng" algn="ctr">
          <a:solidFill>
            <a:schemeClr val="accent2">
              <a:shade val="80000"/>
              <a:hueOff val="247768"/>
              <a:satOff val="-25000"/>
              <a:lumOff val="132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Substance Use Assessment in Primacy Care </a:t>
          </a:r>
          <a:r>
            <a:rPr lang="en-US" sz="1800" kern="1200" dirty="0"/>
            <a:t>becomes a </a:t>
          </a:r>
          <a:r>
            <a:rPr lang="en-US" sz="1800" b="0" kern="1200" dirty="0"/>
            <a:t>Core Set reporting-only measure.</a:t>
          </a:r>
        </a:p>
        <a:p>
          <a:pPr marL="171450" lvl="1" indent="-171450" algn="l" defTabSz="800100">
            <a:lnSpc>
              <a:spcPct val="90000"/>
            </a:lnSpc>
            <a:spcBef>
              <a:spcPct val="0"/>
            </a:spcBef>
            <a:spcAft>
              <a:spcPct val="15000"/>
            </a:spcAft>
            <a:buChar char="•"/>
          </a:pPr>
          <a:r>
            <a:rPr lang="en-US" sz="1800" b="1" kern="1200" dirty="0"/>
            <a:t>IET</a:t>
          </a:r>
          <a:r>
            <a:rPr lang="en-US" sz="1800" b="0" kern="1200" dirty="0"/>
            <a:t> remains in the Menu Set.   </a:t>
          </a:r>
        </a:p>
      </dsp:txBody>
      <dsp:txXfrm rot="-5400000">
        <a:off x="895660" y="1192883"/>
        <a:ext cx="7140940" cy="750486"/>
      </dsp:txXfrm>
    </dsp:sp>
    <dsp:sp modelId="{31D81FA0-FB8C-43B6-8C8F-0A541293DE24}">
      <dsp:nvSpPr>
        <dsp:cNvPr id="0" name=""/>
        <dsp:cNvSpPr/>
      </dsp:nvSpPr>
      <dsp:spPr>
        <a:xfrm rot="5400000">
          <a:off x="-191927" y="2482484"/>
          <a:ext cx="1279514" cy="895660"/>
        </a:xfrm>
        <a:prstGeom prst="chevron">
          <a:avLst/>
        </a:prstGeom>
        <a:solidFill>
          <a:schemeClr val="accent2">
            <a:shade val="80000"/>
            <a:hueOff val="495536"/>
            <a:satOff val="-50001"/>
            <a:lumOff val="26409"/>
            <a:alphaOff val="0"/>
          </a:schemeClr>
        </a:solidFill>
        <a:ln w="25400" cap="flat" cmpd="sng" algn="ctr">
          <a:solidFill>
            <a:schemeClr val="accent2">
              <a:shade val="80000"/>
              <a:hueOff val="495536"/>
              <a:satOff val="-50001"/>
              <a:lumOff val="264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2024</a:t>
          </a:r>
          <a:endParaRPr lang="en-US" sz="1800" kern="1200" dirty="0"/>
        </a:p>
      </dsp:txBody>
      <dsp:txXfrm rot="-5400000">
        <a:off x="0" y="2738387"/>
        <a:ext cx="895660" cy="383854"/>
      </dsp:txXfrm>
    </dsp:sp>
    <dsp:sp modelId="{F2758F95-0A9D-4E5F-9C19-0022C08E3C07}">
      <dsp:nvSpPr>
        <dsp:cNvPr id="0" name=""/>
        <dsp:cNvSpPr/>
      </dsp:nvSpPr>
      <dsp:spPr>
        <a:xfrm rot="5400000">
          <a:off x="3942637" y="-752886"/>
          <a:ext cx="1087585" cy="7181539"/>
        </a:xfrm>
        <a:prstGeom prst="round2SameRect">
          <a:avLst/>
        </a:prstGeom>
        <a:solidFill>
          <a:schemeClr val="lt1">
            <a:alpha val="90000"/>
            <a:hueOff val="0"/>
            <a:satOff val="0"/>
            <a:lumOff val="0"/>
            <a:alphaOff val="0"/>
          </a:schemeClr>
        </a:solidFill>
        <a:ln w="25400" cap="flat" cmpd="sng" algn="ctr">
          <a:solidFill>
            <a:schemeClr val="accent2">
              <a:shade val="80000"/>
              <a:hueOff val="495536"/>
              <a:satOff val="-50001"/>
              <a:lumOff val="264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Substance Use Assessment in Primacy Care</a:t>
          </a:r>
          <a:r>
            <a:rPr lang="en-US" sz="1800" kern="1200" dirty="0"/>
            <a:t> becomes a Core Set pay-for-reporting measure. </a:t>
          </a:r>
        </a:p>
        <a:p>
          <a:pPr marL="171450" lvl="1" indent="-171450" algn="l" defTabSz="800100">
            <a:lnSpc>
              <a:spcPct val="90000"/>
            </a:lnSpc>
            <a:spcBef>
              <a:spcPct val="0"/>
            </a:spcBef>
            <a:spcAft>
              <a:spcPct val="15000"/>
            </a:spcAft>
            <a:buChar char="•"/>
          </a:pPr>
          <a:r>
            <a:rPr lang="en-US" sz="1800" b="1" kern="1200" dirty="0"/>
            <a:t>IET</a:t>
          </a:r>
          <a:r>
            <a:rPr lang="en-US" sz="1800" kern="1200" dirty="0"/>
            <a:t> drops from the Menu Set if NCQA has not yet demonstrated validity.</a:t>
          </a:r>
        </a:p>
      </dsp:txBody>
      <dsp:txXfrm rot="-5400000">
        <a:off x="895660" y="2347183"/>
        <a:ext cx="7128447" cy="981401"/>
      </dsp:txXfrm>
    </dsp:sp>
    <dsp:sp modelId="{EB71BDC0-56DB-478B-8FC1-75A0FB0AE4C5}">
      <dsp:nvSpPr>
        <dsp:cNvPr id="0" name=""/>
        <dsp:cNvSpPr/>
      </dsp:nvSpPr>
      <dsp:spPr>
        <a:xfrm rot="5400000">
          <a:off x="-191927" y="3744472"/>
          <a:ext cx="1279514" cy="895660"/>
        </a:xfrm>
        <a:prstGeom prst="chevron">
          <a:avLst/>
        </a:prstGeom>
        <a:solidFill>
          <a:schemeClr val="accent2">
            <a:shade val="80000"/>
            <a:hueOff val="743304"/>
            <a:satOff val="-75001"/>
            <a:lumOff val="39614"/>
            <a:alphaOff val="0"/>
          </a:schemeClr>
        </a:solidFill>
        <a:ln w="25400" cap="flat" cmpd="sng" algn="ctr">
          <a:solidFill>
            <a:schemeClr val="accent2">
              <a:shade val="80000"/>
              <a:hueOff val="743304"/>
              <a:satOff val="-75001"/>
              <a:lumOff val="39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2025</a:t>
          </a:r>
        </a:p>
      </dsp:txBody>
      <dsp:txXfrm rot="-5400000">
        <a:off x="0" y="4000375"/>
        <a:ext cx="895660" cy="383854"/>
      </dsp:txXfrm>
    </dsp:sp>
    <dsp:sp modelId="{2D0DDE45-1522-487B-823D-96A43F5E2C7B}">
      <dsp:nvSpPr>
        <dsp:cNvPr id="0" name=""/>
        <dsp:cNvSpPr/>
      </dsp:nvSpPr>
      <dsp:spPr>
        <a:xfrm rot="5400000">
          <a:off x="3947182" y="512324"/>
          <a:ext cx="1078495" cy="7181539"/>
        </a:xfrm>
        <a:prstGeom prst="round2SameRect">
          <a:avLst/>
        </a:prstGeom>
        <a:solidFill>
          <a:schemeClr val="lt1">
            <a:alpha val="90000"/>
            <a:hueOff val="0"/>
            <a:satOff val="0"/>
            <a:lumOff val="0"/>
            <a:alphaOff val="0"/>
          </a:schemeClr>
        </a:solidFill>
        <a:ln w="25400" cap="flat" cmpd="sng" algn="ctr">
          <a:solidFill>
            <a:schemeClr val="accent2">
              <a:shade val="80000"/>
              <a:hueOff val="743304"/>
              <a:satOff val="-75001"/>
              <a:lumOff val="39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 future measure that </a:t>
          </a:r>
          <a:r>
            <a:rPr lang="en-US" sz="1800" b="0" kern="1200" dirty="0"/>
            <a:t>incorporates </a:t>
          </a:r>
          <a:r>
            <a:rPr lang="en-US" sz="1800" b="1" kern="1200" dirty="0"/>
            <a:t>follow-up </a:t>
          </a:r>
          <a:r>
            <a:rPr lang="en-US" sz="1800" b="0" kern="1200" dirty="0"/>
            <a:t>and</a:t>
          </a:r>
          <a:r>
            <a:rPr lang="en-US" sz="1800" b="1" kern="1200" dirty="0"/>
            <a:t> adults and adolescents </a:t>
          </a:r>
          <a:r>
            <a:rPr lang="en-US" sz="1800" b="0" kern="1200" dirty="0"/>
            <a:t>is introduced as an on deck or Menu Measure.</a:t>
          </a:r>
        </a:p>
      </dsp:txBody>
      <dsp:txXfrm rot="-5400000">
        <a:off x="895660" y="3616494"/>
        <a:ext cx="7128891" cy="9731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5/18/2021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5/18/2021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dirty="0"/>
          </a:p>
        </p:txBody>
      </p:sp>
    </p:spTree>
    <p:extLst>
      <p:ext uri="{BB962C8B-B14F-4D97-AF65-F5344CB8AC3E}">
        <p14:creationId xmlns:p14="http://schemas.microsoft.com/office/powerpoint/2010/main" val="19366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Topical Fluoride Varnish elevated risk: If a subject meets ANY of the following criteria, then include in denominator:</a:t>
            </a:r>
            <a:endParaRPr lang="en-US" sz="1800" dirty="0">
              <a:effectLst/>
              <a:latin typeface="Arial" panose="020B0604020202020204" pitchFamily="34" charset="0"/>
            </a:endParaRPr>
          </a:p>
          <a:p>
            <a:r>
              <a:rPr lang="en-US" sz="1800" dirty="0" err="1">
                <a:effectLst/>
                <a:latin typeface="Segoe UI" panose="020B0502040204020203" pitchFamily="34" charset="0"/>
              </a:rPr>
              <a:t>i</a:t>
            </a:r>
            <a:r>
              <a:rPr lang="en-US" sz="1800" dirty="0">
                <a:effectLst/>
                <a:latin typeface="Segoe UI" panose="020B0502040204020203" pitchFamily="34" charset="0"/>
              </a:rPr>
              <a:t>. the subject has a CDT Code among those in Table 1 in the reporting year,</a:t>
            </a:r>
            <a:endParaRPr lang="en-US" sz="1800" dirty="0">
              <a:effectLst/>
              <a:latin typeface="Arial" panose="020B0604020202020204" pitchFamily="34" charset="0"/>
            </a:endParaRPr>
          </a:p>
          <a:p>
            <a:r>
              <a:rPr lang="en-US" sz="1800" dirty="0">
                <a:effectLst/>
                <a:latin typeface="Segoe UI" panose="020B0502040204020203" pitchFamily="34" charset="0"/>
              </a:rPr>
              <a:t>OR</a:t>
            </a:r>
            <a:endParaRPr lang="en-US" sz="1800" dirty="0">
              <a:effectLst/>
              <a:latin typeface="Arial" panose="020B0604020202020204" pitchFamily="34" charset="0"/>
            </a:endParaRPr>
          </a:p>
          <a:p>
            <a:r>
              <a:rPr lang="en-US" sz="1800" dirty="0">
                <a:effectLst/>
                <a:latin typeface="Segoe UI" panose="020B0502040204020203" pitchFamily="34" charset="0"/>
              </a:rPr>
              <a:t>ii. the subject has a CDT Code among those in Table 1 in any of the three years prior to the reporting year, (NOTE: The subject does not need to be enrolled in any of the prior three years for the denominator enrollment criteria; this is a “look back” for subjects who do</a:t>
            </a:r>
            <a:endParaRPr lang="en-US" sz="1800" dirty="0">
              <a:effectLst/>
              <a:latin typeface="Arial" panose="020B0604020202020204" pitchFamily="34" charset="0"/>
            </a:endParaRPr>
          </a:p>
          <a:p>
            <a:r>
              <a:rPr lang="en-US" sz="1800" dirty="0">
                <a:effectLst/>
                <a:latin typeface="Segoe UI" panose="020B0502040204020203" pitchFamily="34" charset="0"/>
              </a:rPr>
              <a:t>have claims experience in any of the prior three years.)</a:t>
            </a:r>
            <a:endParaRPr lang="en-US" sz="1800" dirty="0">
              <a:effectLst/>
              <a:latin typeface="Arial" panose="020B0604020202020204" pitchFamily="34" charset="0"/>
            </a:endParaRPr>
          </a:p>
          <a:p>
            <a:r>
              <a:rPr lang="en-US" sz="1800" dirty="0">
                <a:effectLst/>
                <a:latin typeface="Segoe UI" panose="020B0502040204020203" pitchFamily="34" charset="0"/>
              </a:rPr>
              <a:t>OR</a:t>
            </a:r>
            <a:endParaRPr lang="en-US" sz="1800" dirty="0">
              <a:effectLst/>
              <a:latin typeface="Arial" panose="020B0604020202020204" pitchFamily="34" charset="0"/>
            </a:endParaRPr>
          </a:p>
          <a:p>
            <a:r>
              <a:rPr lang="en-US" sz="1800" dirty="0">
                <a:effectLst/>
                <a:latin typeface="Segoe UI" panose="020B0502040204020203" pitchFamily="34" charset="0"/>
              </a:rPr>
              <a:t>iii. the subject has a visit with a CDT code = (D0602 or D0603) in the reporting year.</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34</a:t>
            </a:fld>
            <a:endParaRPr lang="en-US" dirty="0"/>
          </a:p>
        </p:txBody>
      </p:sp>
    </p:spTree>
    <p:extLst>
      <p:ext uri="{BB962C8B-B14F-4D97-AF65-F5344CB8AC3E}">
        <p14:creationId xmlns:p14="http://schemas.microsoft.com/office/powerpoint/2010/main" val="368515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35</a:t>
            </a:fld>
            <a:endParaRPr lang="en-US" dirty="0"/>
          </a:p>
        </p:txBody>
      </p:sp>
    </p:spTree>
    <p:extLst>
      <p:ext uri="{BB962C8B-B14F-4D97-AF65-F5344CB8AC3E}">
        <p14:creationId xmlns:p14="http://schemas.microsoft.com/office/powerpoint/2010/main" val="278355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Subgroup meeting participants: Rich, Ben, Barbra, Kim, Vivian. Allison, Mark</a:t>
            </a:r>
          </a:p>
        </p:txBody>
      </p:sp>
      <p:sp>
        <p:nvSpPr>
          <p:cNvPr id="4" name="Slide Number Placeholder 3"/>
          <p:cNvSpPr>
            <a:spLocks noGrp="1"/>
          </p:cNvSpPr>
          <p:nvPr>
            <p:ph type="sldNum" sz="quarter" idx="5"/>
          </p:nvPr>
        </p:nvSpPr>
        <p:spPr/>
        <p:txBody>
          <a:bodyPr/>
          <a:lstStyle/>
          <a:p>
            <a:fld id="{99B7833D-D0AA-4DCD-A1FD-49E43A30758C}" type="slidenum">
              <a:rPr lang="en-US" smtClean="0"/>
              <a:t>36</a:t>
            </a:fld>
            <a:endParaRPr lang="en-US" dirty="0"/>
          </a:p>
        </p:txBody>
      </p:sp>
    </p:spTree>
    <p:extLst>
      <p:ext uri="{BB962C8B-B14F-4D97-AF65-F5344CB8AC3E}">
        <p14:creationId xmlns:p14="http://schemas.microsoft.com/office/powerpoint/2010/main" val="234572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37</a:t>
            </a:fld>
            <a:endParaRPr lang="en-US" dirty="0"/>
          </a:p>
        </p:txBody>
      </p:sp>
    </p:spTree>
    <p:extLst>
      <p:ext uri="{BB962C8B-B14F-4D97-AF65-F5344CB8AC3E}">
        <p14:creationId xmlns:p14="http://schemas.microsoft.com/office/powerpoint/2010/main" val="69303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38</a:t>
            </a:fld>
            <a:endParaRPr lang="en-US" dirty="0"/>
          </a:p>
        </p:txBody>
      </p:sp>
    </p:spTree>
    <p:extLst>
      <p:ext uri="{BB962C8B-B14F-4D97-AF65-F5344CB8AC3E}">
        <p14:creationId xmlns:p14="http://schemas.microsoft.com/office/powerpoint/2010/main" val="2666870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39</a:t>
            </a:fld>
            <a:endParaRPr lang="en-US" dirty="0"/>
          </a:p>
        </p:txBody>
      </p:sp>
    </p:spTree>
    <p:extLst>
      <p:ext uri="{BB962C8B-B14F-4D97-AF65-F5344CB8AC3E}">
        <p14:creationId xmlns:p14="http://schemas.microsoft.com/office/powerpoint/2010/main" val="165004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mn-lt"/>
                <a:ea typeface="+mn-ea"/>
                <a:cs typeface="+mn-cs"/>
              </a:rPr>
              <a:t>Core, Menu, Monitoring for Adult = 25 and for Children/Adolescent = 23 in 2020 set</a:t>
            </a:r>
          </a:p>
          <a:p>
            <a:r>
              <a:rPr lang="en-US" sz="1200" kern="1200">
                <a:solidFill>
                  <a:schemeClr val="tx1"/>
                </a:solidFill>
                <a:latin typeface="+mn-lt"/>
                <a:ea typeface="+mn-ea"/>
                <a:cs typeface="+mn-cs"/>
              </a:rPr>
              <a:t>Core, Menu, Monitoring for Adult = 22 and Children/Adolescent = 21 in 2021 set thus far</a:t>
            </a:r>
          </a:p>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40</a:t>
            </a:fld>
            <a:endParaRPr lang="en-US"/>
          </a:p>
        </p:txBody>
      </p:sp>
    </p:spTree>
    <p:extLst>
      <p:ext uri="{BB962C8B-B14F-4D97-AF65-F5344CB8AC3E}">
        <p14:creationId xmlns:p14="http://schemas.microsoft.com/office/powerpoint/2010/main" val="34403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sz="1200" b="0" dirty="0"/>
              <a:t>Potential New Measures: </a:t>
            </a:r>
            <a:r>
              <a:rPr lang="en-US" sz="1800" dirty="0">
                <a:solidFill>
                  <a:srgbClr val="000000"/>
                </a:solidFill>
                <a:effectLst/>
                <a:latin typeface="BookAntiqua-Bold"/>
                <a:ea typeface="Calibri" panose="020F0502020204030204" pitchFamily="34" charset="0"/>
                <a:cs typeface="BookAntiqua-Bold"/>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b="0" dirty="0"/>
              <a:t>Substance Use Assessment in Primary Care (may be on deck)</a:t>
            </a:r>
            <a:endParaRPr lang="en-US" sz="1800" dirty="0">
              <a:solidFill>
                <a:srgbClr val="000000"/>
              </a:solidFill>
              <a:effectLst/>
              <a:latin typeface="BookAntiqua-Bold"/>
              <a:ea typeface="Calibri" panose="020F0502020204030204" pitchFamily="34" charset="0"/>
              <a:cs typeface="BookAntiqua-Bold"/>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Heath Inequities </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Antibiotic </a:t>
            </a:r>
            <a:r>
              <a:rPr lang="en-US" sz="1800" dirty="0">
                <a:solidFill>
                  <a:srgbClr val="000000"/>
                </a:solidFill>
                <a:effectLst/>
                <a:latin typeface="BookAntiqua"/>
                <a:ea typeface="Calibri" panose="020F0502020204030204" pitchFamily="34" charset="0"/>
                <a:cs typeface="BookAntiqua"/>
              </a:rPr>
              <a:t>Utilization for Acute Respiratory Conditions</a:t>
            </a:r>
            <a:endParaRPr lang="en-US" sz="1800" dirty="0">
              <a:solidFill>
                <a:srgbClr val="000000"/>
              </a:solidFill>
              <a:effectLst/>
              <a:latin typeface="BookAntiqua-Bold"/>
              <a:ea typeface="Calibri" panose="020F0502020204030204" pitchFamily="34" charset="0"/>
              <a:cs typeface="BookAntiqua-Bold"/>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Sealant Receipt on Permanent 1st Molars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
                <a:ea typeface="Calibri" panose="020F0502020204030204" pitchFamily="34" charset="0"/>
                <a:cs typeface="BookAntiqua"/>
              </a:rPr>
              <a:t>Closing the Referral Loop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
                <a:ea typeface="Calibri" panose="020F0502020204030204" pitchFamily="34" charset="0"/>
                <a:cs typeface="BookAntiqua"/>
              </a:rPr>
              <a:t>Care Coordination Questions in the MHQP version of the CG-CAHPS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
                <a:ea typeface="Calibri" panose="020F0502020204030204" pitchFamily="34" charset="0"/>
                <a:cs typeface="BookAntiqua"/>
              </a:rPr>
              <a:t>Client Perception of Coordination Questionnaire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
                <a:ea typeface="Calibri" panose="020F0502020204030204" pitchFamily="34" charset="0"/>
                <a:cs typeface="BookAntiqua"/>
              </a:rPr>
              <a:t>Care Coordination Quality Measures for Primary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
                <a:ea typeface="Calibri" panose="020F0502020204030204" pitchFamily="34" charset="0"/>
                <a:cs typeface="BookAntiqua"/>
              </a:rPr>
              <a:t>Family Experiences with Coordination of Care Measure Set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
                <a:ea typeface="Calibri" panose="020F0502020204030204" pitchFamily="34" charset="0"/>
                <a:cs typeface="BookAntiqua"/>
              </a:rPr>
              <a:t>Substance Use Assessment in Primary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tabLst>
                <a:tab pos="390525" algn="l"/>
              </a:tabLst>
            </a:pPr>
            <a:r>
              <a:rPr lang="en-US" sz="1800" dirty="0">
                <a:solidFill>
                  <a:srgbClr val="000000"/>
                </a:solidFill>
                <a:effectLst/>
                <a:latin typeface="BookAntiqua-Bold"/>
                <a:ea typeface="Calibri" panose="020F0502020204030204" pitchFamily="34" charset="0"/>
                <a:cs typeface="BookAntiqua-Bold"/>
              </a:rPr>
              <a:t>Postpartum Depression Screening and Follow-Up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Adult Immunization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Topical Fluoride for Children at Elevated Caries Risk, Dental or Oral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Health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Topical Fluoride Varnish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Fluoride Varnish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MassHealth Health-Related Social Needs Screening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North Carolina DHHS Screening for Social Determinants of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BookAntiqua-Bold"/>
                <a:ea typeface="Calibri" panose="020F0502020204030204" pitchFamily="34" charset="0"/>
                <a:cs typeface="BookAntiqua-Bold"/>
              </a:rPr>
              <a:t>RI EOHHS Social Determinants of Health (SDOH) Screening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          </a:t>
            </a:r>
          </a:p>
        </p:txBody>
      </p:sp>
      <p:sp>
        <p:nvSpPr>
          <p:cNvPr id="4" name="Slide Number Placeholder 3"/>
          <p:cNvSpPr>
            <a:spLocks noGrp="1"/>
          </p:cNvSpPr>
          <p:nvPr>
            <p:ph type="sldNum" sz="quarter" idx="5"/>
          </p:nvPr>
        </p:nvSpPr>
        <p:spPr/>
        <p:txBody>
          <a:bodyPr/>
          <a:lstStyle/>
          <a:p>
            <a:fld id="{99B7833D-D0AA-4DCD-A1FD-49E43A30758C}" type="slidenum">
              <a:rPr lang="en-US" smtClean="0"/>
              <a:t>42</a:t>
            </a:fld>
            <a:endParaRPr lang="en-US" dirty="0"/>
          </a:p>
        </p:txBody>
      </p:sp>
    </p:spTree>
    <p:extLst>
      <p:ext uri="{BB962C8B-B14F-4D97-AF65-F5344CB8AC3E}">
        <p14:creationId xmlns:p14="http://schemas.microsoft.com/office/powerpoint/2010/main" val="130073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sz="1000" b="0" dirty="0"/>
              <a:t>Potential New Measures: </a:t>
            </a:r>
            <a:r>
              <a:rPr lang="en-US" sz="1200" dirty="0">
                <a:solidFill>
                  <a:srgbClr val="000000"/>
                </a:solidFill>
                <a:effectLst/>
                <a:latin typeface="BookAntiqua-Bold"/>
                <a:ea typeface="Calibri" panose="020F0502020204030204" pitchFamily="34" charset="0"/>
                <a:cs typeface="BookAntiqua-Bold"/>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dirty="0"/>
              <a:t>Substance Use Assessment in Primary Care (may be on deck)</a:t>
            </a:r>
            <a:endParaRPr lang="en-US" sz="1200" dirty="0">
              <a:solidFill>
                <a:srgbClr val="000000"/>
              </a:solidFill>
              <a:effectLst/>
              <a:latin typeface="BookAntiqua-Bold"/>
              <a:ea typeface="Calibri" panose="020F0502020204030204" pitchFamily="34" charset="0"/>
              <a:cs typeface="BookAntiqua-Bold"/>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Heath Inequities </a:t>
            </a: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Antibiotic </a:t>
            </a:r>
            <a:r>
              <a:rPr lang="en-US" sz="1200" dirty="0">
                <a:solidFill>
                  <a:srgbClr val="000000"/>
                </a:solidFill>
                <a:effectLst/>
                <a:latin typeface="BookAntiqua"/>
                <a:ea typeface="Calibri" panose="020F0502020204030204" pitchFamily="34" charset="0"/>
                <a:cs typeface="BookAntiqua"/>
              </a:rPr>
              <a:t>Utilization for Acute Respiratory Conditions</a:t>
            </a:r>
            <a:endParaRPr lang="en-US" sz="1200" dirty="0">
              <a:solidFill>
                <a:srgbClr val="000000"/>
              </a:solidFill>
              <a:effectLst/>
              <a:latin typeface="BookAntiqua-Bold"/>
              <a:ea typeface="Calibri" panose="020F0502020204030204" pitchFamily="34" charset="0"/>
              <a:cs typeface="BookAntiqua-Bold"/>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Sealant Receipt on Permanent 1st Molars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Closing the Referral Loop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Care Coordination Questions in the MHQP version of the CG-CAHPS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Client Perception of Coordination Questionnaire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Care Coordination Quality Measures for Primary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Family Experiences with Coordination of Care Measure Set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Substance Use Assessment in Primary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tabLst>
                <a:tab pos="390525" algn="l"/>
              </a:tabLst>
            </a:pPr>
            <a:r>
              <a:rPr lang="en-US" sz="1200" dirty="0">
                <a:solidFill>
                  <a:srgbClr val="000000"/>
                </a:solidFill>
                <a:effectLst/>
                <a:latin typeface="BookAntiqua-Bold"/>
                <a:ea typeface="Calibri" panose="020F0502020204030204" pitchFamily="34" charset="0"/>
                <a:cs typeface="BookAntiqua-Bold"/>
              </a:rPr>
              <a:t>Postpartum Depression Screening and Follow-Up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Adult Immunization 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Topical Fluoride for Children at Elevated Caries Risk, Dental or Oral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Health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Topical Fluoride Varnish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Fluoride Varnish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MassHealth Health-Related Social Needs Screening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North Carolina DHHS Screening for Social Determinants of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RI EOHHS Social Determinants of Health (SDOH) Screening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 </a:t>
            </a:r>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43</a:t>
            </a:fld>
            <a:endParaRPr lang="en-US" dirty="0"/>
          </a:p>
        </p:txBody>
      </p:sp>
    </p:spTree>
    <p:extLst>
      <p:ext uri="{BB962C8B-B14F-4D97-AF65-F5344CB8AC3E}">
        <p14:creationId xmlns:p14="http://schemas.microsoft.com/office/powerpoint/2010/main" val="426075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sz="1000" b="0" dirty="0"/>
              <a:t>Potential New Measures: </a:t>
            </a:r>
            <a:r>
              <a:rPr lang="en-US" sz="1200" dirty="0">
                <a:solidFill>
                  <a:srgbClr val="000000"/>
                </a:solidFill>
                <a:effectLst/>
                <a:latin typeface="BookAntiqua-Bold"/>
                <a:ea typeface="Calibri" panose="020F0502020204030204" pitchFamily="34" charset="0"/>
                <a:cs typeface="BookAntiqua-Bold"/>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dirty="0"/>
              <a:t>Substance Use Assessment in Primary Care (may be on deck)</a:t>
            </a:r>
            <a:endParaRPr lang="en-US" sz="1200" dirty="0">
              <a:solidFill>
                <a:srgbClr val="000000"/>
              </a:solidFill>
              <a:effectLst/>
              <a:latin typeface="BookAntiqua-Bold"/>
              <a:ea typeface="Calibri" panose="020F0502020204030204" pitchFamily="34" charset="0"/>
              <a:cs typeface="BookAntiqua-Bold"/>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Heath Inequities </a:t>
            </a: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Antibiotic </a:t>
            </a:r>
            <a:r>
              <a:rPr lang="en-US" sz="1200" dirty="0">
                <a:solidFill>
                  <a:srgbClr val="000000"/>
                </a:solidFill>
                <a:effectLst/>
                <a:latin typeface="BookAntiqua"/>
                <a:ea typeface="Calibri" panose="020F0502020204030204" pitchFamily="34" charset="0"/>
                <a:cs typeface="BookAntiqua"/>
              </a:rPr>
              <a:t>Utilization for Acute Respiratory Conditions</a:t>
            </a:r>
            <a:endParaRPr lang="en-US" sz="1200" dirty="0">
              <a:solidFill>
                <a:srgbClr val="000000"/>
              </a:solidFill>
              <a:effectLst/>
              <a:latin typeface="BookAntiqua-Bold"/>
              <a:ea typeface="Calibri" panose="020F0502020204030204" pitchFamily="34" charset="0"/>
              <a:cs typeface="BookAntiqua-Bold"/>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Sealant Receipt on Permanent 1st Molars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Closing the Referral Loop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Care Coordination Questions in the MHQP version of the CG-CAHPS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Client Perception of Coordination Questionnaire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Care Coordination Quality Measures for Primary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Family Experiences with Coordination of Care Measure Set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
                <a:ea typeface="Calibri" panose="020F0502020204030204" pitchFamily="34" charset="0"/>
                <a:cs typeface="BookAntiqua"/>
              </a:rPr>
              <a:t>Substance Use Assessment in Primary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tabLst>
                <a:tab pos="390525" algn="l"/>
              </a:tabLst>
            </a:pPr>
            <a:r>
              <a:rPr lang="en-US" sz="1200" dirty="0">
                <a:solidFill>
                  <a:srgbClr val="000000"/>
                </a:solidFill>
                <a:effectLst/>
                <a:latin typeface="BookAntiqua-Bold"/>
                <a:ea typeface="Calibri" panose="020F0502020204030204" pitchFamily="34" charset="0"/>
                <a:cs typeface="BookAntiqua-Bold"/>
              </a:rPr>
              <a:t>Postpartum Depression Screening and Follow-Up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Adult Immunization 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Topical Fluoride for Children at Elevated Caries Risk, Dental or Oral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Health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Topical Fluoride Varnish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Fluoride Varnish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MassHealth Health-Related Social Needs Screening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North Carolina DHHS Screening for Social Determinants of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Antiqua-Bold"/>
                <a:ea typeface="Calibri" panose="020F0502020204030204" pitchFamily="34" charset="0"/>
                <a:cs typeface="BookAntiqua-Bold"/>
              </a:rPr>
              <a:t>RI EOHHS Social Determinants of Health (SDOH) Screening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 </a:t>
            </a:r>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44</a:t>
            </a:fld>
            <a:endParaRPr lang="en-US" dirty="0"/>
          </a:p>
        </p:txBody>
      </p:sp>
    </p:spTree>
    <p:extLst>
      <p:ext uri="{BB962C8B-B14F-4D97-AF65-F5344CB8AC3E}">
        <p14:creationId xmlns:p14="http://schemas.microsoft.com/office/powerpoint/2010/main" val="111375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a:t>
            </a:fld>
            <a:endParaRPr lang="en-US" dirty="0"/>
          </a:p>
        </p:txBody>
      </p:sp>
    </p:spTree>
    <p:extLst>
      <p:ext uri="{BB962C8B-B14F-4D97-AF65-F5344CB8AC3E}">
        <p14:creationId xmlns:p14="http://schemas.microsoft.com/office/powerpoint/2010/main" val="224224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45</a:t>
            </a:fld>
            <a:endParaRPr lang="en-US" dirty="0"/>
          </a:p>
        </p:txBody>
      </p:sp>
    </p:spTree>
    <p:extLst>
      <p:ext uri="{BB962C8B-B14F-4D97-AF65-F5344CB8AC3E}">
        <p14:creationId xmlns:p14="http://schemas.microsoft.com/office/powerpoint/2010/main" val="55510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a:t>
            </a:fld>
            <a:endParaRPr lang="en-US" dirty="0"/>
          </a:p>
        </p:txBody>
      </p:sp>
    </p:spTree>
    <p:extLst>
      <p:ext uri="{BB962C8B-B14F-4D97-AF65-F5344CB8AC3E}">
        <p14:creationId xmlns:p14="http://schemas.microsoft.com/office/powerpoint/2010/main" val="317768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a:t>
            </a:fld>
            <a:endParaRPr lang="en-US" dirty="0"/>
          </a:p>
        </p:txBody>
      </p:sp>
    </p:spTree>
    <p:extLst>
      <p:ext uri="{BB962C8B-B14F-4D97-AF65-F5344CB8AC3E}">
        <p14:creationId xmlns:p14="http://schemas.microsoft.com/office/powerpoint/2010/main" val="198392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9</a:t>
            </a:fld>
            <a:endParaRPr lang="en-US" dirty="0"/>
          </a:p>
        </p:txBody>
      </p:sp>
    </p:spTree>
    <p:extLst>
      <p:ext uri="{BB962C8B-B14F-4D97-AF65-F5344CB8AC3E}">
        <p14:creationId xmlns:p14="http://schemas.microsoft.com/office/powerpoint/2010/main" val="109304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7833D-D0AA-4DCD-A1FD-49E43A307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65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12</a:t>
            </a:fld>
            <a:endParaRPr lang="en-US" dirty="0"/>
          </a:p>
        </p:txBody>
      </p:sp>
    </p:spTree>
    <p:extLst>
      <p:ext uri="{BB962C8B-B14F-4D97-AF65-F5344CB8AC3E}">
        <p14:creationId xmlns:p14="http://schemas.microsoft.com/office/powerpoint/2010/main" val="171185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25</a:t>
            </a:fld>
            <a:endParaRPr lang="en-US" dirty="0"/>
          </a:p>
        </p:txBody>
      </p:sp>
    </p:spTree>
    <p:extLst>
      <p:ext uri="{BB962C8B-B14F-4D97-AF65-F5344CB8AC3E}">
        <p14:creationId xmlns:p14="http://schemas.microsoft.com/office/powerpoint/2010/main" val="267154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33</a:t>
            </a:fld>
            <a:endParaRPr lang="en-US" dirty="0"/>
          </a:p>
        </p:txBody>
      </p:sp>
    </p:spTree>
    <p:extLst>
      <p:ext uri="{BB962C8B-B14F-4D97-AF65-F5344CB8AC3E}">
        <p14:creationId xmlns:p14="http://schemas.microsoft.com/office/powerpoint/2010/main" val="117303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39348914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8.xml"/><Relationship Id="rId24" Type="http://schemas.openxmlformats.org/officeDocument/2006/relationships/image" Target="../media/image5.emf"/><Relationship Id="rId5" Type="http://schemas.openxmlformats.org/officeDocument/2006/relationships/slideLayout" Target="../slideLayouts/slideLayout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6.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72"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dirty="0">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dirty="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dirty="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dirty="0">
                  <a:solidFill>
                    <a:srgbClr val="000000"/>
                  </a:solidFill>
                </a:rPr>
                <a:t>Title</a:t>
              </a:r>
            </a:p>
            <a:p>
              <a:pPr fontAlgn="base">
                <a:spcBef>
                  <a:spcPct val="0"/>
                </a:spcBef>
                <a:spcAft>
                  <a:spcPct val="0"/>
                </a:spcAft>
              </a:pPr>
              <a:r>
                <a:rPr lang="en-US" sz="1632" dirty="0">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dirty="0">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qa.org/about-ncqa/contact-us/public-comments/hedis-public-comment/"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600" dirty="0"/>
              <a:t>May 18,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0C97-9381-48F0-98B3-11EDA7DE1A05}"/>
              </a:ext>
            </a:extLst>
          </p:cNvPr>
          <p:cNvSpPr>
            <a:spLocks noGrp="1"/>
          </p:cNvSpPr>
          <p:nvPr>
            <p:ph type="title"/>
          </p:nvPr>
        </p:nvSpPr>
        <p:spPr>
          <a:xfrm>
            <a:off x="736599" y="109538"/>
            <a:ext cx="7675881" cy="762000"/>
          </a:xfrm>
        </p:spPr>
        <p:txBody>
          <a:bodyPr/>
          <a:lstStyle/>
          <a:p>
            <a:r>
              <a:rPr lang="en-US" dirty="0"/>
              <a:t>Annual Review Process</a:t>
            </a:r>
          </a:p>
        </p:txBody>
      </p:sp>
      <p:graphicFrame>
        <p:nvGraphicFramePr>
          <p:cNvPr id="4" name="Table 4">
            <a:extLst>
              <a:ext uri="{FF2B5EF4-FFF2-40B4-BE49-F238E27FC236}">
                <a16:creationId xmlns:a16="http://schemas.microsoft.com/office/drawing/2014/main" id="{2BF16781-B2A9-4BFA-A6A2-944B11AC9EC1}"/>
              </a:ext>
            </a:extLst>
          </p:cNvPr>
          <p:cNvGraphicFramePr>
            <a:graphicFrameLocks noGrp="1"/>
          </p:cNvGraphicFramePr>
          <p:nvPr>
            <p:extLst>
              <p:ext uri="{D42A27DB-BD31-4B8C-83A1-F6EECF244321}">
                <p14:modId xmlns:p14="http://schemas.microsoft.com/office/powerpoint/2010/main" val="2461427521"/>
              </p:ext>
            </p:extLst>
          </p:nvPr>
        </p:nvGraphicFramePr>
        <p:xfrm>
          <a:off x="304800" y="996207"/>
          <a:ext cx="8677832" cy="5034280"/>
        </p:xfrm>
        <a:graphic>
          <a:graphicData uri="http://schemas.openxmlformats.org/drawingml/2006/table">
            <a:tbl>
              <a:tblPr firstRow="1" bandRow="1">
                <a:tableStyleId>{5C22544A-7EE6-4342-B048-85BDC9FD1C3A}</a:tableStyleId>
              </a:tblPr>
              <a:tblGrid>
                <a:gridCol w="6759388">
                  <a:extLst>
                    <a:ext uri="{9D8B030D-6E8A-4147-A177-3AD203B41FA5}">
                      <a16:colId xmlns:a16="http://schemas.microsoft.com/office/drawing/2014/main" val="2134932523"/>
                    </a:ext>
                  </a:extLst>
                </a:gridCol>
                <a:gridCol w="1918444">
                  <a:extLst>
                    <a:ext uri="{9D8B030D-6E8A-4147-A177-3AD203B41FA5}">
                      <a16:colId xmlns:a16="http://schemas.microsoft.com/office/drawing/2014/main" val="1460023229"/>
                    </a:ext>
                  </a:extLst>
                </a:gridCol>
              </a:tblGrid>
              <a:tr h="370840">
                <a:tc>
                  <a:txBody>
                    <a:bodyPr/>
                    <a:lstStyle/>
                    <a:p>
                      <a:r>
                        <a:rPr lang="en-US" dirty="0">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36262252"/>
                  </a:ext>
                </a:extLst>
              </a:tr>
              <a:tr h="370840">
                <a:tc>
                  <a:txBody>
                    <a:bodyPr/>
                    <a:lstStyle/>
                    <a:p>
                      <a:r>
                        <a:rPr lang="en-US" dirty="0">
                          <a:latin typeface="Book Antiqua" panose="02040602050305030304" pitchFamily="18" charset="0"/>
                        </a:rPr>
                        <a:t>1. </a:t>
                      </a:r>
                      <a:r>
                        <a:rPr lang="en-US" b="1" dirty="0">
                          <a:latin typeface="Book Antiqua" panose="02040602050305030304" pitchFamily="18" charset="0"/>
                        </a:rPr>
                        <a:t>Background</a:t>
                      </a:r>
                    </a:p>
                    <a:p>
                      <a:pPr marL="285750" indent="-285750">
                        <a:buFont typeface="Arial" panose="020B0604020202020204" pitchFamily="34" charset="0"/>
                        <a:buChar char="•"/>
                      </a:pPr>
                      <a:r>
                        <a:rPr lang="en-US" sz="1600" dirty="0">
                          <a:latin typeface="Book Antiqua" panose="02040602050305030304" pitchFamily="18" charset="0"/>
                        </a:rPr>
                        <a:t>Measure selection criteria</a:t>
                      </a:r>
                    </a:p>
                    <a:p>
                      <a:pPr marL="285750" indent="-285750">
                        <a:buFont typeface="Arial" panose="020B0604020202020204" pitchFamily="34" charset="0"/>
                        <a:buChar char="•"/>
                      </a:pPr>
                      <a:r>
                        <a:rPr lang="en-US" sz="1600" dirty="0">
                          <a:latin typeface="Book Antiqua" panose="02040602050305030304" pitchFamily="18" charset="0"/>
                        </a:rPr>
                        <a:t>State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863083"/>
                  </a:ext>
                </a:extLst>
              </a:tr>
              <a:tr h="370840">
                <a:tc>
                  <a:txBody>
                    <a:bodyPr/>
                    <a:lstStyle/>
                    <a:p>
                      <a:r>
                        <a:rPr lang="en-US" dirty="0">
                          <a:latin typeface="Book Antiqua" panose="02040602050305030304" pitchFamily="18" charset="0"/>
                        </a:rPr>
                        <a:t>2. </a:t>
                      </a:r>
                      <a:r>
                        <a:rPr lang="en-US" b="1" dirty="0">
                          <a:latin typeface="Book Antiqua" panose="02040602050305030304" pitchFamily="18" charset="0"/>
                        </a:rPr>
                        <a:t>Review of the existing measure set</a:t>
                      </a:r>
                      <a:endParaRPr lang="en-US" b="1" i="1" dirty="0">
                        <a:latin typeface="Book Antiqua" panose="0204060205030503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Opportunities to promote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Specification changes</a:t>
                      </a:r>
                    </a:p>
                    <a:p>
                      <a:pPr marL="285750" indent="-285750">
                        <a:buFont typeface="Arial" panose="020B0604020202020204" pitchFamily="34" charset="0"/>
                        <a:buChar char="•"/>
                      </a:pPr>
                      <a:r>
                        <a:rPr lang="en-US" sz="1600" dirty="0">
                          <a:latin typeface="Book Antiqua" panose="02040602050305030304" pitchFamily="18" charset="0"/>
                        </a:rPr>
                        <a:t>Use in contracts (through review of the Quality Catalogue)</a:t>
                      </a:r>
                    </a:p>
                    <a:p>
                      <a:pPr marL="285750" indent="-285750">
                        <a:buFont typeface="Arial" panose="020B0604020202020204" pitchFamily="34" charset="0"/>
                        <a:buChar char="•"/>
                      </a:pPr>
                      <a:r>
                        <a:rPr lang="en-US" sz="1600" dirty="0">
                          <a:latin typeface="Book Antiqua" panose="02040602050305030304" pitchFamily="18" charset="0"/>
                        </a:rPr>
                        <a:t>Recent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January - March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7517770"/>
                  </a:ext>
                </a:extLst>
              </a:tr>
              <a:tr h="370840">
                <a:tc>
                  <a:txBody>
                    <a:bodyPr/>
                    <a:lstStyle/>
                    <a:p>
                      <a:r>
                        <a:rPr lang="en-US" dirty="0">
                          <a:latin typeface="Book Antiqua" panose="02040602050305030304" pitchFamily="18" charset="0"/>
                        </a:rPr>
                        <a:t>3. </a:t>
                      </a:r>
                      <a:r>
                        <a:rPr lang="en-US" b="1" dirty="0">
                          <a:latin typeface="Book Antiqua" panose="02040602050305030304" pitchFamily="18" charset="0"/>
                        </a:rPr>
                        <a:t>Consideration of new measures</a:t>
                      </a:r>
                    </a:p>
                    <a:p>
                      <a:pPr marL="285750" indent="-285750">
                        <a:buFont typeface="Arial" panose="020B0604020202020204" pitchFamily="34" charset="0"/>
                        <a:buChar char="•"/>
                      </a:pPr>
                      <a:r>
                        <a:rPr lang="en-US" sz="1600" dirty="0">
                          <a:latin typeface="Book Antiqua" panose="02040602050305030304" pitchFamily="18" charset="0"/>
                        </a:rPr>
                        <a:t>Revisit Prenatal and Postpartum Care: Postpartum Care and discuss Effective Contraceptive Use</a:t>
                      </a:r>
                    </a:p>
                    <a:p>
                      <a:pPr marL="285750" indent="-285750">
                        <a:buFont typeface="Arial" panose="020B0604020202020204" pitchFamily="34" charset="0"/>
                        <a:buChar char="•"/>
                      </a:pPr>
                      <a:r>
                        <a:rPr lang="en-US" sz="1600" dirty="0">
                          <a:latin typeface="Book Antiqua" panose="02040602050305030304" pitchFamily="18" charset="0"/>
                        </a:rPr>
                        <a:t>Revisit 2020 Developmental Measures</a:t>
                      </a:r>
                    </a:p>
                    <a:p>
                      <a:pPr marL="285750" indent="-285750">
                        <a:buFont typeface="Arial" panose="020B0604020202020204" pitchFamily="34" charset="0"/>
                        <a:buChar char="•"/>
                      </a:pPr>
                      <a:r>
                        <a:rPr lang="en-US" sz="1600" dirty="0">
                          <a:latin typeface="Book Antiqua" panose="02040602050305030304" pitchFamily="18" charset="0"/>
                        </a:rPr>
                        <a:t>New to HEDIS, the Medicaid Core Set, and MIPS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Others as recommended by the Taskforce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Substance use disorder measures scan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November, March – 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1349080"/>
                  </a:ext>
                </a:extLst>
              </a:tr>
              <a:tr h="370840">
                <a:tc>
                  <a:txBody>
                    <a:bodyPr/>
                    <a:lstStyle/>
                    <a:p>
                      <a:r>
                        <a:rPr lang="en-US" dirty="0">
                          <a:latin typeface="Book Antiqua" panose="02040602050305030304" pitchFamily="18" charset="0"/>
                        </a:rPr>
                        <a:t>4. </a:t>
                      </a:r>
                      <a:r>
                        <a:rPr lang="en-US" b="1" dirty="0">
                          <a:latin typeface="Book Antiqua" panose="02040602050305030304" pitchFamily="18" charset="0"/>
                        </a:rPr>
                        <a:t>Revisit tentatively proposed changes, </a:t>
                      </a:r>
                      <a:r>
                        <a:rPr lang="en-US" b="1" i="0" u="none" dirty="0">
                          <a:latin typeface="Book Antiqua" panose="02040602050305030304" pitchFamily="18" charset="0"/>
                        </a:rPr>
                        <a:t>consider removal of measures,</a:t>
                      </a:r>
                      <a:r>
                        <a:rPr lang="en-US" b="1" dirty="0">
                          <a:latin typeface="Book Antiqua" panose="02040602050305030304" pitchFamily="18" charset="0"/>
                        </a:rPr>
                        <a:t> and finalize the Aligned Measure Set for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192272"/>
                  </a:ext>
                </a:extLst>
              </a:tr>
            </a:tbl>
          </a:graphicData>
        </a:graphic>
      </p:graphicFrame>
      <p:sp>
        <p:nvSpPr>
          <p:cNvPr id="3" name="Rectangle 2">
            <a:extLst>
              <a:ext uri="{FF2B5EF4-FFF2-40B4-BE49-F238E27FC236}">
                <a16:creationId xmlns:a16="http://schemas.microsoft.com/office/drawing/2014/main" id="{FCCCFF26-59F7-4A2D-8CB3-7E88C7E180D4}"/>
              </a:ext>
            </a:extLst>
          </p:cNvPr>
          <p:cNvSpPr/>
          <p:nvPr/>
        </p:nvSpPr>
        <p:spPr bwMode="auto">
          <a:xfrm>
            <a:off x="304800" y="3527607"/>
            <a:ext cx="8677832" cy="2502880"/>
          </a:xfrm>
          <a:prstGeom prst="rect">
            <a:avLst/>
          </a:prstGeom>
          <a:noFill/>
          <a:ln w="57150" cap="flat" cmpd="sng" algn="ctr">
            <a:solidFill>
              <a:srgbClr val="C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6902018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B455-B5FD-428B-B974-D9EFD6B43C15}"/>
              </a:ext>
            </a:extLst>
          </p:cNvPr>
          <p:cNvSpPr>
            <a:spLocks noGrp="1"/>
          </p:cNvSpPr>
          <p:nvPr>
            <p:ph type="title"/>
          </p:nvPr>
        </p:nvSpPr>
        <p:spPr/>
        <p:txBody>
          <a:bodyPr/>
          <a:lstStyle/>
          <a:p>
            <a:r>
              <a:rPr lang="en-US" dirty="0"/>
              <a:t>Continuation of Annual Review</a:t>
            </a:r>
          </a:p>
        </p:txBody>
      </p:sp>
      <p:sp>
        <p:nvSpPr>
          <p:cNvPr id="3" name="Content Placeholder 2">
            <a:extLst>
              <a:ext uri="{FF2B5EF4-FFF2-40B4-BE49-F238E27FC236}">
                <a16:creationId xmlns:a16="http://schemas.microsoft.com/office/drawing/2014/main" id="{0A2FD8EA-408F-4E8D-8F23-490E8DEC0AA2}"/>
              </a:ext>
            </a:extLst>
          </p:cNvPr>
          <p:cNvSpPr>
            <a:spLocks noGrp="1"/>
          </p:cNvSpPr>
          <p:nvPr>
            <p:ph sz="half" idx="1"/>
          </p:nvPr>
        </p:nvSpPr>
        <p:spPr>
          <a:xfrm>
            <a:off x="533400" y="1309910"/>
            <a:ext cx="8077200" cy="4556234"/>
          </a:xfrm>
        </p:spPr>
        <p:txBody>
          <a:bodyPr/>
          <a:lstStyle/>
          <a:p>
            <a:r>
              <a:rPr lang="en-US" b="0" dirty="0"/>
              <a:t>Today we will consider four remaining topics as part of the Annual Review:</a:t>
            </a:r>
          </a:p>
          <a:p>
            <a:pPr marL="644525" lvl="1" indent="-457200">
              <a:buFont typeface="+mj-lt"/>
              <a:buAutoNum type="alphaLcPeriod"/>
            </a:pPr>
            <a:r>
              <a:rPr lang="en-US" sz="2000" b="0" dirty="0">
                <a:cs typeface="Times New Roman" panose="02020603050405020304" pitchFamily="18" charset="0"/>
              </a:rPr>
              <a:t>Consider new HEDIS and CMS measures</a:t>
            </a:r>
          </a:p>
          <a:p>
            <a:pPr marL="644525" lvl="1" indent="-457200">
              <a:buFont typeface="+mj-lt"/>
              <a:buAutoNum type="alphaLcPeriod"/>
            </a:pPr>
            <a:r>
              <a:rPr lang="en-US" sz="2000" b="0" dirty="0">
                <a:cs typeface="Times New Roman" panose="02020603050405020304" pitchFamily="18" charset="0"/>
              </a:rPr>
              <a:t>Consider proposed HEDIS changes</a:t>
            </a:r>
          </a:p>
          <a:p>
            <a:pPr marL="644525" lvl="1" indent="-457200">
              <a:buFont typeface="+mj-lt"/>
              <a:buAutoNum type="alphaLcPeriod"/>
            </a:pPr>
            <a:r>
              <a:rPr lang="en-US" sz="2000" b="0" dirty="0">
                <a:cs typeface="Times New Roman" panose="02020603050405020304" pitchFamily="18" charset="0"/>
              </a:rPr>
              <a:t>Consider care coordination measures</a:t>
            </a:r>
          </a:p>
          <a:p>
            <a:pPr marL="644525" lvl="1" indent="-457200">
              <a:buFont typeface="+mj-lt"/>
              <a:buAutoNum type="alphaLcPeriod"/>
            </a:pPr>
            <a:r>
              <a:rPr lang="en-US" sz="2000" b="0" dirty="0">
                <a:cs typeface="Times New Roman" panose="02020603050405020304" pitchFamily="18" charset="0"/>
              </a:rPr>
              <a:t>Consider fluoride varnish measures</a:t>
            </a:r>
          </a:p>
          <a:p>
            <a:pPr marL="346075" lvl="1" indent="0">
              <a:buNone/>
            </a:pPr>
            <a:endParaRPr lang="en-US" b="0" dirty="0"/>
          </a:p>
        </p:txBody>
      </p:sp>
    </p:spTree>
    <p:extLst>
      <p:ext uri="{BB962C8B-B14F-4D97-AF65-F5344CB8AC3E}">
        <p14:creationId xmlns:p14="http://schemas.microsoft.com/office/powerpoint/2010/main" val="30098025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BE21-0062-4893-834E-4364FA21EDBA}"/>
              </a:ext>
            </a:extLst>
          </p:cNvPr>
          <p:cNvSpPr>
            <a:spLocks noGrp="1"/>
          </p:cNvSpPr>
          <p:nvPr>
            <p:ph type="title"/>
          </p:nvPr>
        </p:nvSpPr>
        <p:spPr>
          <a:xfrm>
            <a:off x="736600" y="109538"/>
            <a:ext cx="6466058" cy="762000"/>
          </a:xfrm>
        </p:spPr>
        <p:txBody>
          <a:bodyPr/>
          <a:lstStyle/>
          <a:p>
            <a:r>
              <a:rPr lang="en-US" dirty="0"/>
              <a:t>HEDIS 2019/2020 Measures of Interest to the Taskforce </a:t>
            </a:r>
          </a:p>
        </p:txBody>
      </p:sp>
      <p:graphicFrame>
        <p:nvGraphicFramePr>
          <p:cNvPr id="4" name="Table 3">
            <a:extLst>
              <a:ext uri="{FF2B5EF4-FFF2-40B4-BE49-F238E27FC236}">
                <a16:creationId xmlns:a16="http://schemas.microsoft.com/office/drawing/2014/main" id="{1EFCD6C3-F3CB-4D49-AE47-B909A7812126}"/>
              </a:ext>
            </a:extLst>
          </p:cNvPr>
          <p:cNvGraphicFramePr>
            <a:graphicFrameLocks noGrp="1"/>
          </p:cNvGraphicFramePr>
          <p:nvPr>
            <p:extLst>
              <p:ext uri="{D42A27DB-BD31-4B8C-83A1-F6EECF244321}">
                <p14:modId xmlns:p14="http://schemas.microsoft.com/office/powerpoint/2010/main" val="721536942"/>
              </p:ext>
            </p:extLst>
          </p:nvPr>
        </p:nvGraphicFramePr>
        <p:xfrm>
          <a:off x="333829" y="3375160"/>
          <a:ext cx="8650514" cy="2956560"/>
        </p:xfrm>
        <a:graphic>
          <a:graphicData uri="http://schemas.openxmlformats.org/drawingml/2006/table">
            <a:tbl>
              <a:tblPr firstRow="1" bandRow="1">
                <a:tableStyleId>{5C22544A-7EE6-4342-B048-85BDC9FD1C3A}</a:tableStyleId>
              </a:tblPr>
              <a:tblGrid>
                <a:gridCol w="1793909">
                  <a:extLst>
                    <a:ext uri="{9D8B030D-6E8A-4147-A177-3AD203B41FA5}">
                      <a16:colId xmlns:a16="http://schemas.microsoft.com/office/drawing/2014/main" val="3359538932"/>
                    </a:ext>
                  </a:extLst>
                </a:gridCol>
                <a:gridCol w="1370205">
                  <a:extLst>
                    <a:ext uri="{9D8B030D-6E8A-4147-A177-3AD203B41FA5}">
                      <a16:colId xmlns:a16="http://schemas.microsoft.com/office/drawing/2014/main" val="759092892"/>
                    </a:ext>
                  </a:extLst>
                </a:gridCol>
                <a:gridCol w="1103086">
                  <a:extLst>
                    <a:ext uri="{9D8B030D-6E8A-4147-A177-3AD203B41FA5}">
                      <a16:colId xmlns:a16="http://schemas.microsoft.com/office/drawing/2014/main" val="998352082"/>
                    </a:ext>
                  </a:extLst>
                </a:gridCol>
                <a:gridCol w="4383314">
                  <a:extLst>
                    <a:ext uri="{9D8B030D-6E8A-4147-A177-3AD203B41FA5}">
                      <a16:colId xmlns:a16="http://schemas.microsoft.com/office/drawing/2014/main" val="947486504"/>
                    </a:ext>
                  </a:extLst>
                </a:gridCol>
              </a:tblGrid>
              <a:tr h="0">
                <a:tc>
                  <a:txBody>
                    <a:bodyPr/>
                    <a:lstStyle/>
                    <a:p>
                      <a:r>
                        <a:rPr lang="en-US" sz="16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dirty="0">
                          <a:latin typeface="Book Antiqua" panose="02040602050305030304" pitchFamily="18" charset="0"/>
                        </a:rPr>
                        <a:t>LOB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dirty="0">
                          <a:latin typeface="Book Antiqua" panose="02040602050305030304" pitchFamily="18"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val="3285296151"/>
                  </a:ext>
                </a:extLst>
              </a:tr>
              <a:tr h="370840">
                <a:tc>
                  <a:txBody>
                    <a:bodyPr/>
                    <a:lstStyle/>
                    <a:p>
                      <a:r>
                        <a:rPr lang="en-US" sz="1600" dirty="0">
                          <a:latin typeface="Book Antiqua" panose="02040602050305030304" pitchFamily="18" charset="0"/>
                        </a:rPr>
                        <a:t>Adult Immunization Status</a:t>
                      </a:r>
                      <a:endParaRPr lang="en-US" sz="1600" i="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Comm., Medicaid, Medicare</a:t>
                      </a:r>
                    </a:p>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ECDS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kern="1200" dirty="0">
                          <a:solidFill>
                            <a:schemeClr val="dk1"/>
                          </a:solidFill>
                          <a:effectLst/>
                          <a:latin typeface="Book Antiqua" panose="02040602050305030304" pitchFamily="18" charset="0"/>
                          <a:ea typeface="+mn-ea"/>
                          <a:cs typeface="+mn-cs"/>
                        </a:rPr>
                        <a:t>The percentage of adults 19 years and older who are up to date on recommended routine vaccines for influenza, tetanus and diphtheria (Td) or tetanus, Tdap, herpes zoster and pneumococcal.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564828"/>
                  </a:ext>
                </a:extLst>
              </a:tr>
              <a:tr h="370840">
                <a:tc>
                  <a:txBody>
                    <a:bodyPr/>
                    <a:lstStyle/>
                    <a:p>
                      <a:r>
                        <a:rPr lang="en-US" sz="1600" dirty="0">
                          <a:latin typeface="Book Antiqua" panose="02040602050305030304" pitchFamily="18" charset="0"/>
                        </a:rPr>
                        <a:t>Post-partum Depression Screening and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Comm., Medicaid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ECDS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Book Antiqua" panose="02040602050305030304" pitchFamily="18" charset="0"/>
                        </a:rPr>
                        <a:t>The percentage of deliveries in which members were screened for clinical depression during the postpartum period, and if screened positive, received follow-up care.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845031"/>
                  </a:ext>
                </a:extLst>
              </a:tr>
            </a:tbl>
          </a:graphicData>
        </a:graphic>
      </p:graphicFrame>
      <p:sp>
        <p:nvSpPr>
          <p:cNvPr id="3" name="TextBox 2">
            <a:extLst>
              <a:ext uri="{FF2B5EF4-FFF2-40B4-BE49-F238E27FC236}">
                <a16:creationId xmlns:a16="http://schemas.microsoft.com/office/drawing/2014/main" id="{13958191-8EAF-4015-BB89-36C2A72A048F}"/>
              </a:ext>
            </a:extLst>
          </p:cNvPr>
          <p:cNvSpPr txBox="1"/>
          <p:nvPr/>
        </p:nvSpPr>
        <p:spPr>
          <a:xfrm>
            <a:off x="159657" y="953633"/>
            <a:ext cx="8824686" cy="238526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Book Antiqua" panose="02040602050305030304" pitchFamily="18" charset="0"/>
              </a:rPr>
              <a:t>During the December 9, 2019 Taskforce meeting, </a:t>
            </a:r>
            <a:r>
              <a:rPr lang="en-US" dirty="0">
                <a:latin typeface="Book Antiqua" panose="02040602050305030304" pitchFamily="18" charset="0"/>
              </a:rPr>
              <a:t>members expressed interest in the following new 2019 and 2020 HEDIS measures once benchmark data became available.</a:t>
            </a:r>
          </a:p>
          <a:p>
            <a:pPr marL="742950" lvl="1" indent="-285750">
              <a:spcAft>
                <a:spcPts val="600"/>
              </a:spcAft>
              <a:buFont typeface="Arial" panose="020B0604020202020204" pitchFamily="34" charset="0"/>
              <a:buChar char="•"/>
            </a:pPr>
            <a:r>
              <a:rPr lang="en-US" dirty="0">
                <a:latin typeface="Book Antiqua" panose="02040602050305030304" pitchFamily="18" charset="0"/>
              </a:rPr>
              <a:t>Benchmark data are still not available for these measures; some data may become available as updated Quality Compass data are released during the summer and fall. </a:t>
            </a:r>
          </a:p>
          <a:p>
            <a:pPr marL="285750" indent="-285750">
              <a:buFont typeface="Arial" panose="020B0604020202020204" pitchFamily="34" charset="0"/>
              <a:buChar char="•"/>
            </a:pPr>
            <a:r>
              <a:rPr lang="en-US" b="1" dirty="0">
                <a:latin typeface="Book Antiqua" panose="02040602050305030304" pitchFamily="18" charset="0"/>
              </a:rPr>
              <a:t>Does the Taskforce recommend revisiting these measures for inclusion during the next Annual Review process?</a:t>
            </a:r>
          </a:p>
        </p:txBody>
      </p:sp>
    </p:spTree>
    <p:extLst>
      <p:ext uri="{BB962C8B-B14F-4D97-AF65-F5344CB8AC3E}">
        <p14:creationId xmlns:p14="http://schemas.microsoft.com/office/powerpoint/2010/main" val="38281905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B505-2CAF-4C62-895E-41DEC53C2E60}"/>
              </a:ext>
            </a:extLst>
          </p:cNvPr>
          <p:cNvSpPr>
            <a:spLocks noGrp="1"/>
          </p:cNvSpPr>
          <p:nvPr>
            <p:ph type="title"/>
          </p:nvPr>
        </p:nvSpPr>
        <p:spPr/>
        <p:txBody>
          <a:bodyPr/>
          <a:lstStyle/>
          <a:p>
            <a:r>
              <a:rPr lang="en-US" dirty="0"/>
              <a:t>Proposed HEDIS 2022 New Measures</a:t>
            </a:r>
          </a:p>
        </p:txBody>
      </p:sp>
      <p:sp>
        <p:nvSpPr>
          <p:cNvPr id="3" name="Content Placeholder 2">
            <a:extLst>
              <a:ext uri="{FF2B5EF4-FFF2-40B4-BE49-F238E27FC236}">
                <a16:creationId xmlns:a16="http://schemas.microsoft.com/office/drawing/2014/main" id="{1B7CAB5F-A75D-4B50-9880-73D9AB580C06}"/>
              </a:ext>
            </a:extLst>
          </p:cNvPr>
          <p:cNvSpPr>
            <a:spLocks noGrp="1"/>
          </p:cNvSpPr>
          <p:nvPr>
            <p:ph sz="half" idx="1"/>
          </p:nvPr>
        </p:nvSpPr>
        <p:spPr>
          <a:xfrm>
            <a:off x="294248" y="1062110"/>
            <a:ext cx="8849751" cy="5686352"/>
          </a:xfrm>
        </p:spPr>
        <p:txBody>
          <a:bodyPr/>
          <a:lstStyle/>
          <a:p>
            <a:pPr>
              <a:lnSpc>
                <a:spcPct val="107000"/>
              </a:lnSpc>
              <a:spcBef>
                <a:spcPts val="0"/>
              </a:spcBef>
              <a:spcAft>
                <a:spcPts val="0"/>
              </a:spcAft>
            </a:pPr>
            <a:r>
              <a:rPr lang="en-US" dirty="0">
                <a:effectLst/>
                <a:cs typeface="Times New Roman" panose="02020603050405020304" pitchFamily="18" charset="0"/>
              </a:rPr>
              <a:t>In its public comment request, NCQA shared proposed new measures for HEDIS 2022.</a:t>
            </a:r>
          </a:p>
          <a:p>
            <a:pPr lvl="1">
              <a:lnSpc>
                <a:spcPct val="107000"/>
              </a:lnSpc>
              <a:spcBef>
                <a:spcPts val="0"/>
              </a:spcBef>
            </a:pPr>
            <a:r>
              <a:rPr lang="en-US" b="0" dirty="0">
                <a:effectLst/>
                <a:cs typeface="Times New Roman" panose="02020603050405020304" pitchFamily="18" charset="0"/>
              </a:rPr>
              <a:t>We excluded Advance Care Planning and</a:t>
            </a:r>
            <a:r>
              <a:rPr lang="en-US" b="0" dirty="0">
                <a:cs typeface="Times New Roman" panose="02020603050405020304" pitchFamily="18" charset="0"/>
              </a:rPr>
              <a:t> Prescribing of Benzodiazepines in Older Adults as they are only for the Medicare product line.</a:t>
            </a:r>
            <a:endParaRPr lang="en-US" b="0" dirty="0">
              <a:effectLst/>
              <a:cs typeface="Times New Roman" panose="02020603050405020304" pitchFamily="18" charset="0"/>
            </a:endParaRPr>
          </a:p>
          <a:p>
            <a:pPr>
              <a:lnSpc>
                <a:spcPct val="107000"/>
              </a:lnSpc>
              <a:spcBef>
                <a:spcPts val="0"/>
              </a:spcBef>
              <a:spcAft>
                <a:spcPts val="0"/>
              </a:spcAft>
            </a:pPr>
            <a:r>
              <a:rPr lang="en-US" b="1" dirty="0">
                <a:latin typeface="Book Antiqua" panose="02040602050305030304" pitchFamily="18" charset="0"/>
              </a:rPr>
              <a:t>Does the Taskforce recommend adding the measure below to the Aligned Measure Set once finalized by NCQA, and then again once performance data are available? </a:t>
            </a:r>
          </a:p>
          <a:p>
            <a:pPr>
              <a:lnSpc>
                <a:spcPct val="107000"/>
              </a:lnSpc>
              <a:spcBef>
                <a:spcPts val="0"/>
              </a:spcBef>
              <a:spcAft>
                <a:spcPts val="0"/>
              </a:spcAft>
            </a:pPr>
            <a:endParaRPr lang="en-US" dirty="0">
              <a:effectLst/>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B5E31FD-6D7B-42E7-B525-35BC482E2031}"/>
              </a:ext>
            </a:extLst>
          </p:cNvPr>
          <p:cNvGraphicFramePr>
            <a:graphicFrameLocks noGrp="1"/>
          </p:cNvGraphicFramePr>
          <p:nvPr>
            <p:extLst>
              <p:ext uri="{D42A27DB-BD31-4B8C-83A1-F6EECF244321}">
                <p14:modId xmlns:p14="http://schemas.microsoft.com/office/powerpoint/2010/main" val="3910295205"/>
              </p:ext>
            </p:extLst>
          </p:nvPr>
        </p:nvGraphicFramePr>
        <p:xfrm>
          <a:off x="294248" y="4020286"/>
          <a:ext cx="8650514" cy="2103120"/>
        </p:xfrm>
        <a:graphic>
          <a:graphicData uri="http://schemas.openxmlformats.org/drawingml/2006/table">
            <a:tbl>
              <a:tblPr firstRow="1" bandRow="1">
                <a:tableStyleId>{5C22544A-7EE6-4342-B048-85BDC9FD1C3A}</a:tableStyleId>
              </a:tblPr>
              <a:tblGrid>
                <a:gridCol w="2055057">
                  <a:extLst>
                    <a:ext uri="{9D8B030D-6E8A-4147-A177-3AD203B41FA5}">
                      <a16:colId xmlns:a16="http://schemas.microsoft.com/office/drawing/2014/main" val="3359538932"/>
                    </a:ext>
                  </a:extLst>
                </a:gridCol>
                <a:gridCol w="1223889">
                  <a:extLst>
                    <a:ext uri="{9D8B030D-6E8A-4147-A177-3AD203B41FA5}">
                      <a16:colId xmlns:a16="http://schemas.microsoft.com/office/drawing/2014/main" val="759092892"/>
                    </a:ext>
                  </a:extLst>
                </a:gridCol>
                <a:gridCol w="988254">
                  <a:extLst>
                    <a:ext uri="{9D8B030D-6E8A-4147-A177-3AD203B41FA5}">
                      <a16:colId xmlns:a16="http://schemas.microsoft.com/office/drawing/2014/main" val="998352082"/>
                    </a:ext>
                  </a:extLst>
                </a:gridCol>
                <a:gridCol w="4383314">
                  <a:extLst>
                    <a:ext uri="{9D8B030D-6E8A-4147-A177-3AD203B41FA5}">
                      <a16:colId xmlns:a16="http://schemas.microsoft.com/office/drawing/2014/main" val="947486504"/>
                    </a:ext>
                  </a:extLst>
                </a:gridCol>
              </a:tblGrid>
              <a:tr h="0">
                <a:tc>
                  <a:txBody>
                    <a:bodyPr/>
                    <a:lstStyle/>
                    <a:p>
                      <a:r>
                        <a:rPr lang="en-US" sz="18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LOB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val="3285296151"/>
                  </a:ext>
                </a:extLst>
              </a:tr>
              <a:tr h="32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cs typeface="Times New Roman" panose="02020603050405020304" pitchFamily="18" charset="0"/>
                        </a:rPr>
                        <a:t>Antibiotic Utilization for Acute Respiratory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Comm, Medicare, Medicaid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kern="1200" dirty="0">
                          <a:solidFill>
                            <a:schemeClr val="dk1"/>
                          </a:solidFill>
                          <a:effectLst/>
                          <a:latin typeface="Book Antiqua" panose="02040602050305030304" pitchFamily="18" charset="0"/>
                          <a:ea typeface="+mn-ea"/>
                          <a:cs typeface="+mn-cs"/>
                        </a:rPr>
                        <a:t>The percentage of episodes for members 3 months of age and older with a diagnosis of an acute respiratory condition that resulted in an antibiotic dispensing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863030"/>
                  </a:ext>
                </a:extLst>
              </a:tr>
            </a:tbl>
          </a:graphicData>
        </a:graphic>
      </p:graphicFrame>
    </p:spTree>
    <p:extLst>
      <p:ext uri="{BB962C8B-B14F-4D97-AF65-F5344CB8AC3E}">
        <p14:creationId xmlns:p14="http://schemas.microsoft.com/office/powerpoint/2010/main" val="23909679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9799-74B3-46B4-A117-6B29C5CE37FD}"/>
              </a:ext>
            </a:extLst>
          </p:cNvPr>
          <p:cNvSpPr>
            <a:spLocks noGrp="1"/>
          </p:cNvSpPr>
          <p:nvPr>
            <p:ph type="title"/>
          </p:nvPr>
        </p:nvSpPr>
        <p:spPr/>
        <p:txBody>
          <a:bodyPr/>
          <a:lstStyle/>
          <a:p>
            <a:r>
              <a:rPr lang="en-US" dirty="0"/>
              <a:t>New 2021 CMS Core Set Measures</a:t>
            </a:r>
          </a:p>
        </p:txBody>
      </p:sp>
      <p:sp>
        <p:nvSpPr>
          <p:cNvPr id="3" name="Content Placeholder 2">
            <a:extLst>
              <a:ext uri="{FF2B5EF4-FFF2-40B4-BE49-F238E27FC236}">
                <a16:creationId xmlns:a16="http://schemas.microsoft.com/office/drawing/2014/main" id="{0DA78782-B9BC-47ED-86E9-0393125BC5EE}"/>
              </a:ext>
            </a:extLst>
          </p:cNvPr>
          <p:cNvSpPr>
            <a:spLocks noGrp="1"/>
          </p:cNvSpPr>
          <p:nvPr>
            <p:ph sz="half" idx="1"/>
          </p:nvPr>
        </p:nvSpPr>
        <p:spPr>
          <a:xfrm>
            <a:off x="344071" y="1150883"/>
            <a:ext cx="8701455" cy="4556234"/>
          </a:xfrm>
        </p:spPr>
        <p:txBody>
          <a:bodyPr/>
          <a:lstStyle/>
          <a:p>
            <a:pPr>
              <a:spcAft>
                <a:spcPts val="600"/>
              </a:spcAft>
            </a:pPr>
            <a:r>
              <a:rPr lang="en-US" b="0" dirty="0"/>
              <a:t>The following measure was added to the 2021 Medicaid Child Core Set.</a:t>
            </a:r>
          </a:p>
          <a:p>
            <a:pPr lvl="1"/>
            <a:r>
              <a:rPr lang="en-US" b="0" dirty="0"/>
              <a:t>We excluded Low-Risk Cesarean Delivery, as it is a hospital measure.</a:t>
            </a:r>
          </a:p>
          <a:p>
            <a:r>
              <a:rPr lang="en-US" dirty="0"/>
              <a:t>Does the Taskforce recommend adding either of the measure below to the Aligned Measure Set?</a:t>
            </a:r>
          </a:p>
          <a:p>
            <a:endParaRPr lang="en-US" dirty="0"/>
          </a:p>
        </p:txBody>
      </p:sp>
      <p:graphicFrame>
        <p:nvGraphicFramePr>
          <p:cNvPr id="4" name="Table 4">
            <a:extLst>
              <a:ext uri="{FF2B5EF4-FFF2-40B4-BE49-F238E27FC236}">
                <a16:creationId xmlns:a16="http://schemas.microsoft.com/office/drawing/2014/main" id="{C0FF9058-F080-4048-BC3C-7471FCA612D2}"/>
              </a:ext>
            </a:extLst>
          </p:cNvPr>
          <p:cNvGraphicFramePr>
            <a:graphicFrameLocks noGrp="1"/>
          </p:cNvGraphicFramePr>
          <p:nvPr>
            <p:extLst>
              <p:ext uri="{D42A27DB-BD31-4B8C-83A1-F6EECF244321}">
                <p14:modId xmlns:p14="http://schemas.microsoft.com/office/powerpoint/2010/main" val="348848607"/>
              </p:ext>
            </p:extLst>
          </p:nvPr>
        </p:nvGraphicFramePr>
        <p:xfrm>
          <a:off x="315935" y="3391637"/>
          <a:ext cx="8701455" cy="2125071"/>
        </p:xfrm>
        <a:graphic>
          <a:graphicData uri="http://schemas.openxmlformats.org/drawingml/2006/table">
            <a:tbl>
              <a:tblPr firstRow="1" bandRow="1">
                <a:tableStyleId>{5C22544A-7EE6-4342-B048-85BDC9FD1C3A}</a:tableStyleId>
              </a:tblPr>
              <a:tblGrid>
                <a:gridCol w="1317656">
                  <a:extLst>
                    <a:ext uri="{9D8B030D-6E8A-4147-A177-3AD203B41FA5}">
                      <a16:colId xmlns:a16="http://schemas.microsoft.com/office/drawing/2014/main" val="2173425920"/>
                    </a:ext>
                  </a:extLst>
                </a:gridCol>
                <a:gridCol w="1573842">
                  <a:extLst>
                    <a:ext uri="{9D8B030D-6E8A-4147-A177-3AD203B41FA5}">
                      <a16:colId xmlns:a16="http://schemas.microsoft.com/office/drawing/2014/main" val="1495553105"/>
                    </a:ext>
                  </a:extLst>
                </a:gridCol>
                <a:gridCol w="5809957">
                  <a:extLst>
                    <a:ext uri="{9D8B030D-6E8A-4147-A177-3AD203B41FA5}">
                      <a16:colId xmlns:a16="http://schemas.microsoft.com/office/drawing/2014/main" val="2701038529"/>
                    </a:ext>
                  </a:extLst>
                </a:gridCol>
              </a:tblGrid>
              <a:tr h="387711">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726841708"/>
                  </a:ext>
                </a:extLst>
              </a:tr>
              <a:tr h="370840">
                <a:tc>
                  <a:txBody>
                    <a:bodyPr/>
                    <a:lstStyle/>
                    <a:p>
                      <a:r>
                        <a:rPr lang="en-US" dirty="0">
                          <a:latin typeface="Book Antiqua" panose="02040602050305030304" pitchFamily="18" charset="0"/>
                        </a:rPr>
                        <a:t>Sealant Receipt on Permanent 1st Molars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American Dental Association /Dental Quality Alliance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Percentage of children who have ever received sealants on permanent first molar teeth by their 10</a:t>
                      </a:r>
                      <a:r>
                        <a:rPr lang="en-US" baseline="30000" dirty="0">
                          <a:latin typeface="Book Antiqua" panose="02040602050305030304" pitchFamily="18" charset="0"/>
                        </a:rPr>
                        <a:t>th</a:t>
                      </a:r>
                      <a:r>
                        <a:rPr lang="en-US" dirty="0">
                          <a:latin typeface="Book Antiqua" panose="02040602050305030304" pitchFamily="18" charset="0"/>
                        </a:rPr>
                        <a:t> birthdate.</a:t>
                      </a:r>
                    </a:p>
                    <a:p>
                      <a:r>
                        <a:rPr lang="en-US" i="1" dirty="0">
                          <a:latin typeface="Book Antiqua" panose="02040602050305030304" pitchFamily="18" charset="0"/>
                        </a:rPr>
                        <a:t>Replaced Dental Sealants for 6-9-Year-Old Children at Elevated Caries Risk, which is being retired by the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62614"/>
                  </a:ext>
                </a:extLst>
              </a:tr>
            </a:tbl>
          </a:graphicData>
        </a:graphic>
      </p:graphicFrame>
    </p:spTree>
    <p:extLst>
      <p:ext uri="{BB962C8B-B14F-4D97-AF65-F5344CB8AC3E}">
        <p14:creationId xmlns:p14="http://schemas.microsoft.com/office/powerpoint/2010/main" val="29079428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05A1-BF64-4FC0-B871-8A9C64220F7D}"/>
              </a:ext>
            </a:extLst>
          </p:cNvPr>
          <p:cNvSpPr>
            <a:spLocks noGrp="1"/>
          </p:cNvSpPr>
          <p:nvPr>
            <p:ph type="title"/>
          </p:nvPr>
        </p:nvSpPr>
        <p:spPr/>
        <p:txBody>
          <a:bodyPr/>
          <a:lstStyle/>
          <a:p>
            <a:r>
              <a:rPr lang="en-US" dirty="0"/>
              <a:t>Proposed HEDIS Changes</a:t>
            </a:r>
          </a:p>
        </p:txBody>
      </p:sp>
      <p:sp>
        <p:nvSpPr>
          <p:cNvPr id="3" name="Content Placeholder 2">
            <a:extLst>
              <a:ext uri="{FF2B5EF4-FFF2-40B4-BE49-F238E27FC236}">
                <a16:creationId xmlns:a16="http://schemas.microsoft.com/office/drawing/2014/main" id="{CD926FAF-1182-4146-AA14-ACE4CC8DE26D}"/>
              </a:ext>
            </a:extLst>
          </p:cNvPr>
          <p:cNvSpPr>
            <a:spLocks noGrp="1"/>
          </p:cNvSpPr>
          <p:nvPr>
            <p:ph sz="half" idx="1"/>
          </p:nvPr>
        </p:nvSpPr>
        <p:spPr>
          <a:xfrm>
            <a:off x="533400" y="1252329"/>
            <a:ext cx="8077200" cy="5307497"/>
          </a:xfrm>
        </p:spPr>
        <p:txBody>
          <a:bodyPr/>
          <a:lstStyle/>
          <a:p>
            <a:r>
              <a:rPr lang="en-US" b="0" dirty="0"/>
              <a:t>Taskforce staff have reviewed </a:t>
            </a:r>
            <a:r>
              <a:rPr lang="en-US" b="0" dirty="0">
                <a:solidFill>
                  <a:srgbClr val="0070C0"/>
                </a:solidFill>
                <a:hlinkClick r:id="rId2">
                  <a:extLst>
                    <a:ext uri="{A12FA001-AC4F-418D-AE19-62706E023703}">
                      <ahyp:hlinkClr xmlns:ahyp="http://schemas.microsoft.com/office/drawing/2018/hyperlinkcolor" val="tx"/>
                    </a:ext>
                  </a:extLst>
                </a:hlinkClick>
              </a:rPr>
              <a:t>NCQA’s public comment request </a:t>
            </a:r>
            <a:r>
              <a:rPr lang="en-US" b="0" dirty="0"/>
              <a:t>for HEDIS measurement year 2022.</a:t>
            </a:r>
          </a:p>
          <a:p>
            <a:pPr>
              <a:spcAft>
                <a:spcPts val="600"/>
              </a:spcAft>
            </a:pPr>
            <a:r>
              <a:rPr lang="en-US" b="0" dirty="0"/>
              <a:t>In addition to the proposal on stratification by race and ethnicity for select HEDIS measures and new measures (discussed during the March meeting), we also want to share with you measures within the Aligned Measure Set with a proposed change.</a:t>
            </a:r>
          </a:p>
          <a:p>
            <a:pPr lvl="1"/>
            <a:r>
              <a:rPr lang="en-US" b="0" dirty="0"/>
              <a:t>We excluded measures without a substantive change.</a:t>
            </a:r>
          </a:p>
          <a:p>
            <a:r>
              <a:rPr lang="en-US" b="0" dirty="0"/>
              <a:t>One factor we’ve included for your consideration is ECDS reporting.  Before looking at individual measures with changes, we will review highlights from NCQA’s proposed ECDS reporting roadmap.</a:t>
            </a:r>
          </a:p>
          <a:p>
            <a:r>
              <a:rPr lang="en-US" dirty="0"/>
              <a:t>As we review these proposed changes, please consider whether any of these proposed changes would influence your recommendation on retention and placement of the given measure within the Aligned Measure Set for 2022.</a:t>
            </a:r>
          </a:p>
        </p:txBody>
      </p:sp>
    </p:spTree>
    <p:extLst>
      <p:ext uri="{BB962C8B-B14F-4D97-AF65-F5344CB8AC3E}">
        <p14:creationId xmlns:p14="http://schemas.microsoft.com/office/powerpoint/2010/main" val="4454299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061-BCCD-4A85-846B-DC970B97F4FC}"/>
              </a:ext>
            </a:extLst>
          </p:cNvPr>
          <p:cNvSpPr>
            <a:spLocks noGrp="1"/>
          </p:cNvSpPr>
          <p:nvPr>
            <p:ph type="title"/>
          </p:nvPr>
        </p:nvSpPr>
        <p:spPr/>
        <p:txBody>
          <a:bodyPr/>
          <a:lstStyle/>
          <a:p>
            <a:r>
              <a:rPr lang="en-US" dirty="0"/>
              <a:t>ECDS Roadmap</a:t>
            </a:r>
          </a:p>
        </p:txBody>
      </p:sp>
      <p:sp>
        <p:nvSpPr>
          <p:cNvPr id="3" name="Content Placeholder 2">
            <a:extLst>
              <a:ext uri="{FF2B5EF4-FFF2-40B4-BE49-F238E27FC236}">
                <a16:creationId xmlns:a16="http://schemas.microsoft.com/office/drawing/2014/main" id="{D0E65412-C2A9-493A-A29B-2861F2AED47C}"/>
              </a:ext>
            </a:extLst>
          </p:cNvPr>
          <p:cNvSpPr>
            <a:spLocks noGrp="1"/>
          </p:cNvSpPr>
          <p:nvPr>
            <p:ph sz="half" idx="1"/>
          </p:nvPr>
        </p:nvSpPr>
        <p:spPr>
          <a:xfrm>
            <a:off x="533399" y="1315329"/>
            <a:ext cx="8483991" cy="5240216"/>
          </a:xfrm>
        </p:spPr>
        <p:txBody>
          <a:bodyPr/>
          <a:lstStyle/>
          <a:p>
            <a:r>
              <a:rPr lang="en-US" b="0" dirty="0"/>
              <a:t>ECDS is a HEDIS reporting standard introduced in 2015 that encourages the use and sharing of electronic clinical data across health care systems. </a:t>
            </a:r>
          </a:p>
          <a:p>
            <a:r>
              <a:rPr lang="en-US" b="0" dirty="0"/>
              <a:t>NCQA introduced a variety of measures for ECDS reporting over the last five years, including new measures addressing behavioral health and immunizations. </a:t>
            </a:r>
          </a:p>
          <a:p>
            <a:pPr>
              <a:spcAft>
                <a:spcPts val="600"/>
              </a:spcAft>
            </a:pPr>
            <a:r>
              <a:rPr lang="en-US" b="0" dirty="0"/>
              <a:t>For Measurement Year (MY) 2019, NCQA allowed voluntary ECDS reporting alongside traditional reporting for three existing HEDIS measures (two of which are Menu Set measures):</a:t>
            </a:r>
          </a:p>
          <a:p>
            <a:pPr lvl="1">
              <a:spcAft>
                <a:spcPts val="0"/>
              </a:spcAft>
            </a:pPr>
            <a:r>
              <a:rPr lang="en-US" b="0" dirty="0">
                <a:solidFill>
                  <a:srgbClr val="003366"/>
                </a:solidFill>
              </a:rPr>
              <a:t>Breast Cancer Screening (BCS)</a:t>
            </a:r>
          </a:p>
          <a:p>
            <a:pPr lvl="1">
              <a:spcAft>
                <a:spcPts val="0"/>
              </a:spcAft>
            </a:pPr>
            <a:r>
              <a:rPr lang="en-US" b="0" dirty="0">
                <a:solidFill>
                  <a:srgbClr val="003366"/>
                </a:solidFill>
              </a:rPr>
              <a:t>Follow-Up Care for Children Prescribed ADHD Medication (ADD)</a:t>
            </a:r>
          </a:p>
          <a:p>
            <a:pPr lvl="1"/>
            <a:r>
              <a:rPr lang="en-US" b="0" dirty="0">
                <a:solidFill>
                  <a:srgbClr val="003366"/>
                </a:solidFill>
              </a:rPr>
              <a:t>Colorectal Cancer Screening (COL)</a:t>
            </a:r>
          </a:p>
          <a:p>
            <a:r>
              <a:rPr lang="en-US" dirty="0"/>
              <a:t>NCQA has proposed a timeline to remove the Administrative reporting method for BCS and ADD for MY 2023 and for the Hybrid method in COL for MY 2024.</a:t>
            </a:r>
            <a:endParaRPr lang="en-US" b="0" dirty="0"/>
          </a:p>
        </p:txBody>
      </p:sp>
    </p:spTree>
    <p:extLst>
      <p:ext uri="{BB962C8B-B14F-4D97-AF65-F5344CB8AC3E}">
        <p14:creationId xmlns:p14="http://schemas.microsoft.com/office/powerpoint/2010/main" val="11688124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6061-BCCD-4A85-846B-DC970B97F4FC}"/>
              </a:ext>
            </a:extLst>
          </p:cNvPr>
          <p:cNvSpPr>
            <a:spLocks noGrp="1"/>
          </p:cNvSpPr>
          <p:nvPr>
            <p:ph type="title"/>
          </p:nvPr>
        </p:nvSpPr>
        <p:spPr/>
        <p:txBody>
          <a:bodyPr/>
          <a:lstStyle/>
          <a:p>
            <a:r>
              <a:rPr lang="en-US" dirty="0"/>
              <a:t>ECDS Roadmap</a:t>
            </a:r>
          </a:p>
        </p:txBody>
      </p:sp>
      <p:sp>
        <p:nvSpPr>
          <p:cNvPr id="3" name="Content Placeholder 2">
            <a:extLst>
              <a:ext uri="{FF2B5EF4-FFF2-40B4-BE49-F238E27FC236}">
                <a16:creationId xmlns:a16="http://schemas.microsoft.com/office/drawing/2014/main" id="{D0E65412-C2A9-493A-A29B-2861F2AED47C}"/>
              </a:ext>
            </a:extLst>
          </p:cNvPr>
          <p:cNvSpPr>
            <a:spLocks noGrp="1"/>
          </p:cNvSpPr>
          <p:nvPr>
            <p:ph sz="half" idx="1"/>
          </p:nvPr>
        </p:nvSpPr>
        <p:spPr>
          <a:xfrm>
            <a:off x="533399" y="1315329"/>
            <a:ext cx="8483991" cy="4556234"/>
          </a:xfrm>
        </p:spPr>
        <p:txBody>
          <a:bodyPr/>
          <a:lstStyle/>
          <a:p>
            <a:r>
              <a:rPr lang="en-US" b="0" dirty="0"/>
              <a:t>NCQA has also proposed expanding voluntary ECDS reporting.</a:t>
            </a:r>
          </a:p>
          <a:p>
            <a:pPr lvl="1">
              <a:spcAft>
                <a:spcPts val="600"/>
              </a:spcAft>
            </a:pPr>
            <a:r>
              <a:rPr lang="en-US" b="0" dirty="0"/>
              <a:t>For MY 2022:</a:t>
            </a:r>
          </a:p>
          <a:p>
            <a:pPr lvl="3">
              <a:spcAft>
                <a:spcPts val="0"/>
              </a:spcAft>
              <a:buFont typeface="Arial" panose="020B0604020202020204" pitchFamily="34" charset="0"/>
              <a:buChar char="•"/>
            </a:pPr>
            <a:r>
              <a:rPr lang="en-US" sz="2000" b="0" dirty="0">
                <a:latin typeface="Book Antiqua" panose="02040602050305030304" pitchFamily="18" charset="0"/>
              </a:rPr>
              <a:t>Childhood Immunization Status (CIS)</a:t>
            </a:r>
          </a:p>
          <a:p>
            <a:pPr lvl="3">
              <a:spcAft>
                <a:spcPts val="0"/>
              </a:spcAft>
              <a:buFont typeface="Arial" panose="020B0604020202020204" pitchFamily="34" charset="0"/>
              <a:buChar char="•"/>
            </a:pPr>
            <a:r>
              <a:rPr lang="en-US" sz="2000" b="0" dirty="0">
                <a:latin typeface="Book Antiqua" panose="02040602050305030304" pitchFamily="18" charset="0"/>
              </a:rPr>
              <a:t>Immunizations for Adolescents (IMA) </a:t>
            </a:r>
          </a:p>
          <a:p>
            <a:pPr lvl="3">
              <a:buFont typeface="Arial" panose="020B0604020202020204" pitchFamily="34" charset="0"/>
              <a:buChar char="•"/>
            </a:pPr>
            <a:r>
              <a:rPr lang="en-US" sz="2000" b="0" dirty="0">
                <a:latin typeface="Book Antiqua" panose="02040602050305030304" pitchFamily="18" charset="0"/>
              </a:rPr>
              <a:t>Metabolic Monitoring for Children and Adolescents on Antipsychotics (APM)</a:t>
            </a:r>
          </a:p>
          <a:p>
            <a:pPr lvl="1">
              <a:spcAft>
                <a:spcPts val="600"/>
              </a:spcAft>
            </a:pPr>
            <a:r>
              <a:rPr lang="en-US" b="0" dirty="0"/>
              <a:t>For MY 2023:</a:t>
            </a:r>
          </a:p>
          <a:p>
            <a:pPr lvl="3">
              <a:buFont typeface="Arial" panose="020B0604020202020204" pitchFamily="34" charset="0"/>
              <a:buChar char="•"/>
            </a:pPr>
            <a:r>
              <a:rPr lang="en-US" sz="2000" b="0" dirty="0">
                <a:latin typeface="Book Antiqua" panose="02040602050305030304" pitchFamily="18" charset="0"/>
              </a:rPr>
              <a:t>Cervical Cancer Screening (CCS)</a:t>
            </a:r>
          </a:p>
        </p:txBody>
      </p:sp>
    </p:spTree>
    <p:extLst>
      <p:ext uri="{BB962C8B-B14F-4D97-AF65-F5344CB8AC3E}">
        <p14:creationId xmlns:p14="http://schemas.microsoft.com/office/powerpoint/2010/main" val="36833790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Core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3821212244"/>
              </p:ext>
            </p:extLst>
          </p:nvPr>
        </p:nvGraphicFramePr>
        <p:xfrm>
          <a:off x="372010" y="1730613"/>
          <a:ext cx="8617245" cy="1397762"/>
        </p:xfrm>
        <a:graphic>
          <a:graphicData uri="http://schemas.openxmlformats.org/drawingml/2006/table">
            <a:tbl>
              <a:tblPr firstRow="1" bandRow="1">
                <a:tableStyleId>{21E4AEA4-8DFA-4A89-87EB-49C32662AFE0}</a:tableStyleId>
              </a:tblPr>
              <a:tblGrid>
                <a:gridCol w="1414587">
                  <a:extLst>
                    <a:ext uri="{9D8B030D-6E8A-4147-A177-3AD203B41FA5}">
                      <a16:colId xmlns:a16="http://schemas.microsoft.com/office/drawing/2014/main" val="731417345"/>
                    </a:ext>
                  </a:extLst>
                </a:gridCol>
                <a:gridCol w="1927274">
                  <a:extLst>
                    <a:ext uri="{9D8B030D-6E8A-4147-A177-3AD203B41FA5}">
                      <a16:colId xmlns:a16="http://schemas.microsoft.com/office/drawing/2014/main" val="1596741704"/>
                    </a:ext>
                  </a:extLst>
                </a:gridCol>
                <a:gridCol w="1776979">
                  <a:extLst>
                    <a:ext uri="{9D8B030D-6E8A-4147-A177-3AD203B41FA5}">
                      <a16:colId xmlns:a16="http://schemas.microsoft.com/office/drawing/2014/main" val="4086444159"/>
                    </a:ext>
                  </a:extLst>
                </a:gridCol>
                <a:gridCol w="3498405">
                  <a:extLst>
                    <a:ext uri="{9D8B030D-6E8A-4147-A177-3AD203B41FA5}">
                      <a16:colId xmlns:a16="http://schemas.microsoft.com/office/drawing/2014/main" val="1409331891"/>
                    </a:ext>
                  </a:extLst>
                </a:gridCol>
              </a:tblGrid>
              <a:tr h="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1" dirty="0">
                          <a:effectLst/>
                          <a:latin typeface="Book Antiqua" panose="02040602050305030304" pitchFamily="18" charset="0"/>
                          <a:cs typeface="Times New Roman" panose="02020603050405020304" pitchFamily="18" charset="0"/>
                        </a:rPr>
                        <a:t>Core  Set</a:t>
                      </a:r>
                      <a:endParaRPr lang="en-US" sz="18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algn="l">
                        <a:lnSpc>
                          <a:spcPct val="100000"/>
                        </a:lnSpc>
                        <a:spcBef>
                          <a:spcPts val="600"/>
                        </a:spcBef>
                        <a:spcAft>
                          <a:spcPts val="12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Controlling High Blood Pressure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rPr>
                        <a:t>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145681"/>
                  </a:ext>
                </a:extLst>
              </a:tr>
            </a:tbl>
          </a:graphicData>
        </a:graphic>
      </p:graphicFrame>
    </p:spTree>
    <p:extLst>
      <p:ext uri="{BB962C8B-B14F-4D97-AF65-F5344CB8AC3E}">
        <p14:creationId xmlns:p14="http://schemas.microsoft.com/office/powerpoint/2010/main" val="13870181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Menu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2083958230"/>
              </p:ext>
            </p:extLst>
          </p:nvPr>
        </p:nvGraphicFramePr>
        <p:xfrm>
          <a:off x="232118" y="1204922"/>
          <a:ext cx="8764172" cy="5663629"/>
        </p:xfrm>
        <a:graphic>
          <a:graphicData uri="http://schemas.openxmlformats.org/drawingml/2006/table">
            <a:tbl>
              <a:tblPr firstRow="1" bandRow="1">
                <a:tableStyleId>{21E4AEA4-8DFA-4A89-87EB-49C32662AFE0}</a:tableStyleId>
              </a:tblPr>
              <a:tblGrid>
                <a:gridCol w="1364566">
                  <a:extLst>
                    <a:ext uri="{9D8B030D-6E8A-4147-A177-3AD203B41FA5}">
                      <a16:colId xmlns:a16="http://schemas.microsoft.com/office/drawing/2014/main" val="731417345"/>
                    </a:ext>
                  </a:extLst>
                </a:gridCol>
                <a:gridCol w="1465015">
                  <a:extLst>
                    <a:ext uri="{9D8B030D-6E8A-4147-A177-3AD203B41FA5}">
                      <a16:colId xmlns:a16="http://schemas.microsoft.com/office/drawing/2014/main" val="1596741704"/>
                    </a:ext>
                  </a:extLst>
                </a:gridCol>
                <a:gridCol w="2291137">
                  <a:extLst>
                    <a:ext uri="{9D8B030D-6E8A-4147-A177-3AD203B41FA5}">
                      <a16:colId xmlns:a16="http://schemas.microsoft.com/office/drawing/2014/main" val="4086444159"/>
                    </a:ext>
                  </a:extLst>
                </a:gridCol>
                <a:gridCol w="3643454">
                  <a:extLst>
                    <a:ext uri="{9D8B030D-6E8A-4147-A177-3AD203B41FA5}">
                      <a16:colId xmlns:a16="http://schemas.microsoft.com/office/drawing/2014/main"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700" b="1" dirty="0">
                          <a:effectLst/>
                          <a:latin typeface="Book Antiqua" panose="02040602050305030304" pitchFamily="18" charset="0"/>
                          <a:cs typeface="Times New Roman" panose="02020603050405020304" pitchFamily="18" charset="0"/>
                        </a:rPr>
                        <a:t>Menu Set</a:t>
                      </a:r>
                      <a:endParaRPr lang="en-US" sz="17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Breast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Book Antiqua" panose="02040602050305030304" pitchFamily="18" charset="0"/>
                        </a:rPr>
                        <a:t>MY 2022 –ECDS Optional</a:t>
                      </a:r>
                    </a:p>
                    <a:p>
                      <a:pPr algn="l"/>
                      <a:r>
                        <a:rPr lang="en-US" sz="1700" dirty="0">
                          <a:latin typeface="Book Antiqua" panose="02040602050305030304" pitchFamily="18" charset="0"/>
                        </a:rPr>
                        <a:t>MY 2023 – ECDS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65735"/>
                  </a:ext>
                </a:extLst>
              </a:tr>
              <a:tr h="339432">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Cervical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 2023 –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79701"/>
                  </a:ext>
                </a:extLst>
              </a:tr>
              <a:tr h="339432">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Childhood Immunization Status (Combo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 2022 –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solidFill>
                            <a:srgbClr val="003366"/>
                          </a:solidFill>
                          <a:latin typeface="Book Antiqua" panose="02040602050305030304" pitchFamily="18" charset="0"/>
                        </a:rPr>
                        <a:t>For MY 2022, proposal for previous optional exclusions for contraindications to vaccinations for CIS and IMA to be respecified as required exclusions or included in the numerator to better align with their clinical intent.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701861"/>
                  </a:ext>
                </a:extLst>
              </a:tr>
              <a:tr h="575298">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Colorectal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Book Antiqua" panose="02040602050305030304" pitchFamily="18" charset="0"/>
                        </a:rPr>
                        <a:t>MY 2022 – ECDS Optional</a:t>
                      </a:r>
                    </a:p>
                    <a:p>
                      <a:pPr algn="l"/>
                      <a:r>
                        <a:rPr lang="en-US" sz="1700" dirty="0">
                          <a:latin typeface="Book Antiqua" panose="02040602050305030304" pitchFamily="18" charset="0"/>
                        </a:rPr>
                        <a:t>MY 2023 – ECDS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065111"/>
                  </a:ext>
                </a:extLst>
              </a:tr>
              <a:tr h="575298">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Comp. Diabetes Care: Eye Exam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Non-substantive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540020"/>
                  </a:ext>
                </a:extLst>
              </a:tr>
            </a:tbl>
          </a:graphicData>
        </a:graphic>
      </p:graphicFrame>
    </p:spTree>
    <p:extLst>
      <p:ext uri="{BB962C8B-B14F-4D97-AF65-F5344CB8AC3E}">
        <p14:creationId xmlns:p14="http://schemas.microsoft.com/office/powerpoint/2010/main" val="1190441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cs typeface="Times New Roman" panose="02020603050405020304" pitchFamily="18" charset="0"/>
              </a:rPr>
              <a:t>Follow-up items from April </a:t>
            </a:r>
          </a:p>
          <a:p>
            <a:pPr marL="644525" lvl="1" indent="-457200">
              <a:buFont typeface="+mj-lt"/>
              <a:buAutoNum type="alphaLcPeriod"/>
            </a:pPr>
            <a:r>
              <a:rPr lang="en-US" b="0" dirty="0">
                <a:cs typeface="Times New Roman" panose="02020603050405020304" pitchFamily="18" charset="0"/>
              </a:rPr>
              <a:t>Social risk factor screening measures</a:t>
            </a:r>
          </a:p>
          <a:p>
            <a:pPr marL="644525" lvl="1" indent="-457200">
              <a:buFont typeface="+mj-lt"/>
              <a:buAutoNum type="alphaLcPeriod"/>
            </a:pPr>
            <a:r>
              <a:rPr lang="en-US" b="0" dirty="0">
                <a:cs typeface="Times New Roman" panose="02020603050405020304" pitchFamily="18" charset="0"/>
              </a:rPr>
              <a:t>Substance Use Treatment in Primary Care</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Continuation of Annual Review </a:t>
            </a:r>
          </a:p>
          <a:p>
            <a:pPr marL="644525" lvl="1" indent="-457200">
              <a:buFont typeface="+mj-lt"/>
              <a:buAutoNum type="alphaLcPeriod"/>
            </a:pPr>
            <a:r>
              <a:rPr lang="en-US" b="0" dirty="0">
                <a:cs typeface="Times New Roman" panose="02020603050405020304" pitchFamily="18" charset="0"/>
              </a:rPr>
              <a:t>Consider new HEDIS and CMS measures</a:t>
            </a:r>
          </a:p>
          <a:p>
            <a:pPr marL="644525" lvl="1" indent="-457200">
              <a:buFont typeface="+mj-lt"/>
              <a:buAutoNum type="alphaLcPeriod"/>
            </a:pPr>
            <a:r>
              <a:rPr lang="en-US" b="0" dirty="0">
                <a:cs typeface="Times New Roman" panose="02020603050405020304" pitchFamily="18" charset="0"/>
              </a:rPr>
              <a:t>Consider proposed HEDIS changes</a:t>
            </a:r>
          </a:p>
          <a:p>
            <a:pPr marL="644525" lvl="1" indent="-457200">
              <a:buFont typeface="+mj-lt"/>
              <a:buAutoNum type="alphaLcPeriod"/>
            </a:pPr>
            <a:r>
              <a:rPr lang="en-US" b="0" dirty="0">
                <a:cs typeface="Times New Roman" panose="02020603050405020304" pitchFamily="18" charset="0"/>
              </a:rPr>
              <a:t>Consider care coordination measures</a:t>
            </a:r>
          </a:p>
          <a:p>
            <a:pPr marL="644525" lvl="1" indent="-457200">
              <a:buFont typeface="+mj-lt"/>
              <a:buAutoNum type="alphaLcPeriod"/>
            </a:pPr>
            <a:r>
              <a:rPr lang="en-US" b="0" dirty="0">
                <a:cs typeface="Times New Roman" panose="02020603050405020304" pitchFamily="18" charset="0"/>
              </a:rPr>
              <a:t>Consider fluoride varnish measures</a:t>
            </a:r>
          </a:p>
          <a:p>
            <a:pPr marL="457200" indent="-457200">
              <a:buFont typeface="+mj-lt"/>
              <a:buAutoNum type="arabicPeriod"/>
            </a:pPr>
            <a:r>
              <a:rPr lang="en-US" dirty="0">
                <a:cs typeface="Times New Roman" panose="02020603050405020304" pitchFamily="18" charset="0"/>
              </a:rPr>
              <a:t>Recommendations from the Health Equity Work Group</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Recommended Changes to the Aligned Measure Set </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Next steps</a:t>
            </a:r>
            <a:endParaRPr lang="en-US" dirty="0"/>
          </a:p>
        </p:txBody>
      </p:sp>
      <p:sp>
        <p:nvSpPr>
          <p:cNvPr id="5" name="Rectangle 4">
            <a:extLst>
              <a:ext uri="{FF2B5EF4-FFF2-40B4-BE49-F238E27FC236}">
                <a16:creationId xmlns:a16="http://schemas.microsoft.com/office/drawing/2014/main" id="{D3915D3D-656E-48AA-8D63-358A7E5AA453}"/>
              </a:ext>
            </a:extLst>
          </p:cNvPr>
          <p:cNvSpPr/>
          <p:nvPr/>
        </p:nvSpPr>
        <p:spPr>
          <a:xfrm>
            <a:off x="0" y="106615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Menu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3026834840"/>
              </p:ext>
            </p:extLst>
          </p:nvPr>
        </p:nvGraphicFramePr>
        <p:xfrm>
          <a:off x="218050" y="1082556"/>
          <a:ext cx="8764172" cy="5387785"/>
        </p:xfrm>
        <a:graphic>
          <a:graphicData uri="http://schemas.openxmlformats.org/drawingml/2006/table">
            <a:tbl>
              <a:tblPr firstRow="1" bandRow="1">
                <a:tableStyleId>{21E4AEA4-8DFA-4A89-87EB-49C32662AFE0}</a:tableStyleId>
              </a:tblPr>
              <a:tblGrid>
                <a:gridCol w="2271932">
                  <a:extLst>
                    <a:ext uri="{9D8B030D-6E8A-4147-A177-3AD203B41FA5}">
                      <a16:colId xmlns:a16="http://schemas.microsoft.com/office/drawing/2014/main" val="731417345"/>
                    </a:ext>
                  </a:extLst>
                </a:gridCol>
                <a:gridCol w="1420836">
                  <a:extLst>
                    <a:ext uri="{9D8B030D-6E8A-4147-A177-3AD203B41FA5}">
                      <a16:colId xmlns:a16="http://schemas.microsoft.com/office/drawing/2014/main" val="1596741704"/>
                    </a:ext>
                  </a:extLst>
                </a:gridCol>
                <a:gridCol w="1603717">
                  <a:extLst>
                    <a:ext uri="{9D8B030D-6E8A-4147-A177-3AD203B41FA5}">
                      <a16:colId xmlns:a16="http://schemas.microsoft.com/office/drawing/2014/main" val="4086444159"/>
                    </a:ext>
                  </a:extLst>
                </a:gridCol>
                <a:gridCol w="3467687">
                  <a:extLst>
                    <a:ext uri="{9D8B030D-6E8A-4147-A177-3AD203B41FA5}">
                      <a16:colId xmlns:a16="http://schemas.microsoft.com/office/drawing/2014/main"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600" b="1" dirty="0">
                          <a:effectLst/>
                          <a:latin typeface="Book Antiqua" panose="02040602050305030304" pitchFamily="18" charset="0"/>
                          <a:cs typeface="Times New Roman" panose="02020603050405020304" pitchFamily="18" charset="0"/>
                        </a:rPr>
                        <a:t>Menu Set</a:t>
                      </a:r>
                      <a:endParaRPr lang="en-US" sz="16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Immunizations for Adolescents (Combo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MY 2022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4639019"/>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Initiation and Engagement of Alcohol and Other Drug Abuse or Dependence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600" dirty="0">
                          <a:solidFill>
                            <a:srgbClr val="003366"/>
                          </a:solidFill>
                          <a:latin typeface="Book Antiqua" panose="02040602050305030304" pitchFamily="18" charset="0"/>
                        </a:rPr>
                        <a:t>Changes discussed during the April 2021 Taskforce meeting.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847301"/>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Metabolic Monitoring for Children and Adolescents on Antipsychotics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MY 2022 –ECDS Optional</a:t>
                      </a:r>
                    </a:p>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841348"/>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Use of Imaging Studies for Low Back Pain</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6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Expanding the upper age limit from 50 to 74 years of age</a:t>
                      </a:r>
                    </a:p>
                    <a:p>
                      <a:pPr marL="342900" marR="0" lvl="0" indent="-342900">
                        <a:lnSpc>
                          <a:spcPct val="100000"/>
                        </a:lnSpc>
                        <a:spcBef>
                          <a:spcPts val="0"/>
                        </a:spcBef>
                        <a:spcAft>
                          <a:spcPts val="0"/>
                        </a:spcAft>
                        <a:buFont typeface="Symbol" panose="05050102010706020507" pitchFamily="18" charset="2"/>
                        <a:buChar char=""/>
                      </a:pPr>
                      <a:r>
                        <a:rPr lang="en-US" sz="16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Applying four additional guidelines-based clinical exclusions</a:t>
                      </a:r>
                    </a:p>
                    <a:p>
                      <a:pPr marL="342900" marR="0" lvl="0" indent="-342900">
                        <a:lnSpc>
                          <a:spcPct val="100000"/>
                        </a:lnSpc>
                        <a:spcBef>
                          <a:spcPts val="0"/>
                        </a:spcBef>
                        <a:spcAft>
                          <a:spcPts val="0"/>
                        </a:spcAft>
                        <a:buFont typeface="Symbol" panose="05050102010706020507" pitchFamily="18" charset="2"/>
                        <a:buChar char=""/>
                      </a:pPr>
                      <a:r>
                        <a:rPr lang="en-US" sz="16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Applying existing cross-cutting exclusions for members with advanced illness/frailty and in palliative care.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219771"/>
                  </a:ext>
                </a:extLst>
              </a:tr>
            </a:tbl>
          </a:graphicData>
        </a:graphic>
      </p:graphicFrame>
    </p:spTree>
    <p:extLst>
      <p:ext uri="{BB962C8B-B14F-4D97-AF65-F5344CB8AC3E}">
        <p14:creationId xmlns:p14="http://schemas.microsoft.com/office/powerpoint/2010/main" val="5667313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Monitoring Measures</a:t>
            </a:r>
          </a:p>
        </p:txBody>
      </p:sp>
      <p:sp>
        <p:nvSpPr>
          <p:cNvPr id="3" name="Content Placeholder 2">
            <a:extLst>
              <a:ext uri="{FF2B5EF4-FFF2-40B4-BE49-F238E27FC236}">
                <a16:creationId xmlns:a16="http://schemas.microsoft.com/office/drawing/2014/main"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96EDC3CB-491E-487B-8655-0D1E72ED314F}"/>
              </a:ext>
            </a:extLst>
          </p:cNvPr>
          <p:cNvGraphicFramePr>
            <a:graphicFrameLocks noGrp="1"/>
          </p:cNvGraphicFramePr>
          <p:nvPr>
            <p:extLst>
              <p:ext uri="{D42A27DB-BD31-4B8C-83A1-F6EECF244321}">
                <p14:modId xmlns:p14="http://schemas.microsoft.com/office/powerpoint/2010/main" val="2875386845"/>
              </p:ext>
            </p:extLst>
          </p:nvPr>
        </p:nvGraphicFramePr>
        <p:xfrm>
          <a:off x="189914" y="1071119"/>
          <a:ext cx="8764172" cy="4415282"/>
        </p:xfrm>
        <a:graphic>
          <a:graphicData uri="http://schemas.openxmlformats.org/drawingml/2006/table">
            <a:tbl>
              <a:tblPr firstRow="1" bandRow="1">
                <a:tableStyleId>{21E4AEA4-8DFA-4A89-87EB-49C32662AFE0}</a:tableStyleId>
              </a:tblPr>
              <a:tblGrid>
                <a:gridCol w="2314134">
                  <a:extLst>
                    <a:ext uri="{9D8B030D-6E8A-4147-A177-3AD203B41FA5}">
                      <a16:colId xmlns:a16="http://schemas.microsoft.com/office/drawing/2014/main" val="731417345"/>
                    </a:ext>
                  </a:extLst>
                </a:gridCol>
                <a:gridCol w="2293034">
                  <a:extLst>
                    <a:ext uri="{9D8B030D-6E8A-4147-A177-3AD203B41FA5}">
                      <a16:colId xmlns:a16="http://schemas.microsoft.com/office/drawing/2014/main" val="1596741704"/>
                    </a:ext>
                  </a:extLst>
                </a:gridCol>
                <a:gridCol w="2124222">
                  <a:extLst>
                    <a:ext uri="{9D8B030D-6E8A-4147-A177-3AD203B41FA5}">
                      <a16:colId xmlns:a16="http://schemas.microsoft.com/office/drawing/2014/main" val="4086444159"/>
                    </a:ext>
                  </a:extLst>
                </a:gridCol>
                <a:gridCol w="2032782">
                  <a:extLst>
                    <a:ext uri="{9D8B030D-6E8A-4147-A177-3AD203B41FA5}">
                      <a16:colId xmlns:a16="http://schemas.microsoft.com/office/drawing/2014/main"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1" dirty="0">
                          <a:effectLst/>
                          <a:latin typeface="Book Antiqua" panose="02040602050305030304" pitchFamily="18" charset="0"/>
                          <a:cs typeface="Times New Roman" panose="02020603050405020304" pitchFamily="18" charset="0"/>
                        </a:rPr>
                        <a:t>Monitoring Set</a:t>
                      </a:r>
                      <a:endParaRPr lang="en-US" sz="18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Comprehensive Diabetes Care: Hemoglobin A1c Testing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Retired for 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630453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Prenatal &amp; Postpartum Care: Timeliness of Prenatal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0439852"/>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Prenatal and Postpartum Care: Postpartum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 2022</a:t>
                      </a:r>
                    </a:p>
                    <a:p>
                      <a:pPr marL="0" marR="0" algn="l">
                        <a:lnSpc>
                          <a:spcPct val="100000"/>
                        </a:lnSpc>
                        <a:spcBef>
                          <a:spcPts val="600"/>
                        </a:spcBef>
                        <a:spcAft>
                          <a:spcPts val="12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993782"/>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Well-Child Visits in the First 30 Months of Life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477470"/>
                  </a:ext>
                </a:extLst>
              </a:tr>
            </a:tbl>
          </a:graphicData>
        </a:graphic>
      </p:graphicFrame>
    </p:spTree>
    <p:extLst>
      <p:ext uri="{BB962C8B-B14F-4D97-AF65-F5344CB8AC3E}">
        <p14:creationId xmlns:p14="http://schemas.microsoft.com/office/powerpoint/2010/main" val="12348974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E0F-EF25-4A8B-B1DA-8BCB45343423}"/>
              </a:ext>
            </a:extLst>
          </p:cNvPr>
          <p:cNvSpPr>
            <a:spLocks noGrp="1"/>
          </p:cNvSpPr>
          <p:nvPr>
            <p:ph type="title"/>
          </p:nvPr>
        </p:nvSpPr>
        <p:spPr/>
        <p:txBody>
          <a:bodyPr/>
          <a:lstStyle/>
          <a:p>
            <a:r>
              <a:rPr lang="en-US" dirty="0"/>
              <a:t>Care Coordination Measures</a:t>
            </a:r>
          </a:p>
        </p:txBody>
      </p:sp>
      <p:sp>
        <p:nvSpPr>
          <p:cNvPr id="3" name="Content Placeholder 2">
            <a:extLst>
              <a:ext uri="{FF2B5EF4-FFF2-40B4-BE49-F238E27FC236}">
                <a16:creationId xmlns:a16="http://schemas.microsoft.com/office/drawing/2014/main" id="{A28DD1A4-06BE-46F7-B20D-D9477CAED33D}"/>
              </a:ext>
            </a:extLst>
          </p:cNvPr>
          <p:cNvSpPr>
            <a:spLocks noGrp="1"/>
          </p:cNvSpPr>
          <p:nvPr>
            <p:ph sz="half" idx="1"/>
          </p:nvPr>
        </p:nvSpPr>
        <p:spPr>
          <a:xfrm>
            <a:off x="533400" y="1252330"/>
            <a:ext cx="8077200" cy="5294244"/>
          </a:xfrm>
        </p:spPr>
        <p:txBody>
          <a:bodyPr/>
          <a:lstStyle/>
          <a:p>
            <a:r>
              <a:rPr lang="en-US" dirty="0"/>
              <a:t>During the September 9, 2020 Taskforce meeting</a:t>
            </a:r>
            <a:r>
              <a:rPr lang="en-US" b="0" dirty="0"/>
              <a:t>, Taskforce members agreed with Clara Filice’s recommendation to add care coordination as a developmental priority given MassHealth’s interest in the topic.</a:t>
            </a:r>
          </a:p>
          <a:p>
            <a:pPr lvl="1"/>
            <a:r>
              <a:rPr lang="en-US" b="0" dirty="0"/>
              <a:t>Clara Filice asked that the Taskforce consider the inclusion of care coordination measures during the 2020-21 annual review.</a:t>
            </a:r>
          </a:p>
          <a:p>
            <a:r>
              <a:rPr lang="en-US" b="0" dirty="0"/>
              <a:t>Taskforce staff conducted an environmental scan of care coordination measures for the Taskforce to consider.</a:t>
            </a:r>
          </a:p>
          <a:p>
            <a:pPr>
              <a:spcAft>
                <a:spcPts val="600"/>
              </a:spcAft>
            </a:pPr>
            <a:r>
              <a:rPr lang="en-US" b="0" dirty="0"/>
              <a:t>We did so using the following sources:</a:t>
            </a:r>
          </a:p>
          <a:p>
            <a:pPr lvl="1">
              <a:spcAft>
                <a:spcPts val="0"/>
              </a:spcAft>
            </a:pPr>
            <a:r>
              <a:rPr lang="en-US" b="0" dirty="0"/>
              <a:t>National Quality Forum environmental scan of measures and measure concepts related to care coordination</a:t>
            </a:r>
          </a:p>
          <a:p>
            <a:pPr lvl="1">
              <a:spcAft>
                <a:spcPts val="0"/>
              </a:spcAft>
            </a:pPr>
            <a:r>
              <a:rPr lang="en-US" b="0" dirty="0"/>
              <a:t>Agency for Healthcare Research and Quality Care Coordination Measures Atlas</a:t>
            </a:r>
          </a:p>
          <a:p>
            <a:pPr lvl="1"/>
            <a:r>
              <a:rPr lang="en-US" b="0" dirty="0"/>
              <a:t>Centers for Medicare &amp; Medicaid Services’ Merit-Based Incentive Payment System 2020 measures list</a:t>
            </a:r>
          </a:p>
          <a:p>
            <a:endParaRPr lang="en-US" dirty="0"/>
          </a:p>
        </p:txBody>
      </p:sp>
    </p:spTree>
    <p:extLst>
      <p:ext uri="{BB962C8B-B14F-4D97-AF65-F5344CB8AC3E}">
        <p14:creationId xmlns:p14="http://schemas.microsoft.com/office/powerpoint/2010/main" val="9276162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C438-2F03-4843-8850-DE89D42E6DD6}"/>
              </a:ext>
            </a:extLst>
          </p:cNvPr>
          <p:cNvSpPr>
            <a:spLocks noGrp="1"/>
          </p:cNvSpPr>
          <p:nvPr>
            <p:ph type="title"/>
          </p:nvPr>
        </p:nvSpPr>
        <p:spPr/>
        <p:txBody>
          <a:bodyPr/>
          <a:lstStyle/>
          <a:p>
            <a:r>
              <a:rPr lang="en-US" dirty="0"/>
              <a:t>Care Coordination Measures: Background Information</a:t>
            </a:r>
          </a:p>
        </p:txBody>
      </p:sp>
      <p:sp>
        <p:nvSpPr>
          <p:cNvPr id="3" name="Content Placeholder 2">
            <a:extLst>
              <a:ext uri="{FF2B5EF4-FFF2-40B4-BE49-F238E27FC236}">
                <a16:creationId xmlns:a16="http://schemas.microsoft.com/office/drawing/2014/main" id="{BE18B50D-92CC-4F1C-A565-E9FD4A18BA0A}"/>
              </a:ext>
            </a:extLst>
          </p:cNvPr>
          <p:cNvSpPr>
            <a:spLocks noGrp="1"/>
          </p:cNvSpPr>
          <p:nvPr>
            <p:ph sz="half" idx="1"/>
          </p:nvPr>
        </p:nvSpPr>
        <p:spPr>
          <a:xfrm>
            <a:off x="436614" y="1244831"/>
            <a:ext cx="8077200" cy="5613169"/>
          </a:xfrm>
        </p:spPr>
        <p:txBody>
          <a:bodyPr/>
          <a:lstStyle/>
          <a:p>
            <a:r>
              <a:rPr lang="en-US" b="0" u="sng" dirty="0"/>
              <a:t>Historical context</a:t>
            </a:r>
            <a:r>
              <a:rPr lang="en-US" b="0" dirty="0"/>
              <a:t>: The Taskforce first considered the topic of care coordination measures on 2-27-18.</a:t>
            </a:r>
          </a:p>
          <a:p>
            <a:pPr lvl="1"/>
            <a:r>
              <a:rPr lang="en-US" b="0" dirty="0">
                <a:effectLst/>
                <a:cs typeface="Times New Roman" panose="02020603050405020304" pitchFamily="18" charset="0"/>
              </a:rPr>
              <a:t>At that time, Rich explained that </a:t>
            </a:r>
            <a:r>
              <a:rPr lang="en-US" b="0" i="1" dirty="0">
                <a:effectLst/>
                <a:cs typeface="Times New Roman" panose="02020603050405020304" pitchFamily="18" charset="0"/>
              </a:rPr>
              <a:t>care coordination </a:t>
            </a:r>
            <a:r>
              <a:rPr lang="en-US" b="0" dirty="0">
                <a:effectLst/>
                <a:cs typeface="Times New Roman" panose="02020603050405020304" pitchFamily="18" charset="0"/>
              </a:rPr>
              <a:t>is the set of activities that go with co-creating and implementing a care plan with a patient, family, and caregiver.  </a:t>
            </a:r>
            <a:r>
              <a:rPr lang="en-US" b="0" i="1" dirty="0">
                <a:effectLst/>
                <a:cs typeface="Times New Roman" panose="02020603050405020304" pitchFamily="18" charset="0"/>
              </a:rPr>
              <a:t>Care integration</a:t>
            </a:r>
            <a:r>
              <a:rPr lang="en-US" b="0" dirty="0">
                <a:effectLst/>
                <a:cs typeface="Times New Roman" panose="02020603050405020304" pitchFamily="18" charset="0"/>
              </a:rPr>
              <a:t> is related to the experience of an outcome (e.g., communication with care team, access to appointments, linkage to the community).  </a:t>
            </a:r>
          </a:p>
          <a:p>
            <a:pPr lvl="1"/>
            <a:r>
              <a:rPr lang="en-US" b="0" dirty="0">
                <a:effectLst/>
                <a:cs typeface="Times New Roman" panose="02020603050405020304" pitchFamily="18" charset="0"/>
              </a:rPr>
              <a:t>Rich described two complementary surveys for consideration.</a:t>
            </a:r>
          </a:p>
          <a:p>
            <a:pPr lvl="3">
              <a:buFont typeface="Arial" panose="020B0604020202020204" pitchFamily="34" charset="0"/>
              <a:buChar char="•"/>
            </a:pPr>
            <a:r>
              <a:rPr lang="en-US" b="1" dirty="0">
                <a:solidFill>
                  <a:srgbClr val="003366"/>
                </a:solidFill>
                <a:effectLst/>
                <a:latin typeface="Book Antiqua" panose="02040602050305030304" pitchFamily="18" charset="0"/>
                <a:cs typeface="Times New Roman" panose="02020603050405020304" pitchFamily="18" charset="0"/>
              </a:rPr>
              <a:t>Patient Perceptions of Integrated Care</a:t>
            </a:r>
            <a:r>
              <a:rPr lang="en-US" dirty="0">
                <a:solidFill>
                  <a:srgbClr val="003366"/>
                </a:solidFill>
                <a:effectLst/>
                <a:latin typeface="Book Antiqua" panose="02040602050305030304" pitchFamily="18" charset="0"/>
                <a:cs typeface="Times New Roman" panose="02020603050405020304" pitchFamily="18" charset="0"/>
              </a:rPr>
              <a:t> (</a:t>
            </a:r>
            <a:r>
              <a:rPr lang="en-US" b="0" dirty="0">
                <a:solidFill>
                  <a:srgbClr val="003366"/>
                </a:solidFill>
                <a:effectLst/>
                <a:latin typeface="Book Antiqua" panose="02040602050305030304" pitchFamily="18" charset="0"/>
                <a:cs typeface="Times New Roman" panose="02020603050405020304" pitchFamily="18" charset="0"/>
              </a:rPr>
              <a:t>PPIC): For adult patients.  Focuses on a primary care provider as the entity that anchors care, even for individuals with complex care needs.  </a:t>
            </a:r>
          </a:p>
          <a:p>
            <a:pPr lvl="3">
              <a:buFont typeface="Arial" panose="020B0604020202020204" pitchFamily="34" charset="0"/>
              <a:buChar char="•"/>
            </a:pPr>
            <a:r>
              <a:rPr lang="en-US" b="1" dirty="0">
                <a:solidFill>
                  <a:srgbClr val="003366"/>
                </a:solidFill>
                <a:effectLst/>
                <a:latin typeface="Book Antiqua" panose="02040602050305030304" pitchFamily="18" charset="0"/>
                <a:cs typeface="Times New Roman" panose="02020603050405020304" pitchFamily="18" charset="0"/>
              </a:rPr>
              <a:t>Pediatric Integrated Care Survey</a:t>
            </a:r>
            <a:r>
              <a:rPr lang="en-US" dirty="0">
                <a:solidFill>
                  <a:srgbClr val="003366"/>
                </a:solidFill>
                <a:effectLst/>
                <a:latin typeface="Book Antiqua" panose="02040602050305030304" pitchFamily="18" charset="0"/>
                <a:cs typeface="Times New Roman" panose="02020603050405020304" pitchFamily="18" charset="0"/>
              </a:rPr>
              <a:t> (</a:t>
            </a:r>
            <a:r>
              <a:rPr lang="en-US" b="0" dirty="0">
                <a:solidFill>
                  <a:srgbClr val="003366"/>
                </a:solidFill>
                <a:effectLst/>
                <a:latin typeface="Book Antiqua" panose="02040602050305030304" pitchFamily="18" charset="0"/>
                <a:cs typeface="Times New Roman" panose="02020603050405020304" pitchFamily="18" charset="0"/>
              </a:rPr>
              <a:t>PICS): For pediatric patients.  Allows a patient, family, or caregiver to evaluate the entirety of a care team, and not only a primary care provider.</a:t>
            </a:r>
          </a:p>
          <a:p>
            <a:pPr marL="342900" marR="0" lvl="0" indent="-342900">
              <a:spcBef>
                <a:spcPts val="0"/>
              </a:spcBef>
              <a:spcAft>
                <a:spcPts val="0"/>
              </a:spcAft>
              <a:buFont typeface="Symbol" panose="05050102010706020507" pitchFamily="18" charset="2"/>
              <a:buChar char=""/>
              <a:tabLst>
                <a:tab pos="5486400" algn="l"/>
              </a:tabLst>
            </a:pPr>
            <a:endParaRPr lang="en-US" sz="1800" b="0" dirty="0">
              <a:solidFill>
                <a:srgbClr val="003366"/>
              </a:solidFill>
              <a:effectLst/>
              <a:cs typeface="Times New Roman" panose="02020603050405020304" pitchFamily="18" charset="0"/>
            </a:endParaRPr>
          </a:p>
          <a:p>
            <a:endParaRPr lang="en-US" b="0" dirty="0"/>
          </a:p>
        </p:txBody>
      </p:sp>
    </p:spTree>
    <p:extLst>
      <p:ext uri="{BB962C8B-B14F-4D97-AF65-F5344CB8AC3E}">
        <p14:creationId xmlns:p14="http://schemas.microsoft.com/office/powerpoint/2010/main" val="8171100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C438-2F03-4843-8850-DE89D42E6DD6}"/>
              </a:ext>
            </a:extLst>
          </p:cNvPr>
          <p:cNvSpPr>
            <a:spLocks noGrp="1"/>
          </p:cNvSpPr>
          <p:nvPr>
            <p:ph type="title"/>
          </p:nvPr>
        </p:nvSpPr>
        <p:spPr/>
        <p:txBody>
          <a:bodyPr/>
          <a:lstStyle/>
          <a:p>
            <a:r>
              <a:rPr lang="en-US" dirty="0"/>
              <a:t>Care Coordination Measures: Background Information</a:t>
            </a:r>
          </a:p>
        </p:txBody>
      </p:sp>
      <p:sp>
        <p:nvSpPr>
          <p:cNvPr id="3" name="Content Placeholder 2">
            <a:extLst>
              <a:ext uri="{FF2B5EF4-FFF2-40B4-BE49-F238E27FC236}">
                <a16:creationId xmlns:a16="http://schemas.microsoft.com/office/drawing/2014/main" id="{BE18B50D-92CC-4F1C-A565-E9FD4A18BA0A}"/>
              </a:ext>
            </a:extLst>
          </p:cNvPr>
          <p:cNvSpPr>
            <a:spLocks noGrp="1"/>
          </p:cNvSpPr>
          <p:nvPr>
            <p:ph sz="half" idx="1"/>
          </p:nvPr>
        </p:nvSpPr>
        <p:spPr>
          <a:xfrm>
            <a:off x="533400" y="1104471"/>
            <a:ext cx="8077200" cy="5214135"/>
          </a:xfrm>
        </p:spPr>
        <p:txBody>
          <a:bodyPr/>
          <a:lstStyle/>
          <a:p>
            <a:pPr>
              <a:spcAft>
                <a:spcPts val="1800"/>
              </a:spcAft>
            </a:pPr>
            <a:r>
              <a:rPr lang="en-US" b="0" dirty="0">
                <a:effectLst/>
                <a:cs typeface="Times New Roman" panose="02020603050405020304" pitchFamily="18" charset="0"/>
              </a:rPr>
              <a:t>Three other surveys - Care Coordination Quality Measure for Primary Care (CCQM-PC), Client Perception of Coordination Questionnaire (CPCQ) and Family Experiences with Coordination of Care (FECC) – were briefly discussed but not endorsed.</a:t>
            </a:r>
          </a:p>
          <a:p>
            <a:pPr>
              <a:spcAft>
                <a:spcPts val="1800"/>
              </a:spcAft>
            </a:pPr>
            <a:r>
              <a:rPr lang="en-US" b="0" dirty="0">
                <a:effectLst/>
                <a:cs typeface="Times New Roman" panose="02020603050405020304" pitchFamily="18" charset="0"/>
              </a:rPr>
              <a:t>Barbra advocated for including one or more surveys to test in addition to CG-CAHPS.   She said care coordination </a:t>
            </a:r>
            <a:r>
              <a:rPr lang="en-US" b="0" dirty="0">
                <a:cs typeface="Times New Roman" panose="02020603050405020304" pitchFamily="18" charset="0"/>
              </a:rPr>
              <a:t>wa</a:t>
            </a:r>
            <a:r>
              <a:rPr lang="en-US" b="0" dirty="0">
                <a:effectLst/>
                <a:cs typeface="Times New Roman" panose="02020603050405020304" pitchFamily="18" charset="0"/>
              </a:rPr>
              <a:t>s partially addressed within CAHPS, but integration was not.  Others agreed.  </a:t>
            </a:r>
          </a:p>
          <a:p>
            <a:r>
              <a:rPr lang="en-US" b="0" dirty="0">
                <a:effectLst/>
                <a:cs typeface="Times New Roman" panose="02020603050405020304" pitchFamily="18" charset="0"/>
              </a:rPr>
              <a:t>The Taskforce endorsed the following as a developmental measure:</a:t>
            </a:r>
          </a:p>
          <a:p>
            <a:pPr marL="800100" lvl="1" indent="-342900">
              <a:spcBef>
                <a:spcPts val="0"/>
              </a:spcBef>
              <a:spcAft>
                <a:spcPts val="600"/>
              </a:spcAft>
            </a:pPr>
            <a:r>
              <a:rPr lang="en-US" b="0" dirty="0">
                <a:solidFill>
                  <a:srgbClr val="003366"/>
                </a:solidFill>
                <a:effectLst/>
                <a:cs typeface="Times New Roman" panose="02020603050405020304" pitchFamily="18" charset="0"/>
              </a:rPr>
              <a:t>A version of CG-CAHPS that supplements, modifies, or substitutes questions, potentially including questions from the following surveys:</a:t>
            </a:r>
          </a:p>
          <a:p>
            <a:pPr marL="1143000" marR="0" lvl="2" indent="-228600">
              <a:spcBef>
                <a:spcPts val="0"/>
              </a:spcBef>
              <a:spcAft>
                <a:spcPts val="600"/>
              </a:spcAft>
              <a:buFont typeface="+mj-lt"/>
              <a:buAutoNum type="romanLcPeriod"/>
            </a:pPr>
            <a:r>
              <a:rPr lang="en-US" sz="2000" dirty="0">
                <a:solidFill>
                  <a:srgbClr val="003366"/>
                </a:solidFill>
                <a:effectLst/>
                <a:latin typeface="Book Antiqua" panose="02040602050305030304" pitchFamily="18" charset="0"/>
                <a:cs typeface="Times New Roman" panose="02020603050405020304" pitchFamily="18" charset="0"/>
              </a:rPr>
              <a:t>Patient Perceptions of Integrated Care (PPIC) survey</a:t>
            </a:r>
          </a:p>
          <a:p>
            <a:pPr marL="1143000" marR="0" lvl="2" indent="-228600">
              <a:spcBef>
                <a:spcPts val="0"/>
              </a:spcBef>
              <a:spcAft>
                <a:spcPts val="1800"/>
              </a:spcAft>
              <a:buFont typeface="+mj-lt"/>
              <a:buAutoNum type="romanLcPeriod"/>
            </a:pPr>
            <a:r>
              <a:rPr lang="en-US" sz="2000" dirty="0">
                <a:solidFill>
                  <a:srgbClr val="003366"/>
                </a:solidFill>
                <a:effectLst/>
                <a:latin typeface="Book Antiqua" panose="02040602050305030304" pitchFamily="18" charset="0"/>
                <a:cs typeface="Times New Roman" panose="02020603050405020304" pitchFamily="18" charset="0"/>
              </a:rPr>
              <a:t>Pediatric Integrated Care Survey (PICS)</a:t>
            </a:r>
          </a:p>
          <a:p>
            <a:r>
              <a:rPr lang="en-US" b="0" dirty="0"/>
              <a:t>No subsequent work was ever performed to develop and test this developmental measure.</a:t>
            </a:r>
          </a:p>
        </p:txBody>
      </p:sp>
    </p:spTree>
    <p:extLst>
      <p:ext uri="{BB962C8B-B14F-4D97-AF65-F5344CB8AC3E}">
        <p14:creationId xmlns:p14="http://schemas.microsoft.com/office/powerpoint/2010/main" val="13557051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FC48-4A7C-4002-A3F4-A2B0BE377676}"/>
              </a:ext>
            </a:extLst>
          </p:cNvPr>
          <p:cNvSpPr>
            <a:spLocks noGrp="1"/>
          </p:cNvSpPr>
          <p:nvPr>
            <p:ph type="title"/>
          </p:nvPr>
        </p:nvSpPr>
        <p:spPr>
          <a:xfrm>
            <a:off x="736599" y="109538"/>
            <a:ext cx="5989877" cy="762000"/>
          </a:xfrm>
        </p:spPr>
        <p:txBody>
          <a:bodyPr/>
          <a:lstStyle/>
          <a:p>
            <a:r>
              <a:rPr lang="en-US" dirty="0"/>
              <a:t>Care Coordination Domains</a:t>
            </a:r>
          </a:p>
        </p:txBody>
      </p:sp>
      <p:graphicFrame>
        <p:nvGraphicFramePr>
          <p:cNvPr id="8" name="Table 8">
            <a:extLst>
              <a:ext uri="{FF2B5EF4-FFF2-40B4-BE49-F238E27FC236}">
                <a16:creationId xmlns:a16="http://schemas.microsoft.com/office/drawing/2014/main" id="{7F5AF577-DAB2-4C65-B1BE-14A59046F72C}"/>
              </a:ext>
            </a:extLst>
          </p:cNvPr>
          <p:cNvGraphicFramePr>
            <a:graphicFrameLocks noGrp="1"/>
          </p:cNvGraphicFramePr>
          <p:nvPr>
            <p:ph sz="half" idx="1"/>
          </p:nvPr>
        </p:nvGraphicFramePr>
        <p:xfrm>
          <a:off x="533400" y="1186246"/>
          <a:ext cx="8077200" cy="5181600"/>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val="2376539607"/>
                    </a:ext>
                  </a:extLst>
                </a:gridCol>
                <a:gridCol w="4038600">
                  <a:extLst>
                    <a:ext uri="{9D8B030D-6E8A-4147-A177-3AD203B41FA5}">
                      <a16:colId xmlns:a16="http://schemas.microsoft.com/office/drawing/2014/main" val="1284021334"/>
                    </a:ext>
                  </a:extLst>
                </a:gridCol>
              </a:tblGrid>
              <a:tr h="741680">
                <a:tc>
                  <a:txBody>
                    <a:bodyPr/>
                    <a:lstStyle/>
                    <a:p>
                      <a:r>
                        <a:rPr lang="en-US" b="1" u="sng" dirty="0">
                          <a:latin typeface="Book Antiqua" panose="02040602050305030304" pitchFamily="18" charset="0"/>
                        </a:rPr>
                        <a:t>COORDINATION ACTIVITIES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Establish accountability or negotiate responsibility</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Facilitate transitions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Assess needs and goals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Create a proactive plan of care</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Monitor, follow-up and respond to change</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Support self-management goals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Link to community resources</a:t>
                      </a:r>
                    </a:p>
                    <a:p>
                      <a:pPr marL="225425" indent="-225425">
                        <a:spcAft>
                          <a:spcPts val="1200"/>
                        </a:spcAft>
                        <a:buFont typeface="Arial" panose="020B0604020202020204" pitchFamily="34" charset="0"/>
                        <a:buChar char="•"/>
                        <a:tabLst>
                          <a:tab pos="225425" algn="l"/>
                        </a:tabLst>
                      </a:pPr>
                      <a:r>
                        <a:rPr lang="en-US" sz="1600" dirty="0">
                          <a:latin typeface="Book Antiqua" panose="02040602050305030304" pitchFamily="18" charset="0"/>
                        </a:rPr>
                        <a:t>Align resources with patient and population needs</a:t>
                      </a:r>
                    </a:p>
                    <a:p>
                      <a:pPr marL="0" indent="0">
                        <a:buFont typeface="Arial" panose="020B0604020202020204" pitchFamily="34" charset="0"/>
                        <a:buNone/>
                        <a:tabLst>
                          <a:tab pos="225425" algn="l"/>
                        </a:tabLst>
                      </a:pPr>
                      <a:r>
                        <a:rPr lang="en-US" b="1" u="sng" dirty="0">
                          <a:latin typeface="Book Antiqua" panose="02040602050305030304" pitchFamily="18" charset="0"/>
                        </a:rPr>
                        <a:t>BROAD APPROACHES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Teamwork focused on coordination</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Health care home</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Care management</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Medication management</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Health IT-enabled coordination</a:t>
                      </a:r>
                    </a:p>
                  </a:txBody>
                  <a:tcPr/>
                </a:tc>
                <a:tc>
                  <a:txBody>
                    <a:bodyPr/>
                    <a:lstStyle/>
                    <a:p>
                      <a:r>
                        <a:rPr lang="en-US" b="1" u="sng" dirty="0">
                          <a:latin typeface="Book Antiqua" panose="02040602050305030304" pitchFamily="18" charset="0"/>
                        </a:rPr>
                        <a:t>PATIENT/FAMILY PERSPECTIVE</a:t>
                      </a:r>
                    </a:p>
                    <a:p>
                      <a:pPr marL="225425" indent="-225425">
                        <a:buFont typeface="Arial" panose="020B0604020202020204" pitchFamily="34" charset="0"/>
                        <a:buChar char="•"/>
                      </a:pPr>
                      <a:r>
                        <a:rPr lang="en-US" sz="1600" dirty="0">
                          <a:latin typeface="Book Antiqua" panose="02040602050305030304" pitchFamily="18" charset="0"/>
                        </a:rPr>
                        <a:t>Patient report of satisfaction with coordination of care</a:t>
                      </a:r>
                    </a:p>
                    <a:p>
                      <a:pPr marL="225425" indent="-225425">
                        <a:buFont typeface="Arial" panose="020B0604020202020204" pitchFamily="34" charset="0"/>
                        <a:buChar char="•"/>
                      </a:pPr>
                      <a:r>
                        <a:rPr lang="en-US" sz="1600" dirty="0">
                          <a:latin typeface="Book Antiqua" panose="02040602050305030304" pitchFamily="18" charset="0"/>
                        </a:rPr>
                        <a:t>Family report of confusion or hassle</a:t>
                      </a:r>
                    </a:p>
                    <a:p>
                      <a:pPr marL="225425" indent="-225425">
                        <a:spcAft>
                          <a:spcPts val="1200"/>
                        </a:spcAft>
                        <a:buFont typeface="Arial" panose="020B0604020202020204" pitchFamily="34" charset="0"/>
                        <a:buChar char="•"/>
                      </a:pPr>
                      <a:r>
                        <a:rPr lang="en-US" sz="1600" dirty="0">
                          <a:latin typeface="Book Antiqua" panose="02040602050305030304" pitchFamily="18" charset="0"/>
                        </a:rPr>
                        <a:t>Patient report of unnecessary care</a:t>
                      </a:r>
                    </a:p>
                    <a:p>
                      <a:pPr marL="0" indent="0">
                        <a:buFont typeface="Arial" panose="020B0604020202020204" pitchFamily="34" charset="0"/>
                        <a:buNone/>
                      </a:pPr>
                      <a:r>
                        <a:rPr lang="en-US" b="1" u="sng" dirty="0">
                          <a:latin typeface="Book Antiqua" panose="02040602050305030304" pitchFamily="18" charset="0"/>
                        </a:rPr>
                        <a:t>HEALTH CARE PROFESSIONAL(S) PERSPECTIVE</a:t>
                      </a:r>
                    </a:p>
                    <a:p>
                      <a:pPr marL="225425" indent="-225425">
                        <a:buFont typeface="Arial" panose="020B0604020202020204" pitchFamily="34" charset="0"/>
                        <a:buChar char="•"/>
                      </a:pPr>
                      <a:r>
                        <a:rPr lang="en-US" sz="1600" dirty="0">
                          <a:latin typeface="Book Antiqua" panose="02040602050305030304" pitchFamily="18" charset="0"/>
                        </a:rPr>
                        <a:t>Nurses reports of confusion or hassle</a:t>
                      </a:r>
                    </a:p>
                    <a:p>
                      <a:pPr marL="225425" indent="-225425">
                        <a:spcAft>
                          <a:spcPts val="1200"/>
                        </a:spcAft>
                        <a:buFont typeface="Arial" panose="020B0604020202020204" pitchFamily="34" charset="0"/>
                        <a:buChar char="•"/>
                      </a:pPr>
                      <a:r>
                        <a:rPr lang="en-US" sz="1600" dirty="0">
                          <a:latin typeface="Book Antiqua" panose="02040602050305030304" pitchFamily="18" charset="0"/>
                        </a:rPr>
                        <a:t>Physician survey of effectiveness of medication management process at averting drug interaction complications</a:t>
                      </a:r>
                    </a:p>
                    <a:p>
                      <a:pPr marL="0" indent="0">
                        <a:buFont typeface="Arial" panose="020B0604020202020204" pitchFamily="34" charset="0"/>
                        <a:buNone/>
                      </a:pPr>
                      <a:r>
                        <a:rPr lang="en-US" b="1" u="sng" dirty="0">
                          <a:latin typeface="Book Antiqua" panose="02040602050305030304" pitchFamily="18" charset="0"/>
                        </a:rPr>
                        <a:t>SYSTEM REPRESENTATIVE(S) PERSPECTIVE</a:t>
                      </a:r>
                    </a:p>
                    <a:p>
                      <a:pPr marL="225425" indent="-225425">
                        <a:buFont typeface="Arial" panose="020B0604020202020204" pitchFamily="34" charset="0"/>
                        <a:buChar char="•"/>
                      </a:pPr>
                      <a:r>
                        <a:rPr lang="en-US" sz="1600" dirty="0">
                          <a:latin typeface="Book Antiqua" panose="02040602050305030304" pitchFamily="18" charset="0"/>
                        </a:rPr>
                        <a:t>Quality of care measured through analysis of medical chart data, HER or administrative data</a:t>
                      </a:r>
                    </a:p>
                    <a:p>
                      <a:pPr marL="225425" indent="-225425">
                        <a:buFont typeface="Arial" panose="020B0604020202020204" pitchFamily="34" charset="0"/>
                        <a:buChar char="•"/>
                      </a:pPr>
                      <a:r>
                        <a:rPr lang="en-US" sz="1600" dirty="0">
                          <a:latin typeface="Book Antiqua" panose="02040602050305030304" pitchFamily="18" charset="0"/>
                        </a:rPr>
                        <a:t>Health care utilization by a group of patients</a:t>
                      </a:r>
                    </a:p>
                    <a:p>
                      <a:pPr marL="225425" indent="-225425">
                        <a:buFont typeface="Arial" panose="020B0604020202020204" pitchFamily="34" charset="0"/>
                        <a:buChar char="•"/>
                      </a:pPr>
                      <a:r>
                        <a:rPr lang="en-US" sz="1600" dirty="0">
                          <a:latin typeface="Book Antiqua" panose="02040602050305030304" pitchFamily="18" charset="0"/>
                        </a:rPr>
                        <a:t>Costs</a:t>
                      </a:r>
                    </a:p>
                  </a:txBody>
                  <a:tcPr/>
                </a:tc>
                <a:extLst>
                  <a:ext uri="{0D108BD9-81ED-4DB2-BD59-A6C34878D82A}">
                    <a16:rowId xmlns:a16="http://schemas.microsoft.com/office/drawing/2014/main" val="2053543507"/>
                  </a:ext>
                </a:extLst>
              </a:tr>
            </a:tbl>
          </a:graphicData>
        </a:graphic>
      </p:graphicFrame>
      <p:sp>
        <p:nvSpPr>
          <p:cNvPr id="9" name="TextBox 8">
            <a:extLst>
              <a:ext uri="{FF2B5EF4-FFF2-40B4-BE49-F238E27FC236}">
                <a16:creationId xmlns:a16="http://schemas.microsoft.com/office/drawing/2014/main" id="{C7A28BAA-AC69-4A23-BA02-D815C011FBB0}"/>
              </a:ext>
            </a:extLst>
          </p:cNvPr>
          <p:cNvSpPr txBox="1"/>
          <p:nvPr/>
        </p:nvSpPr>
        <p:spPr>
          <a:xfrm>
            <a:off x="443108" y="6370939"/>
            <a:ext cx="8556171" cy="276999"/>
          </a:xfrm>
          <a:prstGeom prst="rect">
            <a:avLst/>
          </a:prstGeom>
          <a:noFill/>
        </p:spPr>
        <p:txBody>
          <a:bodyPr wrap="square" rtlCol="0">
            <a:spAutoFit/>
          </a:bodyPr>
          <a:lstStyle/>
          <a:p>
            <a:r>
              <a:rPr lang="en-US" sz="1200" dirty="0">
                <a:latin typeface="Book Antiqua" panose="02040602050305030304" pitchFamily="18" charset="0"/>
              </a:rPr>
              <a:t>Source: AHRQ, “Care Coordination Measures Atlas,” AHRQ Publication No. 11-0023-EF, December 2010</a:t>
            </a:r>
            <a:r>
              <a:rPr lang="en-US" sz="1200" dirty="0">
                <a:solidFill>
                  <a:srgbClr val="003399"/>
                </a:solidFill>
                <a:latin typeface="Book Antiqua" panose="02040602050305030304" pitchFamily="18" charset="0"/>
              </a:rPr>
              <a:t>. </a:t>
            </a:r>
            <a:endParaRPr lang="en-US" sz="1200"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18845945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C5EF-3C61-4F3D-8A77-7720B8D25001}"/>
              </a:ext>
            </a:extLst>
          </p:cNvPr>
          <p:cNvSpPr>
            <a:spLocks noGrp="1"/>
          </p:cNvSpPr>
          <p:nvPr>
            <p:ph type="title"/>
          </p:nvPr>
        </p:nvSpPr>
        <p:spPr/>
        <p:txBody>
          <a:bodyPr/>
          <a:lstStyle/>
          <a:p>
            <a:r>
              <a:rPr lang="en-US" dirty="0"/>
              <a:t>Overview of Findings</a:t>
            </a:r>
          </a:p>
        </p:txBody>
      </p:sp>
      <p:sp>
        <p:nvSpPr>
          <p:cNvPr id="3" name="Content Placeholder 2">
            <a:extLst>
              <a:ext uri="{FF2B5EF4-FFF2-40B4-BE49-F238E27FC236}">
                <a16:creationId xmlns:a16="http://schemas.microsoft.com/office/drawing/2014/main" id="{216BDBF3-AD75-48CD-AB7C-5D5CDB6E9F43}"/>
              </a:ext>
            </a:extLst>
          </p:cNvPr>
          <p:cNvSpPr>
            <a:spLocks noGrp="1"/>
          </p:cNvSpPr>
          <p:nvPr>
            <p:ph sz="half" idx="1"/>
          </p:nvPr>
        </p:nvSpPr>
        <p:spPr>
          <a:xfrm>
            <a:off x="492302" y="1279501"/>
            <a:ext cx="8055797" cy="5172669"/>
          </a:xfrm>
        </p:spPr>
        <p:txBody>
          <a:bodyPr/>
          <a:lstStyle/>
          <a:p>
            <a:r>
              <a:rPr lang="en-US" dirty="0"/>
              <a:t>Overall, researchers and measurement experts note significant gaps due to the complexity of the construct itself, and the difficulty in collecting data on care coordination activities.</a:t>
            </a:r>
          </a:p>
          <a:p>
            <a:pPr>
              <a:spcAft>
                <a:spcPts val="0"/>
              </a:spcAft>
            </a:pPr>
            <a:r>
              <a:rPr lang="en-US" b="0" dirty="0"/>
              <a:t>Literature on care coordination measures emphasize the importance of considering three perspectives on care coordination: </a:t>
            </a:r>
          </a:p>
          <a:p>
            <a:pPr lvl="1">
              <a:spcAft>
                <a:spcPts val="0"/>
              </a:spcAft>
            </a:pPr>
            <a:r>
              <a:rPr lang="en-US" b="0" dirty="0"/>
              <a:t>patient/family</a:t>
            </a:r>
          </a:p>
          <a:p>
            <a:pPr lvl="1">
              <a:spcAft>
                <a:spcPts val="0"/>
              </a:spcAft>
            </a:pPr>
            <a:r>
              <a:rPr lang="en-US" b="0" dirty="0"/>
              <a:t>health care providers</a:t>
            </a:r>
          </a:p>
          <a:p>
            <a:pPr lvl="1"/>
            <a:r>
              <a:rPr lang="en-US" b="0" dirty="0"/>
              <a:t>health care system</a:t>
            </a:r>
          </a:p>
          <a:p>
            <a:r>
              <a:rPr lang="en-US" b="0" dirty="0"/>
              <a:t>Most measures assess performance on care coordination from only one of the three perspectives. </a:t>
            </a:r>
          </a:p>
          <a:p>
            <a:r>
              <a:rPr lang="en-US" b="0" dirty="0"/>
              <a:t>Some condition-specific measures that are based on administrative data could be considered as care coordination measures.  </a:t>
            </a:r>
          </a:p>
          <a:p>
            <a:r>
              <a:rPr lang="en-US" b="0" dirty="0"/>
              <a:t>The </a:t>
            </a:r>
            <a:r>
              <a:rPr lang="en-US" b="0" i="1" dirty="0"/>
              <a:t>vast majority </a:t>
            </a:r>
            <a:r>
              <a:rPr lang="en-US" b="0" dirty="0"/>
              <a:t>of measures that specifically look at care coordination are </a:t>
            </a:r>
            <a:r>
              <a:rPr lang="en-US" b="0" i="1" dirty="0"/>
              <a:t>survey-based</a:t>
            </a:r>
            <a:r>
              <a:rPr lang="en-US" b="0" dirty="0"/>
              <a:t>.</a:t>
            </a:r>
          </a:p>
          <a:p>
            <a:endParaRPr lang="en-US" sz="1800" b="0" dirty="0"/>
          </a:p>
        </p:txBody>
      </p:sp>
    </p:spTree>
    <p:extLst>
      <p:ext uri="{BB962C8B-B14F-4D97-AF65-F5344CB8AC3E}">
        <p14:creationId xmlns:p14="http://schemas.microsoft.com/office/powerpoint/2010/main" val="37243120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C8AD-A525-4D08-9210-19AA66905A5F}"/>
              </a:ext>
            </a:extLst>
          </p:cNvPr>
          <p:cNvSpPr>
            <a:spLocks noGrp="1"/>
          </p:cNvSpPr>
          <p:nvPr>
            <p:ph type="title"/>
          </p:nvPr>
        </p:nvSpPr>
        <p:spPr>
          <a:xfrm>
            <a:off x="736600" y="109538"/>
            <a:ext cx="5664200" cy="762000"/>
          </a:xfrm>
        </p:spPr>
        <p:txBody>
          <a:bodyPr/>
          <a:lstStyle/>
          <a:p>
            <a:r>
              <a:rPr lang="en-US" dirty="0"/>
              <a:t>Criteria for Identifying Candidate Measures</a:t>
            </a:r>
          </a:p>
        </p:txBody>
      </p:sp>
      <p:sp>
        <p:nvSpPr>
          <p:cNvPr id="6" name="Content Placeholder 5">
            <a:extLst>
              <a:ext uri="{FF2B5EF4-FFF2-40B4-BE49-F238E27FC236}">
                <a16:creationId xmlns:a16="http://schemas.microsoft.com/office/drawing/2014/main" id="{50D63269-0D81-48E6-AA91-EC88A108A501}"/>
              </a:ext>
            </a:extLst>
          </p:cNvPr>
          <p:cNvSpPr>
            <a:spLocks noGrp="1"/>
          </p:cNvSpPr>
          <p:nvPr>
            <p:ph sz="half" idx="1"/>
          </p:nvPr>
        </p:nvSpPr>
        <p:spPr>
          <a:xfrm>
            <a:off x="533400" y="1305339"/>
            <a:ext cx="8077200" cy="4998378"/>
          </a:xfrm>
        </p:spPr>
        <p:txBody>
          <a:bodyPr/>
          <a:lstStyle/>
          <a:p>
            <a:pPr marL="0" indent="0">
              <a:buNone/>
            </a:pPr>
            <a:r>
              <a:rPr lang="en-US" b="0" dirty="0">
                <a:latin typeface="Book Antiqua"/>
                <a:cs typeface="Calibri"/>
              </a:rPr>
              <a:t>Taskforce staff outlined the following criteria for identifying candidate measures:</a:t>
            </a:r>
          </a:p>
          <a:p>
            <a:r>
              <a:rPr lang="en-US" b="0" dirty="0">
                <a:latin typeface="Book Antiqua"/>
                <a:cs typeface="Calibri"/>
              </a:rPr>
              <a:t>Developed and validated (i.e., “ready for prime time”) based on generally accepted criteria </a:t>
            </a:r>
            <a:endParaRPr lang="en-US" dirty="0">
              <a:latin typeface="Book Antiqua"/>
              <a:cs typeface="Calibri"/>
            </a:endParaRPr>
          </a:p>
          <a:p>
            <a:r>
              <a:rPr lang="en-US" b="0" dirty="0"/>
              <a:t>Minimizes member and plan/ACO data collection burden </a:t>
            </a:r>
          </a:p>
          <a:p>
            <a:pPr>
              <a:spcAft>
                <a:spcPts val="600"/>
              </a:spcAft>
            </a:pPr>
            <a:r>
              <a:rPr lang="en-US" b="0" dirty="0"/>
              <a:t>Because the request came from MassHealth, addresses member scenarios prevalent in the MassHealth population, including:</a:t>
            </a:r>
          </a:p>
          <a:p>
            <a:pPr lvl="1">
              <a:spcAft>
                <a:spcPts val="300"/>
              </a:spcAft>
            </a:pPr>
            <a:r>
              <a:rPr lang="en-US" b="0" dirty="0"/>
              <a:t>Mental health and substance use disorder</a:t>
            </a:r>
          </a:p>
          <a:p>
            <a:pPr lvl="1">
              <a:spcAft>
                <a:spcPts val="300"/>
              </a:spcAft>
            </a:pPr>
            <a:r>
              <a:rPr lang="en-US" b="0" dirty="0"/>
              <a:t>Multiple chronic conditions</a:t>
            </a:r>
          </a:p>
          <a:p>
            <a:pPr lvl="1">
              <a:spcAft>
                <a:spcPts val="300"/>
              </a:spcAft>
            </a:pPr>
            <a:r>
              <a:rPr lang="en-US" b="0" dirty="0"/>
              <a:t>Children with medical complexity</a:t>
            </a:r>
          </a:p>
          <a:p>
            <a:pPr lvl="1">
              <a:spcAft>
                <a:spcPts val="300"/>
              </a:spcAft>
            </a:pPr>
            <a:r>
              <a:rPr lang="en-US" b="0" dirty="0"/>
              <a:t>Social complexity alone or in combination with above conditions</a:t>
            </a:r>
          </a:p>
        </p:txBody>
      </p:sp>
    </p:spTree>
    <p:extLst>
      <p:ext uri="{BB962C8B-B14F-4D97-AF65-F5344CB8AC3E}">
        <p14:creationId xmlns:p14="http://schemas.microsoft.com/office/powerpoint/2010/main" val="6164171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C5EF-3C61-4F3D-8A77-7720B8D25001}"/>
              </a:ext>
            </a:extLst>
          </p:cNvPr>
          <p:cNvSpPr>
            <a:spLocks noGrp="1"/>
          </p:cNvSpPr>
          <p:nvPr>
            <p:ph type="title"/>
          </p:nvPr>
        </p:nvSpPr>
        <p:spPr>
          <a:xfrm>
            <a:off x="736600" y="109538"/>
            <a:ext cx="5664200" cy="762000"/>
          </a:xfrm>
        </p:spPr>
        <p:txBody>
          <a:bodyPr/>
          <a:lstStyle/>
          <a:p>
            <a:r>
              <a:rPr lang="en-US" dirty="0"/>
              <a:t>Measures That Meet Criteria</a:t>
            </a:r>
          </a:p>
        </p:txBody>
      </p:sp>
      <p:sp>
        <p:nvSpPr>
          <p:cNvPr id="3" name="Content Placeholder 2">
            <a:extLst>
              <a:ext uri="{FF2B5EF4-FFF2-40B4-BE49-F238E27FC236}">
                <a16:creationId xmlns:a16="http://schemas.microsoft.com/office/drawing/2014/main" id="{216BDBF3-AD75-48CD-AB7C-5D5CDB6E9F43}"/>
              </a:ext>
            </a:extLst>
          </p:cNvPr>
          <p:cNvSpPr>
            <a:spLocks noGrp="1"/>
          </p:cNvSpPr>
          <p:nvPr>
            <p:ph sz="half" idx="1"/>
          </p:nvPr>
        </p:nvSpPr>
        <p:spPr>
          <a:xfrm>
            <a:off x="533400" y="1371600"/>
            <a:ext cx="8077200" cy="4556234"/>
          </a:xfrm>
        </p:spPr>
        <p:txBody>
          <a:bodyPr/>
          <a:lstStyle/>
          <a:p>
            <a:pPr marL="0" indent="0">
              <a:buNone/>
            </a:pPr>
            <a:r>
              <a:rPr lang="en-US" b="0" dirty="0"/>
              <a:t>Based on the identified criteria, we found the following candidate measures for consideration:</a:t>
            </a:r>
            <a:endParaRPr lang="en-US" dirty="0"/>
          </a:p>
          <a:p>
            <a:pPr marL="457200" indent="-457200">
              <a:spcAft>
                <a:spcPts val="600"/>
              </a:spcAft>
              <a:buFont typeface="+mj-lt"/>
              <a:buAutoNum type="arabicPeriod"/>
            </a:pPr>
            <a:r>
              <a:rPr lang="en-US" b="0" dirty="0"/>
              <a:t>Closing the referral loop</a:t>
            </a:r>
          </a:p>
          <a:p>
            <a:pPr marL="457200" indent="-457200">
              <a:spcAft>
                <a:spcPts val="600"/>
              </a:spcAft>
              <a:buFont typeface="+mj-lt"/>
              <a:buAutoNum type="arabicPeriod"/>
            </a:pPr>
            <a:r>
              <a:rPr lang="en-US" b="0" dirty="0"/>
              <a:t>Care coordination questions in the MHQP version of the CAHPS Clinician &amp; Group Survey (CG-CAHPS)</a:t>
            </a:r>
          </a:p>
          <a:p>
            <a:pPr lvl="3">
              <a:spcAft>
                <a:spcPts val="300"/>
              </a:spcAft>
              <a:buFont typeface="Arial" panose="020B0604020202020204" pitchFamily="34" charset="0"/>
              <a:buChar char="•"/>
            </a:pPr>
            <a:r>
              <a:rPr lang="en-US" b="0" dirty="0">
                <a:solidFill>
                  <a:schemeClr val="tx1"/>
                </a:solidFill>
                <a:latin typeface="Book Antiqua"/>
                <a:cs typeface="Calibri"/>
              </a:rPr>
              <a:t>Someone from provider’s office followed up with patient to give results of blood test, x-ray, or other test</a:t>
            </a:r>
          </a:p>
          <a:p>
            <a:pPr lvl="3">
              <a:buFont typeface="Arial" panose="020B0604020202020204" pitchFamily="34" charset="0"/>
              <a:buChar char="•"/>
            </a:pPr>
            <a:r>
              <a:rPr lang="en-US" b="0" dirty="0">
                <a:solidFill>
                  <a:schemeClr val="tx1"/>
                </a:solidFill>
                <a:latin typeface="Book Antiqua"/>
                <a:cs typeface="Calibri"/>
              </a:rPr>
              <a:t>Provider was informed and up-to-date about care the patient received from other specialists.</a:t>
            </a:r>
            <a:endParaRPr lang="en-US" sz="1000" b="0" dirty="0"/>
          </a:p>
          <a:p>
            <a:r>
              <a:rPr lang="en-US" b="0" dirty="0"/>
              <a:t>These candidate measures do </a:t>
            </a:r>
            <a:r>
              <a:rPr lang="en-US" b="0" i="1" dirty="0"/>
              <a:t>not</a:t>
            </a:r>
            <a:r>
              <a:rPr lang="en-US" b="0" dirty="0"/>
              <a:t> provide a comprehensive assessment of care coordination.  Rather, they focus on one element.</a:t>
            </a:r>
          </a:p>
        </p:txBody>
      </p:sp>
    </p:spTree>
    <p:extLst>
      <p:ext uri="{BB962C8B-B14F-4D97-AF65-F5344CB8AC3E}">
        <p14:creationId xmlns:p14="http://schemas.microsoft.com/office/powerpoint/2010/main" val="19580594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a:xfrm>
            <a:off x="736600" y="109538"/>
            <a:ext cx="6054618" cy="762000"/>
          </a:xfrm>
        </p:spPr>
        <p:txBody>
          <a:bodyPr/>
          <a:lstStyle/>
          <a:p>
            <a:r>
              <a:rPr lang="en-US" sz="2400" dirty="0">
                <a:latin typeface="Book Antiqua"/>
                <a:cs typeface="Times New Roman"/>
              </a:rPr>
              <a:t>Potential Measures</a:t>
            </a:r>
            <a:r>
              <a:rPr lang="en-US" dirty="0">
                <a:latin typeface="Book Antiqua"/>
                <a:cs typeface="Times New Roman"/>
              </a:rPr>
              <a:t> That Meet Criteria</a:t>
            </a:r>
            <a:endParaRPr lang="en-US" dirty="0"/>
          </a:p>
        </p:txBody>
      </p:sp>
      <p:graphicFrame>
        <p:nvGraphicFramePr>
          <p:cNvPr id="7" name="Table 6">
            <a:extLst>
              <a:ext uri="{FF2B5EF4-FFF2-40B4-BE49-F238E27FC236}">
                <a16:creationId xmlns:a16="http://schemas.microsoft.com/office/drawing/2014/main" id="{5D50B392-E111-4064-B983-4DDEC2E31632}"/>
              </a:ext>
            </a:extLst>
          </p:cNvPr>
          <p:cNvGraphicFramePr>
            <a:graphicFrameLocks noGrp="1"/>
          </p:cNvGraphicFramePr>
          <p:nvPr/>
        </p:nvGraphicFramePr>
        <p:xfrm>
          <a:off x="220133" y="1476211"/>
          <a:ext cx="8793238" cy="441960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val="1660375585"/>
                    </a:ext>
                  </a:extLst>
                </a:gridCol>
                <a:gridCol w="4774408">
                  <a:extLst>
                    <a:ext uri="{9D8B030D-6E8A-4147-A177-3AD203B41FA5}">
                      <a16:colId xmlns:a16="http://schemas.microsoft.com/office/drawing/2014/main" val="1409430161"/>
                    </a:ext>
                  </a:extLst>
                </a:gridCol>
                <a:gridCol w="1936166">
                  <a:extLst>
                    <a:ext uri="{9D8B030D-6E8A-4147-A177-3AD203B41FA5}">
                      <a16:colId xmlns:a16="http://schemas.microsoft.com/office/drawing/2014/main" val="1594800387"/>
                    </a:ext>
                  </a:extLst>
                </a:gridCol>
              </a:tblGrid>
              <a:tr h="556366">
                <a:tc>
                  <a:txBody>
                    <a:bodyPr/>
                    <a:lstStyle/>
                    <a:p>
                      <a:r>
                        <a:rPr lang="en-US" sz="1600" dirty="0">
                          <a:latin typeface="Book Antiqua"/>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ok Antiqua" panose="02040602050305030304" pitchFamily="18" charset="0"/>
                          <a:ea typeface="+mn-ea"/>
                          <a:cs typeface="+mn-cs"/>
                        </a:rPr>
                        <a:t>Closing the Referral Loop: Receipt of Specialist Report | CMS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panose="02040602050305030304" pitchFamily="18" charset="0"/>
                        </a:rPr>
                        <a:t>The percentage of patients with referrals, regardless of age, for which the referring provider receives a report from the provider to whom the patient was referred.</a:t>
                      </a:r>
                      <a:endParaRPr lang="en-US" sz="1600" dirty="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panose="02040602050305030304" pitchFamily="18" charset="0"/>
                        </a:rPr>
                        <a:t>Not previously discussed.</a:t>
                      </a:r>
                    </a:p>
                    <a:p>
                      <a:pPr marL="0" lvl="0" indent="0">
                        <a:buFont typeface="+mj-lt"/>
                        <a:buNone/>
                      </a:pP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885649"/>
                  </a:ext>
                </a:extLst>
              </a:tr>
              <a:tr h="985525">
                <a:tc>
                  <a:txBody>
                    <a:bodyPr/>
                    <a:lstStyle/>
                    <a:p>
                      <a:pPr marL="0" marR="0" lvl="0" indent="0" algn="l" rtl="0" eaLnBrk="1" fontAlgn="auto" latinLnBrk="0" hangingPunct="1">
                        <a:lnSpc>
                          <a:spcPct val="100000"/>
                        </a:lnSpc>
                        <a:spcBef>
                          <a:spcPts val="0"/>
                        </a:spcBef>
                        <a:spcAft>
                          <a:spcPts val="0"/>
                        </a:spcAft>
                        <a:buClrTx/>
                        <a:buSzTx/>
                        <a:buFontTx/>
                        <a:buNone/>
                      </a:pPr>
                      <a:r>
                        <a:rPr lang="en-US" sz="1600" kern="1200" dirty="0">
                          <a:solidFill>
                            <a:schemeClr val="dk1"/>
                          </a:solidFill>
                          <a:effectLst/>
                          <a:latin typeface="Book Antiqua"/>
                          <a:ea typeface="+mn-ea"/>
                          <a:cs typeface="+mn-cs"/>
                        </a:rPr>
                        <a:t>MHQP version of the CAHPS Clinician &amp; Group Surveys (CG-CAHPS) | AHRQ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None/>
                      </a:pPr>
                      <a:r>
                        <a:rPr lang="en-US" sz="1600" dirty="0">
                          <a:latin typeface="Book Antiqua"/>
                        </a:rPr>
                        <a:t>The MHQP version of CG-CAHPS includes two questions that could be used to measure care coordination:</a:t>
                      </a:r>
                    </a:p>
                    <a:p>
                      <a:pPr marL="285750" lvl="0" indent="-285750">
                        <a:buFont typeface="Arial" panose="020B0604020202020204" pitchFamily="34" charset="0"/>
                        <a:buChar char="•"/>
                      </a:pPr>
                      <a:r>
                        <a:rPr lang="en-US" sz="1600" dirty="0">
                          <a:latin typeface="Book Antiqua"/>
                        </a:rPr>
                        <a:t>In the last 12 months, how often did your provider seem informed and up-to-date about the care you got from specialists?</a:t>
                      </a:r>
                    </a:p>
                    <a:p>
                      <a:pPr marL="285750" lvl="0" indent="-285750">
                        <a:buFont typeface="Arial" panose="020B0604020202020204" pitchFamily="34" charset="0"/>
                        <a:buChar char="•"/>
                      </a:pPr>
                      <a:r>
                        <a:rPr lang="en-US" sz="1600" dirty="0">
                          <a:latin typeface="Book Antiqua"/>
                        </a:rPr>
                        <a:t>In the last 12 months, when your provider ordered a blood test, x-ray, or other test for you, how often did someone from this provider’s office follow up to give you these results?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a:rPr>
                        <a:t>Not previously discussed.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965430"/>
                  </a:ext>
                </a:extLst>
              </a:tr>
            </a:tbl>
          </a:graphicData>
        </a:graphic>
      </p:graphicFrame>
    </p:spTree>
    <p:extLst>
      <p:ext uri="{BB962C8B-B14F-4D97-AF65-F5344CB8AC3E}">
        <p14:creationId xmlns:p14="http://schemas.microsoft.com/office/powerpoint/2010/main" val="33367067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cs typeface="Times New Roman" panose="02020603050405020304" pitchFamily="18" charset="0"/>
              </a:rPr>
              <a:t>Follow-up items from April </a:t>
            </a:r>
          </a:p>
          <a:p>
            <a:pPr marL="644525" lvl="1" indent="-457200">
              <a:buFont typeface="+mj-lt"/>
              <a:buAutoNum type="alphaLcPeriod"/>
            </a:pPr>
            <a:r>
              <a:rPr lang="en-US" b="0" dirty="0">
                <a:cs typeface="Times New Roman" panose="02020603050405020304" pitchFamily="18" charset="0"/>
              </a:rPr>
              <a:t>Social risk factor screening measures</a:t>
            </a:r>
          </a:p>
          <a:p>
            <a:pPr marL="644525" lvl="1" indent="-457200">
              <a:buFont typeface="+mj-lt"/>
              <a:buAutoNum type="alphaLcPeriod"/>
            </a:pPr>
            <a:r>
              <a:rPr lang="en-US" b="0" dirty="0">
                <a:cs typeface="Times New Roman" panose="02020603050405020304" pitchFamily="18" charset="0"/>
              </a:rPr>
              <a:t>Substance Use Treatment in Primary Care</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Continuation of Annual Review </a:t>
            </a:r>
          </a:p>
          <a:p>
            <a:pPr marL="644525" lvl="1" indent="-457200">
              <a:buFont typeface="+mj-lt"/>
              <a:buAutoNum type="alphaLcPeriod"/>
            </a:pPr>
            <a:r>
              <a:rPr lang="en-US" b="0" dirty="0">
                <a:cs typeface="Times New Roman" panose="02020603050405020304" pitchFamily="18" charset="0"/>
              </a:rPr>
              <a:t>Consider new HEDIS and CMS measures</a:t>
            </a:r>
          </a:p>
          <a:p>
            <a:pPr marL="644525" lvl="1" indent="-457200">
              <a:buFont typeface="+mj-lt"/>
              <a:buAutoNum type="alphaLcPeriod"/>
            </a:pPr>
            <a:r>
              <a:rPr lang="en-US" b="0" dirty="0">
                <a:cs typeface="Times New Roman" panose="02020603050405020304" pitchFamily="18" charset="0"/>
              </a:rPr>
              <a:t>Consider proposed HEDIS changes</a:t>
            </a:r>
          </a:p>
          <a:p>
            <a:pPr marL="644525" lvl="1" indent="-457200">
              <a:buFont typeface="+mj-lt"/>
              <a:buAutoNum type="alphaLcPeriod"/>
            </a:pPr>
            <a:r>
              <a:rPr lang="en-US" b="0" dirty="0">
                <a:cs typeface="Times New Roman" panose="02020603050405020304" pitchFamily="18" charset="0"/>
              </a:rPr>
              <a:t>Consider care coordination measures</a:t>
            </a:r>
          </a:p>
          <a:p>
            <a:pPr marL="644525" lvl="1" indent="-457200">
              <a:buFont typeface="+mj-lt"/>
              <a:buAutoNum type="alphaLcPeriod"/>
            </a:pPr>
            <a:r>
              <a:rPr lang="en-US" b="0" dirty="0">
                <a:cs typeface="Times New Roman" panose="02020603050405020304" pitchFamily="18" charset="0"/>
              </a:rPr>
              <a:t>Consider fluoride varnish measures</a:t>
            </a:r>
          </a:p>
          <a:p>
            <a:pPr marL="457200" indent="-457200">
              <a:buFont typeface="+mj-lt"/>
              <a:buAutoNum type="arabicPeriod"/>
            </a:pPr>
            <a:r>
              <a:rPr lang="en-US" dirty="0">
                <a:cs typeface="Times New Roman" panose="02020603050405020304" pitchFamily="18" charset="0"/>
              </a:rPr>
              <a:t>Recommendations from the Health Equity Work Group</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Recommended Changes to the Aligned Measure Set </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Next steps</a:t>
            </a:r>
            <a:endParaRPr lang="en-US" dirty="0"/>
          </a:p>
        </p:txBody>
      </p:sp>
      <p:sp>
        <p:nvSpPr>
          <p:cNvPr id="5" name="Rectangle 4">
            <a:extLst>
              <a:ext uri="{FF2B5EF4-FFF2-40B4-BE49-F238E27FC236}">
                <a16:creationId xmlns:a16="http://schemas.microsoft.com/office/drawing/2014/main" id="{D3915D3D-656E-48AA-8D63-358A7E5AA453}"/>
              </a:ext>
            </a:extLst>
          </p:cNvPr>
          <p:cNvSpPr/>
          <p:nvPr/>
        </p:nvSpPr>
        <p:spPr>
          <a:xfrm>
            <a:off x="0" y="161291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47923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C5EF-3C61-4F3D-8A77-7720B8D25001}"/>
              </a:ext>
            </a:extLst>
          </p:cNvPr>
          <p:cNvSpPr>
            <a:spLocks noGrp="1"/>
          </p:cNvSpPr>
          <p:nvPr>
            <p:ph type="title"/>
          </p:nvPr>
        </p:nvSpPr>
        <p:spPr>
          <a:xfrm>
            <a:off x="736600" y="109538"/>
            <a:ext cx="5664200" cy="762000"/>
          </a:xfrm>
        </p:spPr>
        <p:txBody>
          <a:bodyPr/>
          <a:lstStyle/>
          <a:p>
            <a:r>
              <a:rPr lang="en-US" dirty="0">
                <a:latin typeface="Book Antiqua"/>
              </a:rPr>
              <a:t>Measures That Did Not Meet Criteria But May Merit Consideration</a:t>
            </a:r>
          </a:p>
        </p:txBody>
      </p:sp>
      <p:sp>
        <p:nvSpPr>
          <p:cNvPr id="3" name="Content Placeholder 2">
            <a:extLst>
              <a:ext uri="{FF2B5EF4-FFF2-40B4-BE49-F238E27FC236}">
                <a16:creationId xmlns:a16="http://schemas.microsoft.com/office/drawing/2014/main" id="{216BDBF3-AD75-48CD-AB7C-5D5CDB6E9F43}"/>
              </a:ext>
            </a:extLst>
          </p:cNvPr>
          <p:cNvSpPr>
            <a:spLocks noGrp="1"/>
          </p:cNvSpPr>
          <p:nvPr>
            <p:ph sz="half" idx="1"/>
          </p:nvPr>
        </p:nvSpPr>
        <p:spPr>
          <a:xfrm>
            <a:off x="533400" y="1246340"/>
            <a:ext cx="8077200" cy="4556125"/>
          </a:xfrm>
        </p:spPr>
        <p:txBody>
          <a:bodyPr/>
          <a:lstStyle/>
          <a:p>
            <a:pPr marL="0" indent="0">
              <a:buNone/>
            </a:pPr>
            <a:r>
              <a:rPr lang="en-US" b="0" dirty="0"/>
              <a:t>Other measures of care coordination that could be considered if the criteria were broadened include:</a:t>
            </a:r>
            <a:endParaRPr lang="en-US" dirty="0"/>
          </a:p>
          <a:p>
            <a:pPr>
              <a:buFont typeface="Wingdings" pitchFamily="34" charset="0"/>
              <a:buChar char="n"/>
            </a:pPr>
            <a:r>
              <a:rPr lang="en-US" b="0" dirty="0"/>
              <a:t>Client Perception of Coordination Questionnaire</a:t>
            </a:r>
          </a:p>
          <a:p>
            <a:pPr>
              <a:buFont typeface="Wingdings" pitchFamily="34" charset="0"/>
              <a:buChar char="n"/>
            </a:pPr>
            <a:r>
              <a:rPr lang="en-US" b="0" dirty="0"/>
              <a:t>Care Coordination Quality Measure for Primary Care</a:t>
            </a:r>
          </a:p>
          <a:p>
            <a:pPr>
              <a:buFont typeface="Wingdings" pitchFamily="34" charset="0"/>
              <a:buChar char="n"/>
            </a:pPr>
            <a:r>
              <a:rPr lang="en-US" b="0" dirty="0"/>
              <a:t>Family Experiences with Coordination of Care</a:t>
            </a:r>
          </a:p>
          <a:p>
            <a:pPr lvl="1"/>
            <a:endParaRPr lang="en-US" b="0" dirty="0"/>
          </a:p>
          <a:p>
            <a:pPr lvl="1"/>
            <a:endParaRPr lang="en-US" b="0" dirty="0"/>
          </a:p>
          <a:p>
            <a:pPr marL="0" indent="0">
              <a:buNone/>
            </a:pPr>
            <a:endParaRPr lang="en-US" b="0" dirty="0"/>
          </a:p>
          <a:p>
            <a:endParaRPr lang="en-US" b="0" dirty="0"/>
          </a:p>
        </p:txBody>
      </p:sp>
    </p:spTree>
    <p:extLst>
      <p:ext uri="{BB962C8B-B14F-4D97-AF65-F5344CB8AC3E}">
        <p14:creationId xmlns:p14="http://schemas.microsoft.com/office/powerpoint/2010/main" val="41132879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a:xfrm>
            <a:off x="736599" y="109538"/>
            <a:ext cx="6671067" cy="762000"/>
          </a:xfrm>
        </p:spPr>
        <p:txBody>
          <a:bodyPr/>
          <a:lstStyle/>
          <a:p>
            <a:r>
              <a:rPr lang="en-US" sz="2400" dirty="0">
                <a:latin typeface="Book Antiqua"/>
                <a:cs typeface="Times New Roman"/>
              </a:rPr>
              <a:t>Candidate Measures</a:t>
            </a:r>
            <a:r>
              <a:rPr lang="en-US" dirty="0">
                <a:latin typeface="Book Antiqua"/>
                <a:cs typeface="Times New Roman"/>
              </a:rPr>
              <a:t> Utilizing Survey Data</a:t>
            </a:r>
            <a:endParaRPr lang="en-US" sz="2400" dirty="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D50B392-E111-4064-B983-4DDEC2E31632}"/>
              </a:ext>
            </a:extLst>
          </p:cNvPr>
          <p:cNvGraphicFramePr>
            <a:graphicFrameLocks noGrp="1"/>
          </p:cNvGraphicFramePr>
          <p:nvPr>
            <p:extLst>
              <p:ext uri="{D42A27DB-BD31-4B8C-83A1-F6EECF244321}">
                <p14:modId xmlns:p14="http://schemas.microsoft.com/office/powerpoint/2010/main" val="1319982254"/>
              </p:ext>
            </p:extLst>
          </p:nvPr>
        </p:nvGraphicFramePr>
        <p:xfrm>
          <a:off x="220133" y="1476211"/>
          <a:ext cx="8793238" cy="344424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val="1660375585"/>
                    </a:ext>
                  </a:extLst>
                </a:gridCol>
                <a:gridCol w="4774408">
                  <a:extLst>
                    <a:ext uri="{9D8B030D-6E8A-4147-A177-3AD203B41FA5}">
                      <a16:colId xmlns:a16="http://schemas.microsoft.com/office/drawing/2014/main" val="1409430161"/>
                    </a:ext>
                  </a:extLst>
                </a:gridCol>
                <a:gridCol w="1936166">
                  <a:extLst>
                    <a:ext uri="{9D8B030D-6E8A-4147-A177-3AD203B41FA5}">
                      <a16:colId xmlns:a16="http://schemas.microsoft.com/office/drawing/2014/main" val="1594800387"/>
                    </a:ext>
                  </a:extLst>
                </a:gridCol>
              </a:tblGrid>
              <a:tr h="556366">
                <a:tc>
                  <a:txBody>
                    <a:bodyPr/>
                    <a:lstStyle/>
                    <a:p>
                      <a:r>
                        <a:rPr lang="en-US" sz="1600" dirty="0">
                          <a:latin typeface="Book Antiqua"/>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ok Antiqua" panose="02040602050305030304" pitchFamily="18" charset="0"/>
                          <a:ea typeface="+mn-ea"/>
                          <a:cs typeface="+mn-cs"/>
                        </a:rPr>
                        <a:t>Client Perception of Coordination Questionnaire |AHRQ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panose="02040602050305030304" pitchFamily="18" charset="0"/>
                        </a:rPr>
                        <a:t>31-item questionnaire to measure patient-centered care and care coordination in health care delivery from a consumer perspective.  Addresses identification of need, access to care, patient participation, patient-provider communication, and global assessments of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panose="02040602050305030304" pitchFamily="18" charset="0"/>
                        </a:rPr>
                        <a:t>Previously presented, but not discussed.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885649"/>
                  </a:ext>
                </a:extLst>
              </a:tr>
              <a:tr h="985525">
                <a:tc>
                  <a:txBody>
                    <a:bodyPr/>
                    <a:lstStyle/>
                    <a:p>
                      <a:pPr marL="0" marR="0" lvl="0" indent="0" algn="l" rtl="0" eaLnBrk="1" fontAlgn="auto" latinLnBrk="0" hangingPunct="1">
                        <a:lnSpc>
                          <a:spcPct val="100000"/>
                        </a:lnSpc>
                        <a:spcBef>
                          <a:spcPts val="0"/>
                        </a:spcBef>
                        <a:spcAft>
                          <a:spcPts val="0"/>
                        </a:spcAft>
                        <a:buClrTx/>
                        <a:buSzTx/>
                        <a:buFontTx/>
                        <a:buNone/>
                      </a:pPr>
                      <a:r>
                        <a:rPr lang="en-US" sz="1600" kern="1200" dirty="0">
                          <a:solidFill>
                            <a:schemeClr val="dk1"/>
                          </a:solidFill>
                          <a:effectLst/>
                          <a:latin typeface="Book Antiqua"/>
                          <a:ea typeface="+mn-ea"/>
                          <a:cs typeface="+mn-cs"/>
                        </a:rPr>
                        <a:t>Care Coordination Quality Measures for Primary Care | AHRQ</a:t>
                      </a:r>
                      <a:endParaRPr lang="en-US" sz="1600" kern="1200" dirty="0">
                        <a:solidFill>
                          <a:schemeClr val="dk1"/>
                        </a:solidFill>
                        <a:effectLst/>
                        <a:latin typeface="Book Antiqua" panose="020406020503050303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a:rPr>
                        <a:t>Survey of adult patients’ experiences with care coordination in primary care settings.</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a:rPr>
                        <a:t>Previously discussed; determined by Taskforce to be too long.</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965430"/>
                  </a:ext>
                </a:extLst>
              </a:tr>
            </a:tbl>
          </a:graphicData>
        </a:graphic>
      </p:graphicFrame>
    </p:spTree>
    <p:extLst>
      <p:ext uri="{BB962C8B-B14F-4D97-AF65-F5344CB8AC3E}">
        <p14:creationId xmlns:p14="http://schemas.microsoft.com/office/powerpoint/2010/main" val="24281608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a:xfrm>
            <a:off x="736600" y="109538"/>
            <a:ext cx="6961010" cy="762000"/>
          </a:xfrm>
        </p:spPr>
        <p:txBody>
          <a:bodyPr/>
          <a:lstStyle/>
          <a:p>
            <a:r>
              <a:rPr lang="en-US" sz="2400" dirty="0">
                <a:latin typeface="Book Antiqua"/>
                <a:cs typeface="Times New Roman"/>
              </a:rPr>
              <a:t>Candidate Measures</a:t>
            </a:r>
            <a:r>
              <a:rPr lang="en-US" dirty="0">
                <a:latin typeface="Book Antiqua"/>
                <a:cs typeface="Times New Roman"/>
              </a:rPr>
              <a:t> Utilizing Survey Data</a:t>
            </a:r>
            <a:endParaRPr lang="en-US" sz="2400" dirty="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D50B392-E111-4064-B983-4DDEC2E31632}"/>
              </a:ext>
            </a:extLst>
          </p:cNvPr>
          <p:cNvGraphicFramePr>
            <a:graphicFrameLocks noGrp="1"/>
          </p:cNvGraphicFramePr>
          <p:nvPr/>
        </p:nvGraphicFramePr>
        <p:xfrm>
          <a:off x="220133" y="1476211"/>
          <a:ext cx="8793238" cy="286512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val="1660375585"/>
                    </a:ext>
                  </a:extLst>
                </a:gridCol>
                <a:gridCol w="4774408">
                  <a:extLst>
                    <a:ext uri="{9D8B030D-6E8A-4147-A177-3AD203B41FA5}">
                      <a16:colId xmlns:a16="http://schemas.microsoft.com/office/drawing/2014/main" val="1409430161"/>
                    </a:ext>
                  </a:extLst>
                </a:gridCol>
                <a:gridCol w="1936166">
                  <a:extLst>
                    <a:ext uri="{9D8B030D-6E8A-4147-A177-3AD203B41FA5}">
                      <a16:colId xmlns:a16="http://schemas.microsoft.com/office/drawing/2014/main" val="1594800387"/>
                    </a:ext>
                  </a:extLst>
                </a:gridCol>
              </a:tblGrid>
              <a:tr h="556366">
                <a:tc>
                  <a:txBody>
                    <a:bodyPr/>
                    <a:lstStyle/>
                    <a:p>
                      <a:r>
                        <a:rPr lang="en-US" sz="1600" dirty="0">
                          <a:latin typeface="Book Antiqua"/>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Family Experiences with Coordination of Care Measure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ok Antiqua" panose="02040602050305030304" pitchFamily="18" charset="0"/>
                          <a:ea typeface="+mn-ea"/>
                          <a:cs typeface="+mn-cs"/>
                        </a:rPr>
                        <a:t>| Center of Excellence on Qualify of Care Measures for Children with Complex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panose="02040602050305030304" pitchFamily="18" charset="0"/>
                        </a:rPr>
                        <a:t>Survey developed to gather information needed to score 20 separate and independent quality measures that assess the qualify of care coordination services received by children with medical complexity.</a:t>
                      </a:r>
                      <a:endParaRPr lang="en-US" sz="1600" dirty="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a:rPr>
                        <a:t>Not previously discussed.</a:t>
                      </a:r>
                    </a:p>
                    <a:p>
                      <a:pPr marL="0" lvl="0" indent="0">
                        <a:buFont typeface="+mj-lt"/>
                        <a:buNone/>
                      </a:pP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7854732"/>
                  </a:ext>
                </a:extLst>
              </a:tr>
            </a:tbl>
          </a:graphicData>
        </a:graphic>
      </p:graphicFrame>
    </p:spTree>
    <p:extLst>
      <p:ext uri="{BB962C8B-B14F-4D97-AF65-F5344CB8AC3E}">
        <p14:creationId xmlns:p14="http://schemas.microsoft.com/office/powerpoint/2010/main" val="40232713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8211-3362-474B-A157-C57A6D20E6AC}"/>
              </a:ext>
            </a:extLst>
          </p:cNvPr>
          <p:cNvSpPr>
            <a:spLocks noGrp="1"/>
          </p:cNvSpPr>
          <p:nvPr>
            <p:ph type="title"/>
          </p:nvPr>
        </p:nvSpPr>
        <p:spPr>
          <a:xfrm>
            <a:off x="736599" y="109538"/>
            <a:ext cx="6406323" cy="762000"/>
          </a:xfrm>
        </p:spPr>
        <p:txBody>
          <a:bodyPr/>
          <a:lstStyle/>
          <a:p>
            <a:r>
              <a:rPr lang="en-US" dirty="0"/>
              <a:t>Fluoride Varnish</a:t>
            </a:r>
          </a:p>
        </p:txBody>
      </p:sp>
      <p:sp>
        <p:nvSpPr>
          <p:cNvPr id="3" name="Content Placeholder 2">
            <a:extLst>
              <a:ext uri="{FF2B5EF4-FFF2-40B4-BE49-F238E27FC236}">
                <a16:creationId xmlns:a16="http://schemas.microsoft.com/office/drawing/2014/main" id="{9C745833-A09B-4DD0-A0A4-6B970E1FB521}"/>
              </a:ext>
            </a:extLst>
          </p:cNvPr>
          <p:cNvSpPr>
            <a:spLocks noGrp="1"/>
          </p:cNvSpPr>
          <p:nvPr>
            <p:ph sz="half" idx="1"/>
          </p:nvPr>
        </p:nvSpPr>
        <p:spPr>
          <a:xfrm>
            <a:off x="533400" y="1259058"/>
            <a:ext cx="8077200" cy="5338690"/>
          </a:xfrm>
        </p:spPr>
        <p:txBody>
          <a:bodyPr/>
          <a:lstStyle/>
          <a:p>
            <a:pPr>
              <a:spcAft>
                <a:spcPts val="600"/>
              </a:spcAft>
            </a:pPr>
            <a:r>
              <a:rPr lang="en-US" b="0" dirty="0"/>
              <a:t>Fluoride Varnish is currently categorized as a Developmental measure.  In February 2020, Taskforce members expressed support for the measure due to: </a:t>
            </a:r>
          </a:p>
          <a:p>
            <a:pPr lvl="1">
              <a:spcAft>
                <a:spcPts val="0"/>
              </a:spcAft>
            </a:pPr>
            <a:r>
              <a:rPr lang="en-US" b="0" dirty="0"/>
              <a:t>recommendations from the American Academy of Pediatrics;</a:t>
            </a:r>
          </a:p>
          <a:p>
            <a:pPr lvl="1">
              <a:spcAft>
                <a:spcPts val="0"/>
              </a:spcAft>
            </a:pPr>
            <a:r>
              <a:rPr lang="en-US" b="0" dirty="0"/>
              <a:t>the opportunity to promote prevention and address the high prevalence of dental caries in the state;</a:t>
            </a:r>
          </a:p>
          <a:p>
            <a:pPr lvl="1">
              <a:spcAft>
                <a:spcPts val="0"/>
              </a:spcAft>
            </a:pPr>
            <a:r>
              <a:rPr lang="en-US" b="0" dirty="0"/>
              <a:t>the service is often reimbursed by insurers, and</a:t>
            </a:r>
          </a:p>
          <a:p>
            <a:pPr lvl="1">
              <a:spcAft>
                <a:spcPts val="1800"/>
              </a:spcAft>
            </a:pPr>
            <a:r>
              <a:rPr lang="en-US" b="0" dirty="0"/>
              <a:t>the measure is actionable for medical groups and health systems.</a:t>
            </a:r>
          </a:p>
          <a:p>
            <a:pPr>
              <a:spcAft>
                <a:spcPts val="1800"/>
              </a:spcAft>
            </a:pPr>
            <a:r>
              <a:rPr lang="en-US" b="0" dirty="0"/>
              <a:t>The Fluoride Varnish measure was developed by the Rhode Island Department of Health. The Taskforce recommended piloting the measure with interested pediatric practices and payers before adoption in the Aligned Measure Set.</a:t>
            </a:r>
          </a:p>
          <a:p>
            <a:r>
              <a:rPr lang="en-US" b="0" dirty="0"/>
              <a:t>MassHealth recently request a fresh review of fluoride varnish measures by the Taskforce.</a:t>
            </a:r>
          </a:p>
          <a:p>
            <a:pPr marL="346075" lvl="1" indent="0">
              <a:buNone/>
            </a:pPr>
            <a:endParaRPr lang="en-US" b="0" dirty="0"/>
          </a:p>
        </p:txBody>
      </p:sp>
    </p:spTree>
    <p:extLst>
      <p:ext uri="{BB962C8B-B14F-4D97-AF65-F5344CB8AC3E}">
        <p14:creationId xmlns:p14="http://schemas.microsoft.com/office/powerpoint/2010/main" val="294018129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a:xfrm>
            <a:off x="736600" y="109538"/>
            <a:ext cx="6718300" cy="762000"/>
          </a:xfrm>
        </p:spPr>
        <p:txBody>
          <a:bodyPr/>
          <a:lstStyle/>
          <a:p>
            <a:r>
              <a:rPr lang="en-US" dirty="0"/>
              <a:t>Fluoride Varnish </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308316" y="942533"/>
            <a:ext cx="8315179" cy="4804117"/>
          </a:xfrm>
        </p:spPr>
        <p:txBody>
          <a:bodyPr/>
          <a:lstStyle/>
          <a:p>
            <a:r>
              <a:rPr lang="en-US" sz="2100" dirty="0"/>
              <a:t>Does the Taskforce wish to further consider any of these measures for inclusion in the Aligned Measure Set?</a:t>
            </a:r>
          </a:p>
        </p:txBody>
      </p:sp>
      <p:graphicFrame>
        <p:nvGraphicFramePr>
          <p:cNvPr id="5" name="Table 5">
            <a:extLst>
              <a:ext uri="{FF2B5EF4-FFF2-40B4-BE49-F238E27FC236}">
                <a16:creationId xmlns:a16="http://schemas.microsoft.com/office/drawing/2014/main" id="{67ECE0F5-0AD6-4934-83BD-2FFFA1A4584D}"/>
              </a:ext>
            </a:extLst>
          </p:cNvPr>
          <p:cNvGraphicFramePr>
            <a:graphicFrameLocks noGrp="1"/>
          </p:cNvGraphicFramePr>
          <p:nvPr>
            <p:extLst>
              <p:ext uri="{D42A27DB-BD31-4B8C-83A1-F6EECF244321}">
                <p14:modId xmlns:p14="http://schemas.microsoft.com/office/powerpoint/2010/main" val="1645843942"/>
              </p:ext>
            </p:extLst>
          </p:nvPr>
        </p:nvGraphicFramePr>
        <p:xfrm>
          <a:off x="308316" y="1809650"/>
          <a:ext cx="8695008" cy="4588932"/>
        </p:xfrm>
        <a:graphic>
          <a:graphicData uri="http://schemas.openxmlformats.org/drawingml/2006/table">
            <a:tbl>
              <a:tblPr firstRow="1" bandRow="1">
                <a:tableStyleId>{5C22544A-7EE6-4342-B048-85BDC9FD1C3A}</a:tableStyleId>
              </a:tblPr>
              <a:tblGrid>
                <a:gridCol w="997970">
                  <a:extLst>
                    <a:ext uri="{9D8B030D-6E8A-4147-A177-3AD203B41FA5}">
                      <a16:colId xmlns:a16="http://schemas.microsoft.com/office/drawing/2014/main" val="1850962851"/>
                    </a:ext>
                  </a:extLst>
                </a:gridCol>
                <a:gridCol w="1294410">
                  <a:extLst>
                    <a:ext uri="{9D8B030D-6E8A-4147-A177-3AD203B41FA5}">
                      <a16:colId xmlns:a16="http://schemas.microsoft.com/office/drawing/2014/main" val="2089871830"/>
                    </a:ext>
                  </a:extLst>
                </a:gridCol>
                <a:gridCol w="3170712">
                  <a:extLst>
                    <a:ext uri="{9D8B030D-6E8A-4147-A177-3AD203B41FA5}">
                      <a16:colId xmlns:a16="http://schemas.microsoft.com/office/drawing/2014/main" val="1898846368"/>
                    </a:ext>
                  </a:extLst>
                </a:gridCol>
                <a:gridCol w="1122878">
                  <a:extLst>
                    <a:ext uri="{9D8B030D-6E8A-4147-A177-3AD203B41FA5}">
                      <a16:colId xmlns:a16="http://schemas.microsoft.com/office/drawing/2014/main" val="2938407498"/>
                    </a:ext>
                  </a:extLst>
                </a:gridCol>
                <a:gridCol w="2109038">
                  <a:extLst>
                    <a:ext uri="{9D8B030D-6E8A-4147-A177-3AD203B41FA5}">
                      <a16:colId xmlns:a16="http://schemas.microsoft.com/office/drawing/2014/main" val="2276962899"/>
                    </a:ext>
                  </a:extLst>
                </a:gridCol>
              </a:tblGrid>
              <a:tr h="384793">
                <a:tc>
                  <a:txBody>
                    <a:bodyPr/>
                    <a:lstStyle/>
                    <a:p>
                      <a:r>
                        <a:rPr lang="en-US" sz="16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panose="02040602050305030304" pitchFamily="18" charset="0"/>
                        </a:rPr>
                        <a:t>Steward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panose="02040602050305030304" pitchFamily="18"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panose="02040602050305030304" pitchFamily="18" charset="0"/>
                        </a:rPr>
                        <a:t>Notes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98786276"/>
                  </a:ext>
                </a:extLst>
              </a:tr>
              <a:tr h="1479972">
                <a:tc>
                  <a:txBody>
                    <a:bodyPr/>
                    <a:lstStyle/>
                    <a:p>
                      <a:pPr algn="l" fontAlgn="ctr"/>
                      <a:r>
                        <a:rPr lang="en-US" sz="1600" b="1" i="0" u="none" strike="noStrike" dirty="0">
                          <a:solidFill>
                            <a:srgbClr val="000000"/>
                          </a:solidFill>
                          <a:effectLst/>
                          <a:latin typeface="Book Antiqua" panose="02040602050305030304" pitchFamily="18" charset="0"/>
                        </a:rPr>
                        <a:t>Fluoride Varnish </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latin typeface="Book Antiqua" panose="02040602050305030304" pitchFamily="18" charset="0"/>
                        </a:rPr>
                        <a:t>Rhode Island Department of Health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Book Antiqua" panose="02040602050305030304" pitchFamily="18" charset="0"/>
                        </a:rPr>
                        <a:t>The percentage of children who received a fluoride varnish application in primary care in the 12 months preceding their first, second, or third birthday.</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a:solidFill>
                            <a:srgbClr val="000000"/>
                          </a:solidFill>
                          <a:effectLst/>
                          <a:latin typeface="Book Antiqua" panose="02040602050305030304" pitchFamily="18" charset="0"/>
                        </a:rPr>
                        <a:t>Claims </a:t>
                      </a:r>
                      <a:endParaRPr lang="en-US" sz="1600" b="0" i="0" u="none" strike="noStrike" dirty="0">
                        <a:solidFill>
                          <a:srgbClr val="000000"/>
                        </a:solidFill>
                        <a:effectLst/>
                        <a:latin typeface="Book Antiqua" panose="02040602050305030304" pitchFamily="18" charset="0"/>
                      </a:endParaRP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Book Antiqua" panose="02040602050305030304" pitchFamily="18" charset="0"/>
                        </a:rPr>
                        <a:t>Focuses on very young children.</a:t>
                      </a:r>
                    </a:p>
                    <a:p>
                      <a:pPr algn="l" fontAlgn="ctr"/>
                      <a:endParaRPr lang="en-US" sz="1600" b="0" i="0" u="none" strike="noStrike" dirty="0">
                        <a:solidFill>
                          <a:srgbClr val="000000"/>
                        </a:solidFill>
                        <a:effectLst/>
                        <a:latin typeface="Book Antiqua" panose="02040602050305030304" pitchFamily="18" charset="0"/>
                      </a:endParaRP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993236"/>
                  </a:ext>
                </a:extLst>
              </a:tr>
              <a:tr h="2456754">
                <a:tc>
                  <a:txBody>
                    <a:bodyPr/>
                    <a:lstStyle/>
                    <a:p>
                      <a:pPr algn="l"/>
                      <a:r>
                        <a:rPr lang="en-US" sz="1600" b="1" dirty="0">
                          <a:latin typeface="Book Antiqua" panose="02040602050305030304" pitchFamily="18" charset="0"/>
                        </a:rPr>
                        <a:t>Topical Fluoride Varnish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latin typeface="Book Antiqua" panose="02040602050305030304" pitchFamily="18" charset="0"/>
                        </a:rPr>
                        <a:t>Dental Quality Alliance (adapted by Oregon Health Authority)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Percentage of children aged 1–21 years who are at “elevated” risk (i.e., “moderate” or “high”) who received at least two topical fluoride applications as dental OR oral health services within the reporting year.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latin typeface="Book Antiqua" panose="02040602050305030304" pitchFamily="18" charset="0"/>
                      </a:endParaRPr>
                    </a:p>
                    <a:p>
                      <a:endParaRPr lang="en-US" sz="1600">
                        <a:latin typeface="Book Antiqua" panose="02040602050305030304" pitchFamily="18" charset="0"/>
                      </a:endParaRPr>
                    </a:p>
                    <a:p>
                      <a:r>
                        <a:rPr lang="en-US" sz="1600">
                          <a:latin typeface="Book Antiqua" panose="02040602050305030304" pitchFamily="18" charset="0"/>
                        </a:rPr>
                        <a:t>Claims </a:t>
                      </a:r>
                      <a:endParaRPr lang="en-US"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Includes a broader age group, specific to the population of children with elevated risk (identified by CDT code) of dental carries, and requires two treatments.</a:t>
                      </a:r>
                    </a:p>
                    <a:p>
                      <a:endParaRPr lang="en-US"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536157"/>
                  </a:ext>
                </a:extLst>
              </a:tr>
            </a:tbl>
          </a:graphicData>
        </a:graphic>
      </p:graphicFrame>
    </p:spTree>
    <p:extLst>
      <p:ext uri="{BB962C8B-B14F-4D97-AF65-F5344CB8AC3E}">
        <p14:creationId xmlns:p14="http://schemas.microsoft.com/office/powerpoint/2010/main" val="3305565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cs typeface="Times New Roman" panose="02020603050405020304" pitchFamily="18" charset="0"/>
              </a:rPr>
              <a:t>Follow-up items from April </a:t>
            </a:r>
          </a:p>
          <a:p>
            <a:pPr marL="644525" lvl="1" indent="-457200">
              <a:buFont typeface="+mj-lt"/>
              <a:buAutoNum type="alphaLcPeriod"/>
            </a:pPr>
            <a:r>
              <a:rPr lang="en-US" b="0" dirty="0">
                <a:cs typeface="Times New Roman" panose="02020603050405020304" pitchFamily="18" charset="0"/>
              </a:rPr>
              <a:t>Social risk factor screening measures</a:t>
            </a:r>
          </a:p>
          <a:p>
            <a:pPr marL="644525" lvl="1" indent="-457200">
              <a:buFont typeface="+mj-lt"/>
              <a:buAutoNum type="alphaLcPeriod"/>
            </a:pPr>
            <a:r>
              <a:rPr lang="en-US" b="0" dirty="0">
                <a:cs typeface="Times New Roman" panose="02020603050405020304" pitchFamily="18" charset="0"/>
              </a:rPr>
              <a:t>Substance Use Treatment in Primary Care</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Continuation of Annual Review </a:t>
            </a:r>
          </a:p>
          <a:p>
            <a:pPr marL="644525" lvl="1" indent="-457200">
              <a:buFont typeface="+mj-lt"/>
              <a:buAutoNum type="alphaLcPeriod"/>
            </a:pPr>
            <a:r>
              <a:rPr lang="en-US" b="0" dirty="0">
                <a:cs typeface="Times New Roman" panose="02020603050405020304" pitchFamily="18" charset="0"/>
              </a:rPr>
              <a:t>Consider new HEDIS and CMS measures</a:t>
            </a:r>
          </a:p>
          <a:p>
            <a:pPr marL="644525" lvl="1" indent="-457200">
              <a:buFont typeface="+mj-lt"/>
              <a:buAutoNum type="alphaLcPeriod"/>
            </a:pPr>
            <a:r>
              <a:rPr lang="en-US" b="0" dirty="0">
                <a:cs typeface="Times New Roman" panose="02020603050405020304" pitchFamily="18" charset="0"/>
              </a:rPr>
              <a:t>Consider proposed HEDIS changes</a:t>
            </a:r>
          </a:p>
          <a:p>
            <a:pPr marL="644525" lvl="1" indent="-457200">
              <a:buFont typeface="+mj-lt"/>
              <a:buAutoNum type="alphaLcPeriod"/>
            </a:pPr>
            <a:r>
              <a:rPr lang="en-US" b="0" dirty="0">
                <a:cs typeface="Times New Roman" panose="02020603050405020304" pitchFamily="18" charset="0"/>
              </a:rPr>
              <a:t>Consider care coordination measures</a:t>
            </a:r>
          </a:p>
          <a:p>
            <a:pPr marL="644525" lvl="1" indent="-457200">
              <a:buFont typeface="+mj-lt"/>
              <a:buAutoNum type="alphaLcPeriod"/>
            </a:pPr>
            <a:r>
              <a:rPr lang="en-US" b="0" dirty="0">
                <a:cs typeface="Times New Roman" panose="02020603050405020304" pitchFamily="18" charset="0"/>
              </a:rPr>
              <a:t>Consider fluoride varnish measures</a:t>
            </a:r>
          </a:p>
          <a:p>
            <a:pPr marL="457200" indent="-457200">
              <a:buFont typeface="+mj-lt"/>
              <a:buAutoNum type="arabicPeriod"/>
            </a:pPr>
            <a:r>
              <a:rPr lang="en-US" dirty="0">
                <a:cs typeface="Times New Roman" panose="02020603050405020304" pitchFamily="18" charset="0"/>
              </a:rPr>
              <a:t>Recommendations from the Health Equity Work Group</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Recommended Changes to the Aligned Measure Set </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Next steps</a:t>
            </a:r>
            <a:endParaRPr lang="en-US" dirty="0"/>
          </a:p>
        </p:txBody>
      </p:sp>
      <p:sp>
        <p:nvSpPr>
          <p:cNvPr id="5" name="Rectangle 4">
            <a:extLst>
              <a:ext uri="{FF2B5EF4-FFF2-40B4-BE49-F238E27FC236}">
                <a16:creationId xmlns:a16="http://schemas.microsoft.com/office/drawing/2014/main" id="{D3915D3D-656E-48AA-8D63-358A7E5AA453}"/>
              </a:ext>
            </a:extLst>
          </p:cNvPr>
          <p:cNvSpPr/>
          <p:nvPr/>
        </p:nvSpPr>
        <p:spPr>
          <a:xfrm>
            <a:off x="0" y="522337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0577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20F6-C792-4D79-9928-2AFC91CECDB8}"/>
              </a:ext>
            </a:extLst>
          </p:cNvPr>
          <p:cNvSpPr>
            <a:spLocks noGrp="1"/>
          </p:cNvSpPr>
          <p:nvPr>
            <p:ph type="title"/>
          </p:nvPr>
        </p:nvSpPr>
        <p:spPr/>
        <p:txBody>
          <a:bodyPr/>
          <a:lstStyle/>
          <a:p>
            <a:r>
              <a:rPr lang="en-US" dirty="0"/>
              <a:t>Health Equity Work Group Recommendations</a:t>
            </a:r>
          </a:p>
        </p:txBody>
      </p:sp>
      <p:sp>
        <p:nvSpPr>
          <p:cNvPr id="3" name="Content Placeholder 2">
            <a:extLst>
              <a:ext uri="{FF2B5EF4-FFF2-40B4-BE49-F238E27FC236}">
                <a16:creationId xmlns:a16="http://schemas.microsoft.com/office/drawing/2014/main" id="{000A2EEA-EA1E-4934-96D5-8536EAFB1679}"/>
              </a:ext>
            </a:extLst>
          </p:cNvPr>
          <p:cNvSpPr>
            <a:spLocks noGrp="1"/>
          </p:cNvSpPr>
          <p:nvPr>
            <p:ph sz="half" idx="1"/>
          </p:nvPr>
        </p:nvSpPr>
        <p:spPr>
          <a:xfrm>
            <a:off x="533400" y="1371599"/>
            <a:ext cx="8077200" cy="5082209"/>
          </a:xfrm>
        </p:spPr>
        <p:txBody>
          <a:bodyPr/>
          <a:lstStyle/>
          <a:p>
            <a:pPr>
              <a:spcAft>
                <a:spcPts val="600"/>
              </a:spcAft>
            </a:pPr>
            <a:r>
              <a:rPr lang="en-US" b="0" dirty="0"/>
              <a:t>During the March 23</a:t>
            </a:r>
            <a:r>
              <a:rPr lang="en-US" b="0" baseline="30000" dirty="0"/>
              <a:t>rd</a:t>
            </a:r>
            <a:r>
              <a:rPr lang="en-US" b="0" dirty="0"/>
              <a:t> Taskforce meeting, a subgroup of Taskforce members agreed to meet to further specify the following Taskforce  recommendations:</a:t>
            </a:r>
          </a:p>
          <a:p>
            <a:pPr marL="803275" lvl="1" indent="-457200">
              <a:spcAft>
                <a:spcPts val="0"/>
              </a:spcAft>
              <a:buFont typeface="+mj-lt"/>
              <a:buAutoNum type="arabicPeriod"/>
            </a:pPr>
            <a:r>
              <a:rPr lang="en-US" b="0" dirty="0"/>
              <a:t>a new measure of ACO RELD data completeness</a:t>
            </a:r>
          </a:p>
          <a:p>
            <a:pPr marL="803275" lvl="1" indent="-457200">
              <a:spcAft>
                <a:spcPts val="0"/>
              </a:spcAft>
              <a:buFont typeface="+mj-lt"/>
              <a:buAutoNum type="arabicPeriod"/>
            </a:pPr>
            <a:r>
              <a:rPr lang="en-US" b="0" dirty="0"/>
              <a:t>ACO reporting of stratified measures</a:t>
            </a:r>
          </a:p>
          <a:p>
            <a:pPr marL="803275" lvl="1" indent="-457200">
              <a:spcAft>
                <a:spcPts val="0"/>
              </a:spcAft>
              <a:buFont typeface="+mj-lt"/>
              <a:buAutoNum type="arabicPeriod"/>
            </a:pPr>
            <a:r>
              <a:rPr lang="en-US" b="0" dirty="0"/>
              <a:t>partnering with a national organization(s) on research into methods for assessing accuracy of patient-level race and ethnicity data</a:t>
            </a:r>
          </a:p>
          <a:p>
            <a:pPr marL="346075" lvl="1" indent="0">
              <a:spcAft>
                <a:spcPts val="0"/>
              </a:spcAft>
              <a:buNone/>
            </a:pPr>
            <a:endParaRPr lang="en-US" b="0" dirty="0"/>
          </a:p>
          <a:p>
            <a:pPr>
              <a:spcAft>
                <a:spcPts val="600"/>
              </a:spcAft>
            </a:pPr>
            <a:r>
              <a:rPr lang="en-US" b="0" dirty="0"/>
              <a:t>The Work Group met on April 5</a:t>
            </a:r>
            <a:r>
              <a:rPr lang="en-US" b="0" baseline="30000" dirty="0"/>
              <a:t>th</a:t>
            </a:r>
            <a:r>
              <a:rPr lang="en-US" b="0" dirty="0"/>
              <a:t> and April 29</a:t>
            </a:r>
            <a:r>
              <a:rPr lang="en-US" b="0" baseline="30000" dirty="0"/>
              <a:t>th</a:t>
            </a:r>
            <a:r>
              <a:rPr lang="en-US" b="0" dirty="0"/>
              <a:t> to develop a recommendation for the Taskforce, as described on the next slides.  Participating members included:</a:t>
            </a:r>
          </a:p>
          <a:p>
            <a:pPr lvl="1"/>
            <a:r>
              <a:rPr lang="en-US" b="0" dirty="0">
                <a:effectLst/>
                <a:cs typeface="Times New Roman" panose="02020603050405020304" pitchFamily="18" charset="0"/>
              </a:rPr>
              <a:t>Lisa Ahlgren, Rich Antonelli, Kim </a:t>
            </a:r>
            <a:r>
              <a:rPr lang="en-US" b="0" dirty="0" err="1">
                <a:effectLst/>
                <a:cs typeface="Times New Roman" panose="02020603050405020304" pitchFamily="18" charset="0"/>
              </a:rPr>
              <a:t>Ariyabuddhiphongs</a:t>
            </a:r>
            <a:r>
              <a:rPr lang="en-US" b="0" dirty="0">
                <a:cs typeface="Times New Roman" panose="02020603050405020304" pitchFamily="18" charset="0"/>
              </a:rPr>
              <a:t>, Clara Filice, </a:t>
            </a:r>
            <a:r>
              <a:rPr lang="en-US" b="0" dirty="0"/>
              <a:t>Mark Friedberg, Vivian Haime, and Barbra Rabson </a:t>
            </a:r>
          </a:p>
        </p:txBody>
      </p:sp>
    </p:spTree>
    <p:extLst>
      <p:ext uri="{BB962C8B-B14F-4D97-AF65-F5344CB8AC3E}">
        <p14:creationId xmlns:p14="http://schemas.microsoft.com/office/powerpoint/2010/main" val="44243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7276-A3AE-4A22-A539-92A543DE5C24}"/>
              </a:ext>
            </a:extLst>
          </p:cNvPr>
          <p:cNvSpPr>
            <a:spLocks noGrp="1"/>
          </p:cNvSpPr>
          <p:nvPr>
            <p:ph type="title"/>
          </p:nvPr>
        </p:nvSpPr>
        <p:spPr/>
        <p:txBody>
          <a:bodyPr/>
          <a:lstStyle/>
          <a:p>
            <a:r>
              <a:rPr lang="en-US" dirty="0"/>
              <a:t>Health Equity Work Group Recommendations</a:t>
            </a:r>
          </a:p>
        </p:txBody>
      </p:sp>
      <p:sp>
        <p:nvSpPr>
          <p:cNvPr id="3" name="Content Placeholder 2">
            <a:extLst>
              <a:ext uri="{FF2B5EF4-FFF2-40B4-BE49-F238E27FC236}">
                <a16:creationId xmlns:a16="http://schemas.microsoft.com/office/drawing/2014/main" id="{DA1D7D5F-6CFB-4462-8762-4A2C3435DF67}"/>
              </a:ext>
            </a:extLst>
          </p:cNvPr>
          <p:cNvSpPr>
            <a:spLocks noGrp="1"/>
          </p:cNvSpPr>
          <p:nvPr>
            <p:ph sz="half" idx="1"/>
          </p:nvPr>
        </p:nvSpPr>
        <p:spPr>
          <a:xfrm>
            <a:off x="154112" y="1299538"/>
            <a:ext cx="8456488" cy="5321300"/>
          </a:xfrm>
        </p:spPr>
        <p:txBody>
          <a:bodyPr/>
          <a:lstStyle/>
          <a:p>
            <a:pPr marL="803275" lvl="1" indent="-457200">
              <a:spcBef>
                <a:spcPts val="0"/>
              </a:spcBef>
              <a:spcAft>
                <a:spcPts val="1800"/>
              </a:spcAft>
              <a:buFont typeface="+mj-lt"/>
              <a:buAutoNum type="arabicPeriod"/>
            </a:pPr>
            <a:r>
              <a:rPr lang="en-US" sz="2200" b="0" dirty="0">
                <a:ea typeface="Times New Roman" panose="02020603050405020304" pitchFamily="18" charset="0"/>
                <a:cs typeface="Times New Roman" panose="02020603050405020304" pitchFamily="18" charset="0"/>
              </a:rPr>
              <a:t>Address </a:t>
            </a:r>
            <a:r>
              <a:rPr lang="en-US" sz="2200" dirty="0">
                <a:ea typeface="Times New Roman" panose="02020603050405020304" pitchFamily="18" charset="0"/>
                <a:cs typeface="Times New Roman" panose="02020603050405020304" pitchFamily="18" charset="0"/>
              </a:rPr>
              <a:t>RELD data collection and RELD disparity measurement</a:t>
            </a:r>
            <a:r>
              <a:rPr lang="en-US" sz="2200" b="0" dirty="0">
                <a:ea typeface="Times New Roman" panose="02020603050405020304" pitchFamily="18" charset="0"/>
                <a:cs typeface="Times New Roman" panose="02020603050405020304" pitchFamily="18" charset="0"/>
              </a:rPr>
              <a:t> through the creation and administration of two surveys – one for payers and one for providers.</a:t>
            </a:r>
          </a:p>
          <a:p>
            <a:pPr marL="974725" lvl="2" indent="-457200">
              <a:spcBef>
                <a:spcPts val="0"/>
              </a:spcBef>
              <a:spcAft>
                <a:spcPts val="1200"/>
              </a:spcAft>
              <a:buFont typeface="Arial" panose="020B0604020202020204" pitchFamily="34" charset="0"/>
              <a:buChar char="•"/>
            </a:pPr>
            <a:r>
              <a:rPr lang="en-US" sz="2000" dirty="0">
                <a:latin typeface="Book Antiqua" panose="02040602050305030304" pitchFamily="18" charset="0"/>
                <a:ea typeface="Times New Roman" panose="02020603050405020304" pitchFamily="18" charset="0"/>
                <a:cs typeface="Times New Roman" panose="02020603050405020304" pitchFamily="18" charset="0"/>
              </a:rPr>
              <a:t>These surveys are designed to enhance the Taskforce’s understanding of RELD data collection and disparity measurement.</a:t>
            </a:r>
          </a:p>
          <a:p>
            <a:pPr marL="974725" lvl="2" indent="-457200">
              <a:spcBef>
                <a:spcPts val="0"/>
              </a:spcBef>
              <a:spcAft>
                <a:spcPts val="12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Survey content has been informed by a November 2020 MassHealth survey sent to contracted MCOs, ACO and Community Partners.</a:t>
            </a:r>
          </a:p>
          <a:p>
            <a:pPr marL="974725" lvl="2" indent="-457200">
              <a:spcBef>
                <a:spcPts val="0"/>
              </a:spcBef>
              <a:spcAft>
                <a:spcPts val="1800"/>
              </a:spcAft>
              <a:buFont typeface="Arial" panose="020B0604020202020204" pitchFamily="34" charset="0"/>
              <a:buChar char="•"/>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The draft survey was distributed with the meeting materials. Please provide feedback on the survey to risaacson@bailit-health.com by May 26</a:t>
            </a:r>
            <a:r>
              <a:rPr lang="en-US" sz="2000" b="0" baseline="3000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th</a:t>
            </a: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  </a:t>
            </a:r>
            <a:r>
              <a:rPr lang="en-US" sz="2000" dirty="0">
                <a:latin typeface="Book Antiqua" panose="02040602050305030304" pitchFamily="18" charset="0"/>
                <a:ea typeface="Times New Roman" panose="02020603050405020304" pitchFamily="18" charset="0"/>
                <a:cs typeface="Times New Roman" panose="02020603050405020304" pitchFamily="18" charset="0"/>
              </a:rPr>
              <a:t> </a:t>
            </a:r>
          </a:p>
          <a:p>
            <a:pPr marL="346075" lvl="1" indent="0">
              <a:spcBef>
                <a:spcPts val="0"/>
              </a:spcBef>
              <a:spcAft>
                <a:spcPts val="1800"/>
              </a:spcAft>
              <a:buNone/>
            </a:pPr>
            <a:endParaRPr lang="en-US" sz="2200" b="0" dirty="0">
              <a:ea typeface="Times New Roman" panose="02020603050405020304" pitchFamily="18" charset="0"/>
              <a:cs typeface="Times New Roman" panose="02020603050405020304" pitchFamily="18" charset="0"/>
            </a:endParaRPr>
          </a:p>
          <a:p>
            <a:pPr lvl="1">
              <a:spcBef>
                <a:spcPts val="0"/>
              </a:spcBef>
              <a:spcAft>
                <a:spcPts val="1800"/>
              </a:spcAft>
              <a:buFont typeface="Wingdings" panose="05000000000000000000" pitchFamily="2" charset="2"/>
              <a:buChar char="§"/>
            </a:pPr>
            <a:endParaRPr lang="en-US" sz="22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2398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7276-A3AE-4A22-A539-92A543DE5C24}"/>
              </a:ext>
            </a:extLst>
          </p:cNvPr>
          <p:cNvSpPr>
            <a:spLocks noGrp="1"/>
          </p:cNvSpPr>
          <p:nvPr>
            <p:ph type="title"/>
          </p:nvPr>
        </p:nvSpPr>
        <p:spPr/>
        <p:txBody>
          <a:bodyPr/>
          <a:lstStyle/>
          <a:p>
            <a:r>
              <a:rPr lang="en-US" dirty="0"/>
              <a:t>Health Equity Work Group Recommendations</a:t>
            </a:r>
          </a:p>
        </p:txBody>
      </p:sp>
      <p:sp>
        <p:nvSpPr>
          <p:cNvPr id="3" name="Content Placeholder 2">
            <a:extLst>
              <a:ext uri="{FF2B5EF4-FFF2-40B4-BE49-F238E27FC236}">
                <a16:creationId xmlns:a16="http://schemas.microsoft.com/office/drawing/2014/main" id="{DA1D7D5F-6CFB-4462-8762-4A2C3435DF67}"/>
              </a:ext>
            </a:extLst>
          </p:cNvPr>
          <p:cNvSpPr>
            <a:spLocks noGrp="1"/>
          </p:cNvSpPr>
          <p:nvPr>
            <p:ph sz="half" idx="1"/>
          </p:nvPr>
        </p:nvSpPr>
        <p:spPr>
          <a:xfrm>
            <a:off x="154112" y="1299538"/>
            <a:ext cx="8456488" cy="5321300"/>
          </a:xfrm>
        </p:spPr>
        <p:txBody>
          <a:bodyPr/>
          <a:lstStyle/>
          <a:p>
            <a:pPr marL="803275" lvl="1" indent="-457200">
              <a:spcBef>
                <a:spcPts val="0"/>
              </a:spcBef>
              <a:spcAft>
                <a:spcPts val="1800"/>
              </a:spcAft>
              <a:buFont typeface="+mj-lt"/>
              <a:buAutoNum type="arabicPeriod" startAt="2"/>
            </a:pPr>
            <a:r>
              <a:rPr lang="en-US" sz="2200" b="0" dirty="0">
                <a:ea typeface="Times New Roman" panose="02020603050405020304" pitchFamily="18" charset="0"/>
                <a:cs typeface="Times New Roman" panose="02020603050405020304" pitchFamily="18" charset="0"/>
              </a:rPr>
              <a:t>Create a new Menu Measure focused on </a:t>
            </a:r>
            <a:r>
              <a:rPr lang="en-US" sz="2200" dirty="0">
                <a:ea typeface="Times New Roman" panose="02020603050405020304" pitchFamily="18" charset="0"/>
                <a:cs typeface="Times New Roman" panose="02020603050405020304" pitchFamily="18" charset="0"/>
              </a:rPr>
              <a:t>race, ethnicity, and language stratification</a:t>
            </a:r>
            <a:r>
              <a:rPr lang="en-US" sz="2200" b="0" dirty="0">
                <a:ea typeface="Times New Roman" panose="02020603050405020304" pitchFamily="18" charset="0"/>
                <a:cs typeface="Times New Roman" panose="02020603050405020304" pitchFamily="18" charset="0"/>
              </a:rPr>
              <a:t> of three core measures and one pediatric measure.  </a:t>
            </a:r>
          </a:p>
          <a:p>
            <a:pPr marL="974725" lvl="2" indent="-457200">
              <a:spcBef>
                <a:spcPts val="0"/>
              </a:spcBef>
              <a:spcAft>
                <a:spcPts val="1200"/>
              </a:spcAft>
              <a:buFont typeface="Arial" panose="020B0604020202020204" pitchFamily="34" charset="0"/>
              <a:buChar char="•"/>
            </a:pPr>
            <a:r>
              <a:rPr lang="en-US" sz="2000" b="0" dirty="0">
                <a:latin typeface="Book Antiqua" panose="02040602050305030304" pitchFamily="18" charset="0"/>
                <a:ea typeface="Times New Roman" panose="02020603050405020304" pitchFamily="18" charset="0"/>
                <a:cs typeface="Times New Roman" panose="02020603050405020304" pitchFamily="18" charset="0"/>
              </a:rPr>
              <a:t>The </a:t>
            </a:r>
            <a:r>
              <a:rPr lang="en-US" sz="2000" dirty="0">
                <a:latin typeface="Book Antiqua" panose="02040602050305030304" pitchFamily="18" charset="0"/>
                <a:ea typeface="Times New Roman" panose="02020603050405020304" pitchFamily="18" charset="0"/>
                <a:cs typeface="Times New Roman" panose="02020603050405020304" pitchFamily="18" charset="0"/>
              </a:rPr>
              <a:t>three core measures are HbA1c Poor Control, Controlling High Blood Pressure, Screening for Clinical Depression and Follow-up Plan. </a:t>
            </a:r>
          </a:p>
          <a:p>
            <a:pPr marL="974725" lvl="2" indent="-457200">
              <a:spcBef>
                <a:spcPts val="0"/>
              </a:spcBef>
              <a:spcAft>
                <a:spcPts val="1200"/>
              </a:spcAft>
              <a:buFont typeface="Arial" panose="020B0604020202020204" pitchFamily="34" charset="0"/>
              <a:buChar char="•"/>
            </a:pPr>
            <a:r>
              <a:rPr lang="en-US" sz="2000" dirty="0">
                <a:latin typeface="Book Antiqua" panose="02040602050305030304" pitchFamily="18" charset="0"/>
                <a:ea typeface="Times New Roman" panose="02020603050405020304" pitchFamily="18" charset="0"/>
                <a:cs typeface="Times New Roman" panose="02020603050405020304" pitchFamily="18" charset="0"/>
              </a:rPr>
              <a:t>Rich Antonelli and Allison </a:t>
            </a:r>
            <a:r>
              <a:rPr lang="en-US" sz="2000" dirty="0" err="1">
                <a:latin typeface="Book Antiqua" panose="02040602050305030304" pitchFamily="18" charset="0"/>
                <a:ea typeface="Times New Roman" panose="02020603050405020304" pitchFamily="18" charset="0"/>
                <a:cs typeface="Times New Roman" panose="02020603050405020304" pitchFamily="18" charset="0"/>
              </a:rPr>
              <a:t>LaRussa</a:t>
            </a:r>
            <a:r>
              <a:rPr lang="en-US" sz="2000" dirty="0">
                <a:latin typeface="Book Antiqua" panose="02040602050305030304" pitchFamily="18" charset="0"/>
                <a:ea typeface="Times New Roman" panose="02020603050405020304" pitchFamily="18" charset="0"/>
                <a:cs typeface="Times New Roman" panose="02020603050405020304" pitchFamily="18" charset="0"/>
              </a:rPr>
              <a:t> of Children’s have recommended as a pediatric measure Well Child Visits in the First 30 Months of Life. </a:t>
            </a:r>
          </a:p>
          <a:p>
            <a:pPr marL="974725" lvl="2" indent="-457200">
              <a:spcBef>
                <a:spcPts val="0"/>
              </a:spcBef>
              <a:spcAft>
                <a:spcPts val="1200"/>
              </a:spcAft>
              <a:buFont typeface="Arial" panose="020B0604020202020204" pitchFamily="34" charset="0"/>
              <a:buChar char="•"/>
            </a:pPr>
            <a:r>
              <a:rPr lang="en-US" sz="2000" dirty="0">
                <a:latin typeface="Book Antiqua" panose="02040602050305030304" pitchFamily="18" charset="0"/>
                <a:ea typeface="Times New Roman" panose="02020603050405020304" pitchFamily="18" charset="0"/>
                <a:cs typeface="Times New Roman" panose="02020603050405020304" pitchFamily="18" charset="0"/>
              </a:rPr>
              <a:t>Collectively, this measure (of measures) would be implemented on a “for reporting” basis in the 2022 Aligned Measure Set. </a:t>
            </a:r>
          </a:p>
          <a:p>
            <a:pPr marL="974725" lvl="2" indent="-457200">
              <a:spcBef>
                <a:spcPts val="0"/>
              </a:spcBef>
              <a:spcAft>
                <a:spcPts val="1800"/>
              </a:spcAft>
              <a:buFont typeface="Arial" panose="020B0604020202020204" pitchFamily="34" charset="0"/>
              <a:buChar char="•"/>
            </a:pPr>
            <a:r>
              <a:rPr lang="en-US" sz="2000" dirty="0">
                <a:latin typeface="Book Antiqua" panose="02040602050305030304" pitchFamily="18" charset="0"/>
                <a:ea typeface="Times New Roman" panose="02020603050405020304" pitchFamily="18" charset="0"/>
                <a:cs typeface="Times New Roman" panose="02020603050405020304" pitchFamily="18" charset="0"/>
              </a:rPr>
              <a:t>Component measures would be stratified by race, ethnicity and language.  Performance would not be stratified by disability status because the methods used collect and report on disability status are too heterogenous and are of questionable validity. </a:t>
            </a:r>
          </a:p>
          <a:p>
            <a:pPr marL="346075" lvl="1" indent="0">
              <a:spcBef>
                <a:spcPts val="0"/>
              </a:spcBef>
              <a:spcAft>
                <a:spcPts val="1800"/>
              </a:spcAft>
              <a:buNone/>
            </a:pPr>
            <a:endParaRPr lang="en-US" sz="2200" b="0" dirty="0">
              <a:ea typeface="Times New Roman" panose="02020603050405020304" pitchFamily="18" charset="0"/>
              <a:cs typeface="Times New Roman" panose="02020603050405020304" pitchFamily="18" charset="0"/>
            </a:endParaRPr>
          </a:p>
          <a:p>
            <a:pPr lvl="1">
              <a:spcBef>
                <a:spcPts val="0"/>
              </a:spcBef>
              <a:spcAft>
                <a:spcPts val="1800"/>
              </a:spcAft>
              <a:buFont typeface="Wingdings" panose="05000000000000000000" pitchFamily="2" charset="2"/>
              <a:buChar char="§"/>
            </a:pPr>
            <a:endParaRPr lang="en-US" sz="22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2178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cs typeface="Times New Roman" panose="02020603050405020304" pitchFamily="18" charset="0"/>
              </a:rPr>
              <a:t>Follow-up items from April </a:t>
            </a:r>
          </a:p>
          <a:p>
            <a:pPr marL="644525" lvl="1" indent="-457200">
              <a:buFont typeface="+mj-lt"/>
              <a:buAutoNum type="alphaLcPeriod"/>
            </a:pPr>
            <a:r>
              <a:rPr lang="en-US" b="0" dirty="0">
                <a:cs typeface="Times New Roman" panose="02020603050405020304" pitchFamily="18" charset="0"/>
              </a:rPr>
              <a:t>Social risk factor screening measures</a:t>
            </a:r>
          </a:p>
          <a:p>
            <a:pPr marL="644525" lvl="1" indent="-457200">
              <a:buFont typeface="+mj-lt"/>
              <a:buAutoNum type="alphaLcPeriod"/>
            </a:pPr>
            <a:r>
              <a:rPr lang="en-US" b="0" dirty="0">
                <a:cs typeface="Times New Roman" panose="02020603050405020304" pitchFamily="18" charset="0"/>
              </a:rPr>
              <a:t>Substance Use Treatment in Primary Care</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Continuation of Annual Review </a:t>
            </a:r>
          </a:p>
          <a:p>
            <a:pPr marL="644525" lvl="1" indent="-457200">
              <a:buFont typeface="+mj-lt"/>
              <a:buAutoNum type="alphaLcPeriod"/>
            </a:pPr>
            <a:r>
              <a:rPr lang="en-US" b="0" dirty="0">
                <a:cs typeface="Times New Roman" panose="02020603050405020304" pitchFamily="18" charset="0"/>
              </a:rPr>
              <a:t>Consider new HEDIS and CMS measures</a:t>
            </a:r>
          </a:p>
          <a:p>
            <a:pPr marL="644525" lvl="1" indent="-457200">
              <a:buFont typeface="+mj-lt"/>
              <a:buAutoNum type="alphaLcPeriod"/>
            </a:pPr>
            <a:r>
              <a:rPr lang="en-US" b="0" dirty="0">
                <a:cs typeface="Times New Roman" panose="02020603050405020304" pitchFamily="18" charset="0"/>
              </a:rPr>
              <a:t>Consider proposed HEDIS changes</a:t>
            </a:r>
          </a:p>
          <a:p>
            <a:pPr marL="644525" lvl="1" indent="-457200">
              <a:buFont typeface="+mj-lt"/>
              <a:buAutoNum type="alphaLcPeriod"/>
            </a:pPr>
            <a:r>
              <a:rPr lang="en-US" b="0" dirty="0">
                <a:cs typeface="Times New Roman" panose="02020603050405020304" pitchFamily="18" charset="0"/>
              </a:rPr>
              <a:t>Consider care coordination measures</a:t>
            </a:r>
          </a:p>
          <a:p>
            <a:pPr marL="644525" lvl="1" indent="-457200">
              <a:buFont typeface="+mj-lt"/>
              <a:buAutoNum type="alphaLcPeriod"/>
            </a:pPr>
            <a:r>
              <a:rPr lang="en-US" b="0" dirty="0">
                <a:cs typeface="Times New Roman" panose="02020603050405020304" pitchFamily="18" charset="0"/>
              </a:rPr>
              <a:t>Consider fluoride varnish measures</a:t>
            </a:r>
          </a:p>
          <a:p>
            <a:pPr marL="457200" indent="-457200">
              <a:buFont typeface="+mj-lt"/>
              <a:buAutoNum type="arabicPeriod"/>
            </a:pPr>
            <a:r>
              <a:rPr lang="en-US" dirty="0">
                <a:cs typeface="Times New Roman" panose="02020603050405020304" pitchFamily="18" charset="0"/>
              </a:rPr>
              <a:t>Recommendations from the Health Equity Work Group</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Recommended Changes to the Aligned Measure Set </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Next steps</a:t>
            </a:r>
            <a:endParaRPr lang="en-US" dirty="0"/>
          </a:p>
        </p:txBody>
      </p:sp>
      <p:sp>
        <p:nvSpPr>
          <p:cNvPr id="5" name="Rectangle 4">
            <a:extLst>
              <a:ext uri="{FF2B5EF4-FFF2-40B4-BE49-F238E27FC236}">
                <a16:creationId xmlns:a16="http://schemas.microsoft.com/office/drawing/2014/main" id="{D3915D3D-656E-48AA-8D63-358A7E5AA453}"/>
              </a:ext>
            </a:extLst>
          </p:cNvPr>
          <p:cNvSpPr/>
          <p:nvPr/>
        </p:nvSpPr>
        <p:spPr>
          <a:xfrm>
            <a:off x="0" y="569471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81451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a:xfrm>
            <a:off x="736600" y="109538"/>
            <a:ext cx="6718300" cy="762000"/>
          </a:xfrm>
        </p:spPr>
        <p:txBody>
          <a:bodyPr/>
          <a:lstStyle/>
          <a:p>
            <a:r>
              <a:rPr lang="en-US" dirty="0"/>
              <a:t>Social Risk Factor Screening Measures</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530087" y="1378632"/>
            <a:ext cx="7991061" cy="4804117"/>
          </a:xfrm>
        </p:spPr>
        <p:txBody>
          <a:bodyPr/>
          <a:lstStyle/>
          <a:p>
            <a:pPr marL="457200" indent="-457200">
              <a:spcAft>
                <a:spcPts val="1800"/>
              </a:spcAft>
            </a:pPr>
            <a:r>
              <a:rPr lang="en-US" sz="2100" b="0" dirty="0">
                <a:latin typeface="Book Antiqua" panose="02040602050305030304" pitchFamily="18" charset="0"/>
                <a:cs typeface="Times New Roman" panose="02020603050405020304" pitchFamily="18" charset="0"/>
              </a:rPr>
              <a:t>During the April meeting, the Taskforce discussed social risk factor screening measures used in Massachusetts, North Carolina, and Rhode Island.  </a:t>
            </a:r>
          </a:p>
          <a:p>
            <a:pPr marL="457200" indent="-457200">
              <a:spcAft>
                <a:spcPts val="600"/>
              </a:spcAft>
            </a:pPr>
            <a:r>
              <a:rPr lang="en-US" sz="2100" b="0" dirty="0">
                <a:cs typeface="Times New Roman" panose="02020603050405020304" pitchFamily="18" charset="0"/>
              </a:rPr>
              <a:t>The Taskforce expressed interest in re-visiting the social risk factor screening measures in order to: </a:t>
            </a:r>
          </a:p>
          <a:p>
            <a:pPr marL="644525" lvl="1" indent="-457200">
              <a:spcAft>
                <a:spcPts val="600"/>
              </a:spcAft>
            </a:pPr>
            <a:r>
              <a:rPr lang="en-US" b="0" dirty="0">
                <a:cs typeface="Times New Roman" panose="02020603050405020304" pitchFamily="18" charset="0"/>
              </a:rPr>
              <a:t>g</a:t>
            </a:r>
            <a:r>
              <a:rPr lang="en-US" b="0" dirty="0">
                <a:latin typeface="Book Antiqua" panose="02040602050305030304" pitchFamily="18" charset="0"/>
                <a:cs typeface="Times New Roman" panose="02020603050405020304" pitchFamily="18" charset="0"/>
              </a:rPr>
              <a:t>auge if there should be a social risk factor screening measure included in the Aligned Measure Set for 2022 or for a future year, and, if so, </a:t>
            </a:r>
          </a:p>
          <a:p>
            <a:pPr marL="644525" lvl="1" indent="-457200">
              <a:spcAft>
                <a:spcPts val="1800"/>
              </a:spcAft>
            </a:pPr>
            <a:r>
              <a:rPr lang="en-US" b="0" dirty="0">
                <a:cs typeface="Times New Roman" panose="02020603050405020304" pitchFamily="18" charset="0"/>
              </a:rPr>
              <a:t>select the social risk factor measure that should be included, and specifically, decide whether to add the MassHealth measure to the Menu Set.</a:t>
            </a:r>
          </a:p>
          <a:p>
            <a:pPr marL="457200" indent="-457200">
              <a:spcAft>
                <a:spcPts val="600"/>
              </a:spcAft>
            </a:pPr>
            <a:r>
              <a:rPr lang="en-US" sz="2100" b="0" dirty="0">
                <a:cs typeface="Times New Roman" panose="02020603050405020304" pitchFamily="18" charset="0"/>
              </a:rPr>
              <a:t>Details regarding the social risk factor screening measures are included on the next slide.  </a:t>
            </a:r>
            <a:endParaRPr lang="en-US" sz="2100" b="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4190723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53E1-3422-4577-BBD7-350C92A1DED6}"/>
              </a:ext>
            </a:extLst>
          </p:cNvPr>
          <p:cNvSpPr>
            <a:spLocks noGrp="1"/>
          </p:cNvSpPr>
          <p:nvPr>
            <p:ph type="title"/>
          </p:nvPr>
        </p:nvSpPr>
        <p:spPr>
          <a:xfrm>
            <a:off x="736600" y="109538"/>
            <a:ext cx="5876472" cy="762000"/>
          </a:xfrm>
        </p:spPr>
        <p:txBody>
          <a:bodyPr/>
          <a:lstStyle/>
          <a:p>
            <a:r>
              <a:rPr lang="en-US"/>
              <a:t>Revisit Refined List of New Measures for Inclusion</a:t>
            </a:r>
          </a:p>
        </p:txBody>
      </p:sp>
      <p:sp>
        <p:nvSpPr>
          <p:cNvPr id="3" name="Content Placeholder 2">
            <a:extLst>
              <a:ext uri="{FF2B5EF4-FFF2-40B4-BE49-F238E27FC236}">
                <a16:creationId xmlns:a16="http://schemas.microsoft.com/office/drawing/2014/main" id="{76240769-393B-45DA-BDA7-2583D849D25F}"/>
              </a:ext>
            </a:extLst>
          </p:cNvPr>
          <p:cNvSpPr>
            <a:spLocks noGrp="1"/>
          </p:cNvSpPr>
          <p:nvPr>
            <p:ph sz="half" idx="1"/>
          </p:nvPr>
        </p:nvSpPr>
        <p:spPr>
          <a:xfrm>
            <a:off x="533400" y="1123949"/>
            <a:ext cx="8077200" cy="5403459"/>
          </a:xfrm>
        </p:spPr>
        <p:txBody>
          <a:bodyPr/>
          <a:lstStyle/>
          <a:p>
            <a:pPr>
              <a:spcAft>
                <a:spcPts val="600"/>
              </a:spcAft>
            </a:pPr>
            <a:r>
              <a:rPr lang="en-US" b="0" dirty="0"/>
              <a:t>The following slides will display the tentative measure set changes based on the annual review process to date.</a:t>
            </a:r>
          </a:p>
          <a:p>
            <a:endParaRPr lang="en-US" sz="200" b="0" dirty="0"/>
          </a:p>
          <a:p>
            <a:r>
              <a:rPr lang="en-US" b="0" dirty="0"/>
              <a:t>As you review the list, please consider if you are comfortable finalizing the currently constructed measure set for 2022.  In so doing, please think about:</a:t>
            </a:r>
          </a:p>
          <a:p>
            <a:pPr lvl="1">
              <a:spcAft>
                <a:spcPts val="0"/>
              </a:spcAft>
            </a:pPr>
            <a:r>
              <a:rPr lang="en-US" b="0" dirty="0"/>
              <a:t>the measure selection criteria we have adopted</a:t>
            </a:r>
          </a:p>
          <a:p>
            <a:pPr lvl="1">
              <a:spcAft>
                <a:spcPts val="600"/>
              </a:spcAft>
            </a:pPr>
            <a:r>
              <a:rPr lang="en-US" b="0" dirty="0"/>
              <a:t>the distribution of measures across care domains and demographic groups</a:t>
            </a:r>
          </a:p>
          <a:p>
            <a:endParaRPr lang="en-US" sz="200" b="0" dirty="0"/>
          </a:p>
          <a:p>
            <a:r>
              <a:rPr lang="en-US" b="0" dirty="0"/>
              <a:t>Please consider the size of the Menu Set in your review.  Increasing the size of the Menu Set may detract from our goal of alignment. </a:t>
            </a:r>
          </a:p>
          <a:p>
            <a:pPr marL="0" indent="0">
              <a:buNone/>
            </a:pPr>
            <a:endParaRPr lang="en-US" dirty="0"/>
          </a:p>
        </p:txBody>
      </p:sp>
    </p:spTree>
    <p:extLst>
      <p:ext uri="{BB962C8B-B14F-4D97-AF65-F5344CB8AC3E}">
        <p14:creationId xmlns:p14="http://schemas.microsoft.com/office/powerpoint/2010/main" val="366598634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B455-B5FD-428B-B974-D9EFD6B43C15}"/>
              </a:ext>
            </a:extLst>
          </p:cNvPr>
          <p:cNvSpPr>
            <a:spLocks noGrp="1"/>
          </p:cNvSpPr>
          <p:nvPr>
            <p:ph type="title"/>
          </p:nvPr>
        </p:nvSpPr>
        <p:spPr/>
        <p:txBody>
          <a:bodyPr/>
          <a:lstStyle/>
          <a:p>
            <a:r>
              <a:rPr lang="en-US" dirty="0"/>
              <a:t>Core Measures (4) – Tentative for 2022</a:t>
            </a:r>
          </a:p>
        </p:txBody>
      </p:sp>
      <p:sp>
        <p:nvSpPr>
          <p:cNvPr id="3" name="Content Placeholder 2">
            <a:extLst>
              <a:ext uri="{FF2B5EF4-FFF2-40B4-BE49-F238E27FC236}">
                <a16:creationId xmlns:a16="http://schemas.microsoft.com/office/drawing/2014/main" id="{0A2FD8EA-408F-4E8D-8F23-490E8DEC0AA2}"/>
              </a:ext>
            </a:extLst>
          </p:cNvPr>
          <p:cNvSpPr>
            <a:spLocks noGrp="1"/>
          </p:cNvSpPr>
          <p:nvPr>
            <p:ph sz="half" idx="1"/>
          </p:nvPr>
        </p:nvSpPr>
        <p:spPr>
          <a:xfrm>
            <a:off x="533400" y="1309910"/>
            <a:ext cx="8077200" cy="4556234"/>
          </a:xfrm>
        </p:spPr>
        <p:txBody>
          <a:bodyPr/>
          <a:lstStyle/>
          <a:p>
            <a:pPr marL="342900" marR="0" lvl="0" indent="-342900">
              <a:spcBef>
                <a:spcPts val="0"/>
              </a:spcBef>
              <a:spcAft>
                <a:spcPts val="0"/>
              </a:spcAft>
              <a:buFont typeface="+mj-lt"/>
              <a:buAutoNum type="arabicPeriod"/>
            </a:pPr>
            <a:r>
              <a:rPr lang="en-US" b="0" dirty="0">
                <a:cs typeface="Times New Roman" panose="02020603050405020304" pitchFamily="18" charset="0"/>
              </a:rPr>
              <a:t>Controlling High Blood Pressure</a:t>
            </a:r>
          </a:p>
          <a:p>
            <a:pPr marL="342900" marR="0" lvl="0" indent="-342900">
              <a:spcBef>
                <a:spcPts val="0"/>
              </a:spcBef>
              <a:spcAft>
                <a:spcPts val="0"/>
              </a:spcAft>
              <a:buFont typeface="+mj-lt"/>
              <a:buAutoNum type="arabicPeriod"/>
            </a:pPr>
            <a:endParaRPr lang="en-US" sz="1000" b="0" dirty="0">
              <a:cs typeface="Times New Roman" panose="02020603050405020304" pitchFamily="18" charset="0"/>
            </a:endParaRPr>
          </a:p>
          <a:p>
            <a:pPr marL="342900" marR="0" lvl="0" indent="-342900">
              <a:spcBef>
                <a:spcPts val="0"/>
              </a:spcBef>
              <a:spcAft>
                <a:spcPts val="0"/>
              </a:spcAft>
              <a:buFont typeface="+mj-lt"/>
              <a:buAutoNum type="arabicPeriod"/>
            </a:pPr>
            <a:r>
              <a:rPr lang="en-US" b="0" dirty="0">
                <a:cs typeface="Times New Roman" panose="02020603050405020304" pitchFamily="18" charset="0"/>
              </a:rPr>
              <a:t>Comprehensive Diabetes Care: Hemoglobin A1c Poor Control (&gt;9.0%)</a:t>
            </a:r>
          </a:p>
          <a:p>
            <a:pPr marL="342900" marR="0" lvl="0" indent="-342900">
              <a:spcBef>
                <a:spcPts val="0"/>
              </a:spcBef>
              <a:spcAft>
                <a:spcPts val="0"/>
              </a:spcAft>
              <a:buFont typeface="+mj-lt"/>
              <a:buAutoNum type="arabicPeriod"/>
            </a:pPr>
            <a:endParaRPr lang="en-US" sz="1000" b="0" dirty="0">
              <a:cs typeface="Times New Roman" panose="02020603050405020304" pitchFamily="18" charset="0"/>
            </a:endParaRPr>
          </a:p>
          <a:p>
            <a:pPr marL="342900" marR="0" lvl="0" indent="-342900">
              <a:spcBef>
                <a:spcPts val="0"/>
              </a:spcBef>
              <a:spcAft>
                <a:spcPts val="0"/>
              </a:spcAft>
              <a:buFont typeface="+mj-lt"/>
              <a:buAutoNum type="arabicPeriod"/>
            </a:pPr>
            <a:r>
              <a:rPr lang="en-US" b="0" dirty="0">
                <a:cs typeface="Times New Roman" panose="02020603050405020304" pitchFamily="18" charset="0"/>
              </a:rPr>
              <a:t>CG-CAHPS (MHQP version)</a:t>
            </a:r>
          </a:p>
          <a:p>
            <a:pPr marL="342900" marR="0" lvl="0" indent="-342900">
              <a:spcBef>
                <a:spcPts val="0"/>
              </a:spcBef>
              <a:spcAft>
                <a:spcPts val="0"/>
              </a:spcAft>
              <a:buFont typeface="+mj-lt"/>
              <a:buAutoNum type="arabicPeriod"/>
            </a:pPr>
            <a:endParaRPr lang="en-US" sz="1000" b="0" dirty="0">
              <a:cs typeface="Times New Roman" panose="02020603050405020304" pitchFamily="18" charset="0"/>
            </a:endParaRPr>
          </a:p>
          <a:p>
            <a:pPr marL="342900" marR="0" lvl="0" indent="-342900">
              <a:spcBef>
                <a:spcPts val="0"/>
              </a:spcBef>
              <a:spcAft>
                <a:spcPts val="0"/>
              </a:spcAft>
              <a:buFont typeface="+mj-lt"/>
              <a:buAutoNum type="arabicPeriod"/>
            </a:pPr>
            <a:r>
              <a:rPr lang="en-US" b="0" dirty="0">
                <a:cs typeface="Times New Roman" panose="02020603050405020304" pitchFamily="18" charset="0"/>
              </a:rPr>
              <a:t>Screening for Clinical Depression and Follow-Up Plan</a:t>
            </a:r>
          </a:p>
        </p:txBody>
      </p:sp>
    </p:spTree>
    <p:extLst>
      <p:ext uri="{BB962C8B-B14F-4D97-AF65-F5344CB8AC3E}">
        <p14:creationId xmlns:p14="http://schemas.microsoft.com/office/powerpoint/2010/main" val="6471932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A621-D8B6-4E7D-9208-E37E4DAB2D78}"/>
              </a:ext>
            </a:extLst>
          </p:cNvPr>
          <p:cNvSpPr>
            <a:spLocks noGrp="1"/>
          </p:cNvSpPr>
          <p:nvPr>
            <p:ph type="title"/>
          </p:nvPr>
        </p:nvSpPr>
        <p:spPr>
          <a:xfrm>
            <a:off x="736600" y="109538"/>
            <a:ext cx="5930900" cy="762000"/>
          </a:xfrm>
        </p:spPr>
        <p:txBody>
          <a:bodyPr/>
          <a:lstStyle/>
          <a:p>
            <a:r>
              <a:rPr lang="en-US" dirty="0"/>
              <a:t>Menu Measures (20) – Tentative for 2022</a:t>
            </a:r>
          </a:p>
        </p:txBody>
      </p:sp>
      <p:sp>
        <p:nvSpPr>
          <p:cNvPr id="3" name="Content Placeholder 2">
            <a:extLst>
              <a:ext uri="{FF2B5EF4-FFF2-40B4-BE49-F238E27FC236}">
                <a16:creationId xmlns:a16="http://schemas.microsoft.com/office/drawing/2014/main" id="{EB6DE78D-CA5E-4935-8E9E-DAFF28F780EE}"/>
              </a:ext>
            </a:extLst>
          </p:cNvPr>
          <p:cNvSpPr>
            <a:spLocks noGrp="1"/>
          </p:cNvSpPr>
          <p:nvPr>
            <p:ph sz="half" idx="1"/>
          </p:nvPr>
        </p:nvSpPr>
        <p:spPr>
          <a:xfrm>
            <a:off x="182880" y="943582"/>
            <a:ext cx="8808720" cy="5914417"/>
          </a:xfrm>
        </p:spPr>
        <p:txBody>
          <a:bodyPr lIns="45720" numCol="2"/>
          <a:lstStyle/>
          <a:p>
            <a:pPr marL="457200" indent="-457200">
              <a:buFont typeface="+mj-lt"/>
              <a:buAutoNum type="arabicPeriod"/>
            </a:pPr>
            <a:r>
              <a:rPr lang="en-US" sz="1600" b="0" dirty="0"/>
              <a:t>Asthma Medication Ratio</a:t>
            </a:r>
          </a:p>
          <a:p>
            <a:pPr marL="457200" indent="-457200">
              <a:buFont typeface="+mj-lt"/>
              <a:buAutoNum type="arabicPeriod"/>
            </a:pPr>
            <a:r>
              <a:rPr lang="en-US" sz="1600" b="0" dirty="0"/>
              <a:t>Breast Cancer Screening</a:t>
            </a:r>
          </a:p>
          <a:p>
            <a:pPr marL="457200" indent="-457200">
              <a:buFont typeface="+mj-lt"/>
              <a:buAutoNum type="arabicPeriod"/>
            </a:pPr>
            <a:r>
              <a:rPr lang="en-US" sz="1600" b="0" dirty="0"/>
              <a:t>Cervical Cancer Screening</a:t>
            </a:r>
          </a:p>
          <a:p>
            <a:pPr marL="457200" indent="-457200">
              <a:buFont typeface="+mj-lt"/>
              <a:buAutoNum type="arabicPeriod"/>
            </a:pPr>
            <a:r>
              <a:rPr lang="en-US" sz="1600" b="0" dirty="0"/>
              <a:t>Childhood Immunization Status (Combo 10)</a:t>
            </a:r>
          </a:p>
          <a:p>
            <a:pPr marL="457200" indent="-457200">
              <a:buFont typeface="+mj-lt"/>
              <a:buAutoNum type="arabicPeriod"/>
            </a:pPr>
            <a:r>
              <a:rPr lang="en-US" sz="1600" b="0" dirty="0"/>
              <a:t>Chlamydia Screening - Ages 16-24</a:t>
            </a:r>
          </a:p>
          <a:p>
            <a:pPr marL="457200" indent="-457200">
              <a:buFont typeface="+mj-lt"/>
              <a:buAutoNum type="arabicPeriod"/>
            </a:pPr>
            <a:r>
              <a:rPr lang="en-US" sz="1600" b="0" dirty="0"/>
              <a:t>Colorectal Cancer Screening</a:t>
            </a:r>
          </a:p>
          <a:p>
            <a:pPr marL="457200" indent="-457200">
              <a:buFont typeface="+mj-lt"/>
              <a:buAutoNum type="arabicPeriod"/>
            </a:pPr>
            <a:r>
              <a:rPr lang="en-US" sz="1600" b="0" dirty="0"/>
              <a:t>Comprehensive Diabetes Care (CDC): Eye Exam</a:t>
            </a:r>
          </a:p>
          <a:p>
            <a:pPr marL="457200" indent="-457200">
              <a:buFont typeface="+mj-lt"/>
              <a:buAutoNum type="arabicPeriod"/>
            </a:pPr>
            <a:r>
              <a:rPr lang="en-US" sz="1600" b="0" dirty="0"/>
              <a:t>Comprehensive Diabetes Care: Blood Pressure Control (&lt;140/90 mm Hg)</a:t>
            </a:r>
          </a:p>
          <a:p>
            <a:pPr marL="457200" indent="-457200">
              <a:buFont typeface="+mj-lt"/>
              <a:buAutoNum type="arabicPeriod"/>
            </a:pPr>
            <a:r>
              <a:rPr lang="en-US" sz="1600" b="0" dirty="0"/>
              <a:t>Continuity of Pharmacotherapy for Opioid Use Disorder</a:t>
            </a:r>
          </a:p>
          <a:p>
            <a:pPr marL="457200" indent="-457200">
              <a:buFont typeface="+mj-lt"/>
              <a:buAutoNum type="arabicPeriod"/>
            </a:pPr>
            <a:r>
              <a:rPr lang="en-US" sz="1600" b="0" dirty="0"/>
              <a:t>Follow-up After Emergency Department Visit for Mental Health (7-Day)</a:t>
            </a:r>
          </a:p>
          <a:p>
            <a:pPr marL="457200" indent="-457200">
              <a:buFont typeface="+mj-lt"/>
              <a:buAutoNum type="arabicPeriod"/>
            </a:pPr>
            <a:r>
              <a:rPr lang="en-US" sz="1600" b="0" dirty="0"/>
              <a:t>Follow-Up After Hospitalization for Mental Illness (30-Day)</a:t>
            </a:r>
          </a:p>
          <a:p>
            <a:pPr marL="457200" indent="-457200">
              <a:buFont typeface="+mj-lt"/>
              <a:buAutoNum type="arabicPeriod"/>
            </a:pPr>
            <a:endParaRPr lang="en-US" sz="1600" b="0" dirty="0"/>
          </a:p>
          <a:p>
            <a:pPr marL="457200" indent="-457200">
              <a:buFont typeface="+mj-lt"/>
              <a:buAutoNum type="arabicPeriod"/>
            </a:pPr>
            <a:r>
              <a:rPr lang="en-US" sz="1600" b="0" dirty="0"/>
              <a:t>Follow-Up After Hospitalization for Mental Illness (7-Day)</a:t>
            </a:r>
          </a:p>
          <a:p>
            <a:pPr marL="457200" indent="-457200">
              <a:buFont typeface="+mj-lt"/>
              <a:buAutoNum type="arabicPeriod"/>
            </a:pPr>
            <a:r>
              <a:rPr lang="en-US" sz="1600" b="0" dirty="0"/>
              <a:t>Immunizations for Adolescents (Combo 2)</a:t>
            </a:r>
          </a:p>
          <a:p>
            <a:pPr marL="457200" indent="-457200">
              <a:buFont typeface="+mj-lt"/>
              <a:buAutoNum type="arabicPeriod"/>
            </a:pPr>
            <a:r>
              <a:rPr lang="en-US" sz="1600" b="0" dirty="0"/>
              <a:t>Influenza Immunization</a:t>
            </a:r>
          </a:p>
          <a:p>
            <a:pPr marL="457200" indent="-457200">
              <a:buFont typeface="+mj-lt"/>
              <a:buAutoNum type="arabicPeriod"/>
            </a:pPr>
            <a:r>
              <a:rPr lang="en-US" sz="1600" b="0" dirty="0"/>
              <a:t>Informed, Patient-Centered Hip and Knee Replacement </a:t>
            </a:r>
          </a:p>
          <a:p>
            <a:pPr marL="457200" indent="-457200">
              <a:buFont typeface="+mj-lt"/>
              <a:buAutoNum type="arabicPeriod"/>
            </a:pPr>
            <a:r>
              <a:rPr lang="en-US" sz="1600" b="0" dirty="0"/>
              <a:t>Initiation and Engagement of Alcohol and Other Drug Abuse or Dependence Treatment</a:t>
            </a:r>
          </a:p>
          <a:p>
            <a:pPr marL="457200" indent="-457200">
              <a:buFont typeface="+mj-lt"/>
              <a:buAutoNum type="arabicPeriod"/>
            </a:pPr>
            <a:r>
              <a:rPr lang="en-US" sz="1600" b="0" dirty="0"/>
              <a:t>Metabolic Monitoring for Children and Adolescents on Antipsychotics</a:t>
            </a:r>
          </a:p>
          <a:p>
            <a:pPr marL="457200" indent="-457200">
              <a:buFont typeface="+mj-lt"/>
              <a:buAutoNum type="arabicPeriod"/>
            </a:pPr>
            <a:r>
              <a:rPr lang="en-US" sz="1600" b="0" dirty="0"/>
              <a:t>Prenatal and Postpartum Care: Postpartum Care</a:t>
            </a:r>
          </a:p>
          <a:p>
            <a:pPr marL="457200" indent="-457200">
              <a:buFont typeface="+mj-lt"/>
              <a:buAutoNum type="arabicPeriod"/>
            </a:pPr>
            <a:r>
              <a:rPr lang="en-US" sz="1600" b="0" dirty="0"/>
              <a:t>Shared Decision-Making Process</a:t>
            </a:r>
          </a:p>
          <a:p>
            <a:pPr marL="457200" indent="-457200">
              <a:buFont typeface="+mj-lt"/>
              <a:buAutoNum type="arabicPeriod"/>
            </a:pPr>
            <a:r>
              <a:rPr lang="en-US" sz="1600" b="0" dirty="0"/>
              <a:t>Use of Imaging Studies for Low Back Pain</a:t>
            </a:r>
          </a:p>
          <a:p>
            <a:pPr marL="0" indent="0">
              <a:buNone/>
            </a:pPr>
            <a:endParaRPr lang="en-US" sz="1600" b="0" dirty="0"/>
          </a:p>
          <a:p>
            <a:pPr marL="457200" indent="-457200">
              <a:buFont typeface="+mj-lt"/>
              <a:buAutoNum type="arabicPeriod"/>
            </a:pPr>
            <a:endParaRPr lang="en-US" sz="1600" b="0" dirty="0"/>
          </a:p>
        </p:txBody>
      </p:sp>
    </p:spTree>
    <p:extLst>
      <p:ext uri="{BB962C8B-B14F-4D97-AF65-F5344CB8AC3E}">
        <p14:creationId xmlns:p14="http://schemas.microsoft.com/office/powerpoint/2010/main" val="38382641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B455-B5FD-428B-B974-D9EFD6B43C15}"/>
              </a:ext>
            </a:extLst>
          </p:cNvPr>
          <p:cNvSpPr>
            <a:spLocks noGrp="1"/>
          </p:cNvSpPr>
          <p:nvPr>
            <p:ph type="title"/>
          </p:nvPr>
        </p:nvSpPr>
        <p:spPr/>
        <p:txBody>
          <a:bodyPr/>
          <a:lstStyle/>
          <a:p>
            <a:r>
              <a:rPr lang="en-US" dirty="0"/>
              <a:t>Monitoring Measures (5) – </a:t>
            </a:r>
            <a:br>
              <a:rPr lang="en-US" dirty="0"/>
            </a:br>
            <a:r>
              <a:rPr lang="en-US" dirty="0"/>
              <a:t>Tentative for 2022</a:t>
            </a:r>
          </a:p>
        </p:txBody>
      </p:sp>
      <p:sp>
        <p:nvSpPr>
          <p:cNvPr id="3" name="Content Placeholder 2">
            <a:extLst>
              <a:ext uri="{FF2B5EF4-FFF2-40B4-BE49-F238E27FC236}">
                <a16:creationId xmlns:a16="http://schemas.microsoft.com/office/drawing/2014/main" id="{0A2FD8EA-408F-4E8D-8F23-490E8DEC0AA2}"/>
              </a:ext>
            </a:extLst>
          </p:cNvPr>
          <p:cNvSpPr>
            <a:spLocks noGrp="1"/>
          </p:cNvSpPr>
          <p:nvPr>
            <p:ph sz="half" idx="1"/>
          </p:nvPr>
        </p:nvSpPr>
        <p:spPr>
          <a:xfrm>
            <a:off x="282102" y="1309910"/>
            <a:ext cx="8328498" cy="4556234"/>
          </a:xfrm>
        </p:spPr>
        <p:txBody>
          <a:bodyPr/>
          <a:lstStyle/>
          <a:p>
            <a:pPr marL="803275" lvl="1" indent="-457200">
              <a:buFont typeface="+mj-lt"/>
              <a:buAutoNum type="arabicPeriod"/>
            </a:pPr>
            <a:r>
              <a:rPr lang="en-US" b="0" dirty="0"/>
              <a:t>Child and Adolescent Well-Care Visits</a:t>
            </a:r>
          </a:p>
          <a:p>
            <a:pPr marL="803275" lvl="1" indent="-457200">
              <a:buFont typeface="+mj-lt"/>
              <a:buAutoNum type="arabicPeriod"/>
            </a:pPr>
            <a:r>
              <a:rPr lang="en-US" b="0" dirty="0"/>
              <a:t>Comprehensive Diabetes Care: Hemoglobin A1c Testing </a:t>
            </a:r>
          </a:p>
          <a:p>
            <a:pPr marL="803275" lvl="1" indent="-457200">
              <a:buFont typeface="+mj-lt"/>
              <a:buAutoNum type="arabicPeriod"/>
            </a:pPr>
            <a:r>
              <a:rPr lang="en-US" b="0" dirty="0"/>
              <a:t>Incidence of Episiotomy</a:t>
            </a:r>
          </a:p>
          <a:p>
            <a:pPr marL="803275" lvl="1" indent="-457200">
              <a:buFont typeface="+mj-lt"/>
              <a:buAutoNum type="arabicPeriod"/>
            </a:pPr>
            <a:r>
              <a:rPr lang="en-US" b="0" dirty="0"/>
              <a:t>Prenatal &amp; Postpartum Care - Timeliness of Prenatal Care</a:t>
            </a:r>
          </a:p>
          <a:p>
            <a:pPr marL="803275" lvl="1" indent="-457200">
              <a:buFont typeface="+mj-lt"/>
              <a:buAutoNum type="arabicPeriod"/>
            </a:pPr>
            <a:r>
              <a:rPr lang="en-US" b="0" dirty="0"/>
              <a:t>Well-Child Visits in the First 30 Months of Life</a:t>
            </a:r>
          </a:p>
          <a:p>
            <a:pPr marL="346075" lvl="1" indent="0">
              <a:buNone/>
            </a:pPr>
            <a:endParaRPr lang="en-US" b="0" dirty="0"/>
          </a:p>
        </p:txBody>
      </p:sp>
    </p:spTree>
    <p:extLst>
      <p:ext uri="{BB962C8B-B14F-4D97-AF65-F5344CB8AC3E}">
        <p14:creationId xmlns:p14="http://schemas.microsoft.com/office/powerpoint/2010/main" val="38226020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B455-B5FD-428B-B974-D9EFD6B43C15}"/>
              </a:ext>
            </a:extLst>
          </p:cNvPr>
          <p:cNvSpPr>
            <a:spLocks noGrp="1"/>
          </p:cNvSpPr>
          <p:nvPr>
            <p:ph type="title"/>
          </p:nvPr>
        </p:nvSpPr>
        <p:spPr/>
        <p:txBody>
          <a:bodyPr/>
          <a:lstStyle/>
          <a:p>
            <a:r>
              <a:rPr lang="en-US" dirty="0"/>
              <a:t>On Deck and Developmental Measures – Tentative for 2022</a:t>
            </a:r>
          </a:p>
        </p:txBody>
      </p:sp>
      <p:sp>
        <p:nvSpPr>
          <p:cNvPr id="3" name="Content Placeholder 2">
            <a:extLst>
              <a:ext uri="{FF2B5EF4-FFF2-40B4-BE49-F238E27FC236}">
                <a16:creationId xmlns:a16="http://schemas.microsoft.com/office/drawing/2014/main" id="{0A2FD8EA-408F-4E8D-8F23-490E8DEC0AA2}"/>
              </a:ext>
            </a:extLst>
          </p:cNvPr>
          <p:cNvSpPr>
            <a:spLocks noGrp="1"/>
          </p:cNvSpPr>
          <p:nvPr>
            <p:ph sz="half" idx="1"/>
          </p:nvPr>
        </p:nvSpPr>
        <p:spPr>
          <a:xfrm>
            <a:off x="282102" y="1309910"/>
            <a:ext cx="8328498" cy="4556234"/>
          </a:xfrm>
        </p:spPr>
        <p:txBody>
          <a:bodyPr/>
          <a:lstStyle/>
          <a:p>
            <a:pPr marL="346075" lvl="1" indent="0">
              <a:buNone/>
            </a:pPr>
            <a:r>
              <a:rPr lang="en-US" dirty="0"/>
              <a:t>On Deck Measure</a:t>
            </a:r>
            <a:r>
              <a:rPr lang="en-US" b="0" dirty="0"/>
              <a:t>: [</a:t>
            </a:r>
            <a:r>
              <a:rPr lang="en-US" b="0" dirty="0">
                <a:solidFill>
                  <a:srgbClr val="FF0000"/>
                </a:solidFill>
              </a:rPr>
              <a:t>placeholder</a:t>
            </a:r>
            <a:r>
              <a:rPr lang="en-US" b="0" dirty="0"/>
              <a:t>]</a:t>
            </a:r>
          </a:p>
          <a:p>
            <a:pPr marL="346075" lvl="1" indent="0">
              <a:buNone/>
            </a:pPr>
            <a:endParaRPr lang="en-US" dirty="0"/>
          </a:p>
          <a:p>
            <a:pPr marL="346075" lvl="1" indent="0">
              <a:buNone/>
            </a:pPr>
            <a:r>
              <a:rPr lang="en-US" dirty="0"/>
              <a:t>Developmental Measures</a:t>
            </a:r>
            <a:r>
              <a:rPr lang="en-US" b="0" dirty="0"/>
              <a:t>:</a:t>
            </a:r>
          </a:p>
          <a:p>
            <a:pPr marL="803275" lvl="1" indent="-457200">
              <a:buFont typeface="+mj-lt"/>
              <a:buAutoNum type="arabicPeriod"/>
            </a:pPr>
            <a:r>
              <a:rPr lang="en-US" b="0" dirty="0"/>
              <a:t>Kindergarten readiness</a:t>
            </a:r>
          </a:p>
          <a:p>
            <a:pPr marL="803275" lvl="1" indent="-457200">
              <a:buFont typeface="+mj-lt"/>
              <a:buAutoNum type="arabicPeriod"/>
            </a:pPr>
            <a:r>
              <a:rPr lang="en-US" b="0" dirty="0"/>
              <a:t>Appropriate Antibiotic Prophylaxis for Children with Sickle Cell Anemia</a:t>
            </a:r>
          </a:p>
          <a:p>
            <a:pPr marL="803275" lvl="1" indent="-457200">
              <a:buFont typeface="+mj-lt"/>
              <a:buAutoNum type="arabicPeriod"/>
            </a:pPr>
            <a:r>
              <a:rPr lang="en-US" b="0" dirty="0"/>
              <a:t>Developmental Screening in the First Three Years of Life</a:t>
            </a:r>
          </a:p>
          <a:p>
            <a:pPr marL="346075" lvl="1" indent="0">
              <a:buNone/>
            </a:pPr>
            <a:endParaRPr lang="en-US" b="0" dirty="0"/>
          </a:p>
        </p:txBody>
      </p:sp>
    </p:spTree>
    <p:extLst>
      <p:ext uri="{BB962C8B-B14F-4D97-AF65-F5344CB8AC3E}">
        <p14:creationId xmlns:p14="http://schemas.microsoft.com/office/powerpoint/2010/main" val="135656673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Continue Annual Review </a:t>
            </a:r>
          </a:p>
          <a:p>
            <a:pPr marL="644525" lvl="1" indent="-457200">
              <a:buFont typeface="+mj-lt"/>
              <a:buAutoNum type="alphaLcPeriod"/>
            </a:pPr>
            <a:r>
              <a:rPr lang="en-US" sz="2200" b="0" dirty="0">
                <a:cs typeface="Times New Roman" panose="02020603050405020304" pitchFamily="18" charset="0"/>
              </a:rPr>
              <a:t>Consider new HEDIS and CMS measures</a:t>
            </a:r>
          </a:p>
          <a:p>
            <a:pPr marL="644525" lvl="1" indent="-457200">
              <a:buFont typeface="+mj-lt"/>
              <a:buAutoNum type="alphaLcPeriod"/>
            </a:pPr>
            <a:r>
              <a:rPr lang="en-US" sz="2200" b="0" dirty="0">
                <a:cs typeface="Times New Roman" panose="02020603050405020304" pitchFamily="18" charset="0"/>
              </a:rPr>
              <a:t>Consider proposed HEDIS changes</a:t>
            </a:r>
          </a:p>
          <a:p>
            <a:pPr marL="644525" lvl="1" indent="-457200">
              <a:buFont typeface="+mj-lt"/>
              <a:buAutoNum type="alphaLcPeriod"/>
            </a:pPr>
            <a:r>
              <a:rPr lang="en-US" sz="2200" b="0" dirty="0">
                <a:cs typeface="Times New Roman" panose="02020603050405020304" pitchFamily="18" charset="0"/>
              </a:rPr>
              <a:t>Consider care coordination measures</a:t>
            </a:r>
          </a:p>
          <a:p>
            <a:pPr marL="644525" lvl="1" indent="-457200">
              <a:buFont typeface="+mj-lt"/>
              <a:buAutoNum type="alphaLcPeriod"/>
            </a:pPr>
            <a:r>
              <a:rPr lang="en-US" sz="2200" b="0" dirty="0">
                <a:cs typeface="Times New Roman" panose="02020603050405020304" pitchFamily="18" charset="0"/>
              </a:rPr>
              <a:t>Consider fluoride varnish measures</a:t>
            </a:r>
          </a:p>
          <a:p>
            <a:pPr marL="457200" indent="-457200">
              <a:buFont typeface="+mj-lt"/>
              <a:buAutoNum type="arabicPeriod"/>
            </a:pPr>
            <a:r>
              <a:rPr lang="en-US" sz="2200" dirty="0">
                <a:cs typeface="Times New Roman" panose="02020603050405020304" pitchFamily="18" charset="0"/>
              </a:rPr>
              <a:t>Follow-up items from April </a:t>
            </a:r>
          </a:p>
          <a:p>
            <a:pPr marL="644525" lvl="1" indent="-457200">
              <a:buFont typeface="+mj-lt"/>
              <a:buAutoNum type="alphaLcPeriod"/>
            </a:pPr>
            <a:r>
              <a:rPr lang="en-US" sz="2200" b="0" dirty="0">
                <a:cs typeface="Times New Roman" panose="02020603050405020304" pitchFamily="18" charset="0"/>
              </a:rPr>
              <a:t>Social risk factor screening measures</a:t>
            </a:r>
          </a:p>
          <a:p>
            <a:pPr marL="644525" lvl="1" indent="-457200">
              <a:buFont typeface="+mj-lt"/>
              <a:buAutoNum type="alphaLcPeriod"/>
            </a:pPr>
            <a:r>
              <a:rPr lang="en-US" sz="2200" b="0" dirty="0">
                <a:cs typeface="Times New Roman" panose="02020603050405020304" pitchFamily="18" charset="0"/>
              </a:rPr>
              <a:t>Substance Use Treatment in Primary Care</a:t>
            </a:r>
          </a:p>
          <a:p>
            <a:pPr marL="457200" indent="-457200">
              <a:buFont typeface="+mj-lt"/>
              <a:buAutoNum type="arabicPeriod"/>
            </a:pPr>
            <a:r>
              <a:rPr lang="en-US" sz="2200" dirty="0">
                <a:cs typeface="Times New Roman" panose="02020603050405020304" pitchFamily="18" charset="0"/>
              </a:rPr>
              <a:t>Recommendations from the Health Equity Work Group</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603521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851109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b="0" dirty="0"/>
              <a:t>The annual review process is complete – congratulations and thank you!</a:t>
            </a:r>
          </a:p>
          <a:p>
            <a:pPr marL="0" indent="0">
              <a:buNone/>
            </a:pPr>
            <a:endParaRPr lang="en-US" sz="200" b="0" dirty="0"/>
          </a:p>
          <a:p>
            <a:r>
              <a:rPr lang="en-US" b="0" dirty="0"/>
              <a:t>The next Taskforce meeting is scheduled for </a:t>
            </a:r>
            <a:r>
              <a:rPr lang="en-US" dirty="0"/>
              <a:t>June 21</a:t>
            </a:r>
            <a:r>
              <a:rPr lang="en-US" baseline="30000" dirty="0"/>
              <a:t>st</a:t>
            </a:r>
            <a:r>
              <a:rPr lang="en-US" dirty="0"/>
              <a:t> from 2:00 – 4:00 pm.</a:t>
            </a:r>
          </a:p>
        </p:txBody>
      </p:sp>
    </p:spTree>
    <p:extLst>
      <p:ext uri="{BB962C8B-B14F-4D97-AF65-F5344CB8AC3E}">
        <p14:creationId xmlns:p14="http://schemas.microsoft.com/office/powerpoint/2010/main" val="29878067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a:xfrm>
            <a:off x="736600" y="109538"/>
            <a:ext cx="6718300" cy="762000"/>
          </a:xfrm>
        </p:spPr>
        <p:txBody>
          <a:bodyPr/>
          <a:lstStyle/>
          <a:p>
            <a:r>
              <a:rPr lang="en-US" dirty="0"/>
              <a:t>Social Risk Factor Measures</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308316" y="942533"/>
            <a:ext cx="8315179" cy="4804117"/>
          </a:xfrm>
        </p:spPr>
        <p:txBody>
          <a:bodyPr/>
          <a:lstStyle/>
          <a:p>
            <a:r>
              <a:rPr lang="en-US" sz="2100" dirty="0"/>
              <a:t>Does the Taskforce wish to further consider any of these measures for inclusion?</a:t>
            </a:r>
          </a:p>
        </p:txBody>
      </p:sp>
      <p:graphicFrame>
        <p:nvGraphicFramePr>
          <p:cNvPr id="5" name="Table 5">
            <a:extLst>
              <a:ext uri="{FF2B5EF4-FFF2-40B4-BE49-F238E27FC236}">
                <a16:creationId xmlns:a16="http://schemas.microsoft.com/office/drawing/2014/main" id="{67ECE0F5-0AD6-4934-83BD-2FFFA1A4584D}"/>
              </a:ext>
            </a:extLst>
          </p:cNvPr>
          <p:cNvGraphicFramePr>
            <a:graphicFrameLocks noGrp="1"/>
          </p:cNvGraphicFramePr>
          <p:nvPr>
            <p:extLst>
              <p:ext uri="{D42A27DB-BD31-4B8C-83A1-F6EECF244321}">
                <p14:modId xmlns:p14="http://schemas.microsoft.com/office/powerpoint/2010/main" val="912940651"/>
              </p:ext>
            </p:extLst>
          </p:nvPr>
        </p:nvGraphicFramePr>
        <p:xfrm>
          <a:off x="308316" y="1622081"/>
          <a:ext cx="8695008" cy="5034280"/>
        </p:xfrm>
        <a:graphic>
          <a:graphicData uri="http://schemas.openxmlformats.org/drawingml/2006/table">
            <a:tbl>
              <a:tblPr firstRow="1" bandRow="1">
                <a:tableStyleId>{5C22544A-7EE6-4342-B048-85BDC9FD1C3A}</a:tableStyleId>
              </a:tblPr>
              <a:tblGrid>
                <a:gridCol w="1773703">
                  <a:extLst>
                    <a:ext uri="{9D8B030D-6E8A-4147-A177-3AD203B41FA5}">
                      <a16:colId xmlns:a16="http://schemas.microsoft.com/office/drawing/2014/main" val="1850962851"/>
                    </a:ext>
                  </a:extLst>
                </a:gridCol>
                <a:gridCol w="2616591">
                  <a:extLst>
                    <a:ext uri="{9D8B030D-6E8A-4147-A177-3AD203B41FA5}">
                      <a16:colId xmlns:a16="http://schemas.microsoft.com/office/drawing/2014/main" val="2089871830"/>
                    </a:ext>
                  </a:extLst>
                </a:gridCol>
                <a:gridCol w="4304714">
                  <a:extLst>
                    <a:ext uri="{9D8B030D-6E8A-4147-A177-3AD203B41FA5}">
                      <a16:colId xmlns:a16="http://schemas.microsoft.com/office/drawing/2014/main" val="1898846368"/>
                    </a:ext>
                  </a:extLst>
                </a:gridCol>
              </a:tblGrid>
              <a:tr h="370840">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Domains Screened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98786276"/>
                  </a:ext>
                </a:extLst>
              </a:tr>
              <a:tr h="370840">
                <a:tc>
                  <a:txBody>
                    <a:bodyPr/>
                    <a:lstStyle/>
                    <a:p>
                      <a:r>
                        <a:rPr lang="en-US" dirty="0">
                          <a:latin typeface="Book Antiqua" panose="02040602050305030304" pitchFamily="18" charset="0"/>
                        </a:rPr>
                        <a:t>Health-Related Social Needs Screening - 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u="sng" dirty="0">
                          <a:latin typeface="Book Antiqua" panose="02040602050305030304" pitchFamily="18" charset="0"/>
                        </a:rPr>
                        <a:t>Core:</a:t>
                      </a:r>
                      <a:r>
                        <a:rPr lang="en-US" b="0" u="none" dirty="0">
                          <a:latin typeface="Book Antiqua" panose="02040602050305030304" pitchFamily="18" charset="0"/>
                        </a:rPr>
                        <a:t> </a:t>
                      </a:r>
                      <a:r>
                        <a:rPr lang="en-US" dirty="0">
                          <a:latin typeface="Book Antiqua" panose="02040602050305030304" pitchFamily="18" charset="0"/>
                        </a:rPr>
                        <a:t>Food, Housing, Transportation, Utility</a:t>
                      </a:r>
                    </a:p>
                    <a:p>
                      <a:r>
                        <a:rPr lang="en-US" b="0" u="sng" dirty="0">
                          <a:latin typeface="Book Antiqua" panose="02040602050305030304" pitchFamily="18" charset="0"/>
                        </a:rPr>
                        <a:t>Supplemental:</a:t>
                      </a:r>
                      <a:r>
                        <a:rPr lang="en-US" dirty="0">
                          <a:latin typeface="Book Antiqua" panose="02040602050305030304" pitchFamily="18" charset="0"/>
                        </a:rPr>
                        <a:t> Employment, training, or education; Experience of Violence; Social 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ACO-attributed members 0 to 64 years of age who were screened for health-related social needs in the measurement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993236"/>
                  </a:ext>
                </a:extLst>
              </a:tr>
              <a:tr h="370840">
                <a:tc>
                  <a:txBody>
                    <a:bodyPr/>
                    <a:lstStyle/>
                    <a:p>
                      <a:r>
                        <a:rPr lang="en-US" dirty="0">
                          <a:latin typeface="Book Antiqua" panose="02040602050305030304" pitchFamily="18" charset="0"/>
                        </a:rPr>
                        <a:t>Screening for Social Determinants of Health - 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Food Insecurity, Housing Instability, Transportation, Interpersonal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All managed care enrollees for whom the Prepaid Health Plan completed a social determinants of health screening within 90 days of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536157"/>
                  </a:ext>
                </a:extLst>
              </a:tr>
              <a:tr h="370840">
                <a:tc>
                  <a:txBody>
                    <a:bodyPr/>
                    <a:lstStyle/>
                    <a:p>
                      <a:r>
                        <a:rPr lang="en-US" dirty="0">
                          <a:latin typeface="Book Antiqua" panose="02040602050305030304" pitchFamily="18" charset="0"/>
                        </a:rPr>
                        <a:t>Social Determinants of Health Screening - 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Food Insecurity, Housing Insecurity, Transportation, Interpersonal Violence, Utility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Individuals attributed to the primary care clinician who were screened for social determinants of health once per measurement year and for whom results are in the primary care clinician’s EHR.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83646"/>
                  </a:ext>
                </a:extLst>
              </a:tr>
            </a:tbl>
          </a:graphicData>
        </a:graphic>
      </p:graphicFrame>
    </p:spTree>
    <p:extLst>
      <p:ext uri="{BB962C8B-B14F-4D97-AF65-F5344CB8AC3E}">
        <p14:creationId xmlns:p14="http://schemas.microsoft.com/office/powerpoint/2010/main" val="2387233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8211-3362-474B-A157-C57A6D20E6AC}"/>
              </a:ext>
            </a:extLst>
          </p:cNvPr>
          <p:cNvSpPr>
            <a:spLocks noGrp="1"/>
          </p:cNvSpPr>
          <p:nvPr>
            <p:ph type="title"/>
          </p:nvPr>
        </p:nvSpPr>
        <p:spPr>
          <a:xfrm>
            <a:off x="736599" y="109538"/>
            <a:ext cx="6406323" cy="762000"/>
          </a:xfrm>
        </p:spPr>
        <p:txBody>
          <a:bodyPr/>
          <a:lstStyle/>
          <a:p>
            <a:r>
              <a:rPr lang="en-US" dirty="0"/>
              <a:t>Substance Use Assessment in Primary Care </a:t>
            </a:r>
          </a:p>
        </p:txBody>
      </p:sp>
      <p:sp>
        <p:nvSpPr>
          <p:cNvPr id="3" name="Content Placeholder 2">
            <a:extLst>
              <a:ext uri="{FF2B5EF4-FFF2-40B4-BE49-F238E27FC236}">
                <a16:creationId xmlns:a16="http://schemas.microsoft.com/office/drawing/2014/main" id="{9C745833-A09B-4DD0-A0A4-6B970E1FB521}"/>
              </a:ext>
            </a:extLst>
          </p:cNvPr>
          <p:cNvSpPr>
            <a:spLocks noGrp="1"/>
          </p:cNvSpPr>
          <p:nvPr>
            <p:ph sz="half" idx="1"/>
          </p:nvPr>
        </p:nvSpPr>
        <p:spPr>
          <a:xfrm>
            <a:off x="533400" y="1259058"/>
            <a:ext cx="8077200" cy="5338690"/>
          </a:xfrm>
        </p:spPr>
        <p:txBody>
          <a:bodyPr/>
          <a:lstStyle/>
          <a:p>
            <a:r>
              <a:rPr lang="en-US" b="0" dirty="0"/>
              <a:t>At the April meeting, the Taskforce reviewed the Substance Use Workgroup’s recommendations on </a:t>
            </a:r>
            <a:r>
              <a:rPr lang="en-US" dirty="0"/>
              <a:t>SUD Assessment in Primary Care</a:t>
            </a:r>
            <a:r>
              <a:rPr lang="en-US" b="0" dirty="0"/>
              <a:t> </a:t>
            </a:r>
          </a:p>
          <a:p>
            <a:pPr lvl="1"/>
            <a:r>
              <a:rPr lang="en-US" b="0" dirty="0"/>
              <a:t>The Work Group supported incentivizing routine screening of substance use as starting place for measurement and liked that this is an administrative measure. </a:t>
            </a:r>
          </a:p>
          <a:p>
            <a:pPr lvl="1"/>
            <a:r>
              <a:rPr lang="en-US" b="0" dirty="0"/>
              <a:t>This measure will help to encourage universal screening and increased coding.  If clinicians are not routinely coding for the measure, the measure may need a ramp-up period prior to use in the Aligned Measure Set.</a:t>
            </a:r>
          </a:p>
          <a:p>
            <a:pPr lvl="1"/>
            <a:r>
              <a:rPr lang="en-US" b="0" dirty="0"/>
              <a:t>The Work Group supported utilizing a multi-year strategy that would first implement a screening-only measure, which would be replaced with a screening and follow-up measure for alcohol and other drugs, and would include adolescents. </a:t>
            </a:r>
          </a:p>
        </p:txBody>
      </p:sp>
    </p:spTree>
    <p:extLst>
      <p:ext uri="{BB962C8B-B14F-4D97-AF65-F5344CB8AC3E}">
        <p14:creationId xmlns:p14="http://schemas.microsoft.com/office/powerpoint/2010/main" val="25194303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8211-3362-474B-A157-C57A6D20E6AC}"/>
              </a:ext>
            </a:extLst>
          </p:cNvPr>
          <p:cNvSpPr>
            <a:spLocks noGrp="1"/>
          </p:cNvSpPr>
          <p:nvPr>
            <p:ph type="title"/>
          </p:nvPr>
        </p:nvSpPr>
        <p:spPr>
          <a:xfrm>
            <a:off x="736599" y="109538"/>
            <a:ext cx="6406323" cy="762000"/>
          </a:xfrm>
        </p:spPr>
        <p:txBody>
          <a:bodyPr/>
          <a:lstStyle/>
          <a:p>
            <a:r>
              <a:rPr lang="en-US" dirty="0"/>
              <a:t>Substance Use Measures Glide Path  </a:t>
            </a:r>
          </a:p>
        </p:txBody>
      </p:sp>
      <p:graphicFrame>
        <p:nvGraphicFramePr>
          <p:cNvPr id="8" name="Content Placeholder 7">
            <a:extLst>
              <a:ext uri="{FF2B5EF4-FFF2-40B4-BE49-F238E27FC236}">
                <a16:creationId xmlns:a16="http://schemas.microsoft.com/office/drawing/2014/main" id="{868580F7-E41E-45CA-B582-862D072730B3}"/>
              </a:ext>
            </a:extLst>
          </p:cNvPr>
          <p:cNvGraphicFramePr>
            <a:graphicFrameLocks noGrp="1"/>
          </p:cNvGraphicFramePr>
          <p:nvPr>
            <p:ph sz="half" idx="1"/>
            <p:extLst>
              <p:ext uri="{D42A27DB-BD31-4B8C-83A1-F6EECF244321}">
                <p14:modId xmlns:p14="http://schemas.microsoft.com/office/powerpoint/2010/main" val="2368092906"/>
              </p:ext>
            </p:extLst>
          </p:nvPr>
        </p:nvGraphicFramePr>
        <p:xfrm>
          <a:off x="533400" y="1371600"/>
          <a:ext cx="8077200" cy="497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4279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8211-3362-474B-A157-C57A6D20E6AC}"/>
              </a:ext>
            </a:extLst>
          </p:cNvPr>
          <p:cNvSpPr>
            <a:spLocks noGrp="1"/>
          </p:cNvSpPr>
          <p:nvPr>
            <p:ph type="title"/>
          </p:nvPr>
        </p:nvSpPr>
        <p:spPr>
          <a:xfrm>
            <a:off x="736599" y="109538"/>
            <a:ext cx="6406323" cy="762000"/>
          </a:xfrm>
        </p:spPr>
        <p:txBody>
          <a:bodyPr/>
          <a:lstStyle/>
          <a:p>
            <a:r>
              <a:rPr lang="en-US" dirty="0"/>
              <a:t>Substance Use Assessment in Primary Care </a:t>
            </a:r>
          </a:p>
        </p:txBody>
      </p:sp>
      <p:sp>
        <p:nvSpPr>
          <p:cNvPr id="3" name="Content Placeholder 2">
            <a:extLst>
              <a:ext uri="{FF2B5EF4-FFF2-40B4-BE49-F238E27FC236}">
                <a16:creationId xmlns:a16="http://schemas.microsoft.com/office/drawing/2014/main" id="{9C745833-A09B-4DD0-A0A4-6B970E1FB521}"/>
              </a:ext>
            </a:extLst>
          </p:cNvPr>
          <p:cNvSpPr>
            <a:spLocks noGrp="1"/>
          </p:cNvSpPr>
          <p:nvPr>
            <p:ph sz="half" idx="1"/>
          </p:nvPr>
        </p:nvSpPr>
        <p:spPr>
          <a:xfrm>
            <a:off x="533400" y="1066801"/>
            <a:ext cx="8077200" cy="5029199"/>
          </a:xfrm>
        </p:spPr>
        <p:txBody>
          <a:bodyPr/>
          <a:lstStyle/>
          <a:p>
            <a:r>
              <a:rPr lang="en-US" b="0" dirty="0"/>
              <a:t>The Taskforce asked if there were data from IEHP, the measure steward, regarding performance on the measure. </a:t>
            </a:r>
          </a:p>
          <a:p>
            <a:endParaRPr lang="en-US" b="0" dirty="0"/>
          </a:p>
          <a:p>
            <a:endParaRPr lang="en-US" b="0" dirty="0"/>
          </a:p>
          <a:p>
            <a:endParaRPr lang="en-US" b="0" dirty="0"/>
          </a:p>
          <a:p>
            <a:endParaRPr lang="en-US" b="0" dirty="0"/>
          </a:p>
        </p:txBody>
      </p:sp>
      <p:pic>
        <p:nvPicPr>
          <p:cNvPr id="7" name="Picture 2">
            <a:extLst>
              <a:ext uri="{FF2B5EF4-FFF2-40B4-BE49-F238E27FC236}">
                <a16:creationId xmlns:a16="http://schemas.microsoft.com/office/drawing/2014/main" id="{9E2AA687-52E5-4194-88F5-78D757EAE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30" y="1821570"/>
            <a:ext cx="7408540" cy="427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C25F7F1-7A71-4F76-A7BB-F48DDBDD8EFB}"/>
              </a:ext>
            </a:extLst>
          </p:cNvPr>
          <p:cNvSpPr txBox="1"/>
          <p:nvPr/>
        </p:nvSpPr>
        <p:spPr>
          <a:xfrm>
            <a:off x="365239" y="6294625"/>
            <a:ext cx="8413522" cy="369332"/>
          </a:xfrm>
          <a:prstGeom prst="rect">
            <a:avLst/>
          </a:prstGeom>
          <a:noFill/>
        </p:spPr>
        <p:txBody>
          <a:bodyPr wrap="none" rtlCol="0">
            <a:spAutoFit/>
          </a:bodyPr>
          <a:lstStyle/>
          <a:p>
            <a:r>
              <a:rPr lang="en-US" b="1" dirty="0">
                <a:latin typeface="Book Antiqua" panose="02040602050305030304" pitchFamily="18" charset="0"/>
              </a:rPr>
              <a:t>New information as of 5/18</a:t>
            </a:r>
            <a:r>
              <a:rPr lang="en-US" dirty="0">
                <a:latin typeface="Book Antiqua" panose="02040602050305030304" pitchFamily="18" charset="0"/>
              </a:rPr>
              <a:t>: 2020 performance (the first year of PFP) was 10%.</a:t>
            </a:r>
          </a:p>
        </p:txBody>
      </p:sp>
    </p:spTree>
    <p:extLst>
      <p:ext uri="{BB962C8B-B14F-4D97-AF65-F5344CB8AC3E}">
        <p14:creationId xmlns:p14="http://schemas.microsoft.com/office/powerpoint/2010/main" val="34868245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cs typeface="Times New Roman" panose="02020603050405020304" pitchFamily="18" charset="0"/>
              </a:rPr>
              <a:t>Follow-up items from April </a:t>
            </a:r>
          </a:p>
          <a:p>
            <a:pPr marL="644525" lvl="1" indent="-457200">
              <a:buFont typeface="+mj-lt"/>
              <a:buAutoNum type="alphaLcPeriod"/>
            </a:pPr>
            <a:r>
              <a:rPr lang="en-US" b="0" dirty="0">
                <a:cs typeface="Times New Roman" panose="02020603050405020304" pitchFamily="18" charset="0"/>
              </a:rPr>
              <a:t>Social risk factor screening measures</a:t>
            </a:r>
          </a:p>
          <a:p>
            <a:pPr marL="644525" lvl="1" indent="-457200">
              <a:buFont typeface="+mj-lt"/>
              <a:buAutoNum type="alphaLcPeriod"/>
            </a:pPr>
            <a:r>
              <a:rPr lang="en-US" b="0" dirty="0">
                <a:cs typeface="Times New Roman" panose="02020603050405020304" pitchFamily="18" charset="0"/>
              </a:rPr>
              <a:t>Substance Use Treatment in Primary Care</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Continuation of Annual Review </a:t>
            </a:r>
          </a:p>
          <a:p>
            <a:pPr marL="644525" lvl="1" indent="-457200">
              <a:buFont typeface="+mj-lt"/>
              <a:buAutoNum type="alphaLcPeriod"/>
            </a:pPr>
            <a:r>
              <a:rPr lang="en-US" b="0" dirty="0">
                <a:cs typeface="Times New Roman" panose="02020603050405020304" pitchFamily="18" charset="0"/>
              </a:rPr>
              <a:t>Consider new HEDIS and CMS measures</a:t>
            </a:r>
          </a:p>
          <a:p>
            <a:pPr marL="644525" lvl="1" indent="-457200">
              <a:buFont typeface="+mj-lt"/>
              <a:buAutoNum type="alphaLcPeriod"/>
            </a:pPr>
            <a:r>
              <a:rPr lang="en-US" b="0" dirty="0">
                <a:cs typeface="Times New Roman" panose="02020603050405020304" pitchFamily="18" charset="0"/>
              </a:rPr>
              <a:t>Consider proposed HEDIS changes</a:t>
            </a:r>
          </a:p>
          <a:p>
            <a:pPr marL="644525" lvl="1" indent="-457200">
              <a:buFont typeface="+mj-lt"/>
              <a:buAutoNum type="alphaLcPeriod"/>
            </a:pPr>
            <a:r>
              <a:rPr lang="en-US" b="0" dirty="0">
                <a:cs typeface="Times New Roman" panose="02020603050405020304" pitchFamily="18" charset="0"/>
              </a:rPr>
              <a:t>Consider care coordination measures</a:t>
            </a:r>
          </a:p>
          <a:p>
            <a:pPr marL="644525" lvl="1" indent="-457200">
              <a:buFont typeface="+mj-lt"/>
              <a:buAutoNum type="alphaLcPeriod"/>
            </a:pPr>
            <a:r>
              <a:rPr lang="en-US" b="0" dirty="0">
                <a:cs typeface="Times New Roman" panose="02020603050405020304" pitchFamily="18" charset="0"/>
              </a:rPr>
              <a:t>Consider fluoride varnish measures</a:t>
            </a:r>
          </a:p>
          <a:p>
            <a:pPr marL="457200" indent="-457200">
              <a:buFont typeface="+mj-lt"/>
              <a:buAutoNum type="arabicPeriod"/>
            </a:pPr>
            <a:r>
              <a:rPr lang="en-US" dirty="0">
                <a:cs typeface="Times New Roman" panose="02020603050405020304" pitchFamily="18" charset="0"/>
              </a:rPr>
              <a:t>Recommendations from the Health Equity Work Group</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Recommended Changes to the Aligned Measure Set </a:t>
            </a:r>
            <a:endParaRPr lang="en-US" dirty="0">
              <a:cs typeface="Times New Roman" panose="02020603050405020304" pitchFamily="18" charset="0"/>
            </a:endParaRPr>
          </a:p>
          <a:p>
            <a:pPr marL="457200" indent="-457200">
              <a:buFont typeface="+mj-lt"/>
              <a:buAutoNum type="arabicPeriod"/>
            </a:pPr>
            <a:r>
              <a:rPr lang="en-US" dirty="0">
                <a:cs typeface="Times New Roman" panose="02020603050405020304" pitchFamily="18" charset="0"/>
              </a:rPr>
              <a:t>Next steps</a:t>
            </a:r>
            <a:endParaRPr lang="en-US" dirty="0"/>
          </a:p>
        </p:txBody>
      </p:sp>
      <p:sp>
        <p:nvSpPr>
          <p:cNvPr id="5" name="Rectangle 4">
            <a:extLst>
              <a:ext uri="{FF2B5EF4-FFF2-40B4-BE49-F238E27FC236}">
                <a16:creationId xmlns:a16="http://schemas.microsoft.com/office/drawing/2014/main" id="{D3915D3D-656E-48AA-8D63-358A7E5AA453}"/>
              </a:ext>
            </a:extLst>
          </p:cNvPr>
          <p:cNvSpPr/>
          <p:nvPr/>
        </p:nvSpPr>
        <p:spPr>
          <a:xfrm>
            <a:off x="0" y="293266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9843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schemas.microsoft.com/office/2006/documentManagement/types"/>
    <ds:schemaRef ds:uri="http://purl.org/dc/elements/1.1/"/>
    <ds:schemaRef ds:uri="http://schemas.microsoft.com/office/infopath/2007/PartnerControls"/>
    <ds:schemaRef ds:uri="http://purl.org/dc/terms/"/>
    <ds:schemaRef ds:uri="http://www.w3.org/XML/1998/namespace"/>
    <ds:schemaRef ds:uri="http://schemas.openxmlformats.org/package/2006/metadata/core-properties"/>
    <ds:schemaRef ds:uri="34dc536f-1af3-405a-935d-0fb3b6674883"/>
    <ds:schemaRef ds:uri="d29a8555-db37-4257-91ea-e6d336cdedf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2904</TotalTime>
  <Words>4849</Words>
  <Application>Microsoft Office PowerPoint</Application>
  <PresentationFormat>On-screen Show (4:3)</PresentationFormat>
  <Paragraphs>575</Paragraphs>
  <Slides>46</Slides>
  <Notes>20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8" baseType="lpstr">
      <vt:lpstr>Arial</vt:lpstr>
      <vt:lpstr>Book Antiqua</vt:lpstr>
      <vt:lpstr>BookAntiqua</vt:lpstr>
      <vt:lpstr>BookAntiqua-Bold</vt:lpstr>
      <vt:lpstr>Calibri</vt:lpstr>
      <vt:lpstr>Segoe UI</vt:lpstr>
      <vt:lpstr>Symbol</vt:lpstr>
      <vt:lpstr>Wingdings</vt:lpstr>
      <vt:lpstr>Wingdings 2</vt:lpstr>
      <vt:lpstr>EOHHS</vt:lpstr>
      <vt:lpstr>SRM_CF_DG1140</vt:lpstr>
      <vt:lpstr>think-cell Slide</vt:lpstr>
      <vt:lpstr>PowerPoint Presentation</vt:lpstr>
      <vt:lpstr>Agenda</vt:lpstr>
      <vt:lpstr>Agenda</vt:lpstr>
      <vt:lpstr>Social Risk Factor Screening Measures</vt:lpstr>
      <vt:lpstr>Social Risk Factor Measures</vt:lpstr>
      <vt:lpstr>Substance Use Assessment in Primary Care </vt:lpstr>
      <vt:lpstr>Substance Use Measures Glide Path  </vt:lpstr>
      <vt:lpstr>Substance Use Assessment in Primary Care </vt:lpstr>
      <vt:lpstr>Agenda</vt:lpstr>
      <vt:lpstr>Annual Review Process</vt:lpstr>
      <vt:lpstr>Continuation of Annual Review</vt:lpstr>
      <vt:lpstr>HEDIS 2019/2020 Measures of Interest to the Taskforce </vt:lpstr>
      <vt:lpstr>Proposed HEDIS 2022 New Measures</vt:lpstr>
      <vt:lpstr>New 2021 CMS Core Set Measures</vt:lpstr>
      <vt:lpstr>Proposed HEDIS Changes</vt:lpstr>
      <vt:lpstr>ECDS Roadmap</vt:lpstr>
      <vt:lpstr>ECDS Roadmap</vt:lpstr>
      <vt:lpstr>Impact of Proposed Changes on the MA Aligned Measure Set  - Core Measures</vt:lpstr>
      <vt:lpstr>Impact of Proposed Changes on the MA Aligned Measure Set  - Menu Measures</vt:lpstr>
      <vt:lpstr>Impact of Proposed Changes on the MA Aligned Measure Set  - Menu Measures</vt:lpstr>
      <vt:lpstr>Impact of Proposed Changes on the MA Aligned Measure Set  - Monitoring Measures</vt:lpstr>
      <vt:lpstr>Care Coordination Measures</vt:lpstr>
      <vt:lpstr>Care Coordination Measures: Background Information</vt:lpstr>
      <vt:lpstr>Care Coordination Measures: Background Information</vt:lpstr>
      <vt:lpstr>Care Coordination Domains</vt:lpstr>
      <vt:lpstr>Overview of Findings</vt:lpstr>
      <vt:lpstr>Criteria for Identifying Candidate Measures</vt:lpstr>
      <vt:lpstr>Measures That Meet Criteria</vt:lpstr>
      <vt:lpstr>Potential Measures That Meet Criteria</vt:lpstr>
      <vt:lpstr>Measures That Did Not Meet Criteria But May Merit Consideration</vt:lpstr>
      <vt:lpstr>Candidate Measures Utilizing Survey Data</vt:lpstr>
      <vt:lpstr>Candidate Measures Utilizing Survey Data</vt:lpstr>
      <vt:lpstr>Fluoride Varnish</vt:lpstr>
      <vt:lpstr>Fluoride Varnish </vt:lpstr>
      <vt:lpstr>Agenda</vt:lpstr>
      <vt:lpstr>Health Equity Work Group Recommendations</vt:lpstr>
      <vt:lpstr>Health Equity Work Group Recommendations</vt:lpstr>
      <vt:lpstr>Health Equity Work Group Recommendations</vt:lpstr>
      <vt:lpstr>Agenda</vt:lpstr>
      <vt:lpstr>Revisit Refined List of New Measures for Inclusion</vt:lpstr>
      <vt:lpstr>Core Measures (4) – Tentative for 2022</vt:lpstr>
      <vt:lpstr>Menu Measures (20) – Tentative for 2022</vt:lpstr>
      <vt:lpstr>Monitoring Measures (5) –  Tentative for 2022</vt:lpstr>
      <vt:lpstr>On Deck and Developmental Measures – Tentative for 2022</vt:lpstr>
      <vt:lpstr>Agenda</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Michael Bailit</cp:lastModifiedBy>
  <cp:revision>3</cp:revision>
  <cp:lastPrinted>2020-01-22T12:56:50Z</cp:lastPrinted>
  <dcterms:created xsi:type="dcterms:W3CDTF">2018-07-16T19:03:48Z</dcterms:created>
  <dcterms:modified xsi:type="dcterms:W3CDTF">2021-05-18T15:17:33Z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