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3" r:id="rId4"/>
    <p:sldMasterId id="2147483666" r:id="rId5"/>
  </p:sldMasterIdLst>
  <p:notesMasterIdLst>
    <p:notesMasterId r:id="rId42"/>
  </p:notesMasterIdLst>
  <p:handoutMasterIdLst>
    <p:handoutMasterId r:id="rId43"/>
  </p:handoutMasterIdLst>
  <p:sldIdLst>
    <p:sldId id="483" r:id="rId6"/>
    <p:sldId id="1429" r:id="rId7"/>
    <p:sldId id="4222" r:id="rId8"/>
    <p:sldId id="4219" r:id="rId9"/>
    <p:sldId id="4230" r:id="rId10"/>
    <p:sldId id="4231" r:id="rId11"/>
    <p:sldId id="4055" r:id="rId12"/>
    <p:sldId id="4232" r:id="rId13"/>
    <p:sldId id="4210" r:id="rId14"/>
    <p:sldId id="4212" r:id="rId15"/>
    <p:sldId id="4254" r:id="rId16"/>
    <p:sldId id="4233" r:id="rId17"/>
    <p:sldId id="4213" r:id="rId18"/>
    <p:sldId id="4229" r:id="rId19"/>
    <p:sldId id="4220" r:id="rId20"/>
    <p:sldId id="4234" r:id="rId21"/>
    <p:sldId id="4214" r:id="rId22"/>
    <p:sldId id="4216" r:id="rId23"/>
    <p:sldId id="4236" r:id="rId24"/>
    <p:sldId id="4209" r:id="rId25"/>
    <p:sldId id="4247" r:id="rId26"/>
    <p:sldId id="4241" r:id="rId27"/>
    <p:sldId id="4206" r:id="rId28"/>
    <p:sldId id="4244" r:id="rId29"/>
    <p:sldId id="4245" r:id="rId30"/>
    <p:sldId id="4238" r:id="rId31"/>
    <p:sldId id="4246" r:id="rId32"/>
    <p:sldId id="4249" r:id="rId33"/>
    <p:sldId id="4251" r:id="rId34"/>
    <p:sldId id="4252" r:id="rId35"/>
    <p:sldId id="4253" r:id="rId36"/>
    <p:sldId id="4239" r:id="rId37"/>
    <p:sldId id="4205" r:id="rId38"/>
    <p:sldId id="4221" r:id="rId39"/>
    <p:sldId id="4240" r:id="rId40"/>
    <p:sldId id="4169" r:id="rId41"/>
  </p:sldIdLst>
  <p:sldSz cx="9144000" cy="6858000" type="screen4x3"/>
  <p:notesSz cx="7010400" cy="92964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ow, Yvonne (HPC)" initials="YC" lastIdx="2" clrIdx="0"/>
  <p:cmAuthor id="1" name="user" initials="u" lastIdx="2" clrIdx="1"/>
  <p:cmAuthor id="2" name="Michael Bailit" initials="MB" lastIdx="531" clrIdx="2"/>
  <p:cmAuthor id="3" name="Cristi Carman" initials="CC" lastIdx="0" clrIdx="3"/>
  <p:cmAuthor id="4" name="Deepti Kanneganti" initials="DK" lastIdx="316" clrIdx="4"/>
  <p:cmAuthor id="5" name="Deepti Kanneganti" initials="DK [2]" lastIdx="1" clrIdx="5"/>
  <p:cmAuthor id="6" name="Vivian Haime" initials="VH" lastIdx="1" clrIdx="6"/>
  <p:cmAuthor id="7" name="KSB" initials="KSB" lastIdx="5" clrIdx="7"/>
  <p:cmAuthor id="8" name="lshaughnessy" initials="ls" lastIdx="3" clrIdx="8"/>
  <p:cmAuthor id="9" name="Justine Zayhowski" initials="JZ" lastIdx="62" clrIdx="9"/>
  <p:cmAuthor id="10" name="Ahlgren, Lisa" initials="AL" lastIdx="1" clrIdx="10">
    <p:extLst>
      <p:ext uri="{19B8F6BF-5375-455C-9EA6-DF929625EA0E}">
        <p15:presenceInfo xmlns:p15="http://schemas.microsoft.com/office/powerpoint/2012/main" userId="S-1-5-21-320818509-2549926932-657949529-5936" providerId="AD"/>
      </p:ext>
    </p:extLst>
  </p:cmAuthor>
  <p:cmAuthor id="11" name="Michael" initials="M" lastIdx="10" clrIdx="11">
    <p:extLst>
      <p:ext uri="{19B8F6BF-5375-455C-9EA6-DF929625EA0E}">
        <p15:presenceInfo xmlns:p15="http://schemas.microsoft.com/office/powerpoint/2012/main" userId="S::mbailit@bailit-health.com::6e5c4604-85bf-41ef-8e97-4724b7d56589" providerId="AD"/>
      </p:ext>
    </p:extLst>
  </p:cmAuthor>
  <p:cmAuthor id="12" name="Erin Taylor" initials="ET" lastIdx="1" clrIdx="12">
    <p:extLst>
      <p:ext uri="{19B8F6BF-5375-455C-9EA6-DF929625EA0E}">
        <p15:presenceInfo xmlns:p15="http://schemas.microsoft.com/office/powerpoint/2012/main" userId="S::ETaylor@bailit-health.com::c09af165-50a0-4a78-8b32-79b157be4bff" providerId="AD"/>
      </p:ext>
    </p:extLst>
  </p:cmAuthor>
  <p:cmAuthor id="13" name="January Angeles" initials="JA" lastIdx="1" clrIdx="13">
    <p:extLst>
      <p:ext uri="{19B8F6BF-5375-455C-9EA6-DF929625EA0E}">
        <p15:presenceInfo xmlns:p15="http://schemas.microsoft.com/office/powerpoint/2012/main" userId="January Angeles" providerId="None"/>
      </p:ext>
    </p:extLst>
  </p:cmAuthor>
  <p:cmAuthor id="14" name="Rachel Isaacson" initials="RI" lastIdx="63" clrIdx="14">
    <p:extLst>
      <p:ext uri="{19B8F6BF-5375-455C-9EA6-DF929625EA0E}">
        <p15:presenceInfo xmlns:p15="http://schemas.microsoft.com/office/powerpoint/2012/main" userId="S::RIsaacson@bailit-health.com::eb36bbd2-09ed-43a6-bb04-b0cadb884c56" providerId="AD"/>
      </p:ext>
    </p:extLst>
  </p:cmAuthor>
  <p:cmAuthor id="15" name="Jessica Mar" initials="JM" lastIdx="21" clrIdx="15">
    <p:extLst>
      <p:ext uri="{19B8F6BF-5375-455C-9EA6-DF929625EA0E}">
        <p15:presenceInfo xmlns:p15="http://schemas.microsoft.com/office/powerpoint/2012/main" userId="S::jmar@bailit-health.com::2957eca1-fd06-4a40-80ae-2c72523ed5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467"/>
    <a:srgbClr val="003366"/>
    <a:srgbClr val="B2B2B2"/>
    <a:srgbClr val="002060"/>
    <a:srgbClr val="E79791"/>
    <a:srgbClr val="70AD47"/>
    <a:srgbClr val="FFC000"/>
    <a:srgbClr val="F4CFCC"/>
    <a:srgbClr val="003399"/>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46" autoAdjust="0"/>
    <p:restoredTop sz="93792" autoAdjust="0"/>
  </p:normalViewPr>
  <p:slideViewPr>
    <p:cSldViewPr snapToGrid="0">
      <p:cViewPr varScale="1">
        <p:scale>
          <a:sx n="107" d="100"/>
          <a:sy n="107" d="100"/>
        </p:scale>
        <p:origin x="474" y="9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Mar" userId="2957eca1-fd06-4a40-80ae-2c72523ed5db" providerId="ADAL" clId="{6CC370F4-A0E0-4D5C-ABA6-5EB406EAE8F5}"/>
    <pc:docChg chg="undo custSel addSld delSld modSld sldOrd">
      <pc:chgData name="Jessica Mar" userId="2957eca1-fd06-4a40-80ae-2c72523ed5db" providerId="ADAL" clId="{6CC370F4-A0E0-4D5C-ABA6-5EB406EAE8F5}" dt="2021-08-15T23:21:52.298" v="3702"/>
      <pc:docMkLst>
        <pc:docMk/>
      </pc:docMkLst>
      <pc:sldChg chg="modSp mod">
        <pc:chgData name="Jessica Mar" userId="2957eca1-fd06-4a40-80ae-2c72523ed5db" providerId="ADAL" clId="{6CC370F4-A0E0-4D5C-ABA6-5EB406EAE8F5}" dt="2021-08-05T19:01:16.192" v="22" actId="20577"/>
        <pc:sldMkLst>
          <pc:docMk/>
          <pc:sldMk cId="1210250860" sldId="483"/>
        </pc:sldMkLst>
        <pc:spChg chg="mod">
          <ac:chgData name="Jessica Mar" userId="2957eca1-fd06-4a40-80ae-2c72523ed5db" providerId="ADAL" clId="{6CC370F4-A0E0-4D5C-ABA6-5EB406EAE8F5}" dt="2021-08-05T19:01:16.192" v="22" actId="20577"/>
          <ac:spMkLst>
            <pc:docMk/>
            <pc:sldMk cId="1210250860" sldId="483"/>
            <ac:spMk id="3" creationId="{00000000-0000-0000-0000-000000000000}"/>
          </ac:spMkLst>
        </pc:spChg>
      </pc:sldChg>
      <pc:sldChg chg="modSp mod">
        <pc:chgData name="Jessica Mar" userId="2957eca1-fd06-4a40-80ae-2c72523ed5db" providerId="ADAL" clId="{6CC370F4-A0E0-4D5C-ABA6-5EB406EAE8F5}" dt="2021-08-06T17:51:52.399" v="3588" actId="20577"/>
        <pc:sldMkLst>
          <pc:docMk/>
          <pc:sldMk cId="3123438988" sldId="1429"/>
        </pc:sldMkLst>
        <pc:spChg chg="mod">
          <ac:chgData name="Jessica Mar" userId="2957eca1-fd06-4a40-80ae-2c72523ed5db" providerId="ADAL" clId="{6CC370F4-A0E0-4D5C-ABA6-5EB406EAE8F5}" dt="2021-08-06T17:51:52.399" v="3588" actId="20577"/>
          <ac:spMkLst>
            <pc:docMk/>
            <pc:sldMk cId="3123438988" sldId="1429"/>
            <ac:spMk id="3" creationId="{8E396B14-F9D7-4ACC-AED3-6E88E76396F5}"/>
          </ac:spMkLst>
        </pc:spChg>
      </pc:sldChg>
      <pc:sldChg chg="del">
        <pc:chgData name="Jessica Mar" userId="2957eca1-fd06-4a40-80ae-2c72523ed5db" providerId="ADAL" clId="{6CC370F4-A0E0-4D5C-ABA6-5EB406EAE8F5}" dt="2021-08-06T15:35:11.313" v="1151" actId="47"/>
        <pc:sldMkLst>
          <pc:docMk/>
          <pc:sldMk cId="2987806787" sldId="4054"/>
        </pc:sldMkLst>
      </pc:sldChg>
      <pc:sldChg chg="modSp mod addCm">
        <pc:chgData name="Jessica Mar" userId="2957eca1-fd06-4a40-80ae-2c72523ed5db" providerId="ADAL" clId="{6CC370F4-A0E0-4D5C-ABA6-5EB406EAE8F5}" dt="2021-08-15T23:19:54.561" v="3697" actId="1589"/>
        <pc:sldMkLst>
          <pc:docMk/>
          <pc:sldMk cId="2990342435" sldId="4055"/>
        </pc:sldMkLst>
        <pc:spChg chg="mod">
          <ac:chgData name="Jessica Mar" userId="2957eca1-fd06-4a40-80ae-2c72523ed5db" providerId="ADAL" clId="{6CC370F4-A0E0-4D5C-ABA6-5EB406EAE8F5}" dt="2021-08-06T15:33:43.312" v="1148" actId="20577"/>
          <ac:spMkLst>
            <pc:docMk/>
            <pc:sldMk cId="2990342435" sldId="4055"/>
            <ac:spMk id="2" creationId="{CE520C66-4A72-4D9F-8CA2-37792391F489}"/>
          </ac:spMkLst>
        </pc:spChg>
        <pc:spChg chg="mod">
          <ac:chgData name="Jessica Mar" userId="2957eca1-fd06-4a40-80ae-2c72523ed5db" providerId="ADAL" clId="{6CC370F4-A0E0-4D5C-ABA6-5EB406EAE8F5}" dt="2021-08-06T17:11:09.139" v="3169" actId="20577"/>
          <ac:spMkLst>
            <pc:docMk/>
            <pc:sldMk cId="2990342435" sldId="4055"/>
            <ac:spMk id="3" creationId="{789EBB61-BF5A-4C35-881F-E12FEF30E1AF}"/>
          </ac:spMkLst>
        </pc:spChg>
      </pc:sldChg>
      <pc:sldChg chg="del">
        <pc:chgData name="Jessica Mar" userId="2957eca1-fd06-4a40-80ae-2c72523ed5db" providerId="ADAL" clId="{6CC370F4-A0E0-4D5C-ABA6-5EB406EAE8F5}" dt="2021-08-06T15:34:57.007" v="1150" actId="47"/>
        <pc:sldMkLst>
          <pc:docMk/>
          <pc:sldMk cId="1582823993" sldId="4162"/>
        </pc:sldMkLst>
      </pc:sldChg>
      <pc:sldChg chg="del">
        <pc:chgData name="Jessica Mar" userId="2957eca1-fd06-4a40-80ae-2c72523ed5db" providerId="ADAL" clId="{6CC370F4-A0E0-4D5C-ABA6-5EB406EAE8F5}" dt="2021-08-06T15:35:11.313" v="1151" actId="47"/>
        <pc:sldMkLst>
          <pc:docMk/>
          <pc:sldMk cId="169575888" sldId="4164"/>
        </pc:sldMkLst>
      </pc:sldChg>
      <pc:sldChg chg="del">
        <pc:chgData name="Jessica Mar" userId="2957eca1-fd06-4a40-80ae-2c72523ed5db" providerId="ADAL" clId="{6CC370F4-A0E0-4D5C-ABA6-5EB406EAE8F5}" dt="2021-08-06T15:35:11.313" v="1151" actId="47"/>
        <pc:sldMkLst>
          <pc:docMk/>
          <pc:sldMk cId="2127285873" sldId="4166"/>
        </pc:sldMkLst>
      </pc:sldChg>
      <pc:sldChg chg="del">
        <pc:chgData name="Jessica Mar" userId="2957eca1-fd06-4a40-80ae-2c72523ed5db" providerId="ADAL" clId="{6CC370F4-A0E0-4D5C-ABA6-5EB406EAE8F5}" dt="2021-08-06T15:35:11.313" v="1151" actId="47"/>
        <pc:sldMkLst>
          <pc:docMk/>
          <pc:sldMk cId="2516427978" sldId="4167"/>
        </pc:sldMkLst>
      </pc:sldChg>
      <pc:sldChg chg="modSp mod addCm modCm">
        <pc:chgData name="Jessica Mar" userId="2957eca1-fd06-4a40-80ae-2c72523ed5db" providerId="ADAL" clId="{6CC370F4-A0E0-4D5C-ABA6-5EB406EAE8F5}" dt="2021-08-15T23:21:52.298" v="3702"/>
        <pc:sldMkLst>
          <pc:docMk/>
          <pc:sldMk cId="1716372603" sldId="4169"/>
        </pc:sldMkLst>
        <pc:spChg chg="mod">
          <ac:chgData name="Jessica Mar" userId="2957eca1-fd06-4a40-80ae-2c72523ed5db" providerId="ADAL" clId="{6CC370F4-A0E0-4D5C-ABA6-5EB406EAE8F5}" dt="2021-08-06T13:49:25.097" v="741" actId="13926"/>
          <ac:spMkLst>
            <pc:docMk/>
            <pc:sldMk cId="1716372603" sldId="4169"/>
            <ac:spMk id="3" creationId="{789EBB61-BF5A-4C35-881F-E12FEF30E1AF}"/>
          </ac:spMkLst>
        </pc:spChg>
      </pc:sldChg>
      <pc:sldChg chg="del">
        <pc:chgData name="Jessica Mar" userId="2957eca1-fd06-4a40-80ae-2c72523ed5db" providerId="ADAL" clId="{6CC370F4-A0E0-4D5C-ABA6-5EB406EAE8F5}" dt="2021-08-06T15:35:11.313" v="1151" actId="47"/>
        <pc:sldMkLst>
          <pc:docMk/>
          <pc:sldMk cId="2558297312" sldId="4179"/>
        </pc:sldMkLst>
      </pc:sldChg>
      <pc:sldChg chg="del">
        <pc:chgData name="Jessica Mar" userId="2957eca1-fd06-4a40-80ae-2c72523ed5db" providerId="ADAL" clId="{6CC370F4-A0E0-4D5C-ABA6-5EB406EAE8F5}" dt="2021-08-06T15:35:11.313" v="1151" actId="47"/>
        <pc:sldMkLst>
          <pc:docMk/>
          <pc:sldMk cId="3186503409" sldId="4181"/>
        </pc:sldMkLst>
      </pc:sldChg>
      <pc:sldChg chg="del">
        <pc:chgData name="Jessica Mar" userId="2957eca1-fd06-4a40-80ae-2c72523ed5db" providerId="ADAL" clId="{6CC370F4-A0E0-4D5C-ABA6-5EB406EAE8F5}" dt="2021-08-06T15:35:11.313" v="1151" actId="47"/>
        <pc:sldMkLst>
          <pc:docMk/>
          <pc:sldMk cId="3420785224" sldId="4182"/>
        </pc:sldMkLst>
      </pc:sldChg>
      <pc:sldChg chg="del">
        <pc:chgData name="Jessica Mar" userId="2957eca1-fd06-4a40-80ae-2c72523ed5db" providerId="ADAL" clId="{6CC370F4-A0E0-4D5C-ABA6-5EB406EAE8F5}" dt="2021-08-06T15:35:11.313" v="1151" actId="47"/>
        <pc:sldMkLst>
          <pc:docMk/>
          <pc:sldMk cId="1709521733" sldId="4183"/>
        </pc:sldMkLst>
      </pc:sldChg>
      <pc:sldChg chg="del">
        <pc:chgData name="Jessica Mar" userId="2957eca1-fd06-4a40-80ae-2c72523ed5db" providerId="ADAL" clId="{6CC370F4-A0E0-4D5C-ABA6-5EB406EAE8F5}" dt="2021-08-06T15:34:57.007" v="1150" actId="47"/>
        <pc:sldMkLst>
          <pc:docMk/>
          <pc:sldMk cId="3611978899" sldId="4185"/>
        </pc:sldMkLst>
      </pc:sldChg>
      <pc:sldChg chg="del">
        <pc:chgData name="Jessica Mar" userId="2957eca1-fd06-4a40-80ae-2c72523ed5db" providerId="ADAL" clId="{6CC370F4-A0E0-4D5C-ABA6-5EB406EAE8F5}" dt="2021-08-06T15:34:57.007" v="1150" actId="47"/>
        <pc:sldMkLst>
          <pc:docMk/>
          <pc:sldMk cId="1752669064" sldId="4192"/>
        </pc:sldMkLst>
      </pc:sldChg>
      <pc:sldChg chg="modSp del mod">
        <pc:chgData name="Jessica Mar" userId="2957eca1-fd06-4a40-80ae-2c72523ed5db" providerId="ADAL" clId="{6CC370F4-A0E0-4D5C-ABA6-5EB406EAE8F5}" dt="2021-08-06T13:50:56.758" v="742" actId="47"/>
        <pc:sldMkLst>
          <pc:docMk/>
          <pc:sldMk cId="3484630558" sldId="4193"/>
        </pc:sldMkLst>
        <pc:spChg chg="mod">
          <ac:chgData name="Jessica Mar" userId="2957eca1-fd06-4a40-80ae-2c72523ed5db" providerId="ADAL" clId="{6CC370F4-A0E0-4D5C-ABA6-5EB406EAE8F5}" dt="2021-08-06T13:32:55.122" v="23" actId="1076"/>
          <ac:spMkLst>
            <pc:docMk/>
            <pc:sldMk cId="3484630558" sldId="4193"/>
            <ac:spMk id="5" creationId="{D3915D3D-656E-48AA-8D63-358A7E5AA453}"/>
          </ac:spMkLst>
        </pc:spChg>
      </pc:sldChg>
      <pc:sldChg chg="del">
        <pc:chgData name="Jessica Mar" userId="2957eca1-fd06-4a40-80ae-2c72523ed5db" providerId="ADAL" clId="{6CC370F4-A0E0-4D5C-ABA6-5EB406EAE8F5}" dt="2021-08-06T15:53:36.544" v="2956" actId="2696"/>
        <pc:sldMkLst>
          <pc:docMk/>
          <pc:sldMk cId="2298007596" sldId="4194"/>
        </pc:sldMkLst>
      </pc:sldChg>
      <pc:sldChg chg="del">
        <pc:chgData name="Jessica Mar" userId="2957eca1-fd06-4a40-80ae-2c72523ed5db" providerId="ADAL" clId="{6CC370F4-A0E0-4D5C-ABA6-5EB406EAE8F5}" dt="2021-08-06T15:35:11.313" v="1151" actId="47"/>
        <pc:sldMkLst>
          <pc:docMk/>
          <pc:sldMk cId="4135027321" sldId="4196"/>
        </pc:sldMkLst>
      </pc:sldChg>
      <pc:sldChg chg="del">
        <pc:chgData name="Jessica Mar" userId="2957eca1-fd06-4a40-80ae-2c72523ed5db" providerId="ADAL" clId="{6CC370F4-A0E0-4D5C-ABA6-5EB406EAE8F5}" dt="2021-08-06T15:35:11.313" v="1151" actId="47"/>
        <pc:sldMkLst>
          <pc:docMk/>
          <pc:sldMk cId="3544204532" sldId="4197"/>
        </pc:sldMkLst>
      </pc:sldChg>
      <pc:sldChg chg="del">
        <pc:chgData name="Jessica Mar" userId="2957eca1-fd06-4a40-80ae-2c72523ed5db" providerId="ADAL" clId="{6CC370F4-A0E0-4D5C-ABA6-5EB406EAE8F5}" dt="2021-08-06T15:35:11.313" v="1151" actId="47"/>
        <pc:sldMkLst>
          <pc:docMk/>
          <pc:sldMk cId="1131315940" sldId="4198"/>
        </pc:sldMkLst>
      </pc:sldChg>
      <pc:sldChg chg="del">
        <pc:chgData name="Jessica Mar" userId="2957eca1-fd06-4a40-80ae-2c72523ed5db" providerId="ADAL" clId="{6CC370F4-A0E0-4D5C-ABA6-5EB406EAE8F5}" dt="2021-08-06T15:35:11.313" v="1151" actId="47"/>
        <pc:sldMkLst>
          <pc:docMk/>
          <pc:sldMk cId="1373001920" sldId="4199"/>
        </pc:sldMkLst>
      </pc:sldChg>
      <pc:sldChg chg="modSp add mod">
        <pc:chgData name="Jessica Mar" userId="2957eca1-fd06-4a40-80ae-2c72523ed5db" providerId="ADAL" clId="{6CC370F4-A0E0-4D5C-ABA6-5EB406EAE8F5}" dt="2021-08-06T17:52:02.452" v="3592" actId="20577"/>
        <pc:sldMkLst>
          <pc:docMk/>
          <pc:sldMk cId="3398637566" sldId="4200"/>
        </pc:sldMkLst>
        <pc:spChg chg="mod">
          <ac:chgData name="Jessica Mar" userId="2957eca1-fd06-4a40-80ae-2c72523ed5db" providerId="ADAL" clId="{6CC370F4-A0E0-4D5C-ABA6-5EB406EAE8F5}" dt="2021-08-06T17:52:02.452" v="3592" actId="20577"/>
          <ac:spMkLst>
            <pc:docMk/>
            <pc:sldMk cId="3398637566" sldId="4200"/>
            <ac:spMk id="3" creationId="{8E396B14-F9D7-4ACC-AED3-6E88E76396F5}"/>
          </ac:spMkLst>
        </pc:spChg>
        <pc:spChg chg="mod">
          <ac:chgData name="Jessica Mar" userId="2957eca1-fd06-4a40-80ae-2c72523ed5db" providerId="ADAL" clId="{6CC370F4-A0E0-4D5C-ABA6-5EB406EAE8F5}" dt="2021-08-06T15:44:41.351" v="2252" actId="1076"/>
          <ac:spMkLst>
            <pc:docMk/>
            <pc:sldMk cId="3398637566" sldId="4200"/>
            <ac:spMk id="5" creationId="{D3915D3D-656E-48AA-8D63-358A7E5AA453}"/>
          </ac:spMkLst>
        </pc:spChg>
      </pc:sldChg>
      <pc:sldChg chg="modSp add mod ord">
        <pc:chgData name="Jessica Mar" userId="2957eca1-fd06-4a40-80ae-2c72523ed5db" providerId="ADAL" clId="{6CC370F4-A0E0-4D5C-ABA6-5EB406EAE8F5}" dt="2021-08-06T15:43:25.317" v="1949" actId="20577"/>
        <pc:sldMkLst>
          <pc:docMk/>
          <pc:sldMk cId="1290490149" sldId="4201"/>
        </pc:sldMkLst>
        <pc:spChg chg="mod">
          <ac:chgData name="Jessica Mar" userId="2957eca1-fd06-4a40-80ae-2c72523ed5db" providerId="ADAL" clId="{6CC370F4-A0E0-4D5C-ABA6-5EB406EAE8F5}" dt="2021-08-06T15:37:44.835" v="1309" actId="20577"/>
          <ac:spMkLst>
            <pc:docMk/>
            <pc:sldMk cId="1290490149" sldId="4201"/>
            <ac:spMk id="2" creationId="{CE520C66-4A72-4D9F-8CA2-37792391F489}"/>
          </ac:spMkLst>
        </pc:spChg>
        <pc:spChg chg="mod">
          <ac:chgData name="Jessica Mar" userId="2957eca1-fd06-4a40-80ae-2c72523ed5db" providerId="ADAL" clId="{6CC370F4-A0E0-4D5C-ABA6-5EB406EAE8F5}" dt="2021-08-06T15:43:25.317" v="1949" actId="20577"/>
          <ac:spMkLst>
            <pc:docMk/>
            <pc:sldMk cId="1290490149" sldId="4201"/>
            <ac:spMk id="3" creationId="{789EBB61-BF5A-4C35-881F-E12FEF30E1AF}"/>
          </ac:spMkLst>
        </pc:spChg>
      </pc:sldChg>
      <pc:sldChg chg="new del">
        <pc:chgData name="Jessica Mar" userId="2957eca1-fd06-4a40-80ae-2c72523ed5db" providerId="ADAL" clId="{6CC370F4-A0E0-4D5C-ABA6-5EB406EAE8F5}" dt="2021-08-06T15:37:25.243" v="1271" actId="680"/>
        <pc:sldMkLst>
          <pc:docMk/>
          <pc:sldMk cId="2767119524" sldId="4201"/>
        </pc:sldMkLst>
      </pc:sldChg>
      <pc:sldChg chg="new del">
        <pc:chgData name="Jessica Mar" userId="2957eca1-fd06-4a40-80ae-2c72523ed5db" providerId="ADAL" clId="{6CC370F4-A0E0-4D5C-ABA6-5EB406EAE8F5}" dt="2021-08-06T15:37:32.289" v="1273" actId="680"/>
        <pc:sldMkLst>
          <pc:docMk/>
          <pc:sldMk cId="3128155499" sldId="4201"/>
        </pc:sldMkLst>
      </pc:sldChg>
      <pc:sldChg chg="modSp add mod">
        <pc:chgData name="Jessica Mar" userId="2957eca1-fd06-4a40-80ae-2c72523ed5db" providerId="ADAL" clId="{6CC370F4-A0E0-4D5C-ABA6-5EB406EAE8F5}" dt="2021-08-06T17:11:28.264" v="3289" actId="20577"/>
        <pc:sldMkLst>
          <pc:docMk/>
          <pc:sldMk cId="784981310" sldId="4202"/>
        </pc:sldMkLst>
        <pc:spChg chg="mod">
          <ac:chgData name="Jessica Mar" userId="2957eca1-fd06-4a40-80ae-2c72523ed5db" providerId="ADAL" clId="{6CC370F4-A0E0-4D5C-ABA6-5EB406EAE8F5}" dt="2021-08-06T17:11:28.264" v="3289" actId="20577"/>
          <ac:spMkLst>
            <pc:docMk/>
            <pc:sldMk cId="784981310" sldId="4202"/>
            <ac:spMk id="3" creationId="{789EBB61-BF5A-4C35-881F-E12FEF30E1AF}"/>
          </ac:spMkLst>
        </pc:spChg>
      </pc:sldChg>
      <pc:sldChg chg="new del">
        <pc:chgData name="Jessica Mar" userId="2957eca1-fd06-4a40-80ae-2c72523ed5db" providerId="ADAL" clId="{6CC370F4-A0E0-4D5C-ABA6-5EB406EAE8F5}" dt="2021-08-06T15:53:44.639" v="2958" actId="680"/>
        <pc:sldMkLst>
          <pc:docMk/>
          <pc:sldMk cId="996477321" sldId="4202"/>
        </pc:sldMkLst>
      </pc:sldChg>
      <pc:sldChg chg="modSp add mod">
        <pc:chgData name="Jessica Mar" userId="2957eca1-fd06-4a40-80ae-2c72523ed5db" providerId="ADAL" clId="{6CC370F4-A0E0-4D5C-ABA6-5EB406EAE8F5}" dt="2021-08-06T17:12:12.660" v="3394" actId="20577"/>
        <pc:sldMkLst>
          <pc:docMk/>
          <pc:sldMk cId="4037072377" sldId="4203"/>
        </pc:sldMkLst>
        <pc:spChg chg="mod">
          <ac:chgData name="Jessica Mar" userId="2957eca1-fd06-4a40-80ae-2c72523ed5db" providerId="ADAL" clId="{6CC370F4-A0E0-4D5C-ABA6-5EB406EAE8F5}" dt="2021-08-06T17:12:12.660" v="3394" actId="20577"/>
          <ac:spMkLst>
            <pc:docMk/>
            <pc:sldMk cId="4037072377" sldId="4203"/>
            <ac:spMk id="3" creationId="{789EBB61-BF5A-4C35-881F-E12FEF30E1AF}"/>
          </ac:spMkLst>
        </pc:spChg>
      </pc:sldChg>
      <pc:sldChg chg="modSp add mod">
        <pc:chgData name="Jessica Mar" userId="2957eca1-fd06-4a40-80ae-2c72523ed5db" providerId="ADAL" clId="{6CC370F4-A0E0-4D5C-ABA6-5EB406EAE8F5}" dt="2021-08-06T17:52:11.035" v="3600" actId="20577"/>
        <pc:sldMkLst>
          <pc:docMk/>
          <pc:sldMk cId="4056447776" sldId="4204"/>
        </pc:sldMkLst>
        <pc:spChg chg="mod">
          <ac:chgData name="Jessica Mar" userId="2957eca1-fd06-4a40-80ae-2c72523ed5db" providerId="ADAL" clId="{6CC370F4-A0E0-4D5C-ABA6-5EB406EAE8F5}" dt="2021-08-06T17:52:11.035" v="3600" actId="20577"/>
          <ac:spMkLst>
            <pc:docMk/>
            <pc:sldMk cId="4056447776" sldId="4204"/>
            <ac:spMk id="3" creationId="{8E396B14-F9D7-4ACC-AED3-6E88E76396F5}"/>
          </ac:spMkLst>
        </pc:spChg>
        <pc:spChg chg="mod">
          <ac:chgData name="Jessica Mar" userId="2957eca1-fd06-4a40-80ae-2c72523ed5db" providerId="ADAL" clId="{6CC370F4-A0E0-4D5C-ABA6-5EB406EAE8F5}" dt="2021-08-06T17:12:37.869" v="3397" actId="1076"/>
          <ac:spMkLst>
            <pc:docMk/>
            <pc:sldMk cId="4056447776" sldId="4204"/>
            <ac:spMk id="5" creationId="{D3915D3D-656E-48AA-8D63-358A7E5AA453}"/>
          </ac:spMkLst>
        </pc:spChg>
      </pc:sldChg>
      <pc:sldChg chg="addSp delSp modSp add mod ord">
        <pc:chgData name="Jessica Mar" userId="2957eca1-fd06-4a40-80ae-2c72523ed5db" providerId="ADAL" clId="{6CC370F4-A0E0-4D5C-ABA6-5EB406EAE8F5}" dt="2021-08-06T17:12:56.894" v="3458" actId="478"/>
        <pc:sldMkLst>
          <pc:docMk/>
          <pc:sldMk cId="1786777924" sldId="4205"/>
        </pc:sldMkLst>
        <pc:spChg chg="mod">
          <ac:chgData name="Jessica Mar" userId="2957eca1-fd06-4a40-80ae-2c72523ed5db" providerId="ADAL" clId="{6CC370F4-A0E0-4D5C-ABA6-5EB406EAE8F5}" dt="2021-08-06T17:12:54.490" v="3457" actId="20577"/>
          <ac:spMkLst>
            <pc:docMk/>
            <pc:sldMk cId="1786777924" sldId="4205"/>
            <ac:spMk id="2" creationId="{CE520C66-4A72-4D9F-8CA2-37792391F489}"/>
          </ac:spMkLst>
        </pc:spChg>
        <pc:spChg chg="del">
          <ac:chgData name="Jessica Mar" userId="2957eca1-fd06-4a40-80ae-2c72523ed5db" providerId="ADAL" clId="{6CC370F4-A0E0-4D5C-ABA6-5EB406EAE8F5}" dt="2021-08-06T17:12:56.894" v="3458" actId="478"/>
          <ac:spMkLst>
            <pc:docMk/>
            <pc:sldMk cId="1786777924" sldId="4205"/>
            <ac:spMk id="3" creationId="{789EBB61-BF5A-4C35-881F-E12FEF30E1AF}"/>
          </ac:spMkLst>
        </pc:spChg>
        <pc:spChg chg="add mod">
          <ac:chgData name="Jessica Mar" userId="2957eca1-fd06-4a40-80ae-2c72523ed5db" providerId="ADAL" clId="{6CC370F4-A0E0-4D5C-ABA6-5EB406EAE8F5}" dt="2021-08-06T17:12:56.894" v="3458" actId="478"/>
          <ac:spMkLst>
            <pc:docMk/>
            <pc:sldMk cId="1786777924" sldId="4205"/>
            <ac:spMk id="5" creationId="{4321D1E9-239E-4A34-9320-636455523AC6}"/>
          </ac:spMkLst>
        </pc:spChg>
      </pc:sldChg>
      <pc:sldChg chg="modSp add mod">
        <pc:chgData name="Jessica Mar" userId="2957eca1-fd06-4a40-80ae-2c72523ed5db" providerId="ADAL" clId="{6CC370F4-A0E0-4D5C-ABA6-5EB406EAE8F5}" dt="2021-08-06T17:13:13.731" v="3493" actId="20577"/>
        <pc:sldMkLst>
          <pc:docMk/>
          <pc:sldMk cId="2268349959" sldId="4206"/>
        </pc:sldMkLst>
        <pc:spChg chg="mod">
          <ac:chgData name="Jessica Mar" userId="2957eca1-fd06-4a40-80ae-2c72523ed5db" providerId="ADAL" clId="{6CC370F4-A0E0-4D5C-ABA6-5EB406EAE8F5}" dt="2021-08-06T17:13:10.484" v="3492" actId="20577"/>
          <ac:spMkLst>
            <pc:docMk/>
            <pc:sldMk cId="2268349959" sldId="4206"/>
            <ac:spMk id="2" creationId="{CE520C66-4A72-4D9F-8CA2-37792391F489}"/>
          </ac:spMkLst>
        </pc:spChg>
        <pc:spChg chg="mod">
          <ac:chgData name="Jessica Mar" userId="2957eca1-fd06-4a40-80ae-2c72523ed5db" providerId="ADAL" clId="{6CC370F4-A0E0-4D5C-ABA6-5EB406EAE8F5}" dt="2021-08-06T17:13:13.731" v="3493" actId="20577"/>
          <ac:spMkLst>
            <pc:docMk/>
            <pc:sldMk cId="2268349959" sldId="4206"/>
            <ac:spMk id="3" creationId="{789EBB61-BF5A-4C35-881F-E12FEF30E1AF}"/>
          </ac:spMkLst>
        </pc:spChg>
      </pc:sldChg>
      <pc:sldChg chg="modSp add mod">
        <pc:chgData name="Jessica Mar" userId="2957eca1-fd06-4a40-80ae-2c72523ed5db" providerId="ADAL" clId="{6CC370F4-A0E0-4D5C-ABA6-5EB406EAE8F5}" dt="2021-08-06T17:52:30.215" v="3611" actId="1076"/>
        <pc:sldMkLst>
          <pc:docMk/>
          <pc:sldMk cId="423950463" sldId="4207"/>
        </pc:sldMkLst>
        <pc:spChg chg="mod">
          <ac:chgData name="Jessica Mar" userId="2957eca1-fd06-4a40-80ae-2c72523ed5db" providerId="ADAL" clId="{6CC370F4-A0E0-4D5C-ABA6-5EB406EAE8F5}" dt="2021-08-06T17:52:24.703" v="3610" actId="20577"/>
          <ac:spMkLst>
            <pc:docMk/>
            <pc:sldMk cId="423950463" sldId="4207"/>
            <ac:spMk id="3" creationId="{8E396B14-F9D7-4ACC-AED3-6E88E76396F5}"/>
          </ac:spMkLst>
        </pc:spChg>
        <pc:spChg chg="mod">
          <ac:chgData name="Jessica Mar" userId="2957eca1-fd06-4a40-80ae-2c72523ed5db" providerId="ADAL" clId="{6CC370F4-A0E0-4D5C-ABA6-5EB406EAE8F5}" dt="2021-08-06T17:52:30.215" v="3611" actId="1076"/>
          <ac:spMkLst>
            <pc:docMk/>
            <pc:sldMk cId="423950463" sldId="4207"/>
            <ac:spMk id="5" creationId="{D3915D3D-656E-48AA-8D63-358A7E5AA453}"/>
          </ac:spMkLst>
        </pc:spChg>
      </pc:sldChg>
      <pc:sldChg chg="modSp add mod ord">
        <pc:chgData name="Jessica Mar" userId="2957eca1-fd06-4a40-80ae-2c72523ed5db" providerId="ADAL" clId="{6CC370F4-A0E0-4D5C-ABA6-5EB406EAE8F5}" dt="2021-08-06T17:52:49.534" v="3692" actId="20577"/>
        <pc:sldMkLst>
          <pc:docMk/>
          <pc:sldMk cId="1653089329" sldId="4208"/>
        </pc:sldMkLst>
        <pc:spChg chg="mod">
          <ac:chgData name="Jessica Mar" userId="2957eca1-fd06-4a40-80ae-2c72523ed5db" providerId="ADAL" clId="{6CC370F4-A0E0-4D5C-ABA6-5EB406EAE8F5}" dt="2021-08-06T17:52:49.534" v="3692" actId="20577"/>
          <ac:spMkLst>
            <pc:docMk/>
            <pc:sldMk cId="1653089329" sldId="4208"/>
            <ac:spMk id="2" creationId="{CE520C66-4A72-4D9F-8CA2-37792391F489}"/>
          </ac:spMkLst>
        </pc:spChg>
      </pc:sldChg>
      <pc:sldChg chg="modSp add mod ord">
        <pc:chgData name="Jessica Mar" userId="2957eca1-fd06-4a40-80ae-2c72523ed5db" providerId="ADAL" clId="{6CC370F4-A0E0-4D5C-ABA6-5EB406EAE8F5}" dt="2021-08-06T17:53:01.961" v="3696" actId="1076"/>
        <pc:sldMkLst>
          <pc:docMk/>
          <pc:sldMk cId="3749324346" sldId="4209"/>
        </pc:sldMkLst>
        <pc:spChg chg="mod">
          <ac:chgData name="Jessica Mar" userId="2957eca1-fd06-4a40-80ae-2c72523ed5db" providerId="ADAL" clId="{6CC370F4-A0E0-4D5C-ABA6-5EB406EAE8F5}" dt="2021-08-06T17:53:01.961" v="3696" actId="1076"/>
          <ac:spMkLst>
            <pc:docMk/>
            <pc:sldMk cId="3749324346" sldId="4209"/>
            <ac:spMk id="5" creationId="{D3915D3D-656E-48AA-8D63-358A7E5AA453}"/>
          </ac:spMkLst>
        </pc:spChg>
      </pc:sldChg>
      <pc:sldChg chg="addCm">
        <pc:chgData name="Jessica Mar" userId="2957eca1-fd06-4a40-80ae-2c72523ed5db" providerId="ADAL" clId="{6CC370F4-A0E0-4D5C-ABA6-5EB406EAE8F5}" dt="2021-08-15T23:20:49.433" v="3698" actId="1589"/>
        <pc:sldMkLst>
          <pc:docMk/>
          <pc:sldMk cId="101794236" sldId="4213"/>
        </pc:sldMkLst>
      </pc:sldChg>
      <pc:sldChg chg="addCm">
        <pc:chgData name="Jessica Mar" userId="2957eca1-fd06-4a40-80ae-2c72523ed5db" providerId="ADAL" clId="{6CC370F4-A0E0-4D5C-ABA6-5EB406EAE8F5}" dt="2021-08-15T23:21:19.442" v="3699" actId="1589"/>
        <pc:sldMkLst>
          <pc:docMk/>
          <pc:sldMk cId="456907061" sldId="4214"/>
        </pc:sldMkLst>
      </pc:sldChg>
      <pc:sldChg chg="modSp mod">
        <pc:chgData name="Jessica Mar" userId="2957eca1-fd06-4a40-80ae-2c72523ed5db" providerId="ADAL" clId="{6CC370F4-A0E0-4D5C-ABA6-5EB406EAE8F5}" dt="2021-08-15T23:21:31.588" v="3701" actId="20577"/>
        <pc:sldMkLst>
          <pc:docMk/>
          <pc:sldMk cId="3350946129" sldId="4215"/>
        </pc:sldMkLst>
        <pc:spChg chg="mod">
          <ac:chgData name="Jessica Mar" userId="2957eca1-fd06-4a40-80ae-2c72523ed5db" providerId="ADAL" clId="{6CC370F4-A0E0-4D5C-ABA6-5EB406EAE8F5}" dt="2021-08-15T23:21:31.588" v="3701" actId="20577"/>
          <ac:spMkLst>
            <pc:docMk/>
            <pc:sldMk cId="3350946129" sldId="4215"/>
            <ac:spMk id="2" creationId="{CE520C66-4A72-4D9F-8CA2-37792391F489}"/>
          </ac:spMkLst>
        </pc:spChg>
      </pc:sldChg>
    </pc:docChg>
  </pc:docChgLst>
  <pc:docChgLst>
    <pc:chgData name="Jessica Mar" userId="S::jmar@bailit-health.com::2957eca1-fd06-4a40-80ae-2c72523ed5db" providerId="AD" clId="Web-{5B2CB1B2-C807-6BD9-4FAE-9503856077D5}"/>
    <pc:docChg chg="">
      <pc:chgData name="Jessica Mar" userId="S::jmar@bailit-health.com::2957eca1-fd06-4a40-80ae-2c72523ed5db" providerId="AD" clId="Web-{5B2CB1B2-C807-6BD9-4FAE-9503856077D5}" dt="2021-08-25T01:10:47.419" v="1"/>
      <pc:docMkLst>
        <pc:docMk/>
      </pc:docMkLst>
      <pc:sldChg chg="delCm">
        <pc:chgData name="Jessica Mar" userId="S::jmar@bailit-health.com::2957eca1-fd06-4a40-80ae-2c72523ed5db" providerId="AD" clId="Web-{5B2CB1B2-C807-6BD9-4FAE-9503856077D5}" dt="2021-08-25T01:10:47.419" v="1"/>
        <pc:sldMkLst>
          <pc:docMk/>
          <pc:sldMk cId="3123438988" sldId="1429"/>
        </pc:sldMkLst>
      </pc:sldChg>
      <pc:sldChg chg="addCm">
        <pc:chgData name="Jessica Mar" userId="S::jmar@bailit-health.com::2957eca1-fd06-4a40-80ae-2c72523ed5db" providerId="AD" clId="Web-{5B2CB1B2-C807-6BD9-4FAE-9503856077D5}" dt="2021-08-24T12:42:24.238" v="0"/>
        <pc:sldMkLst>
          <pc:docMk/>
          <pc:sldMk cId="1786777924" sldId="4205"/>
        </pc:sldMkLst>
      </pc:sldChg>
    </pc:docChg>
  </pc:docChgLst>
  <pc:docChgLst>
    <pc:chgData name="Rachel Isaacson" userId="eb36bbd2-09ed-43a6-bb04-b0cadb884c56" providerId="ADAL" clId="{FA700FBE-A27D-4633-A5FE-7C9D6E668C1E}"/>
    <pc:docChg chg="undo redo custSel addSld delSld modSld sldOrd">
      <pc:chgData name="Rachel Isaacson" userId="eb36bbd2-09ed-43a6-bb04-b0cadb884c56" providerId="ADAL" clId="{FA700FBE-A27D-4633-A5FE-7C9D6E668C1E}" dt="2021-09-27T22:14:02.806" v="5309" actId="20577"/>
      <pc:docMkLst>
        <pc:docMk/>
      </pc:docMkLst>
      <pc:sldChg chg="modSp mod">
        <pc:chgData name="Rachel Isaacson" userId="eb36bbd2-09ed-43a6-bb04-b0cadb884c56" providerId="ADAL" clId="{FA700FBE-A27D-4633-A5FE-7C9D6E668C1E}" dt="2021-09-24T19:57:50.903" v="12" actId="20577"/>
        <pc:sldMkLst>
          <pc:docMk/>
          <pc:sldMk cId="3123438988" sldId="1429"/>
        </pc:sldMkLst>
        <pc:spChg chg="mod">
          <ac:chgData name="Rachel Isaacson" userId="eb36bbd2-09ed-43a6-bb04-b0cadb884c56" providerId="ADAL" clId="{FA700FBE-A27D-4633-A5FE-7C9D6E668C1E}" dt="2021-09-24T19:57:50.903" v="12" actId="20577"/>
          <ac:spMkLst>
            <pc:docMk/>
            <pc:sldMk cId="3123438988" sldId="1429"/>
            <ac:spMk id="3" creationId="{8E396B14-F9D7-4ACC-AED3-6E88E76396F5}"/>
          </ac:spMkLst>
        </pc:spChg>
      </pc:sldChg>
      <pc:sldChg chg="modSp add mod">
        <pc:chgData name="Rachel Isaacson" userId="eb36bbd2-09ed-43a6-bb04-b0cadb884c56" providerId="ADAL" clId="{FA700FBE-A27D-4633-A5FE-7C9D6E668C1E}" dt="2021-09-27T15:19:10.681" v="2246" actId="20577"/>
        <pc:sldMkLst>
          <pc:docMk/>
          <pc:sldMk cId="2268349959" sldId="4206"/>
        </pc:sldMkLst>
        <pc:spChg chg="mod">
          <ac:chgData name="Rachel Isaacson" userId="eb36bbd2-09ed-43a6-bb04-b0cadb884c56" providerId="ADAL" clId="{FA700FBE-A27D-4633-A5FE-7C9D6E668C1E}" dt="2021-09-27T15:19:10.681" v="2246" actId="20577"/>
          <ac:spMkLst>
            <pc:docMk/>
            <pc:sldMk cId="2268349959" sldId="4206"/>
            <ac:spMk id="2" creationId="{CE520C66-4A72-4D9F-8CA2-37792391F489}"/>
          </ac:spMkLst>
        </pc:spChg>
      </pc:sldChg>
      <pc:sldChg chg="modSp add mod modNotesTx">
        <pc:chgData name="Rachel Isaacson" userId="eb36bbd2-09ed-43a6-bb04-b0cadb884c56" providerId="ADAL" clId="{FA700FBE-A27D-4633-A5FE-7C9D6E668C1E}" dt="2021-09-27T21:48:58.376" v="5011" actId="20577"/>
        <pc:sldMkLst>
          <pc:docMk/>
          <pc:sldMk cId="3874728452" sldId="4209"/>
        </pc:sldMkLst>
        <pc:spChg chg="mod">
          <ac:chgData name="Rachel Isaacson" userId="eb36bbd2-09ed-43a6-bb04-b0cadb884c56" providerId="ADAL" clId="{FA700FBE-A27D-4633-A5FE-7C9D6E668C1E}" dt="2021-09-27T15:18:46.895" v="2227" actId="20577"/>
          <ac:spMkLst>
            <pc:docMk/>
            <pc:sldMk cId="3874728452" sldId="4209"/>
            <ac:spMk id="2" creationId="{CE520C66-4A72-4D9F-8CA2-37792391F489}"/>
          </ac:spMkLst>
        </pc:spChg>
        <pc:spChg chg="mod">
          <ac:chgData name="Rachel Isaacson" userId="eb36bbd2-09ed-43a6-bb04-b0cadb884c56" providerId="ADAL" clId="{FA700FBE-A27D-4633-A5FE-7C9D6E668C1E}" dt="2021-09-27T21:48:58.376" v="5011" actId="20577"/>
          <ac:spMkLst>
            <pc:docMk/>
            <pc:sldMk cId="3874728452" sldId="4209"/>
            <ac:spMk id="3" creationId="{789EBB61-BF5A-4C35-881F-E12FEF30E1AF}"/>
          </ac:spMkLst>
        </pc:spChg>
      </pc:sldChg>
      <pc:sldChg chg="modSp mod addCm modCm">
        <pc:chgData name="Rachel Isaacson" userId="eb36bbd2-09ed-43a6-bb04-b0cadb884c56" providerId="ADAL" clId="{FA700FBE-A27D-4633-A5FE-7C9D6E668C1E}" dt="2021-09-24T20:36:02.959" v="2192" actId="6549"/>
        <pc:sldMkLst>
          <pc:docMk/>
          <pc:sldMk cId="101794236" sldId="4213"/>
        </pc:sldMkLst>
        <pc:spChg chg="mod">
          <ac:chgData name="Rachel Isaacson" userId="eb36bbd2-09ed-43a6-bb04-b0cadb884c56" providerId="ADAL" clId="{FA700FBE-A27D-4633-A5FE-7C9D6E668C1E}" dt="2021-09-24T19:58:26.455" v="74" actId="20577"/>
          <ac:spMkLst>
            <pc:docMk/>
            <pc:sldMk cId="101794236" sldId="4213"/>
            <ac:spMk id="2" creationId="{CE520C66-4A72-4D9F-8CA2-37792391F489}"/>
          </ac:spMkLst>
        </pc:spChg>
        <pc:spChg chg="mod">
          <ac:chgData name="Rachel Isaacson" userId="eb36bbd2-09ed-43a6-bb04-b0cadb884c56" providerId="ADAL" clId="{FA700FBE-A27D-4633-A5FE-7C9D6E668C1E}" dt="2021-09-24T20:36:02.959" v="2192" actId="6549"/>
          <ac:spMkLst>
            <pc:docMk/>
            <pc:sldMk cId="101794236" sldId="4213"/>
            <ac:spMk id="3" creationId="{789EBB61-BF5A-4C35-881F-E12FEF30E1AF}"/>
          </ac:spMkLst>
        </pc:spChg>
      </pc:sldChg>
      <pc:sldChg chg="addSp modSp mod addCm modCm">
        <pc:chgData name="Rachel Isaacson" userId="eb36bbd2-09ed-43a6-bb04-b0cadb884c56" providerId="ADAL" clId="{FA700FBE-A27D-4633-A5FE-7C9D6E668C1E}" dt="2021-09-24T20:36:43.850" v="2208" actId="20577"/>
        <pc:sldMkLst>
          <pc:docMk/>
          <pc:sldMk cId="3272828450" sldId="4220"/>
        </pc:sldMkLst>
        <pc:spChg chg="mod">
          <ac:chgData name="Rachel Isaacson" userId="eb36bbd2-09ed-43a6-bb04-b0cadb884c56" providerId="ADAL" clId="{FA700FBE-A27D-4633-A5FE-7C9D6E668C1E}" dt="2021-09-24T20:26:24.504" v="869" actId="20577"/>
          <ac:spMkLst>
            <pc:docMk/>
            <pc:sldMk cId="3272828450" sldId="4220"/>
            <ac:spMk id="3" creationId="{789EBB61-BF5A-4C35-881F-E12FEF30E1AF}"/>
          </ac:spMkLst>
        </pc:spChg>
        <pc:graphicFrameChg chg="add mod modGraphic">
          <ac:chgData name="Rachel Isaacson" userId="eb36bbd2-09ed-43a6-bb04-b0cadb884c56" providerId="ADAL" clId="{FA700FBE-A27D-4633-A5FE-7C9D6E668C1E}" dt="2021-09-24T20:36:43.850" v="2208" actId="20577"/>
          <ac:graphicFrameMkLst>
            <pc:docMk/>
            <pc:sldMk cId="3272828450" sldId="4220"/>
            <ac:graphicFrameMk id="4" creationId="{2AF9F872-4DEB-4E47-8446-999F8787953A}"/>
          </ac:graphicFrameMkLst>
        </pc:graphicFrameChg>
      </pc:sldChg>
      <pc:sldChg chg="modSp mod">
        <pc:chgData name="Rachel Isaacson" userId="eb36bbd2-09ed-43a6-bb04-b0cadb884c56" providerId="ADAL" clId="{FA700FBE-A27D-4633-A5FE-7C9D6E668C1E}" dt="2021-09-24T19:57:55.120" v="22" actId="20577"/>
        <pc:sldMkLst>
          <pc:docMk/>
          <pc:sldMk cId="981816370" sldId="4222"/>
        </pc:sldMkLst>
        <pc:spChg chg="mod">
          <ac:chgData name="Rachel Isaacson" userId="eb36bbd2-09ed-43a6-bb04-b0cadb884c56" providerId="ADAL" clId="{FA700FBE-A27D-4633-A5FE-7C9D6E668C1E}" dt="2021-09-24T19:57:55.120" v="22" actId="20577"/>
          <ac:spMkLst>
            <pc:docMk/>
            <pc:sldMk cId="981816370" sldId="4222"/>
            <ac:spMk id="3" creationId="{8E396B14-F9D7-4ACC-AED3-6E88E76396F5}"/>
          </ac:spMkLst>
        </pc:spChg>
      </pc:sldChg>
      <pc:sldChg chg="modSp mod">
        <pc:chgData name="Rachel Isaacson" userId="eb36bbd2-09ed-43a6-bb04-b0cadb884c56" providerId="ADAL" clId="{FA700FBE-A27D-4633-A5FE-7C9D6E668C1E}" dt="2021-09-24T19:58:02.028" v="32" actId="20577"/>
        <pc:sldMkLst>
          <pc:docMk/>
          <pc:sldMk cId="3698867823" sldId="4223"/>
        </pc:sldMkLst>
        <pc:spChg chg="mod">
          <ac:chgData name="Rachel Isaacson" userId="eb36bbd2-09ed-43a6-bb04-b0cadb884c56" providerId="ADAL" clId="{FA700FBE-A27D-4633-A5FE-7C9D6E668C1E}" dt="2021-09-24T19:58:02.028" v="32" actId="20577"/>
          <ac:spMkLst>
            <pc:docMk/>
            <pc:sldMk cId="3698867823" sldId="4223"/>
            <ac:spMk id="3" creationId="{8E396B14-F9D7-4ACC-AED3-6E88E76396F5}"/>
          </ac:spMkLst>
        </pc:spChg>
      </pc:sldChg>
      <pc:sldChg chg="modSp mod">
        <pc:chgData name="Rachel Isaacson" userId="eb36bbd2-09ed-43a6-bb04-b0cadb884c56" providerId="ADAL" clId="{FA700FBE-A27D-4633-A5FE-7C9D6E668C1E}" dt="2021-09-24T19:58:05.834" v="42" actId="20577"/>
        <pc:sldMkLst>
          <pc:docMk/>
          <pc:sldMk cId="1334119044" sldId="4224"/>
        </pc:sldMkLst>
        <pc:spChg chg="mod">
          <ac:chgData name="Rachel Isaacson" userId="eb36bbd2-09ed-43a6-bb04-b0cadb884c56" providerId="ADAL" clId="{FA700FBE-A27D-4633-A5FE-7C9D6E668C1E}" dt="2021-09-24T19:58:05.834" v="42" actId="20577"/>
          <ac:spMkLst>
            <pc:docMk/>
            <pc:sldMk cId="1334119044" sldId="4224"/>
            <ac:spMk id="3" creationId="{8E396B14-F9D7-4ACC-AED3-6E88E76396F5}"/>
          </ac:spMkLst>
        </pc:spChg>
      </pc:sldChg>
      <pc:sldChg chg="modSp mod">
        <pc:chgData name="Rachel Isaacson" userId="eb36bbd2-09ed-43a6-bb04-b0cadb884c56" providerId="ADAL" clId="{FA700FBE-A27D-4633-A5FE-7C9D6E668C1E}" dt="2021-09-24T19:58:19.366" v="64" actId="1076"/>
        <pc:sldMkLst>
          <pc:docMk/>
          <pc:sldMk cId="810188915" sldId="4225"/>
        </pc:sldMkLst>
        <pc:spChg chg="mod">
          <ac:chgData name="Rachel Isaacson" userId="eb36bbd2-09ed-43a6-bb04-b0cadb884c56" providerId="ADAL" clId="{FA700FBE-A27D-4633-A5FE-7C9D6E668C1E}" dt="2021-09-24T19:58:16.340" v="63" actId="20577"/>
          <ac:spMkLst>
            <pc:docMk/>
            <pc:sldMk cId="810188915" sldId="4225"/>
            <ac:spMk id="3" creationId="{8E396B14-F9D7-4ACC-AED3-6E88E76396F5}"/>
          </ac:spMkLst>
        </pc:spChg>
        <pc:spChg chg="mod">
          <ac:chgData name="Rachel Isaacson" userId="eb36bbd2-09ed-43a6-bb04-b0cadb884c56" providerId="ADAL" clId="{FA700FBE-A27D-4633-A5FE-7C9D6E668C1E}" dt="2021-09-24T19:58:19.366" v="64" actId="1076"/>
          <ac:spMkLst>
            <pc:docMk/>
            <pc:sldMk cId="810188915" sldId="4225"/>
            <ac:spMk id="5" creationId="{D3915D3D-656E-48AA-8D63-358A7E5AA453}"/>
          </ac:spMkLst>
        </pc:spChg>
      </pc:sldChg>
      <pc:sldChg chg="modSp mod">
        <pc:chgData name="Rachel Isaacson" userId="eb36bbd2-09ed-43a6-bb04-b0cadb884c56" providerId="ADAL" clId="{FA700FBE-A27D-4633-A5FE-7C9D6E668C1E}" dt="2021-09-24T19:58:10.798" v="52" actId="20577"/>
        <pc:sldMkLst>
          <pc:docMk/>
          <pc:sldMk cId="4161386097" sldId="4226"/>
        </pc:sldMkLst>
        <pc:spChg chg="mod">
          <ac:chgData name="Rachel Isaacson" userId="eb36bbd2-09ed-43a6-bb04-b0cadb884c56" providerId="ADAL" clId="{FA700FBE-A27D-4633-A5FE-7C9D6E668C1E}" dt="2021-09-24T19:58:10.798" v="52" actId="20577"/>
          <ac:spMkLst>
            <pc:docMk/>
            <pc:sldMk cId="4161386097" sldId="4226"/>
            <ac:spMk id="3" creationId="{8E396B14-F9D7-4ACC-AED3-6E88E76396F5}"/>
          </ac:spMkLst>
        </pc:spChg>
      </pc:sldChg>
      <pc:sldChg chg="modSp add del mod">
        <pc:chgData name="Rachel Isaacson" userId="eb36bbd2-09ed-43a6-bb04-b0cadb884c56" providerId="ADAL" clId="{FA700FBE-A27D-4633-A5FE-7C9D6E668C1E}" dt="2021-09-27T15:26:20.472" v="2277" actId="2696"/>
        <pc:sldMkLst>
          <pc:docMk/>
          <pc:sldMk cId="3805861245" sldId="4228"/>
        </pc:sldMkLst>
        <pc:spChg chg="mod">
          <ac:chgData name="Rachel Isaacson" userId="eb36bbd2-09ed-43a6-bb04-b0cadb884c56" providerId="ADAL" clId="{FA700FBE-A27D-4633-A5FE-7C9D6E668C1E}" dt="2021-09-27T15:18:55.151" v="2234" actId="20577"/>
          <ac:spMkLst>
            <pc:docMk/>
            <pc:sldMk cId="3805861245" sldId="4228"/>
            <ac:spMk id="2" creationId="{CE520C66-4A72-4D9F-8CA2-37792391F489}"/>
          </ac:spMkLst>
        </pc:spChg>
        <pc:spChg chg="mod">
          <ac:chgData name="Rachel Isaacson" userId="eb36bbd2-09ed-43a6-bb04-b0cadb884c56" providerId="ADAL" clId="{FA700FBE-A27D-4633-A5FE-7C9D6E668C1E}" dt="2021-09-27T15:26:04.587" v="2272" actId="21"/>
          <ac:spMkLst>
            <pc:docMk/>
            <pc:sldMk cId="3805861245" sldId="4228"/>
            <ac:spMk id="3" creationId="{789EBB61-BF5A-4C35-881F-E12FEF30E1AF}"/>
          </ac:spMkLst>
        </pc:spChg>
      </pc:sldChg>
      <pc:sldChg chg="modSp add mod">
        <pc:chgData name="Rachel Isaacson" userId="eb36bbd2-09ed-43a6-bb04-b0cadb884c56" providerId="ADAL" clId="{FA700FBE-A27D-4633-A5FE-7C9D6E668C1E}" dt="2021-09-24T20:36:16.179" v="2195" actId="6549"/>
        <pc:sldMkLst>
          <pc:docMk/>
          <pc:sldMk cId="3830092736" sldId="4229"/>
        </pc:sldMkLst>
        <pc:spChg chg="mod">
          <ac:chgData name="Rachel Isaacson" userId="eb36bbd2-09ed-43a6-bb04-b0cadb884c56" providerId="ADAL" clId="{FA700FBE-A27D-4633-A5FE-7C9D6E668C1E}" dt="2021-09-24T20:36:16.179" v="2195" actId="6549"/>
          <ac:spMkLst>
            <pc:docMk/>
            <pc:sldMk cId="3830092736" sldId="4229"/>
            <ac:spMk id="3" creationId="{789EBB61-BF5A-4C35-881F-E12FEF30E1AF}"/>
          </ac:spMkLst>
        </pc:spChg>
      </pc:sldChg>
      <pc:sldChg chg="addSp modSp mod ord">
        <pc:chgData name="Rachel Isaacson" userId="eb36bbd2-09ed-43a6-bb04-b0cadb884c56" providerId="ADAL" clId="{FA700FBE-A27D-4633-A5FE-7C9D6E668C1E}" dt="2021-09-27T22:13:34.735" v="5295" actId="5793"/>
        <pc:sldMkLst>
          <pc:docMk/>
          <pc:sldMk cId="2839128775" sldId="4238"/>
        </pc:sldMkLst>
        <pc:spChg chg="mod">
          <ac:chgData name="Rachel Isaacson" userId="eb36bbd2-09ed-43a6-bb04-b0cadb884c56" providerId="ADAL" clId="{FA700FBE-A27D-4633-A5FE-7C9D6E668C1E}" dt="2021-09-27T21:33:35.466" v="4245" actId="20577"/>
          <ac:spMkLst>
            <pc:docMk/>
            <pc:sldMk cId="2839128775" sldId="4238"/>
            <ac:spMk id="2" creationId="{7686263A-6885-45F7-8662-A459F70A581C}"/>
          </ac:spMkLst>
        </pc:spChg>
        <pc:spChg chg="mod">
          <ac:chgData name="Rachel Isaacson" userId="eb36bbd2-09ed-43a6-bb04-b0cadb884c56" providerId="ADAL" clId="{FA700FBE-A27D-4633-A5FE-7C9D6E668C1E}" dt="2021-09-27T22:13:34.735" v="5295" actId="5793"/>
          <ac:spMkLst>
            <pc:docMk/>
            <pc:sldMk cId="2839128775" sldId="4238"/>
            <ac:spMk id="3" creationId="{55014A5E-031F-4DE3-B451-C3C03ED09B39}"/>
          </ac:spMkLst>
        </pc:spChg>
        <pc:graphicFrameChg chg="add mod modGraphic">
          <ac:chgData name="Rachel Isaacson" userId="eb36bbd2-09ed-43a6-bb04-b0cadb884c56" providerId="ADAL" clId="{FA700FBE-A27D-4633-A5FE-7C9D6E668C1E}" dt="2021-09-27T21:42:16.481" v="4635" actId="1076"/>
          <ac:graphicFrameMkLst>
            <pc:docMk/>
            <pc:sldMk cId="2839128775" sldId="4238"/>
            <ac:graphicFrameMk id="4" creationId="{B9531BC4-DF61-4DE0-AC27-B6AB243BEE2D}"/>
          </ac:graphicFrameMkLst>
        </pc:graphicFrameChg>
      </pc:sldChg>
      <pc:sldChg chg="modSp add mod">
        <pc:chgData name="Rachel Isaacson" userId="eb36bbd2-09ed-43a6-bb04-b0cadb884c56" providerId="ADAL" clId="{FA700FBE-A27D-4633-A5FE-7C9D6E668C1E}" dt="2021-09-27T21:51:34.440" v="5015" actId="20577"/>
        <pc:sldMkLst>
          <pc:docMk/>
          <pc:sldMk cId="2581990444" sldId="4241"/>
        </pc:sldMkLst>
        <pc:spChg chg="mod">
          <ac:chgData name="Rachel Isaacson" userId="eb36bbd2-09ed-43a6-bb04-b0cadb884c56" providerId="ADAL" clId="{FA700FBE-A27D-4633-A5FE-7C9D6E668C1E}" dt="2021-09-27T15:19:02.165" v="2240" actId="20577"/>
          <ac:spMkLst>
            <pc:docMk/>
            <pc:sldMk cId="2581990444" sldId="4241"/>
            <ac:spMk id="2" creationId="{CE520C66-4A72-4D9F-8CA2-37792391F489}"/>
          </ac:spMkLst>
        </pc:spChg>
        <pc:spChg chg="mod">
          <ac:chgData name="Rachel Isaacson" userId="eb36bbd2-09ed-43a6-bb04-b0cadb884c56" providerId="ADAL" clId="{FA700FBE-A27D-4633-A5FE-7C9D6E668C1E}" dt="2021-09-27T21:51:34.440" v="5015" actId="20577"/>
          <ac:spMkLst>
            <pc:docMk/>
            <pc:sldMk cId="2581990444" sldId="4241"/>
            <ac:spMk id="3" creationId="{789EBB61-BF5A-4C35-881F-E12FEF30E1AF}"/>
          </ac:spMkLst>
        </pc:spChg>
      </pc:sldChg>
      <pc:sldChg chg="modSp add mod">
        <pc:chgData name="Rachel Isaacson" userId="eb36bbd2-09ed-43a6-bb04-b0cadb884c56" providerId="ADAL" clId="{FA700FBE-A27D-4633-A5FE-7C9D6E668C1E}" dt="2021-09-27T15:19:20.853" v="2252" actId="20577"/>
        <pc:sldMkLst>
          <pc:docMk/>
          <pc:sldMk cId="1832614513" sldId="4244"/>
        </pc:sldMkLst>
        <pc:spChg chg="mod">
          <ac:chgData name="Rachel Isaacson" userId="eb36bbd2-09ed-43a6-bb04-b0cadb884c56" providerId="ADAL" clId="{FA700FBE-A27D-4633-A5FE-7C9D6E668C1E}" dt="2021-09-27T15:19:20.853" v="2252" actId="20577"/>
          <ac:spMkLst>
            <pc:docMk/>
            <pc:sldMk cId="1832614513" sldId="4244"/>
            <ac:spMk id="2" creationId="{CE520C66-4A72-4D9F-8CA2-37792391F489}"/>
          </ac:spMkLst>
        </pc:spChg>
      </pc:sldChg>
      <pc:sldChg chg="modSp add mod ord">
        <pc:chgData name="Rachel Isaacson" userId="eb36bbd2-09ed-43a6-bb04-b0cadb884c56" providerId="ADAL" clId="{FA700FBE-A27D-4633-A5FE-7C9D6E668C1E}" dt="2021-09-27T15:29:27.451" v="2355" actId="20577"/>
        <pc:sldMkLst>
          <pc:docMk/>
          <pc:sldMk cId="1563470994" sldId="4245"/>
        </pc:sldMkLst>
        <pc:spChg chg="mod">
          <ac:chgData name="Rachel Isaacson" userId="eb36bbd2-09ed-43a6-bb04-b0cadb884c56" providerId="ADAL" clId="{FA700FBE-A27D-4633-A5FE-7C9D6E668C1E}" dt="2021-09-27T15:29:27.451" v="2355" actId="20577"/>
          <ac:spMkLst>
            <pc:docMk/>
            <pc:sldMk cId="1563470994" sldId="4245"/>
            <ac:spMk id="2" creationId="{CE520C66-4A72-4D9F-8CA2-37792391F489}"/>
          </ac:spMkLst>
        </pc:spChg>
      </pc:sldChg>
      <pc:sldChg chg="addSp delSp modSp add mod">
        <pc:chgData name="Rachel Isaacson" userId="eb36bbd2-09ed-43a6-bb04-b0cadb884c56" providerId="ADAL" clId="{FA700FBE-A27D-4633-A5FE-7C9D6E668C1E}" dt="2021-09-27T22:14:02.806" v="5309" actId="20577"/>
        <pc:sldMkLst>
          <pc:docMk/>
          <pc:sldMk cId="985794643" sldId="4246"/>
        </pc:sldMkLst>
        <pc:spChg chg="mod">
          <ac:chgData name="Rachel Isaacson" userId="eb36bbd2-09ed-43a6-bb04-b0cadb884c56" providerId="ADAL" clId="{FA700FBE-A27D-4633-A5FE-7C9D6E668C1E}" dt="2021-09-27T21:33:39.744" v="4246" actId="20577"/>
          <ac:spMkLst>
            <pc:docMk/>
            <pc:sldMk cId="985794643" sldId="4246"/>
            <ac:spMk id="2" creationId="{7686263A-6885-45F7-8662-A459F70A581C}"/>
          </ac:spMkLst>
        </pc:spChg>
        <pc:spChg chg="mod">
          <ac:chgData name="Rachel Isaacson" userId="eb36bbd2-09ed-43a6-bb04-b0cadb884c56" providerId="ADAL" clId="{FA700FBE-A27D-4633-A5FE-7C9D6E668C1E}" dt="2021-09-27T22:14:02.806" v="5309" actId="20577"/>
          <ac:spMkLst>
            <pc:docMk/>
            <pc:sldMk cId="985794643" sldId="4246"/>
            <ac:spMk id="3" creationId="{55014A5E-031F-4DE3-B451-C3C03ED09B39}"/>
          </ac:spMkLst>
        </pc:spChg>
        <pc:graphicFrameChg chg="del">
          <ac:chgData name="Rachel Isaacson" userId="eb36bbd2-09ed-43a6-bb04-b0cadb884c56" providerId="ADAL" clId="{FA700FBE-A27D-4633-A5FE-7C9D6E668C1E}" dt="2021-09-27T15:29:46.481" v="2366" actId="478"/>
          <ac:graphicFrameMkLst>
            <pc:docMk/>
            <pc:sldMk cId="985794643" sldId="4246"/>
            <ac:graphicFrameMk id="4" creationId="{B9531BC4-DF61-4DE0-AC27-B6AB243BEE2D}"/>
          </ac:graphicFrameMkLst>
        </pc:graphicFrameChg>
        <pc:graphicFrameChg chg="add mod modGraphic">
          <ac:chgData name="Rachel Isaacson" userId="eb36bbd2-09ed-43a6-bb04-b0cadb884c56" providerId="ADAL" clId="{FA700FBE-A27D-4633-A5FE-7C9D6E668C1E}" dt="2021-09-27T22:14:01.243" v="5307" actId="1076"/>
          <ac:graphicFrameMkLst>
            <pc:docMk/>
            <pc:sldMk cId="985794643" sldId="4246"/>
            <ac:graphicFrameMk id="5" creationId="{1167D36F-5494-405D-9655-FE543DE4E070}"/>
          </ac:graphicFrameMkLst>
        </pc:graphicFrameChg>
      </pc:sldChg>
      <pc:sldChg chg="modSp add mod modNotesTx">
        <pc:chgData name="Rachel Isaacson" userId="eb36bbd2-09ed-43a6-bb04-b0cadb884c56" providerId="ADAL" clId="{FA700FBE-A27D-4633-A5FE-7C9D6E668C1E}" dt="2021-09-27T21:49:05.748" v="5012" actId="5793"/>
        <pc:sldMkLst>
          <pc:docMk/>
          <pc:sldMk cId="1478678677" sldId="4247"/>
        </pc:sldMkLst>
        <pc:spChg chg="mod">
          <ac:chgData name="Rachel Isaacson" userId="eb36bbd2-09ed-43a6-bb04-b0cadb884c56" providerId="ADAL" clId="{FA700FBE-A27D-4633-A5FE-7C9D6E668C1E}" dt="2021-09-27T21:49:05.748" v="5012" actId="5793"/>
          <ac:spMkLst>
            <pc:docMk/>
            <pc:sldMk cId="1478678677" sldId="4247"/>
            <ac:spMk id="3" creationId="{789EBB61-BF5A-4C35-881F-E12FEF30E1AF}"/>
          </ac:spMkLst>
        </pc:spChg>
      </pc:sldChg>
      <pc:sldChg chg="delSp modSp add del mod modNotesTx">
        <pc:chgData name="Rachel Isaacson" userId="eb36bbd2-09ed-43a6-bb04-b0cadb884c56" providerId="ADAL" clId="{FA700FBE-A27D-4633-A5FE-7C9D6E668C1E}" dt="2021-09-27T21:17:14.941" v="3868" actId="2696"/>
        <pc:sldMkLst>
          <pc:docMk/>
          <pc:sldMk cId="4087726666" sldId="4248"/>
        </pc:sldMkLst>
        <pc:spChg chg="mod">
          <ac:chgData name="Rachel Isaacson" userId="eb36bbd2-09ed-43a6-bb04-b0cadb884c56" providerId="ADAL" clId="{FA700FBE-A27D-4633-A5FE-7C9D6E668C1E}" dt="2021-09-27T21:16:21.910" v="3778" actId="20577"/>
          <ac:spMkLst>
            <pc:docMk/>
            <pc:sldMk cId="4087726666" sldId="4248"/>
            <ac:spMk id="3" creationId="{55014A5E-031F-4DE3-B451-C3C03ED09B39}"/>
          </ac:spMkLst>
        </pc:spChg>
        <pc:graphicFrameChg chg="del">
          <ac:chgData name="Rachel Isaacson" userId="eb36bbd2-09ed-43a6-bb04-b0cadb884c56" providerId="ADAL" clId="{FA700FBE-A27D-4633-A5FE-7C9D6E668C1E}" dt="2021-09-27T15:34:10.912" v="2569" actId="478"/>
          <ac:graphicFrameMkLst>
            <pc:docMk/>
            <pc:sldMk cId="4087726666" sldId="4248"/>
            <ac:graphicFrameMk id="5" creationId="{1167D36F-5494-405D-9655-FE543DE4E070}"/>
          </ac:graphicFrameMkLst>
        </pc:graphicFrameChg>
      </pc:sldChg>
      <pc:sldChg chg="modSp add mod ord addCm delCm modCm modNotesTx">
        <pc:chgData name="Rachel Isaacson" userId="eb36bbd2-09ed-43a6-bb04-b0cadb884c56" providerId="ADAL" clId="{FA700FBE-A27D-4633-A5FE-7C9D6E668C1E}" dt="2021-09-27T21:43:15.682" v="4749" actId="113"/>
        <pc:sldMkLst>
          <pc:docMk/>
          <pc:sldMk cId="3379444545" sldId="4249"/>
        </pc:sldMkLst>
        <pc:spChg chg="mod">
          <ac:chgData name="Rachel Isaacson" userId="eb36bbd2-09ed-43a6-bb04-b0cadb884c56" providerId="ADAL" clId="{FA700FBE-A27D-4633-A5FE-7C9D6E668C1E}" dt="2021-09-27T21:33:42.549" v="4247" actId="20577"/>
          <ac:spMkLst>
            <pc:docMk/>
            <pc:sldMk cId="3379444545" sldId="4249"/>
            <ac:spMk id="2" creationId="{7686263A-6885-45F7-8662-A459F70A581C}"/>
          </ac:spMkLst>
        </pc:spChg>
        <pc:spChg chg="mod">
          <ac:chgData name="Rachel Isaacson" userId="eb36bbd2-09ed-43a6-bb04-b0cadb884c56" providerId="ADAL" clId="{FA700FBE-A27D-4633-A5FE-7C9D6E668C1E}" dt="2021-09-27T21:43:15.682" v="4749" actId="113"/>
          <ac:spMkLst>
            <pc:docMk/>
            <pc:sldMk cId="3379444545" sldId="4249"/>
            <ac:spMk id="3" creationId="{55014A5E-031F-4DE3-B451-C3C03ED09B39}"/>
          </ac:spMkLst>
        </pc:spChg>
      </pc:sldChg>
      <pc:sldChg chg="modSp add del mod">
        <pc:chgData name="Rachel Isaacson" userId="eb36bbd2-09ed-43a6-bb04-b0cadb884c56" providerId="ADAL" clId="{FA700FBE-A27D-4633-A5FE-7C9D6E668C1E}" dt="2021-09-27T22:03:11.390" v="5072" actId="2696"/>
        <pc:sldMkLst>
          <pc:docMk/>
          <pc:sldMk cId="1410147582" sldId="4250"/>
        </pc:sldMkLst>
        <pc:spChg chg="mod">
          <ac:chgData name="Rachel Isaacson" userId="eb36bbd2-09ed-43a6-bb04-b0cadb884c56" providerId="ADAL" clId="{FA700FBE-A27D-4633-A5FE-7C9D6E668C1E}" dt="2021-09-27T21:35:17.119" v="4313" actId="20577"/>
          <ac:spMkLst>
            <pc:docMk/>
            <pc:sldMk cId="1410147582" sldId="4250"/>
            <ac:spMk id="2" creationId="{7686263A-6885-45F7-8662-A459F70A581C}"/>
          </ac:spMkLst>
        </pc:spChg>
        <pc:spChg chg="mod">
          <ac:chgData name="Rachel Isaacson" userId="eb36bbd2-09ed-43a6-bb04-b0cadb884c56" providerId="ADAL" clId="{FA700FBE-A27D-4633-A5FE-7C9D6E668C1E}" dt="2021-09-27T22:03:09.091" v="5071" actId="20577"/>
          <ac:spMkLst>
            <pc:docMk/>
            <pc:sldMk cId="1410147582" sldId="4250"/>
            <ac:spMk id="3" creationId="{55014A5E-031F-4DE3-B451-C3C03ED09B39}"/>
          </ac:spMkLst>
        </pc:spChg>
      </pc:sldChg>
      <pc:sldChg chg="modSp add mod modNotesTx">
        <pc:chgData name="Rachel Isaacson" userId="eb36bbd2-09ed-43a6-bb04-b0cadb884c56" providerId="ADAL" clId="{FA700FBE-A27D-4633-A5FE-7C9D6E668C1E}" dt="2021-09-27T22:01:12.833" v="5070" actId="20577"/>
        <pc:sldMkLst>
          <pc:docMk/>
          <pc:sldMk cId="2073743842" sldId="4251"/>
        </pc:sldMkLst>
        <pc:spChg chg="mod">
          <ac:chgData name="Rachel Isaacson" userId="eb36bbd2-09ed-43a6-bb04-b0cadb884c56" providerId="ADAL" clId="{FA700FBE-A27D-4633-A5FE-7C9D6E668C1E}" dt="2021-09-27T21:33:46.975" v="4248" actId="20577"/>
          <ac:spMkLst>
            <pc:docMk/>
            <pc:sldMk cId="2073743842" sldId="4251"/>
            <ac:spMk id="2" creationId="{7686263A-6885-45F7-8662-A459F70A581C}"/>
          </ac:spMkLst>
        </pc:spChg>
        <pc:spChg chg="mod">
          <ac:chgData name="Rachel Isaacson" userId="eb36bbd2-09ed-43a6-bb04-b0cadb884c56" providerId="ADAL" clId="{FA700FBE-A27D-4633-A5FE-7C9D6E668C1E}" dt="2021-09-27T22:01:12.833" v="5070" actId="20577"/>
          <ac:spMkLst>
            <pc:docMk/>
            <pc:sldMk cId="2073743842" sldId="4251"/>
            <ac:spMk id="3" creationId="{55014A5E-031F-4DE3-B451-C3C03ED09B39}"/>
          </ac:spMkLst>
        </pc:spChg>
      </pc:sldChg>
      <pc:sldChg chg="add del">
        <pc:chgData name="Rachel Isaacson" userId="eb36bbd2-09ed-43a6-bb04-b0cadb884c56" providerId="ADAL" clId="{FA700FBE-A27D-4633-A5FE-7C9D6E668C1E}" dt="2021-09-27T21:17:12.922" v="3867" actId="2696"/>
        <pc:sldMkLst>
          <pc:docMk/>
          <pc:sldMk cId="1374147650" sldId="4252"/>
        </pc:sldMkLst>
      </pc:sldChg>
      <pc:sldChg chg="modSp add mod modNotesTx">
        <pc:chgData name="Rachel Isaacson" userId="eb36bbd2-09ed-43a6-bb04-b0cadb884c56" providerId="ADAL" clId="{FA700FBE-A27D-4633-A5FE-7C9D6E668C1E}" dt="2021-09-27T22:12:19.434" v="5285" actId="20577"/>
        <pc:sldMkLst>
          <pc:docMk/>
          <pc:sldMk cId="2739281137" sldId="4252"/>
        </pc:sldMkLst>
        <pc:spChg chg="mod">
          <ac:chgData name="Rachel Isaacson" userId="eb36bbd2-09ed-43a6-bb04-b0cadb884c56" providerId="ADAL" clId="{FA700FBE-A27D-4633-A5FE-7C9D6E668C1E}" dt="2021-09-27T22:10:32.315" v="5080" actId="20577"/>
          <ac:spMkLst>
            <pc:docMk/>
            <pc:sldMk cId="2739281137" sldId="4252"/>
            <ac:spMk id="2" creationId="{7686263A-6885-45F7-8662-A459F70A581C}"/>
          </ac:spMkLst>
        </pc:spChg>
        <pc:spChg chg="mod">
          <ac:chgData name="Rachel Isaacson" userId="eb36bbd2-09ed-43a6-bb04-b0cadb884c56" providerId="ADAL" clId="{FA700FBE-A27D-4633-A5FE-7C9D6E668C1E}" dt="2021-09-27T22:12:19.434" v="5285" actId="20577"/>
          <ac:spMkLst>
            <pc:docMk/>
            <pc:sldMk cId="2739281137" sldId="4252"/>
            <ac:spMk id="3" creationId="{55014A5E-031F-4DE3-B451-C3C03ED09B39}"/>
          </ac:spMkLst>
        </pc:spChg>
      </pc:sldChg>
      <pc:sldChg chg="delSp modSp add del mod">
        <pc:chgData name="Rachel Isaacson" userId="eb36bbd2-09ed-43a6-bb04-b0cadb884c56" providerId="ADAL" clId="{FA700FBE-A27D-4633-A5FE-7C9D6E668C1E}" dt="2021-09-27T22:13:52.505" v="5297" actId="2696"/>
        <pc:sldMkLst>
          <pc:docMk/>
          <pc:sldMk cId="2107174500" sldId="4253"/>
        </pc:sldMkLst>
        <pc:spChg chg="mod">
          <ac:chgData name="Rachel Isaacson" userId="eb36bbd2-09ed-43a6-bb04-b0cadb884c56" providerId="ADAL" clId="{FA700FBE-A27D-4633-A5FE-7C9D6E668C1E}" dt="2021-09-27T22:13:50.665" v="5296" actId="21"/>
          <ac:spMkLst>
            <pc:docMk/>
            <pc:sldMk cId="2107174500" sldId="4253"/>
            <ac:spMk id="3" creationId="{55014A5E-031F-4DE3-B451-C3C03ED09B39}"/>
          </ac:spMkLst>
        </pc:spChg>
        <pc:graphicFrameChg chg="del">
          <ac:chgData name="Rachel Isaacson" userId="eb36bbd2-09ed-43a6-bb04-b0cadb884c56" providerId="ADAL" clId="{FA700FBE-A27D-4633-A5FE-7C9D6E668C1E}" dt="2021-09-27T21:59:59.299" v="5051" actId="478"/>
          <ac:graphicFrameMkLst>
            <pc:docMk/>
            <pc:sldMk cId="2107174500" sldId="4253"/>
            <ac:graphicFrameMk id="5" creationId="{1167D36F-5494-405D-9655-FE543DE4E070}"/>
          </ac:graphicFrameMkLst>
        </pc:graphicFrameChg>
      </pc:sldChg>
      <pc:sldChg chg="modSp add del mod ord">
        <pc:chgData name="Rachel Isaacson" userId="eb36bbd2-09ed-43a6-bb04-b0cadb884c56" providerId="ADAL" clId="{FA700FBE-A27D-4633-A5FE-7C9D6E668C1E}" dt="2021-09-27T21:58:49.104" v="5017" actId="2696"/>
        <pc:sldMkLst>
          <pc:docMk/>
          <pc:sldMk cId="2791078818" sldId="4253"/>
        </pc:sldMkLst>
        <pc:spChg chg="mod">
          <ac:chgData name="Rachel Isaacson" userId="eb36bbd2-09ed-43a6-bb04-b0cadb884c56" providerId="ADAL" clId="{FA700FBE-A27D-4633-A5FE-7C9D6E668C1E}" dt="2021-09-27T21:33:50.503" v="4249" actId="20577"/>
          <ac:spMkLst>
            <pc:docMk/>
            <pc:sldMk cId="2791078818" sldId="4253"/>
            <ac:spMk id="2" creationId="{7686263A-6885-45F7-8662-A459F70A581C}"/>
          </ac:spMkLst>
        </pc:spChg>
        <pc:spChg chg="mod">
          <ac:chgData name="Rachel Isaacson" userId="eb36bbd2-09ed-43a6-bb04-b0cadb884c56" providerId="ADAL" clId="{FA700FBE-A27D-4633-A5FE-7C9D6E668C1E}" dt="2021-09-27T21:58:39.618" v="5016" actId="20577"/>
          <ac:spMkLst>
            <pc:docMk/>
            <pc:sldMk cId="2791078818" sldId="4253"/>
            <ac:spMk id="3" creationId="{55014A5E-031F-4DE3-B451-C3C03ED09B39}"/>
          </ac:spMkLst>
        </pc:spChg>
      </pc:sldChg>
    </pc:docChg>
  </pc:docChgLst>
  <pc:docChgLst>
    <pc:chgData name="Jessica Mar" userId="S::jmar@bailit-health.com::2957eca1-fd06-4a40-80ae-2c72523ed5db" providerId="AD" clId="Web-{38EEA3C3-2971-41A8-3EE0-319ECDC68522}"/>
    <pc:docChg chg="sldOrd">
      <pc:chgData name="Jessica Mar" userId="S::jmar@bailit-health.com::2957eca1-fd06-4a40-80ae-2c72523ed5db" providerId="AD" clId="Web-{38EEA3C3-2971-41A8-3EE0-319ECDC68522}" dt="2021-08-16T19:08:31.058" v="1"/>
      <pc:docMkLst>
        <pc:docMk/>
      </pc:docMkLst>
      <pc:sldChg chg="ord">
        <pc:chgData name="Jessica Mar" userId="S::jmar@bailit-health.com::2957eca1-fd06-4a40-80ae-2c72523ed5db" providerId="AD" clId="Web-{38EEA3C3-2971-41A8-3EE0-319ECDC68522}" dt="2021-08-16T19:08:31.058" v="1"/>
        <pc:sldMkLst>
          <pc:docMk/>
          <pc:sldMk cId="1716372603" sldId="4169"/>
        </pc:sldMkLst>
      </pc:sldChg>
      <pc:sldChg chg="modCm">
        <pc:chgData name="Jessica Mar" userId="S::jmar@bailit-health.com::2957eca1-fd06-4a40-80ae-2c72523ed5db" providerId="AD" clId="Web-{38EEA3C3-2971-41A8-3EE0-319ECDC68522}" dt="2021-08-16T19:08:18.792" v="0"/>
        <pc:sldMkLst>
          <pc:docMk/>
          <pc:sldMk cId="456907061" sldId="4214"/>
        </pc:sldMkLst>
      </pc:sldChg>
    </pc:docChg>
  </pc:docChgLst>
  <pc:docChgLst>
    <pc:chgData name="Jessica Mar" userId="2957eca1-fd06-4a40-80ae-2c72523ed5db" providerId="ADAL" clId="{B8732900-26AD-4F0E-8917-B24605EA87F6}"/>
    <pc:docChg chg="undo redo custSel addSld delSld modSld sldOrd">
      <pc:chgData name="Jessica Mar" userId="2957eca1-fd06-4a40-80ae-2c72523ed5db" providerId="ADAL" clId="{B8732900-26AD-4F0E-8917-B24605EA87F6}" dt="2021-10-08T15:52:03.730" v="4534" actId="1592"/>
      <pc:docMkLst>
        <pc:docMk/>
      </pc:docMkLst>
      <pc:sldChg chg="modSp mod delCm modCm">
        <pc:chgData name="Jessica Mar" userId="2957eca1-fd06-4a40-80ae-2c72523ed5db" providerId="ADAL" clId="{B8732900-26AD-4F0E-8917-B24605EA87F6}" dt="2021-09-26T18:25:05.052" v="4464" actId="5793"/>
        <pc:sldMkLst>
          <pc:docMk/>
          <pc:sldMk cId="3123438988" sldId="1429"/>
        </pc:sldMkLst>
        <pc:spChg chg="mod">
          <ac:chgData name="Jessica Mar" userId="2957eca1-fd06-4a40-80ae-2c72523ed5db" providerId="ADAL" clId="{B8732900-26AD-4F0E-8917-B24605EA87F6}" dt="2021-09-26T18:25:05.052" v="4464" actId="5793"/>
          <ac:spMkLst>
            <pc:docMk/>
            <pc:sldMk cId="3123438988" sldId="1429"/>
            <ac:spMk id="3" creationId="{8E396B14-F9D7-4ACC-AED3-6E88E76396F5}"/>
          </ac:spMkLst>
        </pc:spChg>
        <pc:spChg chg="mod">
          <ac:chgData name="Jessica Mar" userId="2957eca1-fd06-4a40-80ae-2c72523ed5db" providerId="ADAL" clId="{B8732900-26AD-4F0E-8917-B24605EA87F6}" dt="2021-09-24T19:03:59.004" v="3880" actId="1076"/>
          <ac:spMkLst>
            <pc:docMk/>
            <pc:sldMk cId="3123438988" sldId="1429"/>
            <ac:spMk id="5" creationId="{D3915D3D-656E-48AA-8D63-358A7E5AA453}"/>
          </ac:spMkLst>
        </pc:spChg>
      </pc:sldChg>
      <pc:sldChg chg="modSp mod addCm delCm modCm">
        <pc:chgData name="Jessica Mar" userId="2957eca1-fd06-4a40-80ae-2c72523ed5db" providerId="ADAL" clId="{B8732900-26AD-4F0E-8917-B24605EA87F6}" dt="2021-09-24T19:02:28.277" v="3867"/>
        <pc:sldMkLst>
          <pc:docMk/>
          <pc:sldMk cId="2990342435" sldId="4055"/>
        </pc:sldMkLst>
        <pc:spChg chg="mod">
          <ac:chgData name="Jessica Mar" userId="2957eca1-fd06-4a40-80ae-2c72523ed5db" providerId="ADAL" clId="{B8732900-26AD-4F0E-8917-B24605EA87F6}" dt="2021-09-24T17:47:27.590" v="1027" actId="20577"/>
          <ac:spMkLst>
            <pc:docMk/>
            <pc:sldMk cId="2990342435" sldId="4055"/>
            <ac:spMk id="3" creationId="{789EBB61-BF5A-4C35-881F-E12FEF30E1AF}"/>
          </ac:spMkLst>
        </pc:spChg>
      </pc:sldChg>
      <pc:sldChg chg="modSp mod addCm delCm modCm">
        <pc:chgData name="Jessica Mar" userId="2957eca1-fd06-4a40-80ae-2c72523ed5db" providerId="ADAL" clId="{B8732900-26AD-4F0E-8917-B24605EA87F6}" dt="2021-09-26T18:18:54.861" v="4459" actId="1589"/>
        <pc:sldMkLst>
          <pc:docMk/>
          <pc:sldMk cId="1716372603" sldId="4169"/>
        </pc:sldMkLst>
        <pc:spChg chg="mod">
          <ac:chgData name="Jessica Mar" userId="2957eca1-fd06-4a40-80ae-2c72523ed5db" providerId="ADAL" clId="{B8732900-26AD-4F0E-8917-B24605EA87F6}" dt="2021-09-26T18:18:47.029" v="4458" actId="20577"/>
          <ac:spMkLst>
            <pc:docMk/>
            <pc:sldMk cId="1716372603" sldId="4169"/>
            <ac:spMk id="3" creationId="{789EBB61-BF5A-4C35-881F-E12FEF30E1AF}"/>
          </ac:spMkLst>
        </pc:spChg>
      </pc:sldChg>
      <pc:sldChg chg="del">
        <pc:chgData name="Jessica Mar" userId="2957eca1-fd06-4a40-80ae-2c72523ed5db" providerId="ADAL" clId="{B8732900-26AD-4F0E-8917-B24605EA87F6}" dt="2021-09-24T17:28:55.202" v="178" actId="47"/>
        <pc:sldMkLst>
          <pc:docMk/>
          <pc:sldMk cId="3398637566" sldId="4200"/>
        </pc:sldMkLst>
      </pc:sldChg>
      <pc:sldChg chg="addCm delCm modCm">
        <pc:chgData name="Jessica Mar" userId="2957eca1-fd06-4a40-80ae-2c72523ed5db" providerId="ADAL" clId="{B8732900-26AD-4F0E-8917-B24605EA87F6}" dt="2021-09-22T22:08:32.261" v="55" actId="1592"/>
        <pc:sldMkLst>
          <pc:docMk/>
          <pc:sldMk cId="1786777924" sldId="4205"/>
        </pc:sldMkLst>
      </pc:sldChg>
      <pc:sldChg chg="modSp mod">
        <pc:chgData name="Jessica Mar" userId="2957eca1-fd06-4a40-80ae-2c72523ed5db" providerId="ADAL" clId="{B8732900-26AD-4F0E-8917-B24605EA87F6}" dt="2021-09-22T22:02:24.004" v="0" actId="1076"/>
        <pc:sldMkLst>
          <pc:docMk/>
          <pc:sldMk cId="3749324346" sldId="4209"/>
        </pc:sldMkLst>
        <pc:spChg chg="mod">
          <ac:chgData name="Jessica Mar" userId="2957eca1-fd06-4a40-80ae-2c72523ed5db" providerId="ADAL" clId="{B8732900-26AD-4F0E-8917-B24605EA87F6}" dt="2021-09-22T22:02:24.004" v="0" actId="1076"/>
          <ac:spMkLst>
            <pc:docMk/>
            <pc:sldMk cId="3749324346" sldId="4209"/>
            <ac:spMk id="5" creationId="{D3915D3D-656E-48AA-8D63-358A7E5AA453}"/>
          </ac:spMkLst>
        </pc:spChg>
      </pc:sldChg>
      <pc:sldChg chg="modSp mod">
        <pc:chgData name="Jessica Mar" userId="2957eca1-fd06-4a40-80ae-2c72523ed5db" providerId="ADAL" clId="{B8732900-26AD-4F0E-8917-B24605EA87F6}" dt="2021-09-24T17:49:09.782" v="1035" actId="20577"/>
        <pc:sldMkLst>
          <pc:docMk/>
          <pc:sldMk cId="388742480" sldId="4212"/>
        </pc:sldMkLst>
        <pc:spChg chg="mod">
          <ac:chgData name="Jessica Mar" userId="2957eca1-fd06-4a40-80ae-2c72523ed5db" providerId="ADAL" clId="{B8732900-26AD-4F0E-8917-B24605EA87F6}" dt="2021-09-24T17:49:09.782" v="1035" actId="20577"/>
          <ac:spMkLst>
            <pc:docMk/>
            <pc:sldMk cId="388742480" sldId="4212"/>
            <ac:spMk id="3" creationId="{789EBB61-BF5A-4C35-881F-E12FEF30E1AF}"/>
          </ac:spMkLst>
        </pc:spChg>
      </pc:sldChg>
      <pc:sldChg chg="addCm">
        <pc:chgData name="Jessica Mar" userId="2957eca1-fd06-4a40-80ae-2c72523ed5db" providerId="ADAL" clId="{B8732900-26AD-4F0E-8917-B24605EA87F6}" dt="2021-09-24T18:05:52.751" v="1358" actId="1589"/>
        <pc:sldMkLst>
          <pc:docMk/>
          <pc:sldMk cId="101794236" sldId="4213"/>
        </pc:sldMkLst>
      </pc:sldChg>
      <pc:sldChg chg="del addCm modCm">
        <pc:chgData name="Jessica Mar" userId="2957eca1-fd06-4a40-80ae-2c72523ed5db" providerId="ADAL" clId="{B8732900-26AD-4F0E-8917-B24605EA87F6}" dt="2021-09-26T18:28:49.526" v="4531" actId="47"/>
        <pc:sldMkLst>
          <pc:docMk/>
          <pc:sldMk cId="3350946129" sldId="4215"/>
        </pc:sldMkLst>
      </pc:sldChg>
      <pc:sldChg chg="addCm delCm modCm">
        <pc:chgData name="Jessica Mar" userId="2957eca1-fd06-4a40-80ae-2c72523ed5db" providerId="ADAL" clId="{B8732900-26AD-4F0E-8917-B24605EA87F6}" dt="2021-10-08T15:52:03.730" v="4534" actId="1592"/>
        <pc:sldMkLst>
          <pc:docMk/>
          <pc:sldMk cId="2951349737" sldId="4216"/>
        </pc:sldMkLst>
      </pc:sldChg>
      <pc:sldChg chg="modSp add del mod">
        <pc:chgData name="Jessica Mar" userId="2957eca1-fd06-4a40-80ae-2c72523ed5db" providerId="ADAL" clId="{B8732900-26AD-4F0E-8917-B24605EA87F6}" dt="2021-09-24T19:04:52.910" v="3920" actId="47"/>
        <pc:sldMkLst>
          <pc:docMk/>
          <pc:sldMk cId="2157970002" sldId="4217"/>
        </pc:sldMkLst>
        <pc:spChg chg="mod">
          <ac:chgData name="Jessica Mar" userId="2957eca1-fd06-4a40-80ae-2c72523ed5db" providerId="ADAL" clId="{B8732900-26AD-4F0E-8917-B24605EA87F6}" dt="2021-09-24T17:28:45.341" v="176" actId="1076"/>
          <ac:spMkLst>
            <pc:docMk/>
            <pc:sldMk cId="2157970002" sldId="4217"/>
            <ac:spMk id="5" creationId="{D3915D3D-656E-48AA-8D63-358A7E5AA453}"/>
          </ac:spMkLst>
        </pc:spChg>
      </pc:sldChg>
      <pc:sldChg chg="modSp add del mod">
        <pc:chgData name="Jessica Mar" userId="2957eca1-fd06-4a40-80ae-2c72523ed5db" providerId="ADAL" clId="{B8732900-26AD-4F0E-8917-B24605EA87F6}" dt="2021-09-24T19:04:59.327" v="3922" actId="47"/>
        <pc:sldMkLst>
          <pc:docMk/>
          <pc:sldMk cId="1300050907" sldId="4218"/>
        </pc:sldMkLst>
        <pc:spChg chg="mod">
          <ac:chgData name="Jessica Mar" userId="2957eca1-fd06-4a40-80ae-2c72523ed5db" providerId="ADAL" clId="{B8732900-26AD-4F0E-8917-B24605EA87F6}" dt="2021-09-24T17:28:59.356" v="179" actId="1076"/>
          <ac:spMkLst>
            <pc:docMk/>
            <pc:sldMk cId="1300050907" sldId="4218"/>
            <ac:spMk id="5" creationId="{D3915D3D-656E-48AA-8D63-358A7E5AA453}"/>
          </ac:spMkLst>
        </pc:spChg>
      </pc:sldChg>
      <pc:sldChg chg="modSp add mod ord addCm modCm">
        <pc:chgData name="Jessica Mar" userId="2957eca1-fd06-4a40-80ae-2c72523ed5db" providerId="ADAL" clId="{B8732900-26AD-4F0E-8917-B24605EA87F6}" dt="2021-09-24T18:54:49.987" v="3861"/>
        <pc:sldMkLst>
          <pc:docMk/>
          <pc:sldMk cId="2259802574" sldId="4219"/>
        </pc:sldMkLst>
        <pc:spChg chg="mod">
          <ac:chgData name="Jessica Mar" userId="2957eca1-fd06-4a40-80ae-2c72523ed5db" providerId="ADAL" clId="{B8732900-26AD-4F0E-8917-B24605EA87F6}" dt="2021-09-24T17:29:17.923" v="226" actId="20577"/>
          <ac:spMkLst>
            <pc:docMk/>
            <pc:sldMk cId="2259802574" sldId="4219"/>
            <ac:spMk id="2" creationId="{CE520C66-4A72-4D9F-8CA2-37792391F489}"/>
          </ac:spMkLst>
        </pc:spChg>
        <pc:spChg chg="mod">
          <ac:chgData name="Jessica Mar" userId="2957eca1-fd06-4a40-80ae-2c72523ed5db" providerId="ADAL" clId="{B8732900-26AD-4F0E-8917-B24605EA87F6}" dt="2021-09-24T18:53:47.892" v="3858" actId="13926"/>
          <ac:spMkLst>
            <pc:docMk/>
            <pc:sldMk cId="2259802574" sldId="4219"/>
            <ac:spMk id="3" creationId="{789EBB61-BF5A-4C35-881F-E12FEF30E1AF}"/>
          </ac:spMkLst>
        </pc:spChg>
      </pc:sldChg>
      <pc:sldChg chg="modSp add mod ord addCm delCm modCm">
        <pc:chgData name="Jessica Mar" userId="2957eca1-fd06-4a40-80ae-2c72523ed5db" providerId="ADAL" clId="{B8732900-26AD-4F0E-8917-B24605EA87F6}" dt="2021-09-24T19:01:54.776" v="3863" actId="1589"/>
        <pc:sldMkLst>
          <pc:docMk/>
          <pc:sldMk cId="3272828450" sldId="4220"/>
        </pc:sldMkLst>
        <pc:spChg chg="mod">
          <ac:chgData name="Jessica Mar" userId="2957eca1-fd06-4a40-80ae-2c72523ed5db" providerId="ADAL" clId="{B8732900-26AD-4F0E-8917-B24605EA87F6}" dt="2021-09-24T18:11:54.567" v="2520" actId="20577"/>
          <ac:spMkLst>
            <pc:docMk/>
            <pc:sldMk cId="3272828450" sldId="4220"/>
            <ac:spMk id="3" creationId="{789EBB61-BF5A-4C35-881F-E12FEF30E1AF}"/>
          </ac:spMkLst>
        </pc:spChg>
      </pc:sldChg>
      <pc:sldChg chg="new add del">
        <pc:chgData name="Jessica Mar" userId="2957eca1-fd06-4a40-80ae-2c72523ed5db" providerId="ADAL" clId="{B8732900-26AD-4F0E-8917-B24605EA87F6}" dt="2021-09-24T17:51:00.255" v="1041" actId="680"/>
        <pc:sldMkLst>
          <pc:docMk/>
          <pc:sldMk cId="3442002791" sldId="4220"/>
        </pc:sldMkLst>
      </pc:sldChg>
      <pc:sldChg chg="modSp add mod delCm">
        <pc:chgData name="Jessica Mar" userId="2957eca1-fd06-4a40-80ae-2c72523ed5db" providerId="ADAL" clId="{B8732900-26AD-4F0E-8917-B24605EA87F6}" dt="2021-09-25T20:51:18.615" v="4264" actId="20577"/>
        <pc:sldMkLst>
          <pc:docMk/>
          <pc:sldMk cId="2586545467" sldId="4221"/>
        </pc:sldMkLst>
        <pc:spChg chg="mod">
          <ac:chgData name="Jessica Mar" userId="2957eca1-fd06-4a40-80ae-2c72523ed5db" providerId="ADAL" clId="{B8732900-26AD-4F0E-8917-B24605EA87F6}" dt="2021-09-25T20:51:18.615" v="4264" actId="20577"/>
          <ac:spMkLst>
            <pc:docMk/>
            <pc:sldMk cId="2586545467" sldId="4221"/>
            <ac:spMk id="5" creationId="{4321D1E9-239E-4A34-9320-636455523AC6}"/>
          </ac:spMkLst>
        </pc:spChg>
      </pc:sldChg>
      <pc:sldChg chg="new del ord">
        <pc:chgData name="Jessica Mar" userId="2957eca1-fd06-4a40-80ae-2c72523ed5db" providerId="ADAL" clId="{B8732900-26AD-4F0E-8917-B24605EA87F6}" dt="2021-09-24T18:21:28.330" v="2655" actId="47"/>
        <pc:sldMkLst>
          <pc:docMk/>
          <pc:sldMk cId="3095055098" sldId="4221"/>
        </pc:sldMkLst>
      </pc:sldChg>
      <pc:sldChg chg="add del">
        <pc:chgData name="Jessica Mar" userId="2957eca1-fd06-4a40-80ae-2c72523ed5db" providerId="ADAL" clId="{B8732900-26AD-4F0E-8917-B24605EA87F6}" dt="2021-09-24T17:50:59.657" v="1040"/>
        <pc:sldMkLst>
          <pc:docMk/>
          <pc:sldMk cId="3383241025" sldId="4221"/>
        </pc:sldMkLst>
      </pc:sldChg>
      <pc:sldChg chg="modSp add mod delCm modCm">
        <pc:chgData name="Jessica Mar" userId="2957eca1-fd06-4a40-80ae-2c72523ed5db" providerId="ADAL" clId="{B8732900-26AD-4F0E-8917-B24605EA87F6}" dt="2021-09-26T18:25:18.465" v="4509" actId="1592"/>
        <pc:sldMkLst>
          <pc:docMk/>
          <pc:sldMk cId="981816370" sldId="4222"/>
        </pc:sldMkLst>
        <pc:spChg chg="mod">
          <ac:chgData name="Jessica Mar" userId="2957eca1-fd06-4a40-80ae-2c72523ed5db" providerId="ADAL" clId="{B8732900-26AD-4F0E-8917-B24605EA87F6}" dt="2021-09-26T18:25:12.392" v="4506" actId="20577"/>
          <ac:spMkLst>
            <pc:docMk/>
            <pc:sldMk cId="981816370" sldId="4222"/>
            <ac:spMk id="3" creationId="{8E396B14-F9D7-4ACC-AED3-6E88E76396F5}"/>
          </ac:spMkLst>
        </pc:spChg>
        <pc:spChg chg="mod">
          <ac:chgData name="Jessica Mar" userId="2957eca1-fd06-4a40-80ae-2c72523ed5db" providerId="ADAL" clId="{B8732900-26AD-4F0E-8917-B24605EA87F6}" dt="2021-09-24T19:04:57.004" v="3921" actId="1076"/>
          <ac:spMkLst>
            <pc:docMk/>
            <pc:sldMk cId="981816370" sldId="4222"/>
            <ac:spMk id="5" creationId="{D3915D3D-656E-48AA-8D63-358A7E5AA453}"/>
          </ac:spMkLst>
        </pc:spChg>
      </pc:sldChg>
      <pc:sldChg chg="modSp add mod ord">
        <pc:chgData name="Jessica Mar" userId="2957eca1-fd06-4a40-80ae-2c72523ed5db" providerId="ADAL" clId="{B8732900-26AD-4F0E-8917-B24605EA87F6}" dt="2021-09-24T19:05:08.995" v="3926" actId="1076"/>
        <pc:sldMkLst>
          <pc:docMk/>
          <pc:sldMk cId="3698867823" sldId="4223"/>
        </pc:sldMkLst>
        <pc:spChg chg="mod">
          <ac:chgData name="Jessica Mar" userId="2957eca1-fd06-4a40-80ae-2c72523ed5db" providerId="ADAL" clId="{B8732900-26AD-4F0E-8917-B24605EA87F6}" dt="2021-09-24T19:05:08.995" v="3926" actId="1076"/>
          <ac:spMkLst>
            <pc:docMk/>
            <pc:sldMk cId="3698867823" sldId="4223"/>
            <ac:spMk id="5" creationId="{D3915D3D-656E-48AA-8D63-358A7E5AA453}"/>
          </ac:spMkLst>
        </pc:spChg>
      </pc:sldChg>
      <pc:sldChg chg="modSp add mod">
        <pc:chgData name="Jessica Mar" userId="2957eca1-fd06-4a40-80ae-2c72523ed5db" providerId="ADAL" clId="{B8732900-26AD-4F0E-8917-B24605EA87F6}" dt="2021-09-24T19:05:14.891" v="3928" actId="1076"/>
        <pc:sldMkLst>
          <pc:docMk/>
          <pc:sldMk cId="1334119044" sldId="4224"/>
        </pc:sldMkLst>
        <pc:spChg chg="mod">
          <ac:chgData name="Jessica Mar" userId="2957eca1-fd06-4a40-80ae-2c72523ed5db" providerId="ADAL" clId="{B8732900-26AD-4F0E-8917-B24605EA87F6}" dt="2021-09-24T19:05:14.891" v="3928" actId="1076"/>
          <ac:spMkLst>
            <pc:docMk/>
            <pc:sldMk cId="1334119044" sldId="4224"/>
            <ac:spMk id="5" creationId="{D3915D3D-656E-48AA-8D63-358A7E5AA453}"/>
          </ac:spMkLst>
        </pc:spChg>
      </pc:sldChg>
      <pc:sldChg chg="modSp add mod ord">
        <pc:chgData name="Jessica Mar" userId="2957eca1-fd06-4a40-80ae-2c72523ed5db" providerId="ADAL" clId="{B8732900-26AD-4F0E-8917-B24605EA87F6}" dt="2021-09-24T19:05:32.111" v="3932" actId="1076"/>
        <pc:sldMkLst>
          <pc:docMk/>
          <pc:sldMk cId="810188915" sldId="4225"/>
        </pc:sldMkLst>
        <pc:spChg chg="mod">
          <ac:chgData name="Jessica Mar" userId="2957eca1-fd06-4a40-80ae-2c72523ed5db" providerId="ADAL" clId="{B8732900-26AD-4F0E-8917-B24605EA87F6}" dt="2021-09-24T19:05:32.111" v="3932" actId="1076"/>
          <ac:spMkLst>
            <pc:docMk/>
            <pc:sldMk cId="810188915" sldId="4225"/>
            <ac:spMk id="5" creationId="{D3915D3D-656E-48AA-8D63-358A7E5AA453}"/>
          </ac:spMkLst>
        </pc:spChg>
      </pc:sldChg>
      <pc:sldChg chg="modSp add mod ord">
        <pc:chgData name="Jessica Mar" userId="2957eca1-fd06-4a40-80ae-2c72523ed5db" providerId="ADAL" clId="{B8732900-26AD-4F0E-8917-B24605EA87F6}" dt="2021-09-24T19:05:44.378" v="3936" actId="1076"/>
        <pc:sldMkLst>
          <pc:docMk/>
          <pc:sldMk cId="4161386097" sldId="4226"/>
        </pc:sldMkLst>
        <pc:spChg chg="mod">
          <ac:chgData name="Jessica Mar" userId="2957eca1-fd06-4a40-80ae-2c72523ed5db" providerId="ADAL" clId="{B8732900-26AD-4F0E-8917-B24605EA87F6}" dt="2021-09-24T19:05:44.378" v="3936" actId="1076"/>
          <ac:spMkLst>
            <pc:docMk/>
            <pc:sldMk cId="4161386097" sldId="4226"/>
            <ac:spMk id="5" creationId="{D3915D3D-656E-48AA-8D63-358A7E5AA453}"/>
          </ac:spMkLst>
        </pc:spChg>
      </pc:sldChg>
      <pc:sldChg chg="modSp add mod">
        <pc:chgData name="Jessica Mar" userId="2957eca1-fd06-4a40-80ae-2c72523ed5db" providerId="ADAL" clId="{B8732900-26AD-4F0E-8917-B24605EA87F6}" dt="2021-09-24T19:05:59.553" v="3938" actId="1076"/>
        <pc:sldMkLst>
          <pc:docMk/>
          <pc:sldMk cId="4055681071" sldId="4227"/>
        </pc:sldMkLst>
        <pc:spChg chg="mod">
          <ac:chgData name="Jessica Mar" userId="2957eca1-fd06-4a40-80ae-2c72523ed5db" providerId="ADAL" clId="{B8732900-26AD-4F0E-8917-B24605EA87F6}" dt="2021-09-24T19:05:59.553" v="3938" actId="1076"/>
          <ac:spMkLst>
            <pc:docMk/>
            <pc:sldMk cId="4055681071" sldId="4227"/>
            <ac:spMk id="5" creationId="{D3915D3D-656E-48AA-8D63-358A7E5AA453}"/>
          </ac:spMkLst>
        </pc:spChg>
      </pc:sldChg>
      <pc:sldChg chg="modSp add mod">
        <pc:chgData name="Jessica Mar" userId="2957eca1-fd06-4a40-80ae-2c72523ed5db" providerId="ADAL" clId="{B8732900-26AD-4F0E-8917-B24605EA87F6}" dt="2021-09-24T19:06:08.181" v="3940" actId="1076"/>
        <pc:sldMkLst>
          <pc:docMk/>
          <pc:sldMk cId="1309747629" sldId="4228"/>
        </pc:sldMkLst>
        <pc:spChg chg="mod">
          <ac:chgData name="Jessica Mar" userId="2957eca1-fd06-4a40-80ae-2c72523ed5db" providerId="ADAL" clId="{B8732900-26AD-4F0E-8917-B24605EA87F6}" dt="2021-09-24T19:06:08.181" v="3940" actId="1076"/>
          <ac:spMkLst>
            <pc:docMk/>
            <pc:sldMk cId="1309747629" sldId="4228"/>
            <ac:spMk id="5" creationId="{D3915D3D-656E-48AA-8D63-358A7E5AA453}"/>
          </ac:spMkLst>
        </pc:spChg>
      </pc:sldChg>
      <pc:sldChg chg="modSp mod">
        <pc:chgData name="Jessica Mar" userId="2957eca1-fd06-4a40-80ae-2c72523ed5db" providerId="ADAL" clId="{B8732900-26AD-4F0E-8917-B24605EA87F6}" dt="2021-09-26T18:25:30.719" v="4510" actId="20577"/>
        <pc:sldMkLst>
          <pc:docMk/>
          <pc:sldMk cId="2566817829" sldId="4230"/>
        </pc:sldMkLst>
        <pc:spChg chg="mod">
          <ac:chgData name="Jessica Mar" userId="2957eca1-fd06-4a40-80ae-2c72523ed5db" providerId="ADAL" clId="{B8732900-26AD-4F0E-8917-B24605EA87F6}" dt="2021-09-26T18:25:30.719" v="4510" actId="20577"/>
          <ac:spMkLst>
            <pc:docMk/>
            <pc:sldMk cId="2566817829" sldId="4230"/>
            <ac:spMk id="3" creationId="{8E396B14-F9D7-4ACC-AED3-6E88E76396F5}"/>
          </ac:spMkLst>
        </pc:spChg>
      </pc:sldChg>
      <pc:sldChg chg="modSp mod">
        <pc:chgData name="Jessica Mar" userId="2957eca1-fd06-4a40-80ae-2c72523ed5db" providerId="ADAL" clId="{B8732900-26AD-4F0E-8917-B24605EA87F6}" dt="2021-09-26T18:25:35.955" v="4511" actId="20577"/>
        <pc:sldMkLst>
          <pc:docMk/>
          <pc:sldMk cId="2716318529" sldId="4231"/>
        </pc:sldMkLst>
        <pc:spChg chg="mod">
          <ac:chgData name="Jessica Mar" userId="2957eca1-fd06-4a40-80ae-2c72523ed5db" providerId="ADAL" clId="{B8732900-26AD-4F0E-8917-B24605EA87F6}" dt="2021-09-26T18:25:35.955" v="4511" actId="20577"/>
          <ac:spMkLst>
            <pc:docMk/>
            <pc:sldMk cId="2716318529" sldId="4231"/>
            <ac:spMk id="3" creationId="{8E396B14-F9D7-4ACC-AED3-6E88E76396F5}"/>
          </ac:spMkLst>
        </pc:spChg>
      </pc:sldChg>
      <pc:sldChg chg="modSp mod">
        <pc:chgData name="Jessica Mar" userId="2957eca1-fd06-4a40-80ae-2c72523ed5db" providerId="ADAL" clId="{B8732900-26AD-4F0E-8917-B24605EA87F6}" dt="2021-09-26T18:25:43.556" v="4512" actId="20577"/>
        <pc:sldMkLst>
          <pc:docMk/>
          <pc:sldMk cId="4085329619" sldId="4232"/>
        </pc:sldMkLst>
        <pc:spChg chg="mod">
          <ac:chgData name="Jessica Mar" userId="2957eca1-fd06-4a40-80ae-2c72523ed5db" providerId="ADAL" clId="{B8732900-26AD-4F0E-8917-B24605EA87F6}" dt="2021-09-26T18:25:43.556" v="4512" actId="20577"/>
          <ac:spMkLst>
            <pc:docMk/>
            <pc:sldMk cId="4085329619" sldId="4232"/>
            <ac:spMk id="3" creationId="{8E396B14-F9D7-4ACC-AED3-6E88E76396F5}"/>
          </ac:spMkLst>
        </pc:spChg>
      </pc:sldChg>
      <pc:sldChg chg="modSp mod">
        <pc:chgData name="Jessica Mar" userId="2957eca1-fd06-4a40-80ae-2c72523ed5db" providerId="ADAL" clId="{B8732900-26AD-4F0E-8917-B24605EA87F6}" dt="2021-09-26T18:25:52.460" v="4516" actId="20577"/>
        <pc:sldMkLst>
          <pc:docMk/>
          <pc:sldMk cId="1974950293" sldId="4233"/>
        </pc:sldMkLst>
        <pc:spChg chg="mod">
          <ac:chgData name="Jessica Mar" userId="2957eca1-fd06-4a40-80ae-2c72523ed5db" providerId="ADAL" clId="{B8732900-26AD-4F0E-8917-B24605EA87F6}" dt="2021-09-26T18:25:52.460" v="4516" actId="20577"/>
          <ac:spMkLst>
            <pc:docMk/>
            <pc:sldMk cId="1974950293" sldId="4233"/>
            <ac:spMk id="3" creationId="{8E396B14-F9D7-4ACC-AED3-6E88E76396F5}"/>
          </ac:spMkLst>
        </pc:spChg>
      </pc:sldChg>
      <pc:sldChg chg="modSp mod">
        <pc:chgData name="Jessica Mar" userId="2957eca1-fd06-4a40-80ae-2c72523ed5db" providerId="ADAL" clId="{B8732900-26AD-4F0E-8917-B24605EA87F6}" dt="2021-09-26T18:26:01.721" v="4519" actId="5793"/>
        <pc:sldMkLst>
          <pc:docMk/>
          <pc:sldMk cId="752048555" sldId="4234"/>
        </pc:sldMkLst>
        <pc:spChg chg="mod">
          <ac:chgData name="Jessica Mar" userId="2957eca1-fd06-4a40-80ae-2c72523ed5db" providerId="ADAL" clId="{B8732900-26AD-4F0E-8917-B24605EA87F6}" dt="2021-09-26T18:26:01.721" v="4519" actId="5793"/>
          <ac:spMkLst>
            <pc:docMk/>
            <pc:sldMk cId="752048555" sldId="4234"/>
            <ac:spMk id="3" creationId="{8E396B14-F9D7-4ACC-AED3-6E88E76396F5}"/>
          </ac:spMkLst>
        </pc:spChg>
      </pc:sldChg>
      <pc:sldChg chg="delSp modSp del mod">
        <pc:chgData name="Jessica Mar" userId="2957eca1-fd06-4a40-80ae-2c72523ed5db" providerId="ADAL" clId="{B8732900-26AD-4F0E-8917-B24605EA87F6}" dt="2021-09-26T18:28:46.973" v="4530" actId="47"/>
        <pc:sldMkLst>
          <pc:docMk/>
          <pc:sldMk cId="2786514536" sldId="4235"/>
        </pc:sldMkLst>
        <pc:spChg chg="mod">
          <ac:chgData name="Jessica Mar" userId="2957eca1-fd06-4a40-80ae-2c72523ed5db" providerId="ADAL" clId="{B8732900-26AD-4F0E-8917-B24605EA87F6}" dt="2021-09-26T18:26:13.109" v="4522" actId="6549"/>
          <ac:spMkLst>
            <pc:docMk/>
            <pc:sldMk cId="2786514536" sldId="4235"/>
            <ac:spMk id="3" creationId="{8E396B14-F9D7-4ACC-AED3-6E88E76396F5}"/>
          </ac:spMkLst>
        </pc:spChg>
        <pc:spChg chg="del mod">
          <ac:chgData name="Jessica Mar" userId="2957eca1-fd06-4a40-80ae-2c72523ed5db" providerId="ADAL" clId="{B8732900-26AD-4F0E-8917-B24605EA87F6}" dt="2021-09-26T18:26:11" v="4521" actId="478"/>
          <ac:spMkLst>
            <pc:docMk/>
            <pc:sldMk cId="2786514536" sldId="4235"/>
            <ac:spMk id="5" creationId="{D3915D3D-656E-48AA-8D63-358A7E5AA453}"/>
          </ac:spMkLst>
        </pc:spChg>
      </pc:sldChg>
      <pc:sldChg chg="modSp mod">
        <pc:chgData name="Jessica Mar" userId="2957eca1-fd06-4a40-80ae-2c72523ed5db" providerId="ADAL" clId="{B8732900-26AD-4F0E-8917-B24605EA87F6}" dt="2021-09-26T18:27:28.195" v="4524" actId="1076"/>
        <pc:sldMkLst>
          <pc:docMk/>
          <pc:sldMk cId="2361723065" sldId="4236"/>
        </pc:sldMkLst>
        <pc:spChg chg="mod">
          <ac:chgData name="Jessica Mar" userId="2957eca1-fd06-4a40-80ae-2c72523ed5db" providerId="ADAL" clId="{B8732900-26AD-4F0E-8917-B24605EA87F6}" dt="2021-09-26T18:27:23.658" v="4523" actId="20577"/>
          <ac:spMkLst>
            <pc:docMk/>
            <pc:sldMk cId="2361723065" sldId="4236"/>
            <ac:spMk id="3" creationId="{8E396B14-F9D7-4ACC-AED3-6E88E76396F5}"/>
          </ac:spMkLst>
        </pc:spChg>
        <pc:spChg chg="mod">
          <ac:chgData name="Jessica Mar" userId="2957eca1-fd06-4a40-80ae-2c72523ed5db" providerId="ADAL" clId="{B8732900-26AD-4F0E-8917-B24605EA87F6}" dt="2021-09-26T18:27:28.195" v="4524" actId="1076"/>
          <ac:spMkLst>
            <pc:docMk/>
            <pc:sldMk cId="2361723065" sldId="4236"/>
            <ac:spMk id="5" creationId="{D3915D3D-656E-48AA-8D63-358A7E5AA453}"/>
          </ac:spMkLst>
        </pc:spChg>
      </pc:sldChg>
      <pc:sldChg chg="modSp mod">
        <pc:chgData name="Jessica Mar" userId="2957eca1-fd06-4a40-80ae-2c72523ed5db" providerId="ADAL" clId="{B8732900-26AD-4F0E-8917-B24605EA87F6}" dt="2021-09-26T18:29:02.752" v="4533" actId="1076"/>
        <pc:sldMkLst>
          <pc:docMk/>
          <pc:sldMk cId="2502113331" sldId="4239"/>
        </pc:sldMkLst>
        <pc:spChg chg="mod">
          <ac:chgData name="Jessica Mar" userId="2957eca1-fd06-4a40-80ae-2c72523ed5db" providerId="ADAL" clId="{B8732900-26AD-4F0E-8917-B24605EA87F6}" dt="2021-09-26T18:27:38.213" v="4527" actId="5793"/>
          <ac:spMkLst>
            <pc:docMk/>
            <pc:sldMk cId="2502113331" sldId="4239"/>
            <ac:spMk id="3" creationId="{8E396B14-F9D7-4ACC-AED3-6E88E76396F5}"/>
          </ac:spMkLst>
        </pc:spChg>
        <pc:spChg chg="mod">
          <ac:chgData name="Jessica Mar" userId="2957eca1-fd06-4a40-80ae-2c72523ed5db" providerId="ADAL" clId="{B8732900-26AD-4F0E-8917-B24605EA87F6}" dt="2021-09-26T18:29:02.752" v="4533" actId="1076"/>
          <ac:spMkLst>
            <pc:docMk/>
            <pc:sldMk cId="2502113331" sldId="4239"/>
            <ac:spMk id="5" creationId="{D3915D3D-656E-48AA-8D63-358A7E5AA453}"/>
          </ac:spMkLst>
        </pc:spChg>
      </pc:sldChg>
      <pc:sldChg chg="modSp mod">
        <pc:chgData name="Jessica Mar" userId="2957eca1-fd06-4a40-80ae-2c72523ed5db" providerId="ADAL" clId="{B8732900-26AD-4F0E-8917-B24605EA87F6}" dt="2021-09-26T18:28:12.900" v="4529" actId="1076"/>
        <pc:sldMkLst>
          <pc:docMk/>
          <pc:sldMk cId="2202008374" sldId="4240"/>
        </pc:sldMkLst>
        <pc:spChg chg="mod">
          <ac:chgData name="Jessica Mar" userId="2957eca1-fd06-4a40-80ae-2c72523ed5db" providerId="ADAL" clId="{B8732900-26AD-4F0E-8917-B24605EA87F6}" dt="2021-09-26T18:28:05.641" v="4528" actId="20577"/>
          <ac:spMkLst>
            <pc:docMk/>
            <pc:sldMk cId="2202008374" sldId="4240"/>
            <ac:spMk id="3" creationId="{8E396B14-F9D7-4ACC-AED3-6E88E76396F5}"/>
          </ac:spMkLst>
        </pc:spChg>
        <pc:spChg chg="mod">
          <ac:chgData name="Jessica Mar" userId="2957eca1-fd06-4a40-80ae-2c72523ed5db" providerId="ADAL" clId="{B8732900-26AD-4F0E-8917-B24605EA87F6}" dt="2021-09-26T18:28:12.900" v="4529" actId="1076"/>
          <ac:spMkLst>
            <pc:docMk/>
            <pc:sldMk cId="2202008374" sldId="4240"/>
            <ac:spMk id="5" creationId="{D3915D3D-656E-48AA-8D63-358A7E5AA453}"/>
          </ac:spMkLst>
        </pc:spChg>
      </pc:sldChg>
    </pc:docChg>
  </pc:docChgLst>
  <pc:docChgLst>
    <pc:chgData name="Michael Bailit" userId="6e5c4604-85bf-41ef-8e97-4724b7d56589" providerId="ADAL" clId="{8BB73113-6407-4131-A001-87B76E9BB8BE}"/>
    <pc:docChg chg="undo custSel addSld delSld modSld sldOrd">
      <pc:chgData name="Michael Bailit" userId="6e5c4604-85bf-41ef-8e97-4724b7d56589" providerId="ADAL" clId="{8BB73113-6407-4131-A001-87B76E9BB8BE}" dt="2021-10-04T18:47:14.697" v="7716" actId="20577"/>
      <pc:docMkLst>
        <pc:docMk/>
      </pc:docMkLst>
      <pc:sldChg chg="modSp mod">
        <pc:chgData name="Michael Bailit" userId="6e5c4604-85bf-41ef-8e97-4724b7d56589" providerId="ADAL" clId="{8BB73113-6407-4131-A001-87B76E9BB8BE}" dt="2021-09-24T20:22:26.040" v="6037" actId="1076"/>
        <pc:sldMkLst>
          <pc:docMk/>
          <pc:sldMk cId="1210250860" sldId="483"/>
        </pc:sldMkLst>
        <pc:spChg chg="mod">
          <ac:chgData name="Michael Bailit" userId="6e5c4604-85bf-41ef-8e97-4724b7d56589" providerId="ADAL" clId="{8BB73113-6407-4131-A001-87B76E9BB8BE}" dt="2021-08-15T21:08:26.696" v="0" actId="1076"/>
          <ac:spMkLst>
            <pc:docMk/>
            <pc:sldMk cId="1210250860" sldId="483"/>
            <ac:spMk id="2" creationId="{00000000-0000-0000-0000-000000000000}"/>
          </ac:spMkLst>
        </pc:spChg>
        <pc:spChg chg="mod">
          <ac:chgData name="Michael Bailit" userId="6e5c4604-85bf-41ef-8e97-4724b7d56589" providerId="ADAL" clId="{8BB73113-6407-4131-A001-87B76E9BB8BE}" dt="2021-09-24T20:22:26.040" v="6037" actId="1076"/>
          <ac:spMkLst>
            <pc:docMk/>
            <pc:sldMk cId="1210250860" sldId="483"/>
            <ac:spMk id="3" creationId="{00000000-0000-0000-0000-000000000000}"/>
          </ac:spMkLst>
        </pc:spChg>
      </pc:sldChg>
      <pc:sldChg chg="modSp mod addCm modCm">
        <pc:chgData name="Michael Bailit" userId="6e5c4604-85bf-41ef-8e97-4724b7d56589" providerId="ADAL" clId="{8BB73113-6407-4131-A001-87B76E9BB8BE}" dt="2021-09-26T15:01:31.749" v="6565"/>
        <pc:sldMkLst>
          <pc:docMk/>
          <pc:sldMk cId="3123438988" sldId="1429"/>
        </pc:sldMkLst>
        <pc:spChg chg="mod">
          <ac:chgData name="Michael Bailit" userId="6e5c4604-85bf-41ef-8e97-4724b7d56589" providerId="ADAL" clId="{8BB73113-6407-4131-A001-87B76E9BB8BE}" dt="2021-09-24T20:25:40.635" v="6136" actId="6549"/>
          <ac:spMkLst>
            <pc:docMk/>
            <pc:sldMk cId="3123438988" sldId="1429"/>
            <ac:spMk id="3" creationId="{8E396B14-F9D7-4ACC-AED3-6E88E76396F5}"/>
          </ac:spMkLst>
        </pc:spChg>
        <pc:spChg chg="mod">
          <ac:chgData name="Michael Bailit" userId="6e5c4604-85bf-41ef-8e97-4724b7d56589" providerId="ADAL" clId="{8BB73113-6407-4131-A001-87B76E9BB8BE}" dt="2021-09-24T20:22:44.798" v="6041" actId="1076"/>
          <ac:spMkLst>
            <pc:docMk/>
            <pc:sldMk cId="3123438988" sldId="1429"/>
            <ac:spMk id="5" creationId="{D3915D3D-656E-48AA-8D63-358A7E5AA453}"/>
          </ac:spMkLst>
        </pc:spChg>
      </pc:sldChg>
      <pc:sldChg chg="modSp mod addCm delCm modCm">
        <pc:chgData name="Michael Bailit" userId="6e5c4604-85bf-41ef-8e97-4724b7d56589" providerId="ADAL" clId="{8BB73113-6407-4131-A001-87B76E9BB8BE}" dt="2021-09-24T20:35:29.929" v="6337" actId="20577"/>
        <pc:sldMkLst>
          <pc:docMk/>
          <pc:sldMk cId="2990342435" sldId="4055"/>
        </pc:sldMkLst>
        <pc:spChg chg="mod">
          <ac:chgData name="Michael Bailit" userId="6e5c4604-85bf-41ef-8e97-4724b7d56589" providerId="ADAL" clId="{8BB73113-6407-4131-A001-87B76E9BB8BE}" dt="2021-08-15T21:34:11.311" v="1256" actId="14100"/>
          <ac:spMkLst>
            <pc:docMk/>
            <pc:sldMk cId="2990342435" sldId="4055"/>
            <ac:spMk id="2" creationId="{CE520C66-4A72-4D9F-8CA2-37792391F489}"/>
          </ac:spMkLst>
        </pc:spChg>
        <pc:spChg chg="mod">
          <ac:chgData name="Michael Bailit" userId="6e5c4604-85bf-41ef-8e97-4724b7d56589" providerId="ADAL" clId="{8BB73113-6407-4131-A001-87B76E9BB8BE}" dt="2021-09-24T20:35:29.929" v="6337" actId="20577"/>
          <ac:spMkLst>
            <pc:docMk/>
            <pc:sldMk cId="2990342435" sldId="4055"/>
            <ac:spMk id="3" creationId="{789EBB61-BF5A-4C35-881F-E12FEF30E1AF}"/>
          </ac:spMkLst>
        </pc:spChg>
      </pc:sldChg>
      <pc:sldChg chg="modSp mod addCm delCm modCm">
        <pc:chgData name="Michael Bailit" userId="6e5c4604-85bf-41ef-8e97-4724b7d56589" providerId="ADAL" clId="{8BB73113-6407-4131-A001-87B76E9BB8BE}" dt="2021-10-04T18:47:14.697" v="7716" actId="20577"/>
        <pc:sldMkLst>
          <pc:docMk/>
          <pc:sldMk cId="1716372603" sldId="4169"/>
        </pc:sldMkLst>
        <pc:spChg chg="mod">
          <ac:chgData name="Michael Bailit" userId="6e5c4604-85bf-41ef-8e97-4724b7d56589" providerId="ADAL" clId="{8BB73113-6407-4131-A001-87B76E9BB8BE}" dt="2021-10-04T18:47:14.697" v="7716" actId="20577"/>
          <ac:spMkLst>
            <pc:docMk/>
            <pc:sldMk cId="1716372603" sldId="4169"/>
            <ac:spMk id="3" creationId="{789EBB61-BF5A-4C35-881F-E12FEF30E1AF}"/>
          </ac:spMkLst>
        </pc:spChg>
      </pc:sldChg>
      <pc:sldChg chg="modSp mod">
        <pc:chgData name="Michael Bailit" userId="6e5c4604-85bf-41ef-8e97-4724b7d56589" providerId="ADAL" clId="{8BB73113-6407-4131-A001-87B76E9BB8BE}" dt="2021-08-22T19:01:48.330" v="5991" actId="6549"/>
        <pc:sldMkLst>
          <pc:docMk/>
          <pc:sldMk cId="3398637566" sldId="4200"/>
        </pc:sldMkLst>
        <pc:spChg chg="mod">
          <ac:chgData name="Michael Bailit" userId="6e5c4604-85bf-41ef-8e97-4724b7d56589" providerId="ADAL" clId="{8BB73113-6407-4131-A001-87B76E9BB8BE}" dt="2021-08-22T19:01:48.330" v="5991" actId="6549"/>
          <ac:spMkLst>
            <pc:docMk/>
            <pc:sldMk cId="3398637566" sldId="4200"/>
            <ac:spMk id="3" creationId="{8E396B14-F9D7-4ACC-AED3-6E88E76396F5}"/>
          </ac:spMkLst>
        </pc:spChg>
        <pc:spChg chg="mod">
          <ac:chgData name="Michael Bailit" userId="6e5c4604-85bf-41ef-8e97-4724b7d56589" providerId="ADAL" clId="{8BB73113-6407-4131-A001-87B76E9BB8BE}" dt="2021-08-15T21:23:14.167" v="478" actId="1076"/>
          <ac:spMkLst>
            <pc:docMk/>
            <pc:sldMk cId="3398637566" sldId="4200"/>
            <ac:spMk id="5" creationId="{D3915D3D-656E-48AA-8D63-358A7E5AA453}"/>
          </ac:spMkLst>
        </pc:spChg>
      </pc:sldChg>
      <pc:sldChg chg="del">
        <pc:chgData name="Michael Bailit" userId="6e5c4604-85bf-41ef-8e97-4724b7d56589" providerId="ADAL" clId="{8BB73113-6407-4131-A001-87B76E9BB8BE}" dt="2021-08-15T21:23:04.793" v="477" actId="2696"/>
        <pc:sldMkLst>
          <pc:docMk/>
          <pc:sldMk cId="1290490149" sldId="4201"/>
        </pc:sldMkLst>
      </pc:sldChg>
      <pc:sldChg chg="del">
        <pc:chgData name="Michael Bailit" userId="6e5c4604-85bf-41ef-8e97-4724b7d56589" providerId="ADAL" clId="{8BB73113-6407-4131-A001-87B76E9BB8BE}" dt="2021-08-15T21:52:48.251" v="2664" actId="2696"/>
        <pc:sldMkLst>
          <pc:docMk/>
          <pc:sldMk cId="784981310" sldId="4202"/>
        </pc:sldMkLst>
      </pc:sldChg>
      <pc:sldChg chg="del">
        <pc:chgData name="Michael Bailit" userId="6e5c4604-85bf-41ef-8e97-4724b7d56589" providerId="ADAL" clId="{8BB73113-6407-4131-A001-87B76E9BB8BE}" dt="2021-08-15T22:12:03.457" v="3240" actId="2696"/>
        <pc:sldMkLst>
          <pc:docMk/>
          <pc:sldMk cId="4037072377" sldId="4203"/>
        </pc:sldMkLst>
      </pc:sldChg>
      <pc:sldChg chg="modSp del mod">
        <pc:chgData name="Michael Bailit" userId="6e5c4604-85bf-41ef-8e97-4724b7d56589" providerId="ADAL" clId="{8BB73113-6407-4131-A001-87B76E9BB8BE}" dt="2021-09-24T20:29:27.803" v="6158" actId="2696"/>
        <pc:sldMkLst>
          <pc:docMk/>
          <pc:sldMk cId="4056447776" sldId="4204"/>
        </pc:sldMkLst>
        <pc:spChg chg="mod">
          <ac:chgData name="Michael Bailit" userId="6e5c4604-85bf-41ef-8e97-4724b7d56589" providerId="ADAL" clId="{8BB73113-6407-4131-A001-87B76E9BB8BE}" dt="2021-08-22T19:02:02.578" v="5992" actId="6549"/>
          <ac:spMkLst>
            <pc:docMk/>
            <pc:sldMk cId="4056447776" sldId="4204"/>
            <ac:spMk id="3" creationId="{8E396B14-F9D7-4ACC-AED3-6E88E76396F5}"/>
          </ac:spMkLst>
        </pc:spChg>
        <pc:spChg chg="mod">
          <ac:chgData name="Michael Bailit" userId="6e5c4604-85bf-41ef-8e97-4724b7d56589" providerId="ADAL" clId="{8BB73113-6407-4131-A001-87B76E9BB8BE}" dt="2021-08-22T18:51:59.813" v="5307" actId="1076"/>
          <ac:spMkLst>
            <pc:docMk/>
            <pc:sldMk cId="4056447776" sldId="4204"/>
            <ac:spMk id="5" creationId="{D3915D3D-656E-48AA-8D63-358A7E5AA453}"/>
          </ac:spMkLst>
        </pc:spChg>
      </pc:sldChg>
      <pc:sldChg chg="addSp delSp modSp mod ord addCm delCm modCm">
        <pc:chgData name="Michael Bailit" userId="6e5c4604-85bf-41ef-8e97-4724b7d56589" providerId="ADAL" clId="{8BB73113-6407-4131-A001-87B76E9BB8BE}" dt="2021-09-28T00:45:10.181" v="6751" actId="1592"/>
        <pc:sldMkLst>
          <pc:docMk/>
          <pc:sldMk cId="1786777924" sldId="4205"/>
        </pc:sldMkLst>
        <pc:spChg chg="mod">
          <ac:chgData name="Michael Bailit" userId="6e5c4604-85bf-41ef-8e97-4724b7d56589" providerId="ADAL" clId="{8BB73113-6407-4131-A001-87B76E9BB8BE}" dt="2021-08-22T18:42:55.060" v="4671" actId="6549"/>
          <ac:spMkLst>
            <pc:docMk/>
            <pc:sldMk cId="1786777924" sldId="4205"/>
            <ac:spMk id="2" creationId="{CE520C66-4A72-4D9F-8CA2-37792391F489}"/>
          </ac:spMkLst>
        </pc:spChg>
        <pc:spChg chg="mod">
          <ac:chgData name="Michael Bailit" userId="6e5c4604-85bf-41ef-8e97-4724b7d56589" providerId="ADAL" clId="{8BB73113-6407-4131-A001-87B76E9BB8BE}" dt="2021-08-22T18:50:45.656" v="5298" actId="948"/>
          <ac:spMkLst>
            <pc:docMk/>
            <pc:sldMk cId="1786777924" sldId="4205"/>
            <ac:spMk id="5" creationId="{4321D1E9-239E-4A34-9320-636455523AC6}"/>
          </ac:spMkLst>
        </pc:spChg>
        <pc:graphicFrameChg chg="add del mod modGraphic">
          <ac:chgData name="Michael Bailit" userId="6e5c4604-85bf-41ef-8e97-4724b7d56589" providerId="ADAL" clId="{8BB73113-6407-4131-A001-87B76E9BB8BE}" dt="2021-08-22T18:48:50.557" v="5182" actId="21"/>
          <ac:graphicFrameMkLst>
            <pc:docMk/>
            <pc:sldMk cId="1786777924" sldId="4205"/>
            <ac:graphicFrameMk id="3" creationId="{4D641FD6-BDB7-48F4-B549-B910EA8CC566}"/>
          </ac:graphicFrameMkLst>
        </pc:graphicFrameChg>
      </pc:sldChg>
      <pc:sldChg chg="modSp del mod">
        <pc:chgData name="Michael Bailit" userId="6e5c4604-85bf-41ef-8e97-4724b7d56589" providerId="ADAL" clId="{8BB73113-6407-4131-A001-87B76E9BB8BE}" dt="2021-10-04T17:34:52.817" v="7693" actId="6549"/>
        <pc:sldMkLst>
          <pc:docMk/>
          <pc:sldMk cId="2268349959" sldId="4206"/>
        </pc:sldMkLst>
        <pc:spChg chg="mod">
          <ac:chgData name="Michael Bailit" userId="6e5c4604-85bf-41ef-8e97-4724b7d56589" providerId="ADAL" clId="{8BB73113-6407-4131-A001-87B76E9BB8BE}" dt="2021-08-22T18:42:51.018" v="4670" actId="20577"/>
          <ac:spMkLst>
            <pc:docMk/>
            <pc:sldMk cId="2268349959" sldId="4206"/>
            <ac:spMk id="2" creationId="{CE520C66-4A72-4D9F-8CA2-37792391F489}"/>
          </ac:spMkLst>
        </pc:spChg>
        <pc:spChg chg="mod">
          <ac:chgData name="Michael Bailit" userId="6e5c4604-85bf-41ef-8e97-4724b7d56589" providerId="ADAL" clId="{8BB73113-6407-4131-A001-87B76E9BB8BE}" dt="2021-10-04T17:34:52.817" v="7693" actId="6549"/>
          <ac:spMkLst>
            <pc:docMk/>
            <pc:sldMk cId="2268349959" sldId="4206"/>
            <ac:spMk id="3" creationId="{789EBB61-BF5A-4C35-881F-E12FEF30E1AF}"/>
          </ac:spMkLst>
        </pc:spChg>
      </pc:sldChg>
      <pc:sldChg chg="modSp del mod addCm delCm modCm">
        <pc:chgData name="Michael Bailit" userId="6e5c4604-85bf-41ef-8e97-4724b7d56589" providerId="ADAL" clId="{8BB73113-6407-4131-A001-87B76E9BB8BE}" dt="2021-08-22T19:02:15.212" v="5994" actId="2696"/>
        <pc:sldMkLst>
          <pc:docMk/>
          <pc:sldMk cId="423950463" sldId="4207"/>
        </pc:sldMkLst>
        <pc:spChg chg="mod">
          <ac:chgData name="Michael Bailit" userId="6e5c4604-85bf-41ef-8e97-4724b7d56589" providerId="ADAL" clId="{8BB73113-6407-4131-A001-87B76E9BB8BE}" dt="2021-08-22T18:53:57.507" v="5330" actId="20577"/>
          <ac:spMkLst>
            <pc:docMk/>
            <pc:sldMk cId="423950463" sldId="4207"/>
            <ac:spMk id="3" creationId="{8E396B14-F9D7-4ACC-AED3-6E88E76396F5}"/>
          </ac:spMkLst>
        </pc:spChg>
        <pc:spChg chg="mod">
          <ac:chgData name="Michael Bailit" userId="6e5c4604-85bf-41ef-8e97-4724b7d56589" providerId="ADAL" clId="{8BB73113-6407-4131-A001-87B76E9BB8BE}" dt="2021-08-15T21:22:39.691" v="475" actId="1076"/>
          <ac:spMkLst>
            <pc:docMk/>
            <pc:sldMk cId="423950463" sldId="4207"/>
            <ac:spMk id="5" creationId="{D3915D3D-656E-48AA-8D63-358A7E5AA453}"/>
          </ac:spMkLst>
        </pc:spChg>
      </pc:sldChg>
      <pc:sldChg chg="del">
        <pc:chgData name="Michael Bailit" userId="6e5c4604-85bf-41ef-8e97-4724b7d56589" providerId="ADAL" clId="{8BB73113-6407-4131-A001-87B76E9BB8BE}" dt="2021-08-22T19:02:17.755" v="5995" actId="2696"/>
        <pc:sldMkLst>
          <pc:docMk/>
          <pc:sldMk cId="1653089329" sldId="4208"/>
        </pc:sldMkLst>
      </pc:sldChg>
      <pc:sldChg chg="modSp del mod ord">
        <pc:chgData name="Michael Bailit" userId="6e5c4604-85bf-41ef-8e97-4724b7d56589" providerId="ADAL" clId="{8BB73113-6407-4131-A001-87B76E9BB8BE}" dt="2021-09-24T20:29:48.222" v="6160" actId="2696"/>
        <pc:sldMkLst>
          <pc:docMk/>
          <pc:sldMk cId="3749324346" sldId="4209"/>
        </pc:sldMkLst>
        <pc:spChg chg="mod">
          <ac:chgData name="Michael Bailit" userId="6e5c4604-85bf-41ef-8e97-4724b7d56589" providerId="ADAL" clId="{8BB73113-6407-4131-A001-87B76E9BB8BE}" dt="2021-08-22T19:02:52.801" v="6007" actId="6549"/>
          <ac:spMkLst>
            <pc:docMk/>
            <pc:sldMk cId="3749324346" sldId="4209"/>
            <ac:spMk id="3" creationId="{8E396B14-F9D7-4ACC-AED3-6E88E76396F5}"/>
          </ac:spMkLst>
        </pc:spChg>
        <pc:spChg chg="mod">
          <ac:chgData name="Michael Bailit" userId="6e5c4604-85bf-41ef-8e97-4724b7d56589" providerId="ADAL" clId="{8BB73113-6407-4131-A001-87B76E9BB8BE}" dt="2021-08-15T21:22:24.394" v="474" actId="1076"/>
          <ac:spMkLst>
            <pc:docMk/>
            <pc:sldMk cId="3749324346" sldId="4209"/>
            <ac:spMk id="5" creationId="{D3915D3D-656E-48AA-8D63-358A7E5AA453}"/>
          </ac:spMkLst>
        </pc:spChg>
      </pc:sldChg>
      <pc:sldChg chg="modSp mod">
        <pc:chgData name="Michael Bailit" userId="6e5c4604-85bf-41ef-8e97-4724b7d56589" providerId="ADAL" clId="{8BB73113-6407-4131-A001-87B76E9BB8BE}" dt="2021-10-04T17:34:13.925" v="7690" actId="6549"/>
        <pc:sldMkLst>
          <pc:docMk/>
          <pc:sldMk cId="3874728452" sldId="4209"/>
        </pc:sldMkLst>
        <pc:spChg chg="mod">
          <ac:chgData name="Michael Bailit" userId="6e5c4604-85bf-41ef-8e97-4724b7d56589" providerId="ADAL" clId="{8BB73113-6407-4131-A001-87B76E9BB8BE}" dt="2021-10-04T17:34:13.925" v="7690" actId="6549"/>
          <ac:spMkLst>
            <pc:docMk/>
            <pc:sldMk cId="3874728452" sldId="4209"/>
            <ac:spMk id="3" creationId="{789EBB61-BF5A-4C35-881F-E12FEF30E1AF}"/>
          </ac:spMkLst>
        </pc:spChg>
      </pc:sldChg>
      <pc:sldChg chg="addSp modSp add mod">
        <pc:chgData name="Michael Bailit" userId="6e5c4604-85bf-41ef-8e97-4724b7d56589" providerId="ADAL" clId="{8BB73113-6407-4131-A001-87B76E9BB8BE}" dt="2021-08-15T21:38:53.287" v="1699" actId="20577"/>
        <pc:sldMkLst>
          <pc:docMk/>
          <pc:sldMk cId="1160267274" sldId="4210"/>
        </pc:sldMkLst>
        <pc:spChg chg="mod">
          <ac:chgData name="Michael Bailit" userId="6e5c4604-85bf-41ef-8e97-4724b7d56589" providerId="ADAL" clId="{8BB73113-6407-4131-A001-87B76E9BB8BE}" dt="2021-08-15T21:34:37.734" v="1292" actId="20577"/>
          <ac:spMkLst>
            <pc:docMk/>
            <pc:sldMk cId="1160267274" sldId="4210"/>
            <ac:spMk id="2" creationId="{CE520C66-4A72-4D9F-8CA2-37792391F489}"/>
          </ac:spMkLst>
        </pc:spChg>
        <pc:spChg chg="mod">
          <ac:chgData name="Michael Bailit" userId="6e5c4604-85bf-41ef-8e97-4724b7d56589" providerId="ADAL" clId="{8BB73113-6407-4131-A001-87B76E9BB8BE}" dt="2021-08-15T21:38:53.287" v="1699" actId="20577"/>
          <ac:spMkLst>
            <pc:docMk/>
            <pc:sldMk cId="1160267274" sldId="4210"/>
            <ac:spMk id="3" creationId="{789EBB61-BF5A-4C35-881F-E12FEF30E1AF}"/>
          </ac:spMkLst>
        </pc:spChg>
        <pc:picChg chg="add mod">
          <ac:chgData name="Michael Bailit" userId="6e5c4604-85bf-41ef-8e97-4724b7d56589" providerId="ADAL" clId="{8BB73113-6407-4131-A001-87B76E9BB8BE}" dt="2021-08-15T21:37:12.902" v="1455" actId="1076"/>
          <ac:picMkLst>
            <pc:docMk/>
            <pc:sldMk cId="1160267274" sldId="4210"/>
            <ac:picMk id="4" creationId="{71FCC68C-33AC-419C-B324-E17F266560A4}"/>
          </ac:picMkLst>
        </pc:picChg>
      </pc:sldChg>
      <pc:sldChg chg="new del">
        <pc:chgData name="Michael Bailit" userId="6e5c4604-85bf-41ef-8e97-4724b7d56589" providerId="ADAL" clId="{8BB73113-6407-4131-A001-87B76E9BB8BE}" dt="2021-08-15T21:33:23.408" v="1208" actId="680"/>
        <pc:sldMkLst>
          <pc:docMk/>
          <pc:sldMk cId="1266219989" sldId="4210"/>
        </pc:sldMkLst>
      </pc:sldChg>
      <pc:sldChg chg="delSp modSp add del mod">
        <pc:chgData name="Michael Bailit" userId="6e5c4604-85bf-41ef-8e97-4724b7d56589" providerId="ADAL" clId="{8BB73113-6407-4131-A001-87B76E9BB8BE}" dt="2021-08-15T21:42:36.888" v="1723" actId="2696"/>
        <pc:sldMkLst>
          <pc:docMk/>
          <pc:sldMk cId="2261002705" sldId="4211"/>
        </pc:sldMkLst>
        <pc:spChg chg="mod">
          <ac:chgData name="Michael Bailit" userId="6e5c4604-85bf-41ef-8e97-4724b7d56589" providerId="ADAL" clId="{8BB73113-6407-4131-A001-87B76E9BB8BE}" dt="2021-08-15T21:39:21.306" v="1710" actId="12"/>
          <ac:spMkLst>
            <pc:docMk/>
            <pc:sldMk cId="2261002705" sldId="4211"/>
            <ac:spMk id="3" creationId="{789EBB61-BF5A-4C35-881F-E12FEF30E1AF}"/>
          </ac:spMkLst>
        </pc:spChg>
        <pc:picChg chg="del mod">
          <ac:chgData name="Michael Bailit" userId="6e5c4604-85bf-41ef-8e97-4724b7d56589" providerId="ADAL" clId="{8BB73113-6407-4131-A001-87B76E9BB8BE}" dt="2021-08-15T21:39:03.274" v="1702" actId="21"/>
          <ac:picMkLst>
            <pc:docMk/>
            <pc:sldMk cId="2261002705" sldId="4211"/>
            <ac:picMk id="4" creationId="{71FCC68C-33AC-419C-B324-E17F266560A4}"/>
          </ac:picMkLst>
        </pc:picChg>
      </pc:sldChg>
      <pc:sldChg chg="modSp add mod addCm delCm modCm">
        <pc:chgData name="Michael Bailit" userId="6e5c4604-85bf-41ef-8e97-4724b7d56589" providerId="ADAL" clId="{8BB73113-6407-4131-A001-87B76E9BB8BE}" dt="2021-10-04T18:15:08.951" v="7695" actId="1592"/>
        <pc:sldMkLst>
          <pc:docMk/>
          <pc:sldMk cId="388742480" sldId="4212"/>
        </pc:sldMkLst>
        <pc:spChg chg="mod">
          <ac:chgData name="Michael Bailit" userId="6e5c4604-85bf-41ef-8e97-4724b7d56589" providerId="ADAL" clId="{8BB73113-6407-4131-A001-87B76E9BB8BE}" dt="2021-10-01T02:20:44.251" v="7686" actId="20577"/>
          <ac:spMkLst>
            <pc:docMk/>
            <pc:sldMk cId="388742480" sldId="4212"/>
            <ac:spMk id="3" creationId="{789EBB61-BF5A-4C35-881F-E12FEF30E1AF}"/>
          </ac:spMkLst>
        </pc:spChg>
      </pc:sldChg>
      <pc:sldChg chg="modSp add mod addCm delCm modCm">
        <pc:chgData name="Michael Bailit" userId="6e5c4604-85bf-41ef-8e97-4724b7d56589" providerId="ADAL" clId="{8BB73113-6407-4131-A001-87B76E9BB8BE}" dt="2021-09-28T00:28:36.039" v="6711" actId="948"/>
        <pc:sldMkLst>
          <pc:docMk/>
          <pc:sldMk cId="101794236" sldId="4213"/>
        </pc:sldMkLst>
        <pc:spChg chg="mod">
          <ac:chgData name="Michael Bailit" userId="6e5c4604-85bf-41ef-8e97-4724b7d56589" providerId="ADAL" clId="{8BB73113-6407-4131-A001-87B76E9BB8BE}" dt="2021-08-22T19:39:10.087" v="6036" actId="20577"/>
          <ac:spMkLst>
            <pc:docMk/>
            <pc:sldMk cId="101794236" sldId="4213"/>
            <ac:spMk id="2" creationId="{CE520C66-4A72-4D9F-8CA2-37792391F489}"/>
          </ac:spMkLst>
        </pc:spChg>
        <pc:spChg chg="mod">
          <ac:chgData name="Michael Bailit" userId="6e5c4604-85bf-41ef-8e97-4724b7d56589" providerId="ADAL" clId="{8BB73113-6407-4131-A001-87B76E9BB8BE}" dt="2021-09-28T00:28:36.039" v="6711" actId="948"/>
          <ac:spMkLst>
            <pc:docMk/>
            <pc:sldMk cId="101794236" sldId="4213"/>
            <ac:spMk id="3" creationId="{789EBB61-BF5A-4C35-881F-E12FEF30E1AF}"/>
          </ac:spMkLst>
        </pc:spChg>
      </pc:sldChg>
      <pc:sldChg chg="modSp add mod addCm delCm modCm">
        <pc:chgData name="Michael Bailit" userId="6e5c4604-85bf-41ef-8e97-4724b7d56589" providerId="ADAL" clId="{8BB73113-6407-4131-A001-87B76E9BB8BE}" dt="2021-09-26T14:41:42.937" v="6541" actId="6549"/>
        <pc:sldMkLst>
          <pc:docMk/>
          <pc:sldMk cId="456907061" sldId="4214"/>
        </pc:sldMkLst>
        <pc:spChg chg="mod">
          <ac:chgData name="Michael Bailit" userId="6e5c4604-85bf-41ef-8e97-4724b7d56589" providerId="ADAL" clId="{8BB73113-6407-4131-A001-87B76E9BB8BE}" dt="2021-08-15T22:12:21.609" v="3286" actId="20577"/>
          <ac:spMkLst>
            <pc:docMk/>
            <pc:sldMk cId="456907061" sldId="4214"/>
            <ac:spMk id="2" creationId="{CE520C66-4A72-4D9F-8CA2-37792391F489}"/>
          </ac:spMkLst>
        </pc:spChg>
        <pc:spChg chg="mod">
          <ac:chgData name="Michael Bailit" userId="6e5c4604-85bf-41ef-8e97-4724b7d56589" providerId="ADAL" clId="{8BB73113-6407-4131-A001-87B76E9BB8BE}" dt="2021-09-26T14:41:42.937" v="6541" actId="6549"/>
          <ac:spMkLst>
            <pc:docMk/>
            <pc:sldMk cId="456907061" sldId="4214"/>
            <ac:spMk id="3" creationId="{789EBB61-BF5A-4C35-881F-E12FEF30E1AF}"/>
          </ac:spMkLst>
        </pc:spChg>
      </pc:sldChg>
      <pc:sldChg chg="modSp add mod addCm modCm">
        <pc:chgData name="Michael Bailit" userId="6e5c4604-85bf-41ef-8e97-4724b7d56589" providerId="ADAL" clId="{8BB73113-6407-4131-A001-87B76E9BB8BE}" dt="2021-09-26T15:02:36.627" v="6571"/>
        <pc:sldMkLst>
          <pc:docMk/>
          <pc:sldMk cId="3350946129" sldId="4215"/>
        </pc:sldMkLst>
        <pc:spChg chg="mod">
          <ac:chgData name="Michael Bailit" userId="6e5c4604-85bf-41ef-8e97-4724b7d56589" providerId="ADAL" clId="{8BB73113-6407-4131-A001-87B76E9BB8BE}" dt="2021-08-15T22:29:09.283" v="4009" actId="20577"/>
          <ac:spMkLst>
            <pc:docMk/>
            <pc:sldMk cId="3350946129" sldId="4215"/>
            <ac:spMk id="2" creationId="{CE520C66-4A72-4D9F-8CA2-37792391F489}"/>
          </ac:spMkLst>
        </pc:spChg>
        <pc:spChg chg="mod">
          <ac:chgData name="Michael Bailit" userId="6e5c4604-85bf-41ef-8e97-4724b7d56589" providerId="ADAL" clId="{8BB73113-6407-4131-A001-87B76E9BB8BE}" dt="2021-08-17T19:13:10.406" v="4617" actId="255"/>
          <ac:spMkLst>
            <pc:docMk/>
            <pc:sldMk cId="3350946129" sldId="4215"/>
            <ac:spMk id="3" creationId="{789EBB61-BF5A-4C35-881F-E12FEF30E1AF}"/>
          </ac:spMkLst>
        </pc:spChg>
      </pc:sldChg>
      <pc:sldChg chg="modSp add mod addCm delCm modCm">
        <pc:chgData name="Michael Bailit" userId="6e5c4604-85bf-41ef-8e97-4724b7d56589" providerId="ADAL" clId="{8BB73113-6407-4131-A001-87B76E9BB8BE}" dt="2021-09-28T00:31:04.634" v="6714"/>
        <pc:sldMkLst>
          <pc:docMk/>
          <pc:sldMk cId="2951349737" sldId="4216"/>
        </pc:sldMkLst>
        <pc:spChg chg="mod">
          <ac:chgData name="Michael Bailit" userId="6e5c4604-85bf-41ef-8e97-4724b7d56589" providerId="ADAL" clId="{8BB73113-6407-4131-A001-87B76E9BB8BE}" dt="2021-09-26T14:46:17.128" v="6557" actId="20577"/>
          <ac:spMkLst>
            <pc:docMk/>
            <pc:sldMk cId="2951349737" sldId="4216"/>
            <ac:spMk id="3" creationId="{789EBB61-BF5A-4C35-881F-E12FEF30E1AF}"/>
          </ac:spMkLst>
        </pc:spChg>
      </pc:sldChg>
      <pc:sldChg chg="modSp mod delCm">
        <pc:chgData name="Michael Bailit" userId="6e5c4604-85bf-41ef-8e97-4724b7d56589" providerId="ADAL" clId="{8BB73113-6407-4131-A001-87B76E9BB8BE}" dt="2021-09-28T00:26:49.898" v="6708" actId="20577"/>
        <pc:sldMkLst>
          <pc:docMk/>
          <pc:sldMk cId="2259802574" sldId="4219"/>
        </pc:sldMkLst>
        <pc:spChg chg="mod">
          <ac:chgData name="Michael Bailit" userId="6e5c4604-85bf-41ef-8e97-4724b7d56589" providerId="ADAL" clId="{8BB73113-6407-4131-A001-87B76E9BB8BE}" dt="2021-09-24T20:33:28.154" v="6251" actId="20577"/>
          <ac:spMkLst>
            <pc:docMk/>
            <pc:sldMk cId="2259802574" sldId="4219"/>
            <ac:spMk id="2" creationId="{CE520C66-4A72-4D9F-8CA2-37792391F489}"/>
          </ac:spMkLst>
        </pc:spChg>
        <pc:spChg chg="mod">
          <ac:chgData name="Michael Bailit" userId="6e5c4604-85bf-41ef-8e97-4724b7d56589" providerId="ADAL" clId="{8BB73113-6407-4131-A001-87B76E9BB8BE}" dt="2021-09-28T00:26:49.898" v="6708" actId="20577"/>
          <ac:spMkLst>
            <pc:docMk/>
            <pc:sldMk cId="2259802574" sldId="4219"/>
            <ac:spMk id="3" creationId="{789EBB61-BF5A-4C35-881F-E12FEF30E1AF}"/>
          </ac:spMkLst>
        </pc:spChg>
      </pc:sldChg>
      <pc:sldChg chg="modSp mod delCm">
        <pc:chgData name="Michael Bailit" userId="6e5c4604-85bf-41ef-8e97-4724b7d56589" providerId="ADAL" clId="{8BB73113-6407-4131-A001-87B76E9BB8BE}" dt="2021-09-24T20:55:16.446" v="6504" actId="20577"/>
        <pc:sldMkLst>
          <pc:docMk/>
          <pc:sldMk cId="3272828450" sldId="4220"/>
        </pc:sldMkLst>
        <pc:graphicFrameChg chg="modGraphic">
          <ac:chgData name="Michael Bailit" userId="6e5c4604-85bf-41ef-8e97-4724b7d56589" providerId="ADAL" clId="{8BB73113-6407-4131-A001-87B76E9BB8BE}" dt="2021-09-24T20:55:16.446" v="6504" actId="20577"/>
          <ac:graphicFrameMkLst>
            <pc:docMk/>
            <pc:sldMk cId="3272828450" sldId="4220"/>
            <ac:graphicFrameMk id="4" creationId="{2AF9F872-4DEB-4E47-8446-999F8787953A}"/>
          </ac:graphicFrameMkLst>
        </pc:graphicFrameChg>
      </pc:sldChg>
      <pc:sldChg chg="modSp mod">
        <pc:chgData name="Michael Bailit" userId="6e5c4604-85bf-41ef-8e97-4724b7d56589" providerId="ADAL" clId="{8BB73113-6407-4131-A001-87B76E9BB8BE}" dt="2021-09-26T15:05:38.054" v="6630" actId="6549"/>
        <pc:sldMkLst>
          <pc:docMk/>
          <pc:sldMk cId="2586545467" sldId="4221"/>
        </pc:sldMkLst>
        <pc:spChg chg="mod">
          <ac:chgData name="Michael Bailit" userId="6e5c4604-85bf-41ef-8e97-4724b7d56589" providerId="ADAL" clId="{8BB73113-6407-4131-A001-87B76E9BB8BE}" dt="2021-09-26T15:05:38.054" v="6630" actId="6549"/>
          <ac:spMkLst>
            <pc:docMk/>
            <pc:sldMk cId="2586545467" sldId="4221"/>
            <ac:spMk id="5" creationId="{4321D1E9-239E-4A34-9320-636455523AC6}"/>
          </ac:spMkLst>
        </pc:spChg>
      </pc:sldChg>
      <pc:sldChg chg="modSp mod addCm modCm">
        <pc:chgData name="Michael Bailit" userId="6e5c4604-85bf-41ef-8e97-4724b7d56589" providerId="ADAL" clId="{8BB73113-6407-4131-A001-87B76E9BB8BE}" dt="2021-09-26T15:02:13.422" v="6569"/>
        <pc:sldMkLst>
          <pc:docMk/>
          <pc:sldMk cId="981816370" sldId="4222"/>
        </pc:sldMkLst>
        <pc:spChg chg="mod">
          <ac:chgData name="Michael Bailit" userId="6e5c4604-85bf-41ef-8e97-4724b7d56589" providerId="ADAL" clId="{8BB73113-6407-4131-A001-87B76E9BB8BE}" dt="2021-09-24T20:25:01.481" v="6095" actId="20577"/>
          <ac:spMkLst>
            <pc:docMk/>
            <pc:sldMk cId="981816370" sldId="4222"/>
            <ac:spMk id="3" creationId="{8E396B14-F9D7-4ACC-AED3-6E88E76396F5}"/>
          </ac:spMkLst>
        </pc:spChg>
        <pc:spChg chg="mod">
          <ac:chgData name="Michael Bailit" userId="6e5c4604-85bf-41ef-8e97-4724b7d56589" providerId="ADAL" clId="{8BB73113-6407-4131-A001-87B76E9BB8BE}" dt="2021-09-24T20:23:20.989" v="6053" actId="1076"/>
          <ac:spMkLst>
            <pc:docMk/>
            <pc:sldMk cId="981816370" sldId="4222"/>
            <ac:spMk id="5" creationId="{D3915D3D-656E-48AA-8D63-358A7E5AA453}"/>
          </ac:spMkLst>
        </pc:spChg>
      </pc:sldChg>
      <pc:sldChg chg="del">
        <pc:chgData name="Michael Bailit" userId="6e5c4604-85bf-41ef-8e97-4724b7d56589" providerId="ADAL" clId="{8BB73113-6407-4131-A001-87B76E9BB8BE}" dt="2021-09-24T20:26:09.269" v="6138" actId="2696"/>
        <pc:sldMkLst>
          <pc:docMk/>
          <pc:sldMk cId="3698867823" sldId="4223"/>
        </pc:sldMkLst>
      </pc:sldChg>
      <pc:sldChg chg="del">
        <pc:chgData name="Michael Bailit" userId="6e5c4604-85bf-41ef-8e97-4724b7d56589" providerId="ADAL" clId="{8BB73113-6407-4131-A001-87B76E9BB8BE}" dt="2021-09-24T20:26:54.904" v="6142" actId="2696"/>
        <pc:sldMkLst>
          <pc:docMk/>
          <pc:sldMk cId="1334119044" sldId="4224"/>
        </pc:sldMkLst>
      </pc:sldChg>
      <pc:sldChg chg="del">
        <pc:chgData name="Michael Bailit" userId="6e5c4604-85bf-41ef-8e97-4724b7d56589" providerId="ADAL" clId="{8BB73113-6407-4131-A001-87B76E9BB8BE}" dt="2021-09-24T20:27:25.604" v="6145" actId="47"/>
        <pc:sldMkLst>
          <pc:docMk/>
          <pc:sldMk cId="810188915" sldId="4225"/>
        </pc:sldMkLst>
      </pc:sldChg>
      <pc:sldChg chg="del">
        <pc:chgData name="Michael Bailit" userId="6e5c4604-85bf-41ef-8e97-4724b7d56589" providerId="ADAL" clId="{8BB73113-6407-4131-A001-87B76E9BB8BE}" dt="2021-09-24T20:27:12.963" v="6143" actId="2696"/>
        <pc:sldMkLst>
          <pc:docMk/>
          <pc:sldMk cId="4161386097" sldId="4226"/>
        </pc:sldMkLst>
      </pc:sldChg>
      <pc:sldChg chg="del">
        <pc:chgData name="Michael Bailit" userId="6e5c4604-85bf-41ef-8e97-4724b7d56589" providerId="ADAL" clId="{8BB73113-6407-4131-A001-87B76E9BB8BE}" dt="2021-09-24T20:27:54.089" v="6148" actId="2696"/>
        <pc:sldMkLst>
          <pc:docMk/>
          <pc:sldMk cId="4055681071" sldId="4227"/>
        </pc:sldMkLst>
      </pc:sldChg>
      <pc:sldChg chg="del">
        <pc:chgData name="Michael Bailit" userId="6e5c4604-85bf-41ef-8e97-4724b7d56589" providerId="ADAL" clId="{8BB73113-6407-4131-A001-87B76E9BB8BE}" dt="2021-09-24T20:28:20.981" v="6151" actId="2696"/>
        <pc:sldMkLst>
          <pc:docMk/>
          <pc:sldMk cId="1309747629" sldId="4228"/>
        </pc:sldMkLst>
      </pc:sldChg>
      <pc:sldChg chg="modSp mod">
        <pc:chgData name="Michael Bailit" userId="6e5c4604-85bf-41ef-8e97-4724b7d56589" providerId="ADAL" clId="{8BB73113-6407-4131-A001-87B76E9BB8BE}" dt="2021-09-24T20:54:00.354" v="6491" actId="14100"/>
        <pc:sldMkLst>
          <pc:docMk/>
          <pc:sldMk cId="3830092736" sldId="4229"/>
        </pc:sldMkLst>
        <pc:spChg chg="mod">
          <ac:chgData name="Michael Bailit" userId="6e5c4604-85bf-41ef-8e97-4724b7d56589" providerId="ADAL" clId="{8BB73113-6407-4131-A001-87B76E9BB8BE}" dt="2021-09-24T20:54:00.354" v="6491" actId="14100"/>
          <ac:spMkLst>
            <pc:docMk/>
            <pc:sldMk cId="3830092736" sldId="4229"/>
            <ac:spMk id="3" creationId="{789EBB61-BF5A-4C35-881F-E12FEF30E1AF}"/>
          </ac:spMkLst>
        </pc:spChg>
      </pc:sldChg>
      <pc:sldChg chg="modSp add mod">
        <pc:chgData name="Michael Bailit" userId="6e5c4604-85bf-41ef-8e97-4724b7d56589" providerId="ADAL" clId="{8BB73113-6407-4131-A001-87B76E9BB8BE}" dt="2021-09-24T20:26:35.726" v="6139" actId="1076"/>
        <pc:sldMkLst>
          <pc:docMk/>
          <pc:sldMk cId="2566817829" sldId="4230"/>
        </pc:sldMkLst>
        <pc:spChg chg="mod">
          <ac:chgData name="Michael Bailit" userId="6e5c4604-85bf-41ef-8e97-4724b7d56589" providerId="ADAL" clId="{8BB73113-6407-4131-A001-87B76E9BB8BE}" dt="2021-09-24T20:26:35.726" v="6139" actId="1076"/>
          <ac:spMkLst>
            <pc:docMk/>
            <pc:sldMk cId="2566817829" sldId="4230"/>
            <ac:spMk id="5" creationId="{D3915D3D-656E-48AA-8D63-358A7E5AA453}"/>
          </ac:spMkLst>
        </pc:spChg>
      </pc:sldChg>
      <pc:sldChg chg="modSp add mod">
        <pc:chgData name="Michael Bailit" userId="6e5c4604-85bf-41ef-8e97-4724b7d56589" providerId="ADAL" clId="{8BB73113-6407-4131-A001-87B76E9BB8BE}" dt="2021-09-28T00:50:08.111" v="7115" actId="14100"/>
        <pc:sldMkLst>
          <pc:docMk/>
          <pc:sldMk cId="2716318529" sldId="4231"/>
        </pc:sldMkLst>
        <pc:spChg chg="mod">
          <ac:chgData name="Michael Bailit" userId="6e5c4604-85bf-41ef-8e97-4724b7d56589" providerId="ADAL" clId="{8BB73113-6407-4131-A001-87B76E9BB8BE}" dt="2021-09-28T00:50:08.111" v="7115" actId="14100"/>
          <ac:spMkLst>
            <pc:docMk/>
            <pc:sldMk cId="2716318529" sldId="4231"/>
            <ac:spMk id="5" creationId="{D3915D3D-656E-48AA-8D63-358A7E5AA453}"/>
          </ac:spMkLst>
        </pc:spChg>
      </pc:sldChg>
      <pc:sldChg chg="modSp mod">
        <pc:chgData name="Michael Bailit" userId="6e5c4604-85bf-41ef-8e97-4724b7d56589" providerId="ADAL" clId="{8BB73113-6407-4131-A001-87B76E9BB8BE}" dt="2021-09-28T00:50:00.300" v="7114" actId="14100"/>
        <pc:sldMkLst>
          <pc:docMk/>
          <pc:sldMk cId="4085329619" sldId="4232"/>
        </pc:sldMkLst>
        <pc:spChg chg="mod">
          <ac:chgData name="Michael Bailit" userId="6e5c4604-85bf-41ef-8e97-4724b7d56589" providerId="ADAL" clId="{8BB73113-6407-4131-A001-87B76E9BB8BE}" dt="2021-09-28T00:50:00.300" v="7114" actId="14100"/>
          <ac:spMkLst>
            <pc:docMk/>
            <pc:sldMk cId="4085329619" sldId="4232"/>
            <ac:spMk id="5" creationId="{D3915D3D-656E-48AA-8D63-358A7E5AA453}"/>
          </ac:spMkLst>
        </pc:spChg>
      </pc:sldChg>
      <pc:sldChg chg="modSp mod">
        <pc:chgData name="Michael Bailit" userId="6e5c4604-85bf-41ef-8e97-4724b7d56589" providerId="ADAL" clId="{8BB73113-6407-4131-A001-87B76E9BB8BE}" dt="2021-09-28T00:49:53.218" v="7113" actId="14100"/>
        <pc:sldMkLst>
          <pc:docMk/>
          <pc:sldMk cId="1974950293" sldId="4233"/>
        </pc:sldMkLst>
        <pc:spChg chg="mod">
          <ac:chgData name="Michael Bailit" userId="6e5c4604-85bf-41ef-8e97-4724b7d56589" providerId="ADAL" clId="{8BB73113-6407-4131-A001-87B76E9BB8BE}" dt="2021-09-28T00:49:53.218" v="7113" actId="14100"/>
          <ac:spMkLst>
            <pc:docMk/>
            <pc:sldMk cId="1974950293" sldId="4233"/>
            <ac:spMk id="5" creationId="{D3915D3D-656E-48AA-8D63-358A7E5AA453}"/>
          </ac:spMkLst>
        </pc:spChg>
      </pc:sldChg>
      <pc:sldChg chg="modSp add mod">
        <pc:chgData name="Michael Bailit" userId="6e5c4604-85bf-41ef-8e97-4724b7d56589" providerId="ADAL" clId="{8BB73113-6407-4131-A001-87B76E9BB8BE}" dt="2021-09-28T00:49:44.400" v="7112" actId="14100"/>
        <pc:sldMkLst>
          <pc:docMk/>
          <pc:sldMk cId="752048555" sldId="4234"/>
        </pc:sldMkLst>
        <pc:spChg chg="mod">
          <ac:chgData name="Michael Bailit" userId="6e5c4604-85bf-41ef-8e97-4724b7d56589" providerId="ADAL" clId="{8BB73113-6407-4131-A001-87B76E9BB8BE}" dt="2021-09-28T00:49:44.400" v="7112" actId="14100"/>
          <ac:spMkLst>
            <pc:docMk/>
            <pc:sldMk cId="752048555" sldId="4234"/>
            <ac:spMk id="5" creationId="{D3915D3D-656E-48AA-8D63-358A7E5AA453}"/>
          </ac:spMkLst>
        </pc:spChg>
      </pc:sldChg>
      <pc:sldChg chg="modSp mod">
        <pc:chgData name="Michael Bailit" userId="6e5c4604-85bf-41ef-8e97-4724b7d56589" providerId="ADAL" clId="{8BB73113-6407-4131-A001-87B76E9BB8BE}" dt="2021-09-24T20:28:18.079" v="6150" actId="1076"/>
        <pc:sldMkLst>
          <pc:docMk/>
          <pc:sldMk cId="2786514536" sldId="4235"/>
        </pc:sldMkLst>
        <pc:spChg chg="mod">
          <ac:chgData name="Michael Bailit" userId="6e5c4604-85bf-41ef-8e97-4724b7d56589" providerId="ADAL" clId="{8BB73113-6407-4131-A001-87B76E9BB8BE}" dt="2021-09-24T20:28:18.079" v="6150" actId="1076"/>
          <ac:spMkLst>
            <pc:docMk/>
            <pc:sldMk cId="2786514536" sldId="4235"/>
            <ac:spMk id="5" creationId="{D3915D3D-656E-48AA-8D63-358A7E5AA453}"/>
          </ac:spMkLst>
        </pc:spChg>
      </pc:sldChg>
      <pc:sldChg chg="modSp mod">
        <pc:chgData name="Michael Bailit" userId="6e5c4604-85bf-41ef-8e97-4724b7d56589" providerId="ADAL" clId="{8BB73113-6407-4131-A001-87B76E9BB8BE}" dt="2021-09-28T00:49:32.820" v="7110" actId="14100"/>
        <pc:sldMkLst>
          <pc:docMk/>
          <pc:sldMk cId="2361723065" sldId="4236"/>
        </pc:sldMkLst>
        <pc:spChg chg="mod">
          <ac:chgData name="Michael Bailit" userId="6e5c4604-85bf-41ef-8e97-4724b7d56589" providerId="ADAL" clId="{8BB73113-6407-4131-A001-87B76E9BB8BE}" dt="2021-09-28T00:49:32.820" v="7110" actId="14100"/>
          <ac:spMkLst>
            <pc:docMk/>
            <pc:sldMk cId="2361723065" sldId="4236"/>
            <ac:spMk id="5" creationId="{D3915D3D-656E-48AA-8D63-358A7E5AA453}"/>
          </ac:spMkLst>
        </pc:spChg>
      </pc:sldChg>
      <pc:sldChg chg="new del">
        <pc:chgData name="Michael Bailit" userId="6e5c4604-85bf-41ef-8e97-4724b7d56589" providerId="ADAL" clId="{8BB73113-6407-4131-A001-87B76E9BB8BE}" dt="2021-09-24T20:29:06.247" v="6155" actId="2696"/>
        <pc:sldMkLst>
          <pc:docMk/>
          <pc:sldMk cId="2223094861" sldId="4237"/>
        </pc:sldMkLst>
      </pc:sldChg>
      <pc:sldChg chg="modSp new mod">
        <pc:chgData name="Michael Bailit" userId="6e5c4604-85bf-41ef-8e97-4724b7d56589" providerId="ADAL" clId="{8BB73113-6407-4131-A001-87B76E9BB8BE}" dt="2021-09-28T00:40:34.606" v="6730" actId="255"/>
        <pc:sldMkLst>
          <pc:docMk/>
          <pc:sldMk cId="2839128775" sldId="4238"/>
        </pc:sldMkLst>
        <pc:spChg chg="mod">
          <ac:chgData name="Michael Bailit" userId="6e5c4604-85bf-41ef-8e97-4724b7d56589" providerId="ADAL" clId="{8BB73113-6407-4131-A001-87B76E9BB8BE}" dt="2021-09-26T15:07:10.837" v="6666" actId="20577"/>
          <ac:spMkLst>
            <pc:docMk/>
            <pc:sldMk cId="2839128775" sldId="4238"/>
            <ac:spMk id="2" creationId="{7686263A-6885-45F7-8662-A459F70A581C}"/>
          </ac:spMkLst>
        </pc:spChg>
        <pc:spChg chg="mod">
          <ac:chgData name="Michael Bailit" userId="6e5c4604-85bf-41ef-8e97-4724b7d56589" providerId="ADAL" clId="{8BB73113-6407-4131-A001-87B76E9BB8BE}" dt="2021-09-28T00:40:34.606" v="6730" actId="255"/>
          <ac:spMkLst>
            <pc:docMk/>
            <pc:sldMk cId="2839128775" sldId="4238"/>
            <ac:spMk id="3" creationId="{55014A5E-031F-4DE3-B451-C3C03ED09B39}"/>
          </ac:spMkLst>
        </pc:spChg>
        <pc:graphicFrameChg chg="mod modGraphic">
          <ac:chgData name="Michael Bailit" userId="6e5c4604-85bf-41ef-8e97-4724b7d56589" providerId="ADAL" clId="{8BB73113-6407-4131-A001-87B76E9BB8BE}" dt="2021-09-28T00:40:23.250" v="6728" actId="1076"/>
          <ac:graphicFrameMkLst>
            <pc:docMk/>
            <pc:sldMk cId="2839128775" sldId="4238"/>
            <ac:graphicFrameMk id="4" creationId="{B9531BC4-DF61-4DE0-AC27-B6AB243BEE2D}"/>
          </ac:graphicFrameMkLst>
        </pc:graphicFrameChg>
      </pc:sldChg>
      <pc:sldChg chg="modSp add mod">
        <pc:chgData name="Michael Bailit" userId="6e5c4604-85bf-41ef-8e97-4724b7d56589" providerId="ADAL" clId="{8BB73113-6407-4131-A001-87B76E9BB8BE}" dt="2021-09-28T00:44:47.133" v="6750" actId="14100"/>
        <pc:sldMkLst>
          <pc:docMk/>
          <pc:sldMk cId="2502113331" sldId="4239"/>
        </pc:sldMkLst>
        <pc:spChg chg="mod">
          <ac:chgData name="Michael Bailit" userId="6e5c4604-85bf-41ef-8e97-4724b7d56589" providerId="ADAL" clId="{8BB73113-6407-4131-A001-87B76E9BB8BE}" dt="2021-09-28T00:44:47.133" v="6750" actId="14100"/>
          <ac:spMkLst>
            <pc:docMk/>
            <pc:sldMk cId="2502113331" sldId="4239"/>
            <ac:spMk id="5" creationId="{D3915D3D-656E-48AA-8D63-358A7E5AA453}"/>
          </ac:spMkLst>
        </pc:spChg>
      </pc:sldChg>
      <pc:sldChg chg="modSp mod">
        <pc:chgData name="Michael Bailit" userId="6e5c4604-85bf-41ef-8e97-4724b7d56589" providerId="ADAL" clId="{8BB73113-6407-4131-A001-87B76E9BB8BE}" dt="2021-09-28T00:45:21.005" v="6752" actId="14100"/>
        <pc:sldMkLst>
          <pc:docMk/>
          <pc:sldMk cId="2202008374" sldId="4240"/>
        </pc:sldMkLst>
        <pc:spChg chg="mod">
          <ac:chgData name="Michael Bailit" userId="6e5c4604-85bf-41ef-8e97-4724b7d56589" providerId="ADAL" clId="{8BB73113-6407-4131-A001-87B76E9BB8BE}" dt="2021-09-28T00:45:21.005" v="6752" actId="14100"/>
          <ac:spMkLst>
            <pc:docMk/>
            <pc:sldMk cId="2202008374" sldId="4240"/>
            <ac:spMk id="5" creationId="{D3915D3D-656E-48AA-8D63-358A7E5AA453}"/>
          </ac:spMkLst>
        </pc:spChg>
      </pc:sldChg>
      <pc:sldChg chg="modSp mod">
        <pc:chgData name="Michael Bailit" userId="6e5c4604-85bf-41ef-8e97-4724b7d56589" providerId="ADAL" clId="{8BB73113-6407-4131-A001-87B76E9BB8BE}" dt="2021-10-04T17:35:24.299" v="7694" actId="1076"/>
        <pc:sldMkLst>
          <pc:docMk/>
          <pc:sldMk cId="1832614513" sldId="4244"/>
        </pc:sldMkLst>
        <pc:spChg chg="mod">
          <ac:chgData name="Michael Bailit" userId="6e5c4604-85bf-41ef-8e97-4724b7d56589" providerId="ADAL" clId="{8BB73113-6407-4131-A001-87B76E9BB8BE}" dt="2021-10-04T17:35:24.299" v="7694" actId="1076"/>
          <ac:spMkLst>
            <pc:docMk/>
            <pc:sldMk cId="1832614513" sldId="4244"/>
            <ac:spMk id="6" creationId="{EB7CC78D-0068-4380-9765-107948F7BFA1}"/>
          </ac:spMkLst>
        </pc:spChg>
      </pc:sldChg>
      <pc:sldChg chg="modSp mod">
        <pc:chgData name="Michael Bailit" userId="6e5c4604-85bf-41ef-8e97-4724b7d56589" providerId="ADAL" clId="{8BB73113-6407-4131-A001-87B76E9BB8BE}" dt="2021-09-28T00:41:12.091" v="6738" actId="20577"/>
        <pc:sldMkLst>
          <pc:docMk/>
          <pc:sldMk cId="985794643" sldId="4246"/>
        </pc:sldMkLst>
        <pc:spChg chg="mod">
          <ac:chgData name="Michael Bailit" userId="6e5c4604-85bf-41ef-8e97-4724b7d56589" providerId="ADAL" clId="{8BB73113-6407-4131-A001-87B76E9BB8BE}" dt="2021-09-28T00:41:12.091" v="6738" actId="20577"/>
          <ac:spMkLst>
            <pc:docMk/>
            <pc:sldMk cId="985794643" sldId="4246"/>
            <ac:spMk id="3" creationId="{55014A5E-031F-4DE3-B451-C3C03ED09B39}"/>
          </ac:spMkLst>
        </pc:spChg>
        <pc:graphicFrameChg chg="mod modGraphic">
          <ac:chgData name="Michael Bailit" userId="6e5c4604-85bf-41ef-8e97-4724b7d56589" providerId="ADAL" clId="{8BB73113-6407-4131-A001-87B76E9BB8BE}" dt="2021-09-28T00:40:15.434" v="6727" actId="1076"/>
          <ac:graphicFrameMkLst>
            <pc:docMk/>
            <pc:sldMk cId="985794643" sldId="4246"/>
            <ac:graphicFrameMk id="5" creationId="{1167D36F-5494-405D-9655-FE543DE4E070}"/>
          </ac:graphicFrameMkLst>
        </pc:graphicFrameChg>
      </pc:sldChg>
      <pc:sldChg chg="modSp mod">
        <pc:chgData name="Michael Bailit" userId="6e5c4604-85bf-41ef-8e97-4724b7d56589" providerId="ADAL" clId="{8BB73113-6407-4131-A001-87B76E9BB8BE}" dt="2021-09-28T00:34:07.730" v="6720" actId="948"/>
        <pc:sldMkLst>
          <pc:docMk/>
          <pc:sldMk cId="1478678677" sldId="4247"/>
        </pc:sldMkLst>
        <pc:spChg chg="mod">
          <ac:chgData name="Michael Bailit" userId="6e5c4604-85bf-41ef-8e97-4724b7d56589" providerId="ADAL" clId="{8BB73113-6407-4131-A001-87B76E9BB8BE}" dt="2021-09-28T00:34:07.730" v="6720" actId="948"/>
          <ac:spMkLst>
            <pc:docMk/>
            <pc:sldMk cId="1478678677" sldId="4247"/>
            <ac:spMk id="3" creationId="{789EBB61-BF5A-4C35-881F-E12FEF30E1AF}"/>
          </ac:spMkLst>
        </pc:spChg>
      </pc:sldChg>
      <pc:sldChg chg="modSp mod">
        <pc:chgData name="Michael Bailit" userId="6e5c4604-85bf-41ef-8e97-4724b7d56589" providerId="ADAL" clId="{8BB73113-6407-4131-A001-87B76E9BB8BE}" dt="2021-09-28T00:41:24.666" v="6739" actId="20577"/>
        <pc:sldMkLst>
          <pc:docMk/>
          <pc:sldMk cId="3379444545" sldId="4249"/>
        </pc:sldMkLst>
        <pc:spChg chg="mod">
          <ac:chgData name="Michael Bailit" userId="6e5c4604-85bf-41ef-8e97-4724b7d56589" providerId="ADAL" clId="{8BB73113-6407-4131-A001-87B76E9BB8BE}" dt="2021-09-28T00:41:24.666" v="6739" actId="20577"/>
          <ac:spMkLst>
            <pc:docMk/>
            <pc:sldMk cId="3379444545" sldId="4249"/>
            <ac:spMk id="3" creationId="{55014A5E-031F-4DE3-B451-C3C03ED09B39}"/>
          </ac:spMkLst>
        </pc:spChg>
      </pc:sldChg>
      <pc:sldChg chg="modSp mod">
        <pc:chgData name="Michael Bailit" userId="6e5c4604-85bf-41ef-8e97-4724b7d56589" providerId="ADAL" clId="{8BB73113-6407-4131-A001-87B76E9BB8BE}" dt="2021-09-28T00:42:54.844" v="6742" actId="114"/>
        <pc:sldMkLst>
          <pc:docMk/>
          <pc:sldMk cId="2073743842" sldId="4251"/>
        </pc:sldMkLst>
        <pc:spChg chg="mod">
          <ac:chgData name="Michael Bailit" userId="6e5c4604-85bf-41ef-8e97-4724b7d56589" providerId="ADAL" clId="{8BB73113-6407-4131-A001-87B76E9BB8BE}" dt="2021-09-28T00:42:54.844" v="6742" actId="114"/>
          <ac:spMkLst>
            <pc:docMk/>
            <pc:sldMk cId="2073743842" sldId="4251"/>
            <ac:spMk id="3" creationId="{55014A5E-031F-4DE3-B451-C3C03ED09B39}"/>
          </ac:spMkLst>
        </pc:spChg>
      </pc:sldChg>
      <pc:sldChg chg="modSp mod">
        <pc:chgData name="Michael Bailit" userId="6e5c4604-85bf-41ef-8e97-4724b7d56589" providerId="ADAL" clId="{8BB73113-6407-4131-A001-87B76E9BB8BE}" dt="2021-09-28T00:44:24.659" v="6749" actId="948"/>
        <pc:sldMkLst>
          <pc:docMk/>
          <pc:sldMk cId="2739281137" sldId="4252"/>
        </pc:sldMkLst>
        <pc:spChg chg="mod">
          <ac:chgData name="Michael Bailit" userId="6e5c4604-85bf-41ef-8e97-4724b7d56589" providerId="ADAL" clId="{8BB73113-6407-4131-A001-87B76E9BB8BE}" dt="2021-09-28T00:44:24.659" v="6749" actId="948"/>
          <ac:spMkLst>
            <pc:docMk/>
            <pc:sldMk cId="2739281137" sldId="4252"/>
            <ac:spMk id="3" creationId="{55014A5E-031F-4DE3-B451-C3C03ED09B39}"/>
          </ac:spMkLst>
        </pc:spChg>
      </pc:sldChg>
      <pc:sldChg chg="modSp add mod modNotesTx">
        <pc:chgData name="Michael Bailit" userId="6e5c4604-85bf-41ef-8e97-4724b7d56589" providerId="ADAL" clId="{8BB73113-6407-4131-A001-87B76E9BB8BE}" dt="2021-09-28T00:49:03.212" v="7109" actId="948"/>
        <pc:sldMkLst>
          <pc:docMk/>
          <pc:sldMk cId="3510313270" sldId="4253"/>
        </pc:sldMkLst>
        <pc:spChg chg="mod">
          <ac:chgData name="Michael Bailit" userId="6e5c4604-85bf-41ef-8e97-4724b7d56589" providerId="ADAL" clId="{8BB73113-6407-4131-A001-87B76E9BB8BE}" dt="2021-09-28T00:46:11.268" v="6781" actId="20577"/>
          <ac:spMkLst>
            <pc:docMk/>
            <pc:sldMk cId="3510313270" sldId="4253"/>
            <ac:spMk id="2" creationId="{7686263A-6885-45F7-8662-A459F70A581C}"/>
          </ac:spMkLst>
        </pc:spChg>
        <pc:spChg chg="mod">
          <ac:chgData name="Michael Bailit" userId="6e5c4604-85bf-41ef-8e97-4724b7d56589" providerId="ADAL" clId="{8BB73113-6407-4131-A001-87B76E9BB8BE}" dt="2021-09-28T00:49:03.212" v="7109" actId="948"/>
          <ac:spMkLst>
            <pc:docMk/>
            <pc:sldMk cId="3510313270" sldId="4253"/>
            <ac:spMk id="3" creationId="{55014A5E-031F-4DE3-B451-C3C03ED09B39}"/>
          </ac:spMkLst>
        </pc:spChg>
      </pc:sldChg>
      <pc:sldChg chg="modSp add mod">
        <pc:chgData name="Michael Bailit" userId="6e5c4604-85bf-41ef-8e97-4724b7d56589" providerId="ADAL" clId="{8BB73113-6407-4131-A001-87B76E9BB8BE}" dt="2021-10-01T02:12:27.493" v="7128" actId="20577"/>
        <pc:sldMkLst>
          <pc:docMk/>
          <pc:sldMk cId="3954116510" sldId="4254"/>
        </pc:sldMkLst>
        <pc:spChg chg="mod">
          <ac:chgData name="Michael Bailit" userId="6e5c4604-85bf-41ef-8e97-4724b7d56589" providerId="ADAL" clId="{8BB73113-6407-4131-A001-87B76E9BB8BE}" dt="2021-10-01T02:12:27.493" v="7128" actId="20577"/>
          <ac:spMkLst>
            <pc:docMk/>
            <pc:sldMk cId="3954116510" sldId="4254"/>
            <ac:spMk id="3" creationId="{789EBB61-BF5A-4C35-881F-E12FEF30E1A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B481253-7591-4523-955E-F80A848495CF}" type="datetimeFigureOut">
              <a:rPr lang="en-US" smtClean="0"/>
              <a:t>10/8/2021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9DC8BEB-EE67-441D-A873-0468255F46D5}" type="slidenum">
              <a:rPr lang="en-US" smtClean="0"/>
              <a:t>‹#›</a:t>
            </a:fld>
            <a:endParaRPr lang="en-US" dirty="0"/>
          </a:p>
        </p:txBody>
      </p:sp>
    </p:spTree>
    <p:extLst>
      <p:ext uri="{BB962C8B-B14F-4D97-AF65-F5344CB8AC3E}">
        <p14:creationId xmlns:p14="http://schemas.microsoft.com/office/powerpoint/2010/main" val="2609859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E87F2B8-DAB1-4BB7-AA03-13CA34FE8FA5}" type="datetimeFigureOut">
              <a:rPr lang="en-US" smtClean="0"/>
              <a:t>10/8/2021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9B7833D-D0AA-4DCD-A1FD-49E43A30758C}" type="slidenum">
              <a:rPr lang="en-US" smtClean="0"/>
              <a:t>‹#›</a:t>
            </a:fld>
            <a:endParaRPr lang="en-US" dirty="0"/>
          </a:p>
        </p:txBody>
      </p:sp>
    </p:spTree>
    <p:extLst>
      <p:ext uri="{BB962C8B-B14F-4D97-AF65-F5344CB8AC3E}">
        <p14:creationId xmlns:p14="http://schemas.microsoft.com/office/powerpoint/2010/main" val="221080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1</a:t>
            </a:fld>
            <a:endParaRPr lang="en-US" dirty="0"/>
          </a:p>
        </p:txBody>
      </p:sp>
    </p:spTree>
    <p:extLst>
      <p:ext uri="{BB962C8B-B14F-4D97-AF65-F5344CB8AC3E}">
        <p14:creationId xmlns:p14="http://schemas.microsoft.com/office/powerpoint/2010/main" val="1936635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10</a:t>
            </a:fld>
            <a:endParaRPr lang="en-US" dirty="0"/>
          </a:p>
        </p:txBody>
      </p:sp>
    </p:spTree>
    <p:extLst>
      <p:ext uri="{BB962C8B-B14F-4D97-AF65-F5344CB8AC3E}">
        <p14:creationId xmlns:p14="http://schemas.microsoft.com/office/powerpoint/2010/main" val="184342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11</a:t>
            </a:fld>
            <a:endParaRPr lang="en-US" dirty="0"/>
          </a:p>
        </p:txBody>
      </p:sp>
    </p:spTree>
    <p:extLst>
      <p:ext uri="{BB962C8B-B14F-4D97-AF65-F5344CB8AC3E}">
        <p14:creationId xmlns:p14="http://schemas.microsoft.com/office/powerpoint/2010/main" val="3804980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12</a:t>
            </a:fld>
            <a:endParaRPr lang="en-US" dirty="0"/>
          </a:p>
        </p:txBody>
      </p:sp>
    </p:spTree>
    <p:extLst>
      <p:ext uri="{BB962C8B-B14F-4D97-AF65-F5344CB8AC3E}">
        <p14:creationId xmlns:p14="http://schemas.microsoft.com/office/powerpoint/2010/main" val="1561484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13</a:t>
            </a:fld>
            <a:endParaRPr lang="en-US" dirty="0"/>
          </a:p>
        </p:txBody>
      </p:sp>
    </p:spTree>
    <p:extLst>
      <p:ext uri="{BB962C8B-B14F-4D97-AF65-F5344CB8AC3E}">
        <p14:creationId xmlns:p14="http://schemas.microsoft.com/office/powerpoint/2010/main" val="157247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14</a:t>
            </a:fld>
            <a:endParaRPr lang="en-US" dirty="0"/>
          </a:p>
        </p:txBody>
      </p:sp>
    </p:spTree>
    <p:extLst>
      <p:ext uri="{BB962C8B-B14F-4D97-AF65-F5344CB8AC3E}">
        <p14:creationId xmlns:p14="http://schemas.microsoft.com/office/powerpoint/2010/main" val="1077693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15</a:t>
            </a:fld>
            <a:endParaRPr lang="en-US" dirty="0"/>
          </a:p>
        </p:txBody>
      </p:sp>
    </p:spTree>
    <p:extLst>
      <p:ext uri="{BB962C8B-B14F-4D97-AF65-F5344CB8AC3E}">
        <p14:creationId xmlns:p14="http://schemas.microsoft.com/office/powerpoint/2010/main" val="2080773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16</a:t>
            </a:fld>
            <a:endParaRPr lang="en-US" dirty="0"/>
          </a:p>
        </p:txBody>
      </p:sp>
    </p:spTree>
    <p:extLst>
      <p:ext uri="{BB962C8B-B14F-4D97-AF65-F5344CB8AC3E}">
        <p14:creationId xmlns:p14="http://schemas.microsoft.com/office/powerpoint/2010/main" val="1217880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17</a:t>
            </a:fld>
            <a:endParaRPr lang="en-US" dirty="0"/>
          </a:p>
        </p:txBody>
      </p:sp>
    </p:spTree>
    <p:extLst>
      <p:ext uri="{BB962C8B-B14F-4D97-AF65-F5344CB8AC3E}">
        <p14:creationId xmlns:p14="http://schemas.microsoft.com/office/powerpoint/2010/main" val="925502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18</a:t>
            </a:fld>
            <a:endParaRPr lang="en-US" dirty="0"/>
          </a:p>
        </p:txBody>
      </p:sp>
    </p:spTree>
    <p:extLst>
      <p:ext uri="{BB962C8B-B14F-4D97-AF65-F5344CB8AC3E}">
        <p14:creationId xmlns:p14="http://schemas.microsoft.com/office/powerpoint/2010/main" val="1066469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19</a:t>
            </a:fld>
            <a:endParaRPr lang="en-US" dirty="0"/>
          </a:p>
        </p:txBody>
      </p:sp>
    </p:spTree>
    <p:extLst>
      <p:ext uri="{BB962C8B-B14F-4D97-AF65-F5344CB8AC3E}">
        <p14:creationId xmlns:p14="http://schemas.microsoft.com/office/powerpoint/2010/main" val="3676637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2</a:t>
            </a:fld>
            <a:endParaRPr lang="en-US" dirty="0"/>
          </a:p>
        </p:txBody>
      </p:sp>
    </p:spTree>
    <p:extLst>
      <p:ext uri="{BB962C8B-B14F-4D97-AF65-F5344CB8AC3E}">
        <p14:creationId xmlns:p14="http://schemas.microsoft.com/office/powerpoint/2010/main" val="2242248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developing the RELD surveys, Taskforce staff considered the MassHealth survey that was sent to ACOs and CPs in November 2020, which </a:t>
            </a:r>
            <a:r>
              <a:rPr lang="en-US" b="0" dirty="0">
                <a:effectLst/>
              </a:rPr>
              <a:t>focused on structure and practices related to RELD data.  That survey did not ask respondents to quantify completeness of RELD data or if respondents assess accuracy of RELD data. </a:t>
            </a:r>
          </a:p>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20</a:t>
            </a:fld>
            <a:endParaRPr lang="en-US"/>
          </a:p>
        </p:txBody>
      </p:sp>
    </p:spTree>
    <p:extLst>
      <p:ext uri="{BB962C8B-B14F-4D97-AF65-F5344CB8AC3E}">
        <p14:creationId xmlns:p14="http://schemas.microsoft.com/office/powerpoint/2010/main" val="711605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21</a:t>
            </a:fld>
            <a:endParaRPr lang="en-US"/>
          </a:p>
        </p:txBody>
      </p:sp>
    </p:spTree>
    <p:extLst>
      <p:ext uri="{BB962C8B-B14F-4D97-AF65-F5344CB8AC3E}">
        <p14:creationId xmlns:p14="http://schemas.microsoft.com/office/powerpoint/2010/main" val="3963973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22</a:t>
            </a:fld>
            <a:endParaRPr lang="en-US"/>
          </a:p>
        </p:txBody>
      </p:sp>
    </p:spTree>
    <p:extLst>
      <p:ext uri="{BB962C8B-B14F-4D97-AF65-F5344CB8AC3E}">
        <p14:creationId xmlns:p14="http://schemas.microsoft.com/office/powerpoint/2010/main" val="958385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23</a:t>
            </a:fld>
            <a:endParaRPr lang="en-US"/>
          </a:p>
        </p:txBody>
      </p:sp>
    </p:spTree>
    <p:extLst>
      <p:ext uri="{BB962C8B-B14F-4D97-AF65-F5344CB8AC3E}">
        <p14:creationId xmlns:p14="http://schemas.microsoft.com/office/powerpoint/2010/main" val="1311341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24</a:t>
            </a:fld>
            <a:endParaRPr lang="en-US"/>
          </a:p>
        </p:txBody>
      </p:sp>
    </p:spTree>
    <p:extLst>
      <p:ext uri="{BB962C8B-B14F-4D97-AF65-F5344CB8AC3E}">
        <p14:creationId xmlns:p14="http://schemas.microsoft.com/office/powerpoint/2010/main" val="3496670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25</a:t>
            </a:fld>
            <a:endParaRPr lang="en-US"/>
          </a:p>
        </p:txBody>
      </p:sp>
    </p:spTree>
    <p:extLst>
      <p:ext uri="{BB962C8B-B14F-4D97-AF65-F5344CB8AC3E}">
        <p14:creationId xmlns:p14="http://schemas.microsoft.com/office/powerpoint/2010/main" val="265354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26</a:t>
            </a:fld>
            <a:endParaRPr lang="en-US"/>
          </a:p>
        </p:txBody>
      </p:sp>
    </p:spTree>
    <p:extLst>
      <p:ext uri="{BB962C8B-B14F-4D97-AF65-F5344CB8AC3E}">
        <p14:creationId xmlns:p14="http://schemas.microsoft.com/office/powerpoint/2010/main" val="4135687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27</a:t>
            </a:fld>
            <a:endParaRPr lang="en-US"/>
          </a:p>
        </p:txBody>
      </p:sp>
    </p:spTree>
    <p:extLst>
      <p:ext uri="{BB962C8B-B14F-4D97-AF65-F5344CB8AC3E}">
        <p14:creationId xmlns:p14="http://schemas.microsoft.com/office/powerpoint/2010/main" val="606216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28</a:t>
            </a:fld>
            <a:endParaRPr lang="en-US"/>
          </a:p>
        </p:txBody>
      </p:sp>
    </p:spTree>
    <p:extLst>
      <p:ext uri="{BB962C8B-B14F-4D97-AF65-F5344CB8AC3E}">
        <p14:creationId xmlns:p14="http://schemas.microsoft.com/office/powerpoint/2010/main" val="19953915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ook Antiqua" panose="02040602050305030304" pitchFamily="18" charset="0"/>
                <a:ea typeface="Times New Roman" panose="02020603050405020304" pitchFamily="18" charset="0"/>
              </a:rPr>
              <a:t>Reconciling data categorization systems is both a significant opportunity and challenge to promote standardization within language and disability data collection, and between payers and providers. </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29</a:t>
            </a:fld>
            <a:endParaRPr lang="en-US"/>
          </a:p>
        </p:txBody>
      </p:sp>
    </p:spTree>
    <p:extLst>
      <p:ext uri="{BB962C8B-B14F-4D97-AF65-F5344CB8AC3E}">
        <p14:creationId xmlns:p14="http://schemas.microsoft.com/office/powerpoint/2010/main" val="3544368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3</a:t>
            </a:fld>
            <a:endParaRPr lang="en-US" dirty="0"/>
          </a:p>
        </p:txBody>
      </p:sp>
    </p:spTree>
    <p:extLst>
      <p:ext uri="{BB962C8B-B14F-4D97-AF65-F5344CB8AC3E}">
        <p14:creationId xmlns:p14="http://schemas.microsoft.com/office/powerpoint/2010/main" val="20051283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Language data sources: </a:t>
            </a:r>
            <a:r>
              <a:rPr lang="en-US" b="0" dirty="0"/>
              <a:t>patient-reported data, provider-observation and/or payer-reported data) </a:t>
            </a:r>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30</a:t>
            </a:fld>
            <a:endParaRPr lang="en-US"/>
          </a:p>
        </p:txBody>
      </p:sp>
    </p:spTree>
    <p:extLst>
      <p:ext uri="{BB962C8B-B14F-4D97-AF65-F5344CB8AC3E}">
        <p14:creationId xmlns:p14="http://schemas.microsoft.com/office/powerpoint/2010/main" val="16406750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31</a:t>
            </a:fld>
            <a:endParaRPr lang="en-US"/>
          </a:p>
        </p:txBody>
      </p:sp>
    </p:spTree>
    <p:extLst>
      <p:ext uri="{BB962C8B-B14F-4D97-AF65-F5344CB8AC3E}">
        <p14:creationId xmlns:p14="http://schemas.microsoft.com/office/powerpoint/2010/main" val="28793411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32</a:t>
            </a:fld>
            <a:endParaRPr lang="en-US" dirty="0"/>
          </a:p>
        </p:txBody>
      </p:sp>
    </p:spTree>
    <p:extLst>
      <p:ext uri="{BB962C8B-B14F-4D97-AF65-F5344CB8AC3E}">
        <p14:creationId xmlns:p14="http://schemas.microsoft.com/office/powerpoint/2010/main" val="1008697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33</a:t>
            </a:fld>
            <a:endParaRPr lang="en-US" dirty="0"/>
          </a:p>
        </p:txBody>
      </p:sp>
    </p:spTree>
    <p:extLst>
      <p:ext uri="{BB962C8B-B14F-4D97-AF65-F5344CB8AC3E}">
        <p14:creationId xmlns:p14="http://schemas.microsoft.com/office/powerpoint/2010/main" val="20463930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34</a:t>
            </a:fld>
            <a:endParaRPr lang="en-US" dirty="0"/>
          </a:p>
        </p:txBody>
      </p:sp>
    </p:spTree>
    <p:extLst>
      <p:ext uri="{BB962C8B-B14F-4D97-AF65-F5344CB8AC3E}">
        <p14:creationId xmlns:p14="http://schemas.microsoft.com/office/powerpoint/2010/main" val="4225592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35</a:t>
            </a:fld>
            <a:endParaRPr lang="en-US" dirty="0"/>
          </a:p>
        </p:txBody>
      </p:sp>
    </p:spTree>
    <p:extLst>
      <p:ext uri="{BB962C8B-B14F-4D97-AF65-F5344CB8AC3E}">
        <p14:creationId xmlns:p14="http://schemas.microsoft.com/office/powerpoint/2010/main" val="3845297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4</a:t>
            </a:fld>
            <a:endParaRPr lang="en-US" dirty="0"/>
          </a:p>
        </p:txBody>
      </p:sp>
    </p:spTree>
    <p:extLst>
      <p:ext uri="{BB962C8B-B14F-4D97-AF65-F5344CB8AC3E}">
        <p14:creationId xmlns:p14="http://schemas.microsoft.com/office/powerpoint/2010/main" val="1708657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5</a:t>
            </a:fld>
            <a:endParaRPr lang="en-US" dirty="0"/>
          </a:p>
        </p:txBody>
      </p:sp>
    </p:spTree>
    <p:extLst>
      <p:ext uri="{BB962C8B-B14F-4D97-AF65-F5344CB8AC3E}">
        <p14:creationId xmlns:p14="http://schemas.microsoft.com/office/powerpoint/2010/main" val="2865437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6</a:t>
            </a:fld>
            <a:endParaRPr lang="en-US" dirty="0"/>
          </a:p>
        </p:txBody>
      </p:sp>
    </p:spTree>
    <p:extLst>
      <p:ext uri="{BB962C8B-B14F-4D97-AF65-F5344CB8AC3E}">
        <p14:creationId xmlns:p14="http://schemas.microsoft.com/office/powerpoint/2010/main" val="931216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7</a:t>
            </a:fld>
            <a:endParaRPr lang="en-US" dirty="0"/>
          </a:p>
        </p:txBody>
      </p:sp>
    </p:spTree>
    <p:extLst>
      <p:ext uri="{BB962C8B-B14F-4D97-AF65-F5344CB8AC3E}">
        <p14:creationId xmlns:p14="http://schemas.microsoft.com/office/powerpoint/2010/main" val="3125781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8</a:t>
            </a:fld>
            <a:endParaRPr lang="en-US" dirty="0"/>
          </a:p>
        </p:txBody>
      </p:sp>
    </p:spTree>
    <p:extLst>
      <p:ext uri="{BB962C8B-B14F-4D97-AF65-F5344CB8AC3E}">
        <p14:creationId xmlns:p14="http://schemas.microsoft.com/office/powerpoint/2010/main" val="172894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9</a:t>
            </a:fld>
            <a:endParaRPr lang="en-US" dirty="0"/>
          </a:p>
        </p:txBody>
      </p:sp>
    </p:spTree>
    <p:extLst>
      <p:ext uri="{BB962C8B-B14F-4D97-AF65-F5344CB8AC3E}">
        <p14:creationId xmlns:p14="http://schemas.microsoft.com/office/powerpoint/2010/main" val="1754733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0.xml"/><Relationship Id="rId5" Type="http://schemas.openxmlformats.org/officeDocument/2006/relationships/image" Target="../media/image8.png"/><Relationship Id="rId4"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21.xml"/><Relationship Id="rId5" Type="http://schemas.openxmlformats.org/officeDocument/2006/relationships/image" Target="../media/image6.png"/><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22.xml"/><Relationship Id="rId4" Type="http://schemas.openxmlformats.org/officeDocument/2006/relationships/image" Target="../media/image9.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10.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10.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a:t>Click to edit Master title style</a:t>
            </a:r>
          </a:p>
        </p:txBody>
      </p:sp>
      <p:sp>
        <p:nvSpPr>
          <p:cNvPr id="6" name="Content Placeholder 7"/>
          <p:cNvSpPr>
            <a:spLocks noGrp="1"/>
          </p:cNvSpPr>
          <p:nvPr>
            <p:ph sz="half" idx="1"/>
          </p:nvPr>
        </p:nvSpPr>
        <p:spPr>
          <a:xfrm>
            <a:off x="533400" y="1371600"/>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a:t>Edit Master text styles</a:t>
            </a:r>
          </a:p>
          <a:p>
            <a:pPr lvl="1"/>
            <a:r>
              <a:rPr lang="en-US"/>
              <a:t>Second level</a:t>
            </a:r>
          </a:p>
        </p:txBody>
      </p:sp>
      <p:sp>
        <p:nvSpPr>
          <p:cNvPr id="4" name="TextBox 3"/>
          <p:cNvSpPr txBox="1"/>
          <p:nvPr userDrawn="1"/>
        </p:nvSpPr>
        <p:spPr>
          <a:xfrm rot="16200000">
            <a:off x="-2008187" y="2961790"/>
            <a:ext cx="4254500" cy="215444"/>
          </a:xfrm>
          <a:prstGeom prst="rect">
            <a:avLst/>
          </a:prstGeom>
          <a:noFill/>
        </p:spPr>
        <p:txBody>
          <a:bodyPr wrap="square" rtlCol="0">
            <a:spAutoFit/>
          </a:bodyPr>
          <a:lstStyle/>
          <a:p>
            <a:pPr algn="ctr"/>
            <a:r>
              <a:rPr lang="en-US" sz="800" b="0" cap="all" baseline="0" dirty="0"/>
              <a:t>Confidential WORKING draft – policy IN DEVELOPMENT</a:t>
            </a:r>
          </a:p>
        </p:txBody>
      </p:sp>
    </p:spTree>
    <p:extLst>
      <p:ext uri="{BB962C8B-B14F-4D97-AF65-F5344CB8AC3E}">
        <p14:creationId xmlns:p14="http://schemas.microsoft.com/office/powerpoint/2010/main" val="12238032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1"/>
        </a:solidFill>
        <a:effectLst/>
      </p:bgPr>
    </p:bg>
    <p:spTree>
      <p:nvGrpSpPr>
        <p:cNvPr id="1" name=""/>
        <p:cNvGrpSpPr/>
        <p:nvPr/>
      </p:nvGrpSpPr>
      <p:grpSpPr>
        <a:xfrm>
          <a:off x="0" y="0"/>
          <a:ext cx="0" cy="0"/>
          <a:chOff x="0" y="0"/>
          <a:chExt cx="0" cy="0"/>
        </a:xfrm>
      </p:grpSpPr>
      <p:pic>
        <p:nvPicPr>
          <p:cNvPr id="3200002" name="Picture 2"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6350"/>
            <a:ext cx="9188451" cy="6864350"/>
          </a:xfrm>
          <a:prstGeom prst="rect">
            <a:avLst/>
          </a:prstGeom>
          <a:noFill/>
          <a:extLst>
            <a:ext uri="{909E8E84-426E-40DD-AFC4-6F175D3DCCD1}">
              <a14:hiddenFill xmlns:a14="http://schemas.microsoft.com/office/drawing/2010/main">
                <a:solidFill>
                  <a:srgbClr val="FFFFFF"/>
                </a:solidFill>
              </a14:hiddenFill>
            </a:ext>
          </a:extLst>
        </p:spPr>
      </p:pic>
      <p:sp>
        <p:nvSpPr>
          <p:cNvPr id="3200003" name="Rectangle 3"/>
          <p:cNvSpPr>
            <a:spLocks noGrp="1" noChangeArrowheads="1"/>
          </p:cNvSpPr>
          <p:nvPr>
            <p:ph type="subTitle" sz="quarter" idx="1"/>
          </p:nvPr>
        </p:nvSpPr>
        <p:spPr>
          <a:xfrm>
            <a:off x="4267201" y="3124200"/>
            <a:ext cx="4667250" cy="1568257"/>
          </a:xfrm>
        </p:spPr>
        <p:txBody>
          <a:bodyPr lIns="91430" tIns="45716" rIns="91430" bIns="45716"/>
          <a:lstStyle>
            <a:lvl1pPr marL="0" indent="0" algn="r">
              <a:defRPr sz="2800">
                <a:solidFill>
                  <a:srgbClr val="003366"/>
                </a:solidFill>
              </a:defRPr>
            </a:lvl1pPr>
            <a:lvl2pPr lvl="1" algn="r">
              <a:defRPr sz="2000">
                <a:solidFill>
                  <a:schemeClr val="tx2"/>
                </a:solidFill>
              </a:defRPr>
            </a:lvl2pPr>
            <a:lvl3pPr lvl="2" algn="r">
              <a:defRPr sz="2000">
                <a:solidFill>
                  <a:schemeClr val="tx2"/>
                </a:solidFill>
              </a:defRPr>
            </a:lvl3pPr>
          </a:lstStyle>
          <a:p>
            <a:pPr lvl="0"/>
            <a:r>
              <a:rPr lang="en-US" noProof="0"/>
              <a:t>Click to edit Master subtitle style</a:t>
            </a:r>
          </a:p>
        </p:txBody>
      </p:sp>
      <p:sp>
        <p:nvSpPr>
          <p:cNvPr id="3200006" name="Rectangle 6"/>
          <p:cNvSpPr>
            <a:spLocks noChangeArrowheads="1"/>
          </p:cNvSpPr>
          <p:nvPr userDrawn="1"/>
        </p:nvSpPr>
        <p:spPr bwMode="white">
          <a:xfrm>
            <a:off x="152400" y="1143000"/>
            <a:ext cx="4495800"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nchor="b"/>
          <a:lstStyle/>
          <a:p>
            <a:pPr eaLnBrk="0" fontAlgn="base" hangingPunct="0">
              <a:spcBef>
                <a:spcPct val="20000"/>
              </a:spcBef>
              <a:spcAft>
                <a:spcPct val="0"/>
              </a:spcAft>
              <a:tabLst>
                <a:tab pos="915891" algn="l"/>
              </a:tabLst>
            </a:pPr>
            <a:r>
              <a:rPr lang="en-US" altLang="en-US" sz="2800" b="1" dirty="0">
                <a:solidFill>
                  <a:srgbClr val="F8F8F8"/>
                </a:solidFill>
              </a:rPr>
              <a:t>Commonwealth of Massachusetts</a:t>
            </a:r>
            <a:br>
              <a:rPr lang="en-US" altLang="en-US" sz="2800" b="1" dirty="0">
                <a:solidFill>
                  <a:srgbClr val="F8F8F8"/>
                </a:solidFill>
              </a:rPr>
            </a:br>
            <a:r>
              <a:rPr lang="en-US" altLang="en-US" sz="1900" b="1" dirty="0">
                <a:solidFill>
                  <a:srgbClr val="F8F8F8"/>
                </a:solidFill>
              </a:rPr>
              <a:t>Executive Office of Health and Human Services</a:t>
            </a:r>
            <a:br>
              <a:rPr lang="en-US" altLang="en-US" sz="1900" b="1" dirty="0">
                <a:solidFill>
                  <a:srgbClr val="F8F8F8"/>
                </a:solidFill>
              </a:rPr>
            </a:br>
            <a:br>
              <a:rPr lang="en-US" altLang="en-US" sz="1900" b="1" dirty="0">
                <a:solidFill>
                  <a:srgbClr val="F8F8F8"/>
                </a:solidFill>
              </a:rPr>
            </a:br>
            <a:endParaRPr lang="en-US" sz="2800" b="1" dirty="0">
              <a:solidFill>
                <a:srgbClr val="F8F8F8"/>
              </a:solidFill>
            </a:endParaRPr>
          </a:p>
        </p:txBody>
      </p:sp>
      <p:pic>
        <p:nvPicPr>
          <p:cNvPr id="6" name="Picture 5"/>
          <p:cNvPicPr>
            <a:picLocks noChangeAspect="1"/>
          </p:cNvPicPr>
          <p:nvPr userDrawn="1"/>
        </p:nvPicPr>
        <p:blipFill>
          <a:blip r:embed="rId3"/>
          <a:stretch>
            <a:fillRect/>
          </a:stretch>
        </p:blipFill>
        <p:spPr>
          <a:xfrm>
            <a:off x="7189955" y="457200"/>
            <a:ext cx="1934480" cy="1934480"/>
          </a:xfrm>
          <a:prstGeom prst="rect">
            <a:avLst/>
          </a:prstGeom>
        </p:spPr>
      </p:pic>
    </p:spTree>
    <p:extLst>
      <p:ext uri="{BB962C8B-B14F-4D97-AF65-F5344CB8AC3E}">
        <p14:creationId xmlns:p14="http://schemas.microsoft.com/office/powerpoint/2010/main" val="39348914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938696606"/>
              </p:ext>
            </p:extLst>
          </p:nvPr>
        </p:nvGraphicFramePr>
        <p:xfrm>
          <a:off x="1665" y="1665"/>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665" y="1665"/>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1298"/>
            <a:ext cx="5036085" cy="500502"/>
            <a:chOff x="1663" y="3104"/>
            <a:chExt cx="3109" cy="309"/>
          </a:xfrm>
        </p:grpSpPr>
        <p:sp>
          <p:nvSpPr>
            <p:cNvPr id="9" name="McK 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28" dirty="0">
                  <a:solidFill>
                    <a:srgbClr val="000000"/>
                  </a:solidFill>
                  <a:latin typeface="Arial"/>
                </a:rPr>
                <a:t>Document type</a:t>
              </a:r>
            </a:p>
          </p:txBody>
        </p:sp>
        <p:sp>
          <p:nvSpPr>
            <p:cNvPr id="10" name="McK 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28" dirty="0">
                  <a:solidFill>
                    <a:srgbClr val="000000"/>
                  </a:solidFill>
                  <a:latin typeface="Arial"/>
                </a:rPr>
                <a:t>Date</a:t>
              </a:r>
            </a:p>
          </p:txBody>
        </p:sp>
      </p:grpSp>
      <p:sp>
        <p:nvSpPr>
          <p:cNvPr id="13314" name="Rectangle 1026"/>
          <p:cNvSpPr>
            <a:spLocks noGrp="1" noChangeArrowheads="1"/>
          </p:cNvSpPr>
          <p:nvPr>
            <p:ph type="ctrTitle"/>
          </p:nvPr>
        </p:nvSpPr>
        <p:spPr bwMode="auto">
          <a:xfrm>
            <a:off x="2693840" y="2648285"/>
            <a:ext cx="5539245" cy="507831"/>
          </a:xfrm>
          <a:prstGeom prst="rect">
            <a:avLst/>
          </a:prstGeom>
        </p:spPr>
        <p:txBody>
          <a:bodyPr anchor="b">
            <a:spAutoFit/>
          </a:bodyPr>
          <a:lstStyle>
            <a:lvl1pPr>
              <a:defRPr sz="3265" b="0" baseline="0">
                <a:latin typeface="+mj-lt"/>
                <a:ea typeface="+mj-ea"/>
              </a:defRPr>
            </a:lvl1pPr>
          </a:lstStyle>
          <a:p>
            <a:pPr lvl="0"/>
            <a:r>
              <a:rPr lang="en-US" noProof="0"/>
              <a:t>Click to edit Master title style</a:t>
            </a:r>
          </a:p>
        </p:txBody>
      </p:sp>
      <p:sp>
        <p:nvSpPr>
          <p:cNvPr id="13315" name="Rectangle 1027"/>
          <p:cNvSpPr>
            <a:spLocks noGrp="1" noChangeArrowheads="1"/>
          </p:cNvSpPr>
          <p:nvPr>
            <p:ph type="subTitle" idx="1"/>
          </p:nvPr>
        </p:nvSpPr>
        <p:spPr bwMode="auto">
          <a:xfrm>
            <a:off x="2693840" y="3770660"/>
            <a:ext cx="5539245" cy="219820"/>
          </a:xfrm>
        </p:spPr>
        <p:txBody>
          <a:bodyPr>
            <a:spAutoFit/>
          </a:bodyPr>
          <a:lstStyle>
            <a:lvl1pPr>
              <a:defRPr sz="1428" baseline="0">
                <a:latin typeface="+mn-lt"/>
                <a:ea typeface="+mn-ea"/>
              </a:defRPr>
            </a:lvl1pPr>
          </a:lstStyle>
          <a:p>
            <a:pPr lvl="0"/>
            <a:r>
              <a:rPr lang="en-US" noProof="0"/>
              <a:t>Click to edit Master subtitle style</a:t>
            </a:r>
          </a:p>
        </p:txBody>
      </p:sp>
      <p:sp>
        <p:nvSpPr>
          <p:cNvPr id="12" name="TitleTopPlaceholder"/>
          <p:cNvSpPr>
            <a:spLocks noChangeArrowheads="1"/>
          </p:cNvSpPr>
          <p:nvPr/>
        </p:nvSpPr>
        <p:spPr bwMode="ltGray">
          <a:xfrm>
            <a:off x="2125668" y="3246013"/>
            <a:ext cx="2293946" cy="437329"/>
          </a:xfrm>
          <a:prstGeom prst="rect">
            <a:avLst/>
          </a:prstGeom>
          <a:solidFill>
            <a:schemeClr val="accent4">
              <a:alpha val="77000"/>
            </a:scheme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dirty="0">
              <a:solidFill>
                <a:srgbClr val="000000"/>
              </a:solidFill>
            </a:endParaRPr>
          </a:p>
        </p:txBody>
      </p:sp>
      <p:sp>
        <p:nvSpPr>
          <p:cNvPr id="13" name="TitleTopPlaceholder"/>
          <p:cNvSpPr>
            <a:spLocks noChangeArrowheads="1"/>
          </p:cNvSpPr>
          <p:nvPr/>
        </p:nvSpPr>
        <p:spPr bwMode="ltGray">
          <a:xfrm>
            <a:off x="1" y="3245986"/>
            <a:ext cx="2125653" cy="436455"/>
          </a:xfrm>
          <a:prstGeom prst="rect">
            <a:avLst/>
          </a:prstGeom>
          <a:solidFill>
            <a:srgbClr val="FFC000">
              <a:alpha val="80000"/>
            </a:srgb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dirty="0">
              <a:solidFill>
                <a:srgbClr val="000000"/>
              </a:solidFill>
            </a:endParaRPr>
          </a:p>
        </p:txBody>
      </p:sp>
      <p:sp>
        <p:nvSpPr>
          <p:cNvPr id="14" name="TitleTopPlaceholder"/>
          <p:cNvSpPr>
            <a:spLocks noChangeArrowheads="1"/>
          </p:cNvSpPr>
          <p:nvPr/>
        </p:nvSpPr>
        <p:spPr bwMode="ltGray">
          <a:xfrm>
            <a:off x="3886006" y="3246012"/>
            <a:ext cx="5257994" cy="437331"/>
          </a:xfrm>
          <a:prstGeom prst="rect">
            <a:avLst/>
          </a:prstGeom>
          <a:solidFill>
            <a:srgbClr val="009900">
              <a:alpha val="69000"/>
            </a:srgb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dirty="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70" y="2029647"/>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067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920137329"/>
              </p:ext>
            </p:extLst>
          </p:nvPr>
        </p:nvGraphicFramePr>
        <p:xfrm>
          <a:off x="1665" y="1665"/>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665" y="1665"/>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1298"/>
            <a:ext cx="5036085" cy="500502"/>
            <a:chOff x="1663" y="3104"/>
            <a:chExt cx="3109" cy="309"/>
          </a:xfrm>
        </p:grpSpPr>
        <p:sp>
          <p:nvSpPr>
            <p:cNvPr id="9" name="McK 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28" dirty="0">
                  <a:solidFill>
                    <a:srgbClr val="000000"/>
                  </a:solidFill>
                  <a:latin typeface="Arial"/>
                </a:rPr>
                <a:t>Document type</a:t>
              </a:r>
            </a:p>
          </p:txBody>
        </p:sp>
        <p:sp>
          <p:nvSpPr>
            <p:cNvPr id="10" name="McK 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28" dirty="0">
                  <a:solidFill>
                    <a:srgbClr val="000000"/>
                  </a:solidFill>
                  <a:latin typeface="Arial"/>
                </a:rPr>
                <a:t>Date</a:t>
              </a:r>
            </a:p>
          </p:txBody>
        </p:sp>
      </p:grpSp>
      <p:sp>
        <p:nvSpPr>
          <p:cNvPr id="13314" name="Rectangle 1026"/>
          <p:cNvSpPr>
            <a:spLocks noGrp="1" noChangeArrowheads="1"/>
          </p:cNvSpPr>
          <p:nvPr>
            <p:ph type="ctrTitle" hasCustomPrompt="1"/>
          </p:nvPr>
        </p:nvSpPr>
        <p:spPr bwMode="auto">
          <a:xfrm>
            <a:off x="592295" y="2591192"/>
            <a:ext cx="5539245" cy="507831"/>
          </a:xfrm>
          <a:prstGeom prst="rect">
            <a:avLst/>
          </a:prstGeom>
        </p:spPr>
        <p:txBody>
          <a:bodyPr anchor="b">
            <a:spAutoFit/>
          </a:bodyPr>
          <a:lstStyle>
            <a:lvl1pPr>
              <a:defRPr sz="3265" b="0" baseline="0">
                <a:latin typeface="+mj-lt"/>
                <a:ea typeface="+mj-ea"/>
              </a:defRPr>
            </a:lvl1pPr>
          </a:lstStyle>
          <a:p>
            <a:pPr lvl="0"/>
            <a:r>
              <a:rPr lang="en-US" noProof="0"/>
              <a:t>Title</a:t>
            </a:r>
          </a:p>
        </p:txBody>
      </p:sp>
      <p:sp>
        <p:nvSpPr>
          <p:cNvPr id="12" name="TitleTopPlaceholder"/>
          <p:cNvSpPr>
            <a:spLocks noChangeArrowheads="1"/>
          </p:cNvSpPr>
          <p:nvPr/>
        </p:nvSpPr>
        <p:spPr bwMode="ltGray">
          <a:xfrm>
            <a:off x="2125668" y="3246013"/>
            <a:ext cx="2293946" cy="437329"/>
          </a:xfrm>
          <a:prstGeom prst="rect">
            <a:avLst/>
          </a:prstGeom>
          <a:solidFill>
            <a:schemeClr val="accent4">
              <a:alpha val="77000"/>
            </a:scheme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dirty="0">
              <a:solidFill>
                <a:srgbClr val="000000"/>
              </a:solidFill>
            </a:endParaRPr>
          </a:p>
        </p:txBody>
      </p:sp>
      <p:sp>
        <p:nvSpPr>
          <p:cNvPr id="13" name="TitleTopPlaceholder"/>
          <p:cNvSpPr>
            <a:spLocks noChangeArrowheads="1"/>
          </p:cNvSpPr>
          <p:nvPr/>
        </p:nvSpPr>
        <p:spPr bwMode="ltGray">
          <a:xfrm>
            <a:off x="1" y="3245986"/>
            <a:ext cx="2125653" cy="436455"/>
          </a:xfrm>
          <a:prstGeom prst="rect">
            <a:avLst/>
          </a:prstGeom>
          <a:solidFill>
            <a:srgbClr val="FFC000">
              <a:alpha val="80000"/>
            </a:srgb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dirty="0">
              <a:solidFill>
                <a:srgbClr val="000000"/>
              </a:solidFill>
            </a:endParaRPr>
          </a:p>
        </p:txBody>
      </p:sp>
      <p:sp>
        <p:nvSpPr>
          <p:cNvPr id="14" name="TitleTopPlaceholder"/>
          <p:cNvSpPr>
            <a:spLocks noChangeArrowheads="1"/>
          </p:cNvSpPr>
          <p:nvPr/>
        </p:nvSpPr>
        <p:spPr bwMode="ltGray">
          <a:xfrm>
            <a:off x="3886006" y="3246012"/>
            <a:ext cx="5257994" cy="437331"/>
          </a:xfrm>
          <a:prstGeom prst="rect">
            <a:avLst/>
          </a:prstGeom>
          <a:solidFill>
            <a:srgbClr val="009900">
              <a:alpha val="69000"/>
            </a:srgb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dirty="0">
              <a:solidFill>
                <a:srgbClr val="000000"/>
              </a:solidFill>
            </a:endParaRPr>
          </a:p>
        </p:txBody>
      </p:sp>
      <p:pic>
        <p:nvPicPr>
          <p:cNvPr id="16" name="Picture 4" descr="http://upload.wikimedia.org/wikipedia/commons/thumb/8/82/Seal_of_Massachusetts.svg/2000px-Seal_of_Massachusetts.svg.png"/>
          <p:cNvPicPr>
            <a:picLocks noChangeAspect="1" noChangeArrowheads="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47033018"/>
              </p:ext>
            </p:extLst>
          </p:nvPr>
        </p:nvGraphicFramePr>
        <p:xfrm>
          <a:off x="1632" y="1632"/>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632" y="1632"/>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86975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472826375"/>
              </p:ext>
            </p:extLst>
          </p:nvPr>
        </p:nvGraphicFramePr>
        <p:xfrm>
          <a:off x="1632" y="1632"/>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2" hidden="1"/>
                      <p:cNvPicPr/>
                      <p:nvPr/>
                    </p:nvPicPr>
                    <p:blipFill>
                      <a:blip r:embed="rId4"/>
                      <a:stretch>
                        <a:fillRect/>
                      </a:stretch>
                    </p:blipFill>
                    <p:spPr>
                      <a:xfrm>
                        <a:off x="1632" y="1632"/>
                        <a:ext cx="1587" cy="1587"/>
                      </a:xfrm>
                      <a:prstGeom prst="rect">
                        <a:avLst/>
                      </a:prstGeom>
                    </p:spPr>
                  </p:pic>
                </p:oleObj>
              </mc:Fallback>
            </mc:AlternateContent>
          </a:graphicData>
        </a:graphic>
      </p:graphicFrame>
      <p:sp>
        <p:nvSpPr>
          <p:cNvPr id="4" name="Holder 2"/>
          <p:cNvSpPr>
            <a:spLocks noGrp="1"/>
          </p:cNvSpPr>
          <p:nvPr>
            <p:ph type="title"/>
          </p:nvPr>
        </p:nvSpPr>
        <p:spPr>
          <a:xfrm>
            <a:off x="259090" y="252471"/>
            <a:ext cx="8053675" cy="298327"/>
          </a:xfrm>
        </p:spPr>
        <p:txBody>
          <a:bodyPr lIns="0" tIns="0" rIns="0" bIns="0"/>
          <a:lstStyle/>
          <a:p>
            <a:endParaRPr/>
          </a:p>
        </p:txBody>
      </p:sp>
    </p:spTree>
    <p:extLst>
      <p:ext uri="{BB962C8B-B14F-4D97-AF65-F5344CB8AC3E}">
        <p14:creationId xmlns:p14="http://schemas.microsoft.com/office/powerpoint/2010/main" val="2032550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91901367"/>
              </p:ext>
            </p:extLst>
          </p:nvPr>
        </p:nvGraphicFramePr>
        <p:xfrm>
          <a:off x="1632" y="1632"/>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p:cNvPicPr/>
                      <p:nvPr/>
                    </p:nvPicPr>
                    <p:blipFill>
                      <a:blip r:embed="rId4"/>
                      <a:stretch>
                        <a:fillRect/>
                      </a:stretch>
                    </p:blipFill>
                    <p:spPr>
                      <a:xfrm>
                        <a:off x="1632" y="1632"/>
                        <a:ext cx="1587" cy="1587"/>
                      </a:xfrm>
                      <a:prstGeom prst="rect">
                        <a:avLst/>
                      </a:prstGeom>
                    </p:spPr>
                  </p:pic>
                </p:oleObj>
              </mc:Fallback>
            </mc:AlternateContent>
          </a:graphicData>
        </a:graphic>
      </p:graphicFrame>
      <p:sp>
        <p:nvSpPr>
          <p:cNvPr id="2" name="Holder 2"/>
          <p:cNvSpPr>
            <a:spLocks noGrp="1"/>
          </p:cNvSpPr>
          <p:nvPr>
            <p:ph type="title"/>
          </p:nvPr>
        </p:nvSpPr>
        <p:spPr/>
        <p:txBody>
          <a:bodyPr lIns="0" tIns="0" rIns="0" bIns="0"/>
          <a:lstStyle/>
          <a:p>
            <a:endParaRPr/>
          </a:p>
        </p:txBody>
      </p:sp>
      <p:sp>
        <p:nvSpPr>
          <p:cNvPr id="5" name="Rectangle 286"/>
          <p:cNvSpPr>
            <a:spLocks noGrp="1" noChangeArrowheads="1"/>
          </p:cNvSpPr>
          <p:nvPr>
            <p:ph idx="10" hasCustomPrompt="1"/>
          </p:nvPr>
        </p:nvSpPr>
        <p:spPr bwMode="auto">
          <a:xfrm>
            <a:off x="259081" y="908025"/>
            <a:ext cx="8077200" cy="12404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290287" indent="-290287">
              <a:spcAft>
                <a:spcPts val="612"/>
              </a:spcAft>
              <a:buFont typeface="Wingdings" panose="05000000000000000000" pitchFamily="2" charset="2"/>
              <a:buChar char="§"/>
              <a:defRPr baseline="0"/>
            </a:lvl1pPr>
            <a:lvl3pPr>
              <a:spcAft>
                <a:spcPts val="612"/>
              </a:spcAft>
              <a:defRPr baseline="0"/>
            </a:lvl3pPr>
            <a:lvl4pPr>
              <a:spcAft>
                <a:spcPts val="612"/>
              </a:spcAft>
              <a:buSzPct val="100000"/>
              <a:defRPr baseline="0"/>
            </a:lvl4pPr>
            <a:lvl5pPr>
              <a:spcAft>
                <a:spcPts val="612"/>
              </a:spcAft>
              <a:defRPr baseline="0"/>
            </a:lvl5pPr>
          </a:lstStyle>
          <a:p>
            <a:pPr lvl="0"/>
            <a:r>
              <a:rPr lang="en-US" noProof="0"/>
              <a:t>First Level</a:t>
            </a:r>
          </a:p>
          <a:p>
            <a:pPr lvl="2"/>
            <a:r>
              <a:rPr lang="en-US" noProof="0"/>
              <a:t>Second Level</a:t>
            </a:r>
          </a:p>
          <a:p>
            <a:pPr lvl="3"/>
            <a:r>
              <a:rPr lang="en-US" noProof="0"/>
              <a:t>Third Level</a:t>
            </a:r>
          </a:p>
          <a:p>
            <a:pPr lvl="4"/>
            <a:r>
              <a:rPr lang="en-US" noProof="0"/>
              <a:t>Fourth Level</a:t>
            </a:r>
          </a:p>
        </p:txBody>
      </p:sp>
    </p:spTree>
    <p:extLst>
      <p:ext uri="{BB962C8B-B14F-4D97-AF65-F5344CB8AC3E}">
        <p14:creationId xmlns:p14="http://schemas.microsoft.com/office/powerpoint/2010/main" val="15486238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3.xml"/><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5.xml"/><Relationship Id="rId13" Type="http://schemas.openxmlformats.org/officeDocument/2006/relationships/tags" Target="../tags/tag10.xml"/><Relationship Id="rId18" Type="http://schemas.openxmlformats.org/officeDocument/2006/relationships/tags" Target="../tags/tag15.xml"/><Relationship Id="rId3" Type="http://schemas.openxmlformats.org/officeDocument/2006/relationships/slideLayout" Target="../slideLayouts/slideLayout5.xml"/><Relationship Id="rId21" Type="http://schemas.openxmlformats.org/officeDocument/2006/relationships/tags" Target="../tags/tag18.xml"/><Relationship Id="rId7" Type="http://schemas.openxmlformats.org/officeDocument/2006/relationships/tags" Target="../tags/tag4.xml"/><Relationship Id="rId12" Type="http://schemas.openxmlformats.org/officeDocument/2006/relationships/tags" Target="../tags/tag9.xml"/><Relationship Id="rId17" Type="http://schemas.openxmlformats.org/officeDocument/2006/relationships/tags" Target="../tags/tag14.xml"/><Relationship Id="rId25" Type="http://schemas.openxmlformats.org/officeDocument/2006/relationships/image" Target="../media/image6.png"/><Relationship Id="rId2" Type="http://schemas.openxmlformats.org/officeDocument/2006/relationships/slideLayout" Target="../slideLayouts/slideLayout4.xml"/><Relationship Id="rId16" Type="http://schemas.openxmlformats.org/officeDocument/2006/relationships/tags" Target="../tags/tag13.xml"/><Relationship Id="rId20" Type="http://schemas.openxmlformats.org/officeDocument/2006/relationships/tags" Target="../tags/tag17.xml"/><Relationship Id="rId1" Type="http://schemas.openxmlformats.org/officeDocument/2006/relationships/slideLayout" Target="../slideLayouts/slideLayout3.xml"/><Relationship Id="rId6" Type="http://schemas.openxmlformats.org/officeDocument/2006/relationships/theme" Target="../theme/theme2.xml"/><Relationship Id="rId11" Type="http://schemas.openxmlformats.org/officeDocument/2006/relationships/tags" Target="../tags/tag8.xml"/><Relationship Id="rId24" Type="http://schemas.openxmlformats.org/officeDocument/2006/relationships/image" Target="../media/image5.emf"/><Relationship Id="rId5" Type="http://schemas.openxmlformats.org/officeDocument/2006/relationships/slideLayout" Target="../slideLayouts/slideLayout7.xml"/><Relationship Id="rId15" Type="http://schemas.openxmlformats.org/officeDocument/2006/relationships/tags" Target="../tags/tag12.xml"/><Relationship Id="rId23" Type="http://schemas.openxmlformats.org/officeDocument/2006/relationships/oleObject" Target="../embeddings/oleObject1.bin"/><Relationship Id="rId10" Type="http://schemas.openxmlformats.org/officeDocument/2006/relationships/tags" Target="../tags/tag7.xml"/><Relationship Id="rId19" Type="http://schemas.openxmlformats.org/officeDocument/2006/relationships/tags" Target="../tags/tag16.xml"/><Relationship Id="rId4" Type="http://schemas.openxmlformats.org/officeDocument/2006/relationships/slideLayout" Target="../slideLayouts/slideLayout6.xml"/><Relationship Id="rId9" Type="http://schemas.openxmlformats.org/officeDocument/2006/relationships/tags" Target="../tags/tag6.xml"/><Relationship Id="rId14" Type="http://schemas.openxmlformats.org/officeDocument/2006/relationships/tags" Target="../tags/tag11.xml"/><Relationship Id="rId22" Type="http://schemas.openxmlformats.org/officeDocument/2006/relationships/tags" Target="../tags/tag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6"/>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1030" name="Picture 6" descr="best ver2b seal"/>
          <p:cNvPicPr>
            <a:picLocks noChangeAspect="1" noChangeArrowheads="1"/>
          </p:cNvPicPr>
          <p:nvPr/>
        </p:nvPicPr>
        <p:blipFill>
          <a:blip r:embed="rId7">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613525"/>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74C11B1E-D27A-4545-9113-CFB59631C2EA}"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
        <p:nvSpPr>
          <p:cNvPr id="3198987" name="AcnSubjectTitle_ID_3198987" hidden="1"/>
          <p:cNvSpPr txBox="1">
            <a:spLocks noChangeArrowheads="1"/>
          </p:cNvSpPr>
          <p:nvPr>
            <p:custDataLst>
              <p:tags r:id="rId4"/>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5"/>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3664" r:id="rId1"/>
    <p:sldLayoutId id="2147483672" r:id="rId2"/>
  </p:sldLayoutIdLst>
  <p:transition/>
  <p:txStyles>
    <p:titleStyle>
      <a:lvl1pPr algn="l" rtl="0" eaLnBrk="1" fontAlgn="base" hangingPunct="1">
        <a:spcBef>
          <a:spcPct val="20000"/>
        </a:spcBef>
        <a:spcAft>
          <a:spcPct val="0"/>
        </a:spcAft>
        <a:tabLst>
          <a:tab pos="915988" algn="l"/>
        </a:tabLst>
        <a:defRPr sz="2400" b="1">
          <a:solidFill>
            <a:srgbClr val="FFC000"/>
          </a:solidFill>
          <a:latin typeface="+mj-lt"/>
          <a:ea typeface="+mj-ea"/>
          <a:cs typeface="+mj-cs"/>
        </a:defRPr>
      </a:lvl1pPr>
      <a:lvl2pPr algn="l" rtl="0" eaLnBrk="1" fontAlgn="base" hangingPunct="1">
        <a:spcBef>
          <a:spcPct val="20000"/>
        </a:spcBef>
        <a:spcAft>
          <a:spcPct val="0"/>
        </a:spcAft>
        <a:tabLst>
          <a:tab pos="915988" algn="l"/>
        </a:tabLst>
        <a:defRPr sz="2400" b="1">
          <a:solidFill>
            <a:srgbClr val="FFC000"/>
          </a:solidFill>
          <a:latin typeface="Arial" pitchFamily="34" charset="0"/>
        </a:defRPr>
      </a:lvl2pPr>
      <a:lvl3pPr algn="l" rtl="0" eaLnBrk="1" fontAlgn="base" hangingPunct="1">
        <a:spcBef>
          <a:spcPct val="20000"/>
        </a:spcBef>
        <a:spcAft>
          <a:spcPct val="0"/>
        </a:spcAft>
        <a:tabLst>
          <a:tab pos="915988" algn="l"/>
        </a:tabLst>
        <a:defRPr sz="2400" b="1">
          <a:solidFill>
            <a:srgbClr val="FFC000"/>
          </a:solidFill>
          <a:latin typeface="Arial" pitchFamily="34" charset="0"/>
        </a:defRPr>
      </a:lvl3pPr>
      <a:lvl4pPr algn="l" rtl="0" eaLnBrk="1" fontAlgn="base" hangingPunct="1">
        <a:spcBef>
          <a:spcPct val="20000"/>
        </a:spcBef>
        <a:spcAft>
          <a:spcPct val="0"/>
        </a:spcAft>
        <a:tabLst>
          <a:tab pos="915988" algn="l"/>
        </a:tabLst>
        <a:defRPr sz="2400" b="1">
          <a:solidFill>
            <a:srgbClr val="FFC000"/>
          </a:solidFill>
          <a:latin typeface="Arial" pitchFamily="34" charset="0"/>
        </a:defRPr>
      </a:lvl4pPr>
      <a:lvl5pPr algn="l" rtl="0" eaLnBrk="1" fontAlgn="base" hangingPunct="1">
        <a:spcBef>
          <a:spcPct val="20000"/>
        </a:spcBef>
        <a:spcAft>
          <a:spcPct val="0"/>
        </a:spcAft>
        <a:tabLst>
          <a:tab pos="915988" algn="l"/>
        </a:tabLst>
        <a:defRPr sz="2400" b="1">
          <a:solidFill>
            <a:srgbClr val="FFC000"/>
          </a:solidFill>
          <a:latin typeface="Arial" pitchFamily="34" charset="0"/>
        </a:defRPr>
      </a:lvl5pPr>
      <a:lvl6pPr marL="457200" algn="l" rtl="0" eaLnBrk="1" fontAlgn="base" hangingPunct="1">
        <a:spcBef>
          <a:spcPct val="20000"/>
        </a:spcBef>
        <a:spcAft>
          <a:spcPct val="0"/>
        </a:spcAft>
        <a:tabLst>
          <a:tab pos="915988" algn="l"/>
        </a:tabLst>
        <a:defRPr sz="2400" b="1">
          <a:solidFill>
            <a:schemeClr val="accent1"/>
          </a:solidFill>
          <a:latin typeface="Arial" pitchFamily="34" charset="0"/>
        </a:defRPr>
      </a:lvl6pPr>
      <a:lvl7pPr marL="914400" algn="l" rtl="0" eaLnBrk="1" fontAlgn="base" hangingPunct="1">
        <a:spcBef>
          <a:spcPct val="20000"/>
        </a:spcBef>
        <a:spcAft>
          <a:spcPct val="0"/>
        </a:spcAft>
        <a:tabLst>
          <a:tab pos="915988" algn="l"/>
        </a:tabLst>
        <a:defRPr sz="2400" b="1">
          <a:solidFill>
            <a:schemeClr val="accent1"/>
          </a:solidFill>
          <a:latin typeface="Arial" pitchFamily="34" charset="0"/>
        </a:defRPr>
      </a:lvl7pPr>
      <a:lvl8pPr marL="1371600" algn="l" rtl="0" eaLnBrk="1" fontAlgn="base" hangingPunct="1">
        <a:spcBef>
          <a:spcPct val="20000"/>
        </a:spcBef>
        <a:spcAft>
          <a:spcPct val="0"/>
        </a:spcAft>
        <a:tabLst>
          <a:tab pos="915988" algn="l"/>
        </a:tabLst>
        <a:defRPr sz="2400" b="1">
          <a:solidFill>
            <a:schemeClr val="accent1"/>
          </a:solidFill>
          <a:latin typeface="Arial" pitchFamily="34" charset="0"/>
        </a:defRPr>
      </a:lvl8pPr>
      <a:lvl9pPr marL="1828800" algn="l" rtl="0" eaLnBrk="1" fontAlgn="base" hangingPunct="1">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1" fontAlgn="base" hangingPunct="1">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1" fontAlgn="base" hangingPunct="1">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ext uri="{D42A27DB-BD31-4B8C-83A1-F6EECF244321}">
                <p14:modId xmlns:p14="http://schemas.microsoft.com/office/powerpoint/2010/main" val="173787583"/>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name="think-cell Slide" r:id="rId23" imgW="270" imgH="270" progId="TCLayout.ActiveDocument.1">
                  <p:embed/>
                </p:oleObj>
              </mc:Choice>
              <mc:Fallback>
                <p:oleObj name="think-cell Slide" r:id="rId23" imgW="270" imgH="270" progId="TCLayout.ActiveDocument.1">
                  <p:embed/>
                  <p:pic>
                    <p:nvPicPr>
                      <p:cNvPr id="2" name="Object 1" hidden="1"/>
                      <p:cNvPicPr/>
                      <p:nvPr/>
                    </p:nvPicPr>
                    <p:blipFill>
                      <a:blip r:embed="rId24"/>
                      <a:stretch>
                        <a:fillRect/>
                      </a:stretch>
                    </p:blipFill>
                    <p:spPr>
                      <a:xfrm>
                        <a:off x="0" y="0"/>
                        <a:ext cx="161984" cy="161974"/>
                      </a:xfrm>
                      <a:prstGeom prst="rect">
                        <a:avLst/>
                      </a:prstGeom>
                    </p:spPr>
                  </p:pic>
                </p:oleObj>
              </mc:Fallback>
            </mc:AlternateContent>
          </a:graphicData>
        </a:graphic>
      </p:graphicFrame>
      <p:grpSp>
        <p:nvGrpSpPr>
          <p:cNvPr id="58" name="Group 57"/>
          <p:cNvGrpSpPr/>
          <p:nvPr/>
        </p:nvGrpSpPr>
        <p:grpSpPr bwMode="ltGray">
          <a:xfrm>
            <a:off x="22" y="6565686"/>
            <a:ext cx="9162288" cy="301752"/>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p:spPr>
          <p:txBody>
            <a:bodyPr wrap="none" anchor="ctr"/>
            <a:lstStyle/>
            <a:p>
              <a:pPr fontAlgn="base">
                <a:spcBef>
                  <a:spcPct val="0"/>
                </a:spcBef>
                <a:spcAft>
                  <a:spcPct val="0"/>
                </a:spcAft>
              </a:pPr>
              <a:endParaRPr lang="en-US" sz="1632" dirty="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p:spPr>
          <p:txBody>
            <a:bodyPr wrap="none" anchor="ctr"/>
            <a:lstStyle/>
            <a:p>
              <a:pPr fontAlgn="base">
                <a:spcBef>
                  <a:spcPct val="0"/>
                </a:spcBef>
                <a:spcAft>
                  <a:spcPct val="0"/>
                </a:spcAft>
              </a:pPr>
              <a:endParaRPr lang="en-US" sz="1632" dirty="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p:spPr>
          <p:txBody>
            <a:bodyPr wrap="none" anchor="ctr"/>
            <a:lstStyle/>
            <a:p>
              <a:pPr fontAlgn="base">
                <a:spcBef>
                  <a:spcPct val="0"/>
                </a:spcBef>
                <a:spcAft>
                  <a:spcPct val="0"/>
                </a:spcAft>
              </a:pPr>
              <a:endParaRPr lang="en-US" sz="1632" dirty="0">
                <a:solidFill>
                  <a:srgbClr val="000000"/>
                </a:solidFill>
              </a:endParaRPr>
            </a:p>
          </p:txBody>
        </p:sp>
      </p:grpSp>
      <p:sp>
        <p:nvSpPr>
          <p:cNvPr id="1036" name="Rectangle 286"/>
          <p:cNvSpPr>
            <a:spLocks noGrp="1" noChangeArrowheads="1"/>
          </p:cNvSpPr>
          <p:nvPr>
            <p:ph type="body" idx="1"/>
          </p:nvPr>
        </p:nvSpPr>
        <p:spPr bwMode="auto">
          <a:xfrm>
            <a:off x="1482160" y="1990681"/>
            <a:ext cx="4389768" cy="157014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Placeholder 2"/>
          <p:cNvSpPr>
            <a:spLocks noGrp="1" noChangeArrowheads="1"/>
          </p:cNvSpPr>
          <p:nvPr>
            <p:ph type="title"/>
          </p:nvPr>
        </p:nvSpPr>
        <p:spPr bwMode="auto">
          <a:xfrm>
            <a:off x="259090" y="252471"/>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p>
        </p:txBody>
      </p:sp>
      <p:sp>
        <p:nvSpPr>
          <p:cNvPr id="10" name="McK 1. On-page tracker" hidden="1"/>
          <p:cNvSpPr>
            <a:spLocks noChangeArrowheads="1"/>
          </p:cNvSpPr>
          <p:nvPr/>
        </p:nvSpPr>
        <p:spPr bwMode="auto">
          <a:xfrm>
            <a:off x="174944" y="27536"/>
            <a:ext cx="894706"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28" dirty="0">
                <a:solidFill>
                  <a:srgbClr val="808080"/>
                </a:solidFill>
              </a:rPr>
              <a:t>TRACKER</a:t>
            </a:r>
          </a:p>
        </p:txBody>
      </p:sp>
      <p:sp>
        <p:nvSpPr>
          <p:cNvPr id="11" name="McK 3. Unit of measure" hidden="1"/>
          <p:cNvSpPr txBox="1">
            <a:spLocks noChangeArrowheads="1"/>
          </p:cNvSpPr>
          <p:nvPr/>
        </p:nvSpPr>
        <p:spPr bwMode="auto">
          <a:xfrm>
            <a:off x="174944" y="542633"/>
            <a:ext cx="8053675" cy="2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32" dirty="0">
                <a:solidFill>
                  <a:srgbClr val="808080"/>
                </a:solidFill>
                <a:latin typeface="Arial"/>
              </a:rPr>
              <a:t>Unit of measure</a:t>
            </a:r>
          </a:p>
        </p:txBody>
      </p:sp>
      <p:grpSp>
        <p:nvGrpSpPr>
          <p:cNvPr id="12" name="McK Slide Elements" hidden="1"/>
          <p:cNvGrpSpPr>
            <a:grpSpLocks/>
          </p:cNvGrpSpPr>
          <p:nvPr/>
        </p:nvGrpSpPr>
        <p:grpSpPr bwMode="auto">
          <a:xfrm>
            <a:off x="174965" y="6083194"/>
            <a:ext cx="8799129" cy="416275"/>
            <a:chOff x="75" y="3893"/>
            <a:chExt cx="689" cy="257"/>
          </a:xfrm>
        </p:grpSpPr>
        <p:sp>
          <p:nvSpPr>
            <p:cNvPr id="13" name="McK 4. Footnote"/>
            <p:cNvSpPr txBox="1">
              <a:spLocks noChangeArrowheads="1"/>
            </p:cNvSpPr>
            <p:nvPr/>
          </p:nvSpPr>
          <p:spPr bwMode="auto">
            <a:xfrm>
              <a:off x="75" y="3893"/>
              <a:ext cx="689"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20" dirty="0">
                  <a:solidFill>
                    <a:srgbClr val="000000"/>
                  </a:solidFill>
                  <a:latin typeface="Arial"/>
                </a:rPr>
                <a:t>1 Footnote</a:t>
              </a:r>
            </a:p>
          </p:txBody>
        </p:sp>
        <p:sp>
          <p:nvSpPr>
            <p:cNvPr id="14" name="McK 5. Source"/>
            <p:cNvSpPr>
              <a:spLocks noChangeArrowheads="1"/>
            </p:cNvSpPr>
            <p:nvPr/>
          </p:nvSpPr>
          <p:spPr bwMode="auto">
            <a:xfrm>
              <a:off x="75" y="4051"/>
              <a:ext cx="689"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19148" indent="-619148" defTabSz="909370" fontAlgn="base">
                <a:spcBef>
                  <a:spcPct val="0"/>
                </a:spcBef>
                <a:spcAft>
                  <a:spcPct val="0"/>
                </a:spcAft>
                <a:tabLst>
                  <a:tab pos="622369" algn="l"/>
                </a:tabLst>
              </a:pPr>
              <a:r>
                <a:rPr lang="en-US" sz="1020" dirty="0">
                  <a:solidFill>
                    <a:srgbClr val="000000"/>
                  </a:solidFill>
                </a:rPr>
                <a:t>SOURCE: Source</a:t>
              </a:r>
            </a:p>
          </p:txBody>
        </p:sp>
      </p:grpSp>
      <p:grpSp>
        <p:nvGrpSpPr>
          <p:cNvPr id="15" name="ACET" hidden="1"/>
          <p:cNvGrpSpPr>
            <a:grpSpLocks/>
          </p:cNvGrpSpPr>
          <p:nvPr/>
        </p:nvGrpSpPr>
        <p:grpSpPr bwMode="auto">
          <a:xfrm>
            <a:off x="1482165" y="1137061"/>
            <a:ext cx="4350892" cy="531276"/>
            <a:chOff x="915" y="702"/>
            <a:chExt cx="2686" cy="328"/>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32" b="1" dirty="0">
                  <a:solidFill>
                    <a:srgbClr val="000000"/>
                  </a:solidFill>
                </a:rPr>
                <a:t>Title</a:t>
              </a:r>
            </a:p>
            <a:p>
              <a:pPr fontAlgn="base">
                <a:spcBef>
                  <a:spcPct val="0"/>
                </a:spcBef>
                <a:spcAft>
                  <a:spcPct val="0"/>
                </a:spcAft>
              </a:pPr>
              <a:r>
                <a:rPr lang="en-US" sz="1632" dirty="0">
                  <a:solidFill>
                    <a:srgbClr val="808080"/>
                  </a:solidFill>
                </a:rPr>
                <a:t>Unit of measure</a:t>
              </a:r>
            </a:p>
          </p:txBody>
        </p:sp>
      </p:grpSp>
      <p:grpSp>
        <p:nvGrpSpPr>
          <p:cNvPr id="63" name="LegendBoxes" hidden="1"/>
          <p:cNvGrpSpPr>
            <a:grpSpLocks/>
          </p:cNvGrpSpPr>
          <p:nvPr/>
        </p:nvGrpSpPr>
        <p:grpSpPr bwMode="auto">
          <a:xfrm>
            <a:off x="7449477" y="275481"/>
            <a:ext cx="788863" cy="1022061"/>
            <a:chOff x="4936" y="176"/>
            <a:chExt cx="487" cy="631"/>
          </a:xfrm>
        </p:grpSpPr>
        <p:sp>
          <p:nvSpPr>
            <p:cNvPr id="64" name="Legend1"/>
            <p:cNvSpPr>
              <a:spLocks noChangeArrowheads="1"/>
            </p:cNvSpPr>
            <p:nvPr/>
          </p:nvSpPr>
          <p:spPr bwMode="auto">
            <a:xfrm>
              <a:off x="5096" y="176"/>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sp>
          <p:nvSpPr>
            <p:cNvPr id="66" name="Legend2"/>
            <p:cNvSpPr>
              <a:spLocks noChangeArrowheads="1"/>
            </p:cNvSpPr>
            <p:nvPr/>
          </p:nvSpPr>
          <p:spPr bwMode="auto">
            <a:xfrm>
              <a:off x="5096" y="346"/>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sp>
          <p:nvSpPr>
            <p:cNvPr id="68" name="Legend3"/>
            <p:cNvSpPr>
              <a:spLocks noChangeArrowheads="1"/>
            </p:cNvSpPr>
            <p:nvPr/>
          </p:nvSpPr>
          <p:spPr bwMode="auto">
            <a:xfrm>
              <a:off x="5096" y="517"/>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sp>
          <p:nvSpPr>
            <p:cNvPr id="70" name="Legend4"/>
            <p:cNvSpPr>
              <a:spLocks noChangeArrowheads="1"/>
            </p:cNvSpPr>
            <p:nvPr/>
          </p:nvSpPr>
          <p:spPr bwMode="auto">
            <a:xfrm>
              <a:off x="5096" y="688"/>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grpSp>
      <p:grpSp>
        <p:nvGrpSpPr>
          <p:cNvPr id="72" name="LegendLines" hidden="1"/>
          <p:cNvGrpSpPr>
            <a:grpSpLocks/>
          </p:cNvGrpSpPr>
          <p:nvPr/>
        </p:nvGrpSpPr>
        <p:grpSpPr bwMode="auto">
          <a:xfrm>
            <a:off x="7135270" y="275459"/>
            <a:ext cx="1103112" cy="749943"/>
            <a:chOff x="4750" y="176"/>
            <a:chExt cx="681" cy="463"/>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24" dirty="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24" dirty="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24" dirty="0">
                <a:solidFill>
                  <a:srgbClr val="000000"/>
                </a:solidFill>
              </a:endParaRPr>
            </a:p>
          </p:txBody>
        </p:sp>
        <p:sp>
          <p:nvSpPr>
            <p:cNvPr id="76" name="Legend1"/>
            <p:cNvSpPr>
              <a:spLocks noChangeArrowheads="1"/>
            </p:cNvSpPr>
            <p:nvPr/>
          </p:nvSpPr>
          <p:spPr bwMode="auto">
            <a:xfrm>
              <a:off x="5104" y="176"/>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sp>
          <p:nvSpPr>
            <p:cNvPr id="77" name="Legend2"/>
            <p:cNvSpPr>
              <a:spLocks noChangeArrowheads="1"/>
            </p:cNvSpPr>
            <p:nvPr/>
          </p:nvSpPr>
          <p:spPr bwMode="auto">
            <a:xfrm>
              <a:off x="5104" y="344"/>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sp>
          <p:nvSpPr>
            <p:cNvPr id="78" name="Legend3"/>
            <p:cNvSpPr>
              <a:spLocks noChangeArrowheads="1"/>
            </p:cNvSpPr>
            <p:nvPr/>
          </p:nvSpPr>
          <p:spPr bwMode="auto">
            <a:xfrm>
              <a:off x="5104" y="520"/>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grpSp>
      <p:grpSp>
        <p:nvGrpSpPr>
          <p:cNvPr id="79" name="McKSticker" hidden="1"/>
          <p:cNvGrpSpPr/>
          <p:nvPr/>
        </p:nvGrpSpPr>
        <p:grpSpPr bwMode="auto">
          <a:xfrm>
            <a:off x="7118798" y="275439"/>
            <a:ext cx="1109828" cy="220474"/>
            <a:chOff x="7653105" y="285750"/>
            <a:chExt cx="1087670" cy="216085"/>
          </a:xfrm>
        </p:grpSpPr>
        <p:sp>
          <p:nvSpPr>
            <p:cNvPr id="80" name="StickerRectangle"/>
            <p:cNvSpPr>
              <a:spLocks noChangeArrowheads="1"/>
            </p:cNvSpPr>
            <p:nvPr/>
          </p:nvSpPr>
          <p:spPr bwMode="auto">
            <a:xfrm>
              <a:off x="7653105" y="285750"/>
              <a:ext cx="1087670" cy="21608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09466" fontAlgn="base">
                <a:spcBef>
                  <a:spcPct val="0"/>
                </a:spcBef>
                <a:spcAft>
                  <a:spcPct val="0"/>
                </a:spcAft>
                <a:buClr>
                  <a:srgbClr val="000000"/>
                </a:buClr>
              </a:pPr>
              <a:r>
                <a:rPr lang="en-US" sz="1224" dirty="0">
                  <a:solidFill>
                    <a:srgbClr val="808080"/>
                  </a:solidFill>
                </a:rPr>
                <a:t>PRELIMINARY</a:t>
              </a:r>
            </a:p>
          </p:txBody>
        </p:sp>
        <p:cxnSp>
          <p:nvCxnSpPr>
            <p:cNvPr id="81" name="AutoShape 31"/>
            <p:cNvCxnSpPr>
              <a:cxnSpLocks noChangeShapeType="1"/>
              <a:stCxn id="80" idx="2"/>
              <a:endCxn id="80" idx="4"/>
            </p:cNvCxnSpPr>
            <p:nvPr/>
          </p:nvCxnSpPr>
          <p:spPr bwMode="auto">
            <a:xfrm>
              <a:off x="7653105" y="285750"/>
              <a:ext cx="0" cy="216085"/>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53105" y="501835"/>
              <a:ext cx="1087670"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3" y="275438"/>
            <a:ext cx="857161" cy="1333054"/>
            <a:chOff x="6655594" y="273840"/>
            <a:chExt cx="840048" cy="1306516"/>
          </a:xfrm>
        </p:grpSpPr>
        <p:grpSp>
          <p:nvGrpSpPr>
            <p:cNvPr id="84" name="MoonLegend1"/>
            <p:cNvGrpSpPr>
              <a:grpSpLocks noChangeAspect="1"/>
            </p:cNvGrpSpPr>
            <p:nvPr>
              <p:custDataLst>
                <p:tags r:id="rId8"/>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1"/>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sp>
            <p:nvSpPr>
              <p:cNvPr id="103" name="Arc 39"/>
              <p:cNvSpPr>
                <a:spLocks noChangeAspect="1"/>
              </p:cNvSpPr>
              <p:nvPr>
                <p:custDataLst>
                  <p:tags r:id="rId22"/>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grpSp>
        <p:grpSp>
          <p:nvGrpSpPr>
            <p:cNvPr id="85" name="MoonLegend2"/>
            <p:cNvGrpSpPr>
              <a:grpSpLocks noChangeAspect="1"/>
            </p:cNvGrpSpPr>
            <p:nvPr>
              <p:custDataLst>
                <p:tags r:id="rId9"/>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19"/>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sp>
            <p:nvSpPr>
              <p:cNvPr id="101" name="Arc 42"/>
              <p:cNvSpPr>
                <a:spLocks noChangeAspect="1"/>
              </p:cNvSpPr>
              <p:nvPr>
                <p:custDataLst>
                  <p:tags r:id="rId20"/>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grpSp>
        <p:grpSp>
          <p:nvGrpSpPr>
            <p:cNvPr id="86" name="MoonLegend4"/>
            <p:cNvGrpSpPr>
              <a:grpSpLocks noChangeAspect="1"/>
            </p:cNvGrpSpPr>
            <p:nvPr>
              <p:custDataLst>
                <p:tags r:id="rId10"/>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sp>
            <p:nvSpPr>
              <p:cNvPr id="99" name="Arc 48"/>
              <p:cNvSpPr>
                <a:spLocks noChangeAspect="1"/>
              </p:cNvSpPr>
              <p:nvPr>
                <p:custDataLst>
                  <p:tags r:id="rId18"/>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grpSp>
        <p:grpSp>
          <p:nvGrpSpPr>
            <p:cNvPr id="87" name="MoonLegend5"/>
            <p:cNvGrpSpPr>
              <a:grpSpLocks noChangeAspect="1"/>
            </p:cNvGrpSpPr>
            <p:nvPr>
              <p:custDataLst>
                <p:tags r:id="rId11"/>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5"/>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sp>
            <p:nvSpPr>
              <p:cNvPr id="97" name="Oval 51"/>
              <p:cNvSpPr>
                <a:spLocks noChangeAspect="1" noChangeArrowheads="1"/>
              </p:cNvSpPr>
              <p:nvPr>
                <p:custDataLst>
                  <p:tags r:id="rId16"/>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grpSp>
        <p:sp>
          <p:nvSpPr>
            <p:cNvPr id="88" name="Legend1"/>
            <p:cNvSpPr>
              <a:spLocks noChangeArrowheads="1"/>
            </p:cNvSpPr>
            <p:nvPr/>
          </p:nvSpPr>
          <p:spPr bwMode="auto">
            <a:xfrm>
              <a:off x="6976269" y="28654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sp>
          <p:nvSpPr>
            <p:cNvPr id="89" name="Legend2"/>
            <p:cNvSpPr>
              <a:spLocks noChangeArrowheads="1"/>
            </p:cNvSpPr>
            <p:nvPr/>
          </p:nvSpPr>
          <p:spPr bwMode="auto">
            <a:xfrm>
              <a:off x="6976269" y="561178"/>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sp>
          <p:nvSpPr>
            <p:cNvPr id="90" name="Legend3"/>
            <p:cNvSpPr>
              <a:spLocks noChangeArrowheads="1"/>
            </p:cNvSpPr>
            <p:nvPr/>
          </p:nvSpPr>
          <p:spPr bwMode="auto">
            <a:xfrm>
              <a:off x="6976269" y="835817"/>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sp>
          <p:nvSpPr>
            <p:cNvPr id="91" name="Legend4"/>
            <p:cNvSpPr>
              <a:spLocks noChangeArrowheads="1"/>
            </p:cNvSpPr>
            <p:nvPr/>
          </p:nvSpPr>
          <p:spPr bwMode="auto">
            <a:xfrm>
              <a:off x="6976269" y="110728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sp>
          <p:nvSpPr>
            <p:cNvPr id="92" name="Legend5"/>
            <p:cNvSpPr>
              <a:spLocks noChangeArrowheads="1"/>
            </p:cNvSpPr>
            <p:nvPr/>
          </p:nvSpPr>
          <p:spPr bwMode="auto">
            <a:xfrm>
              <a:off x="6976269" y="1383505"/>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grpSp>
          <p:nvGrpSpPr>
            <p:cNvPr id="93" name="MoonLegend3"/>
            <p:cNvGrpSpPr>
              <a:grpSpLocks noChangeAspect="1"/>
            </p:cNvGrpSpPr>
            <p:nvPr>
              <p:custDataLst>
                <p:tags r:id="rId12"/>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sp>
            <p:nvSpPr>
              <p:cNvPr id="95" name="Arc 48"/>
              <p:cNvSpPr>
                <a:spLocks noChangeAspect="1"/>
              </p:cNvSpPr>
              <p:nvPr>
                <p:custDataLst>
                  <p:tags r:id="rId14"/>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grpSp>
      </p:grpSp>
      <p:sp>
        <p:nvSpPr>
          <p:cNvPr id="104" name="Slide Number"/>
          <p:cNvSpPr txBox="1">
            <a:spLocks/>
          </p:cNvSpPr>
          <p:nvPr/>
        </p:nvSpPr>
        <p:spPr bwMode="auto">
          <a:xfrm>
            <a:off x="8807126" y="6631766"/>
            <a:ext cx="161931" cy="16015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z="1020" smtClean="0">
                <a:solidFill>
                  <a:srgbClr val="FFFFFF"/>
                </a:solidFill>
              </a:rPr>
              <a:pPr algn="r" fontAlgn="base">
                <a:spcBef>
                  <a:spcPct val="0"/>
                </a:spcBef>
                <a:spcAft>
                  <a:spcPct val="0"/>
                </a:spcAft>
              </a:pPr>
              <a:t>‹#›</a:t>
            </a:fld>
            <a:endParaRPr lang="en-US" sz="1020" dirty="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p:nvPicPr>
        <p:blipFill>
          <a:blip r:embed="rId2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5" name="TextBox 104">
            <a:extLst>
              <a:ext uri="{FF2B5EF4-FFF2-40B4-BE49-F238E27FC236}">
                <a16:creationId xmlns:a16="http://schemas.microsoft.com/office/drawing/2014/main" id="{A200752F-0FC0-452E-8D30-39C4B28B39FF}"/>
              </a:ext>
            </a:extLst>
          </p:cNvPr>
          <p:cNvSpPr txBox="1"/>
          <p:nvPr userDrawn="1"/>
        </p:nvSpPr>
        <p:spPr>
          <a:xfrm>
            <a:off x="6092137" y="6385458"/>
            <a:ext cx="3116490"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00" dirty="0">
                <a:solidFill>
                  <a:srgbClr val="000000"/>
                </a:solidFill>
                <a:latin typeface="Arial"/>
              </a:rPr>
              <a:t>* Confidential – for policy development purposes only   |</a:t>
            </a:r>
          </a:p>
        </p:txBody>
      </p:sp>
    </p:spTree>
    <p:extLst>
      <p:ext uri="{BB962C8B-B14F-4D97-AF65-F5344CB8AC3E}">
        <p14:creationId xmlns:p14="http://schemas.microsoft.com/office/powerpoint/2010/main" val="257185683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ftr="0" dt="0"/>
  <p:txStyles>
    <p:titleStyle>
      <a:lvl1pPr algn="l" defTabSz="909370" rtl="0" eaLnBrk="1" fontAlgn="base" hangingPunct="1">
        <a:spcBef>
          <a:spcPct val="0"/>
        </a:spcBef>
        <a:spcAft>
          <a:spcPct val="0"/>
        </a:spcAft>
        <a:tabLst>
          <a:tab pos="274101" algn="l"/>
        </a:tabLst>
        <a:defRPr sz="1939" b="1" baseline="0">
          <a:solidFill>
            <a:schemeClr val="tx2"/>
          </a:solidFill>
          <a:latin typeface="+mj-lt"/>
          <a:ea typeface="+mj-ea"/>
          <a:cs typeface="+mj-cs"/>
        </a:defRPr>
      </a:lvl1pPr>
      <a:lvl2pPr algn="l" defTabSz="909370" rtl="0" eaLnBrk="1" fontAlgn="base" hangingPunct="1">
        <a:spcBef>
          <a:spcPct val="0"/>
        </a:spcBef>
        <a:spcAft>
          <a:spcPct val="0"/>
        </a:spcAft>
        <a:defRPr sz="1939" b="1">
          <a:solidFill>
            <a:schemeClr val="tx2"/>
          </a:solidFill>
          <a:latin typeface="Arial" charset="0"/>
        </a:defRPr>
      </a:lvl2pPr>
      <a:lvl3pPr algn="l" defTabSz="909370" rtl="0" eaLnBrk="1" fontAlgn="base" hangingPunct="1">
        <a:spcBef>
          <a:spcPct val="0"/>
        </a:spcBef>
        <a:spcAft>
          <a:spcPct val="0"/>
        </a:spcAft>
        <a:defRPr sz="1939" b="1">
          <a:solidFill>
            <a:schemeClr val="tx2"/>
          </a:solidFill>
          <a:latin typeface="Arial" charset="0"/>
        </a:defRPr>
      </a:lvl3pPr>
      <a:lvl4pPr algn="l" defTabSz="909370" rtl="0" eaLnBrk="1" fontAlgn="base" hangingPunct="1">
        <a:spcBef>
          <a:spcPct val="0"/>
        </a:spcBef>
        <a:spcAft>
          <a:spcPct val="0"/>
        </a:spcAft>
        <a:defRPr sz="1939" b="1">
          <a:solidFill>
            <a:schemeClr val="tx2"/>
          </a:solidFill>
          <a:latin typeface="Arial" charset="0"/>
        </a:defRPr>
      </a:lvl4pPr>
      <a:lvl5pPr algn="l" defTabSz="909370" rtl="0" eaLnBrk="1" fontAlgn="base" hangingPunct="1">
        <a:spcBef>
          <a:spcPct val="0"/>
        </a:spcBef>
        <a:spcAft>
          <a:spcPct val="0"/>
        </a:spcAft>
        <a:defRPr sz="1939" b="1">
          <a:solidFill>
            <a:schemeClr val="tx2"/>
          </a:solidFill>
          <a:latin typeface="Arial" charset="0"/>
        </a:defRPr>
      </a:lvl5pPr>
      <a:lvl6pPr marL="464331" algn="l" defTabSz="909370" rtl="0" eaLnBrk="1" fontAlgn="base" hangingPunct="1">
        <a:spcBef>
          <a:spcPct val="0"/>
        </a:spcBef>
        <a:spcAft>
          <a:spcPct val="0"/>
        </a:spcAft>
        <a:defRPr sz="1939" b="1">
          <a:solidFill>
            <a:schemeClr val="tx2"/>
          </a:solidFill>
          <a:latin typeface="Arial" charset="0"/>
        </a:defRPr>
      </a:lvl6pPr>
      <a:lvl7pPr marL="928718" algn="l" defTabSz="909370" rtl="0" eaLnBrk="1" fontAlgn="base" hangingPunct="1">
        <a:spcBef>
          <a:spcPct val="0"/>
        </a:spcBef>
        <a:spcAft>
          <a:spcPct val="0"/>
        </a:spcAft>
        <a:defRPr sz="1939" b="1">
          <a:solidFill>
            <a:schemeClr val="tx2"/>
          </a:solidFill>
          <a:latin typeface="Arial" charset="0"/>
        </a:defRPr>
      </a:lvl7pPr>
      <a:lvl8pPr marL="1393081" algn="l" defTabSz="909370" rtl="0" eaLnBrk="1" fontAlgn="base" hangingPunct="1">
        <a:spcBef>
          <a:spcPct val="0"/>
        </a:spcBef>
        <a:spcAft>
          <a:spcPct val="0"/>
        </a:spcAft>
        <a:defRPr sz="1939" b="1">
          <a:solidFill>
            <a:schemeClr val="tx2"/>
          </a:solidFill>
          <a:latin typeface="Arial" charset="0"/>
        </a:defRPr>
      </a:lvl8pPr>
      <a:lvl9pPr marL="1857437" algn="l" defTabSz="909370" rtl="0" eaLnBrk="1" fontAlgn="base" hangingPunct="1">
        <a:spcBef>
          <a:spcPct val="0"/>
        </a:spcBef>
        <a:spcAft>
          <a:spcPct val="0"/>
        </a:spcAft>
        <a:defRPr sz="1939" b="1">
          <a:solidFill>
            <a:schemeClr val="tx2"/>
          </a:solidFill>
          <a:latin typeface="Arial" charset="0"/>
        </a:defRPr>
      </a:lvl9pPr>
    </p:titleStyle>
    <p:bodyStyle>
      <a:lvl1pPr marL="0" indent="0" algn="l" defTabSz="909370" rtl="0" eaLnBrk="1" fontAlgn="base" hangingPunct="1">
        <a:spcBef>
          <a:spcPct val="0"/>
        </a:spcBef>
        <a:spcAft>
          <a:spcPts val="600"/>
        </a:spcAft>
        <a:buClr>
          <a:schemeClr val="tx2"/>
        </a:buClr>
        <a:defRPr sz="1632" baseline="0">
          <a:solidFill>
            <a:schemeClr val="tx1"/>
          </a:solidFill>
          <a:latin typeface="+mn-lt"/>
          <a:ea typeface="+mn-ea"/>
          <a:cs typeface="+mn-cs"/>
        </a:defRPr>
      </a:lvl1pPr>
      <a:lvl2pPr marL="196709" indent="-195099" algn="l" defTabSz="909370" rtl="0" eaLnBrk="1" fontAlgn="base" hangingPunct="1">
        <a:spcBef>
          <a:spcPct val="0"/>
        </a:spcBef>
        <a:spcAft>
          <a:spcPts val="600"/>
        </a:spcAft>
        <a:buClr>
          <a:schemeClr val="tx2"/>
        </a:buClr>
        <a:buSzPct val="125000"/>
        <a:buFont typeface="Arial" charset="0"/>
        <a:buChar char="▪"/>
        <a:defRPr sz="1632" baseline="0">
          <a:solidFill>
            <a:schemeClr val="tx1"/>
          </a:solidFill>
          <a:latin typeface="+mn-lt"/>
        </a:defRPr>
      </a:lvl2pPr>
      <a:lvl3pPr marL="464331" indent="-266041" algn="l" defTabSz="909370" rtl="0" eaLnBrk="1" fontAlgn="base" hangingPunct="1">
        <a:spcBef>
          <a:spcPct val="0"/>
        </a:spcBef>
        <a:spcAft>
          <a:spcPts val="600"/>
        </a:spcAft>
        <a:buClr>
          <a:schemeClr val="tx2"/>
        </a:buClr>
        <a:buSzPct val="120000"/>
        <a:buFont typeface="Arial" charset="0"/>
        <a:buChar char="–"/>
        <a:defRPr sz="1632" baseline="0">
          <a:solidFill>
            <a:schemeClr val="tx1"/>
          </a:solidFill>
          <a:latin typeface="+mn-lt"/>
        </a:defRPr>
      </a:lvl3pPr>
      <a:lvl4pPr marL="623983" indent="-158016" algn="l" defTabSz="909370" rtl="0" eaLnBrk="1" fontAlgn="base" hangingPunct="1">
        <a:spcBef>
          <a:spcPct val="0"/>
        </a:spcBef>
        <a:spcAft>
          <a:spcPts val="600"/>
        </a:spcAft>
        <a:buClr>
          <a:schemeClr val="tx2"/>
        </a:buClr>
        <a:buSzPct val="120000"/>
        <a:buFont typeface="Arial" charset="0"/>
        <a:buChar char="▫"/>
        <a:defRPr sz="1632" baseline="0">
          <a:solidFill>
            <a:schemeClr val="tx1"/>
          </a:solidFill>
          <a:latin typeface="+mn-lt"/>
        </a:defRPr>
      </a:lvl4pPr>
      <a:lvl5pPr marL="761551" indent="-132213" algn="l" defTabSz="909370" rtl="0" eaLnBrk="1" fontAlgn="base" hangingPunct="1">
        <a:spcBef>
          <a:spcPct val="0"/>
        </a:spcBef>
        <a:spcAft>
          <a:spcPts val="600"/>
        </a:spcAft>
        <a:buClr>
          <a:schemeClr val="tx2"/>
        </a:buClr>
        <a:buSzPct val="89000"/>
        <a:buFont typeface="Arial" charset="0"/>
        <a:buChar char="-"/>
        <a:defRPr sz="1632" baseline="0">
          <a:solidFill>
            <a:schemeClr val="tx1"/>
          </a:solidFill>
          <a:latin typeface="+mn-lt"/>
        </a:defRPr>
      </a:lvl5pPr>
      <a:lvl6pPr marL="761551" indent="-132213" algn="l" defTabSz="90937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1551" indent="-132213" algn="l" defTabSz="90937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1551" indent="-132213" algn="l" defTabSz="90937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1551" indent="-132213" algn="l" defTabSz="90937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28718" rtl="0" eaLnBrk="1" latinLnBrk="0" hangingPunct="1">
        <a:defRPr sz="1837" kern="1200">
          <a:solidFill>
            <a:schemeClr val="tx1"/>
          </a:solidFill>
          <a:latin typeface="+mn-lt"/>
          <a:ea typeface="+mn-ea"/>
          <a:cs typeface="+mn-cs"/>
        </a:defRPr>
      </a:lvl1pPr>
      <a:lvl2pPr marL="464331" algn="l" defTabSz="928718" rtl="0" eaLnBrk="1" latinLnBrk="0" hangingPunct="1">
        <a:defRPr sz="1837" kern="1200">
          <a:solidFill>
            <a:schemeClr val="tx1"/>
          </a:solidFill>
          <a:latin typeface="+mn-lt"/>
          <a:ea typeface="+mn-ea"/>
          <a:cs typeface="+mn-cs"/>
        </a:defRPr>
      </a:lvl2pPr>
      <a:lvl3pPr marL="928718" algn="l" defTabSz="928718" rtl="0" eaLnBrk="1" latinLnBrk="0" hangingPunct="1">
        <a:defRPr sz="1837" kern="1200">
          <a:solidFill>
            <a:schemeClr val="tx1"/>
          </a:solidFill>
          <a:latin typeface="+mn-lt"/>
          <a:ea typeface="+mn-ea"/>
          <a:cs typeface="+mn-cs"/>
        </a:defRPr>
      </a:lvl3pPr>
      <a:lvl4pPr marL="1393081" algn="l" defTabSz="928718" rtl="0" eaLnBrk="1" latinLnBrk="0" hangingPunct="1">
        <a:defRPr sz="1837" kern="1200">
          <a:solidFill>
            <a:schemeClr val="tx1"/>
          </a:solidFill>
          <a:latin typeface="+mn-lt"/>
          <a:ea typeface="+mn-ea"/>
          <a:cs typeface="+mn-cs"/>
        </a:defRPr>
      </a:lvl4pPr>
      <a:lvl5pPr marL="1857437" algn="l" defTabSz="928718" rtl="0" eaLnBrk="1" latinLnBrk="0" hangingPunct="1">
        <a:defRPr sz="1837" kern="1200">
          <a:solidFill>
            <a:schemeClr val="tx1"/>
          </a:solidFill>
          <a:latin typeface="+mn-lt"/>
          <a:ea typeface="+mn-ea"/>
          <a:cs typeface="+mn-cs"/>
        </a:defRPr>
      </a:lvl5pPr>
      <a:lvl6pPr marL="2321798" algn="l" defTabSz="928718" rtl="0" eaLnBrk="1" latinLnBrk="0" hangingPunct="1">
        <a:defRPr sz="1837" kern="1200">
          <a:solidFill>
            <a:schemeClr val="tx1"/>
          </a:solidFill>
          <a:latin typeface="+mn-lt"/>
          <a:ea typeface="+mn-ea"/>
          <a:cs typeface="+mn-cs"/>
        </a:defRPr>
      </a:lvl6pPr>
      <a:lvl7pPr marL="2786156" algn="l" defTabSz="928718" rtl="0" eaLnBrk="1" latinLnBrk="0" hangingPunct="1">
        <a:defRPr sz="1837" kern="1200">
          <a:solidFill>
            <a:schemeClr val="tx1"/>
          </a:solidFill>
          <a:latin typeface="+mn-lt"/>
          <a:ea typeface="+mn-ea"/>
          <a:cs typeface="+mn-cs"/>
        </a:defRPr>
      </a:lvl7pPr>
      <a:lvl8pPr marL="3250517" algn="l" defTabSz="928718" rtl="0" eaLnBrk="1" latinLnBrk="0" hangingPunct="1">
        <a:defRPr sz="1837" kern="1200">
          <a:solidFill>
            <a:schemeClr val="tx1"/>
          </a:solidFill>
          <a:latin typeface="+mn-lt"/>
          <a:ea typeface="+mn-ea"/>
          <a:cs typeface="+mn-cs"/>
        </a:defRPr>
      </a:lvl8pPr>
      <a:lvl9pPr marL="3714878" algn="l" defTabSz="928718" rtl="0" eaLnBrk="1" latinLnBrk="0" hangingPunct="1">
        <a:defRPr sz="183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a:xfrm>
            <a:off x="4267201" y="3083104"/>
            <a:ext cx="4667250" cy="1568257"/>
          </a:xfrm>
        </p:spPr>
        <p:txBody>
          <a:bodyPr>
            <a:normAutofit/>
          </a:bodyPr>
          <a:lstStyle/>
          <a:p>
            <a:pPr>
              <a:buNone/>
            </a:pPr>
            <a:r>
              <a:rPr lang="en-US" b="1" cap="all" dirty="0"/>
              <a:t>EOHHS Quality Measure alignment taskforce </a:t>
            </a:r>
          </a:p>
          <a:p>
            <a:endParaRPr lang="en-US" dirty="0"/>
          </a:p>
        </p:txBody>
      </p:sp>
      <p:sp>
        <p:nvSpPr>
          <p:cNvPr id="3" name="Text Placeholder 1"/>
          <p:cNvSpPr txBox="1">
            <a:spLocks/>
          </p:cNvSpPr>
          <p:nvPr/>
        </p:nvSpPr>
        <p:spPr>
          <a:xfrm>
            <a:off x="5111318" y="6046341"/>
            <a:ext cx="3923168" cy="533401"/>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sz="1600" dirty="0"/>
              <a:t>October 18, 2021</a:t>
            </a:r>
          </a:p>
        </p:txBody>
      </p:sp>
    </p:spTree>
    <p:extLst>
      <p:ext uri="{BB962C8B-B14F-4D97-AF65-F5344CB8AC3E}">
        <p14:creationId xmlns:p14="http://schemas.microsoft.com/office/powerpoint/2010/main" val="121025086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20C66-4A72-4D9F-8CA2-37792391F489}"/>
              </a:ext>
            </a:extLst>
          </p:cNvPr>
          <p:cNvSpPr>
            <a:spLocks noGrp="1"/>
          </p:cNvSpPr>
          <p:nvPr>
            <p:ph type="title"/>
          </p:nvPr>
        </p:nvSpPr>
        <p:spPr>
          <a:xfrm>
            <a:off x="736599" y="109538"/>
            <a:ext cx="6260101" cy="762000"/>
          </a:xfrm>
        </p:spPr>
        <p:txBody>
          <a:bodyPr/>
          <a:lstStyle/>
          <a:p>
            <a:r>
              <a:rPr lang="en-US" dirty="0"/>
              <a:t>Activity since the June Taskforce meeting: </a:t>
            </a:r>
            <a:r>
              <a:rPr lang="en-US" i="1" dirty="0"/>
              <a:t>increasing measure set adoption</a:t>
            </a:r>
          </a:p>
        </p:txBody>
      </p:sp>
      <p:sp>
        <p:nvSpPr>
          <p:cNvPr id="3" name="Content Placeholder 2">
            <a:extLst>
              <a:ext uri="{FF2B5EF4-FFF2-40B4-BE49-F238E27FC236}">
                <a16:creationId xmlns:a16="http://schemas.microsoft.com/office/drawing/2014/main" id="{789EBB61-BF5A-4C35-881F-E12FEF30E1AF}"/>
              </a:ext>
            </a:extLst>
          </p:cNvPr>
          <p:cNvSpPr>
            <a:spLocks noGrp="1"/>
          </p:cNvSpPr>
          <p:nvPr>
            <p:ph sz="half" idx="1"/>
          </p:nvPr>
        </p:nvSpPr>
        <p:spPr>
          <a:xfrm>
            <a:off x="533400" y="1037866"/>
            <a:ext cx="8077200" cy="5710596"/>
          </a:xfrm>
        </p:spPr>
        <p:txBody>
          <a:bodyPr/>
          <a:lstStyle/>
          <a:p>
            <a:pPr marL="342900" marR="0" lvl="0" indent="-342900">
              <a:lnSpc>
                <a:spcPct val="105000"/>
              </a:lnSpc>
              <a:spcBef>
                <a:spcPts val="0"/>
              </a:spcBef>
              <a:spcAft>
                <a:spcPts val="0"/>
              </a:spcAft>
              <a:buFont typeface="+mj-lt"/>
              <a:buAutoNum type="arabicPeriod"/>
            </a:pPr>
            <a:r>
              <a:rPr lang="en-US" dirty="0">
                <a:effectLst/>
                <a:ea typeface="Times New Roman" panose="02020603050405020304" pitchFamily="18" charset="0"/>
              </a:rPr>
              <a:t>Transparency</a:t>
            </a:r>
          </a:p>
          <a:p>
            <a:pPr marL="530225" lvl="1" indent="-342900">
              <a:lnSpc>
                <a:spcPct val="105000"/>
              </a:lnSpc>
              <a:spcBef>
                <a:spcPts val="0"/>
              </a:spcBef>
              <a:spcAft>
                <a:spcPts val="0"/>
              </a:spcAft>
            </a:pPr>
            <a:r>
              <a:rPr lang="en-US" sz="1800" b="0" dirty="0">
                <a:effectLst/>
                <a:ea typeface="Times New Roman" panose="02020603050405020304" pitchFamily="18" charset="0"/>
              </a:rPr>
              <a:t>CHIA will add information on insurer adherence to the Aligned Measure Set to its Tableau dashboard.</a:t>
            </a:r>
            <a:endParaRPr lang="en-US" sz="1800" b="0" dirty="0">
              <a:ea typeface="Times New Roman" panose="02020603050405020304" pitchFamily="18" charset="0"/>
            </a:endParaRPr>
          </a:p>
          <a:p>
            <a:pPr marL="530225" lvl="1" indent="-342900">
              <a:lnSpc>
                <a:spcPct val="105000"/>
              </a:lnSpc>
              <a:spcBef>
                <a:spcPts val="0"/>
              </a:spcBef>
              <a:spcAft>
                <a:spcPts val="0"/>
              </a:spcAft>
            </a:pPr>
            <a:r>
              <a:rPr lang="en-US" sz="1800" b="0" dirty="0">
                <a:effectLst/>
                <a:ea typeface="Times New Roman" panose="02020603050405020304" pitchFamily="18" charset="0"/>
              </a:rPr>
              <a:t>HPC will add information on insurer adherence to the Aligned Measure Set to its Tableau dashboard. </a:t>
            </a:r>
          </a:p>
          <a:p>
            <a:pPr marL="342900" marR="0" lvl="0" indent="-342900">
              <a:lnSpc>
                <a:spcPct val="105000"/>
              </a:lnSpc>
              <a:spcBef>
                <a:spcPts val="0"/>
              </a:spcBef>
              <a:spcAft>
                <a:spcPts val="0"/>
              </a:spcAft>
              <a:buFont typeface="+mj-lt"/>
              <a:buAutoNum type="arabicPeriod"/>
            </a:pPr>
            <a:endParaRPr lang="en-US" sz="800" b="0" dirty="0">
              <a:effectLst/>
              <a:ea typeface="Times New Roman" panose="02020603050405020304" pitchFamily="18" charset="0"/>
            </a:endParaRPr>
          </a:p>
          <a:p>
            <a:pPr marL="342900" marR="0" lvl="0" indent="-342900">
              <a:lnSpc>
                <a:spcPct val="105000"/>
              </a:lnSpc>
              <a:spcBef>
                <a:spcPts val="0"/>
              </a:spcBef>
              <a:spcAft>
                <a:spcPts val="0"/>
              </a:spcAft>
              <a:buFont typeface="+mj-lt"/>
              <a:buAutoNum type="arabicPeriod"/>
            </a:pPr>
            <a:r>
              <a:rPr lang="en-US" dirty="0">
                <a:effectLst/>
                <a:ea typeface="Times New Roman" panose="02020603050405020304" pitchFamily="18" charset="0"/>
              </a:rPr>
              <a:t>State purchasing</a:t>
            </a:r>
          </a:p>
          <a:p>
            <a:pPr marL="530225" lvl="1" indent="-342900">
              <a:lnSpc>
                <a:spcPct val="105000"/>
              </a:lnSpc>
              <a:spcBef>
                <a:spcPts val="0"/>
              </a:spcBef>
              <a:spcAft>
                <a:spcPts val="0"/>
              </a:spcAft>
            </a:pPr>
            <a:r>
              <a:rPr lang="en-US" sz="1800" b="0" dirty="0">
                <a:effectLst/>
                <a:ea typeface="Times New Roman" panose="02020603050405020304" pitchFamily="18" charset="0"/>
              </a:rPr>
              <a:t>The GIC will consider addressing Aligned Measure Set adherence in its next procurement.</a:t>
            </a:r>
          </a:p>
          <a:p>
            <a:pPr marL="530225" lvl="1" indent="-342900">
              <a:lnSpc>
                <a:spcPct val="105000"/>
              </a:lnSpc>
              <a:spcBef>
                <a:spcPts val="0"/>
              </a:spcBef>
              <a:spcAft>
                <a:spcPts val="0"/>
              </a:spcAft>
            </a:pPr>
            <a:r>
              <a:rPr lang="en-US" sz="1800" b="0" dirty="0"/>
              <a:t>MassHealth will ask Tufts for a commitment to supporting ACO attention to the Measure Set by using it in commercial contracting. </a:t>
            </a:r>
            <a:endParaRPr lang="en-US" sz="1800" b="0" dirty="0">
              <a:effectLst/>
            </a:endParaRPr>
          </a:p>
          <a:p>
            <a:pPr marL="342900" marR="0" lvl="0" indent="-342900">
              <a:lnSpc>
                <a:spcPct val="105000"/>
              </a:lnSpc>
              <a:spcBef>
                <a:spcPts val="0"/>
              </a:spcBef>
              <a:spcAft>
                <a:spcPts val="800"/>
              </a:spcAft>
              <a:buFont typeface="+mj-lt"/>
              <a:buAutoNum type="arabicPeriod"/>
            </a:pPr>
            <a:endParaRPr lang="en-US" sz="800" b="0" dirty="0">
              <a:effectLst/>
              <a:ea typeface="Times New Roman" panose="02020603050405020304" pitchFamily="18" charset="0"/>
            </a:endParaRPr>
          </a:p>
          <a:p>
            <a:pPr marL="342900" marR="0" lvl="0" indent="-342900">
              <a:lnSpc>
                <a:spcPct val="105000"/>
              </a:lnSpc>
              <a:spcBef>
                <a:spcPts val="0"/>
              </a:spcBef>
              <a:spcAft>
                <a:spcPts val="0"/>
              </a:spcAft>
              <a:buFont typeface="+mj-lt"/>
              <a:buAutoNum type="arabicPeriod"/>
            </a:pPr>
            <a:r>
              <a:rPr lang="en-US" dirty="0">
                <a:effectLst/>
                <a:ea typeface="Times New Roman" panose="02020603050405020304" pitchFamily="18" charset="0"/>
              </a:rPr>
              <a:t>EOHHS targeted outreach</a:t>
            </a:r>
          </a:p>
          <a:p>
            <a:pPr marL="530225" lvl="1" indent="-342900">
              <a:lnSpc>
                <a:spcPct val="105000"/>
              </a:lnSpc>
              <a:spcBef>
                <a:spcPts val="0"/>
              </a:spcBef>
              <a:spcAft>
                <a:spcPts val="800"/>
              </a:spcAft>
            </a:pPr>
            <a:r>
              <a:rPr lang="en-US" sz="1800" b="0" dirty="0">
                <a:effectLst/>
                <a:ea typeface="Times New Roman" panose="02020603050405020304" pitchFamily="18" charset="0"/>
              </a:rPr>
              <a:t>On 9/30 Taskforce staff met with the MMS/MHA Taskforce on Physician Burnout.  The members expressed appreciation for the </a:t>
            </a:r>
            <a:r>
              <a:rPr lang="en-US" sz="1800" b="0" dirty="0">
                <a:ea typeface="Times New Roman" panose="02020603050405020304" pitchFamily="18" charset="0"/>
              </a:rPr>
              <a:t>T</a:t>
            </a:r>
            <a:r>
              <a:rPr lang="en-US" sz="1800" b="0" dirty="0">
                <a:effectLst/>
                <a:ea typeface="Times New Roman" panose="02020603050405020304" pitchFamily="18" charset="0"/>
              </a:rPr>
              <a:t>askforce’s work and expressed a willingness to expand alignment by the plans with current low </a:t>
            </a:r>
            <a:r>
              <a:rPr lang="en-US" sz="1800" b="0" dirty="0">
                <a:ea typeface="Times New Roman" panose="02020603050405020304" pitchFamily="18" charset="0"/>
              </a:rPr>
              <a:t>fidelity – Anthem, </a:t>
            </a:r>
            <a:r>
              <a:rPr lang="en-US" sz="1800" b="0" dirty="0">
                <a:effectLst/>
                <a:ea typeface="Times New Roman" panose="02020603050405020304" pitchFamily="18" charset="0"/>
              </a:rPr>
              <a:t>Tufts/Point32Health, and UnitedHealthcare.  They also expressed hope that plans will modify quality benchmarks due to the impact of COVID-19 and be sensitive to the impact of PA burden on practices and their workforce.</a:t>
            </a:r>
            <a:endParaRPr lang="en-US" sz="1800" b="0" dirty="0"/>
          </a:p>
          <a:p>
            <a:pPr lvl="1">
              <a:spcAft>
                <a:spcPts val="600"/>
              </a:spcAft>
            </a:pPr>
            <a:endParaRPr lang="en-US" b="0" dirty="0"/>
          </a:p>
        </p:txBody>
      </p:sp>
    </p:spTree>
    <p:extLst>
      <p:ext uri="{BB962C8B-B14F-4D97-AF65-F5344CB8AC3E}">
        <p14:creationId xmlns:p14="http://schemas.microsoft.com/office/powerpoint/2010/main" val="38874248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20C66-4A72-4D9F-8CA2-37792391F489}"/>
              </a:ext>
            </a:extLst>
          </p:cNvPr>
          <p:cNvSpPr>
            <a:spLocks noGrp="1"/>
          </p:cNvSpPr>
          <p:nvPr>
            <p:ph type="title"/>
          </p:nvPr>
        </p:nvSpPr>
        <p:spPr>
          <a:xfrm>
            <a:off x="736599" y="109538"/>
            <a:ext cx="6260101" cy="762000"/>
          </a:xfrm>
        </p:spPr>
        <p:txBody>
          <a:bodyPr/>
          <a:lstStyle/>
          <a:p>
            <a:r>
              <a:rPr lang="en-US" dirty="0"/>
              <a:t>Activity since the June Taskforce meeting: </a:t>
            </a:r>
            <a:r>
              <a:rPr lang="en-US" i="1" dirty="0"/>
              <a:t>increasing measure set adoption</a:t>
            </a:r>
          </a:p>
        </p:txBody>
      </p:sp>
      <p:sp>
        <p:nvSpPr>
          <p:cNvPr id="3" name="Content Placeholder 2">
            <a:extLst>
              <a:ext uri="{FF2B5EF4-FFF2-40B4-BE49-F238E27FC236}">
                <a16:creationId xmlns:a16="http://schemas.microsoft.com/office/drawing/2014/main" id="{789EBB61-BF5A-4C35-881F-E12FEF30E1AF}"/>
              </a:ext>
            </a:extLst>
          </p:cNvPr>
          <p:cNvSpPr>
            <a:spLocks noGrp="1"/>
          </p:cNvSpPr>
          <p:nvPr>
            <p:ph sz="half" idx="1"/>
          </p:nvPr>
        </p:nvSpPr>
        <p:spPr>
          <a:xfrm>
            <a:off x="533400" y="1150882"/>
            <a:ext cx="8077200" cy="5270465"/>
          </a:xfrm>
        </p:spPr>
        <p:txBody>
          <a:bodyPr/>
          <a:lstStyle/>
          <a:p>
            <a:pPr marL="457200" marR="0" lvl="0" indent="-457200">
              <a:lnSpc>
                <a:spcPct val="105000"/>
              </a:lnSpc>
              <a:spcBef>
                <a:spcPts val="0"/>
              </a:spcBef>
              <a:spcAft>
                <a:spcPts val="0"/>
              </a:spcAft>
              <a:buFont typeface="+mj-lt"/>
              <a:buAutoNum type="arabicPeriod" startAt="3"/>
            </a:pPr>
            <a:r>
              <a:rPr lang="en-US" dirty="0">
                <a:effectLst/>
                <a:ea typeface="Times New Roman" panose="02020603050405020304" pitchFamily="18" charset="0"/>
              </a:rPr>
              <a:t>EOHHS targeted outreach (cont’d)</a:t>
            </a:r>
          </a:p>
          <a:p>
            <a:pPr marL="530225" lvl="1" indent="-342900">
              <a:lnSpc>
                <a:spcPct val="105000"/>
              </a:lnSpc>
              <a:spcBef>
                <a:spcPts val="0"/>
              </a:spcBef>
              <a:spcAft>
                <a:spcPts val="800"/>
              </a:spcAft>
            </a:pPr>
            <a:r>
              <a:rPr lang="en-US" sz="1800" b="0" dirty="0">
                <a:effectLst/>
                <a:ea typeface="Times New Roman" panose="02020603050405020304" pitchFamily="18" charset="0"/>
              </a:rPr>
              <a:t>Following release of the 2021 Quality Catalogue survey results in January, EOHHS will </a:t>
            </a:r>
            <a:r>
              <a:rPr lang="en-US" sz="1800" b="0" dirty="0">
                <a:ea typeface="Times New Roman" panose="02020603050405020304" pitchFamily="18" charset="0"/>
              </a:rPr>
              <a:t>directly communicate with the largest Massachusetts payers that are not highly adherent to the Aligned Measure Set (currently, Anthem,</a:t>
            </a:r>
            <a:r>
              <a:rPr lang="en-US" sz="1800" b="0" dirty="0">
                <a:effectLst/>
                <a:ea typeface="Times New Roman" panose="02020603050405020304" pitchFamily="18" charset="0"/>
              </a:rPr>
              <a:t> Point32Health and UnitedHealthcare) to request a commitment to alignment.  </a:t>
            </a:r>
            <a:endParaRPr lang="en-US" b="0" dirty="0"/>
          </a:p>
          <a:p>
            <a:pPr lvl="1">
              <a:spcAft>
                <a:spcPts val="600"/>
              </a:spcAft>
            </a:pPr>
            <a:endParaRPr lang="en-US" b="0" dirty="0"/>
          </a:p>
        </p:txBody>
      </p:sp>
    </p:spTree>
    <p:extLst>
      <p:ext uri="{BB962C8B-B14F-4D97-AF65-F5344CB8AC3E}">
        <p14:creationId xmlns:p14="http://schemas.microsoft.com/office/powerpoint/2010/main" val="395411651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19332" y="1235610"/>
            <a:ext cx="8285621" cy="5512851"/>
          </a:xfrm>
        </p:spPr>
        <p:txBody>
          <a:bodyPr/>
          <a:lstStyle/>
          <a:p>
            <a:pPr marL="457200" indent="-457200">
              <a:buFont typeface="+mj-lt"/>
              <a:buAutoNum type="arabicPeriod"/>
            </a:pPr>
            <a:r>
              <a:rPr lang="en-US" dirty="0">
                <a:ea typeface="Times New Roman" panose="02020603050405020304" pitchFamily="18" charset="0"/>
                <a:cs typeface="Times New Roman" panose="02020603050405020304" pitchFamily="18" charset="0"/>
              </a:rPr>
              <a:t>Welcome and Introduction of New Members</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Acknowledgement of Members Leaving the Taskforce</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Brief Updates on Activity Since the June Taskforce Meeting</a:t>
            </a:r>
          </a:p>
          <a:p>
            <a:pPr marL="644525" lvl="1" indent="-457200">
              <a:buFont typeface="+mj-lt"/>
              <a:buAutoNum type="alphaLcPeriod"/>
            </a:pPr>
            <a:r>
              <a:rPr lang="en-US" dirty="0">
                <a:ea typeface="Times New Roman" panose="02020603050405020304" pitchFamily="18" charset="0"/>
                <a:cs typeface="Times New Roman" panose="02020603050405020304" pitchFamily="18" charset="0"/>
              </a:rPr>
              <a:t>Insurer Access to Immunization Data through DPH’s MIIS</a:t>
            </a:r>
          </a:p>
          <a:p>
            <a:pPr marL="644525" lvl="1" indent="-457200">
              <a:buFont typeface="+mj-lt"/>
              <a:buAutoNum type="alphaLcPeriod"/>
            </a:pPr>
            <a:r>
              <a:rPr lang="en-US" dirty="0">
                <a:ea typeface="Times New Roman" panose="02020603050405020304" pitchFamily="18" charset="0"/>
                <a:cs typeface="Times New Roman" panose="02020603050405020304" pitchFamily="18" charset="0"/>
              </a:rPr>
              <a:t>Efforts to Increase Payer Adoption of the Aligned Measure Set</a:t>
            </a:r>
          </a:p>
          <a:p>
            <a:pPr marL="644525" lvl="1" indent="-457200">
              <a:buFont typeface="+mj-lt"/>
              <a:buAutoNum type="alphaLcPeriod"/>
            </a:pPr>
            <a:r>
              <a:rPr lang="en-US" dirty="0">
                <a:ea typeface="Times New Roman" panose="02020603050405020304" pitchFamily="18" charset="0"/>
                <a:cs typeface="Times New Roman" panose="02020603050405020304" pitchFamily="18" charset="0"/>
              </a:rPr>
              <a:t>Creation of the Health Equity Technical Advisory Group</a:t>
            </a:r>
          </a:p>
          <a:p>
            <a:pPr marL="644525" lvl="1" indent="-457200">
              <a:buFont typeface="+mj-lt"/>
              <a:buAutoNum type="alphaLcPeriod"/>
            </a:pPr>
            <a:r>
              <a:rPr lang="en-US" dirty="0">
                <a:ea typeface="Times New Roman" panose="02020603050405020304" pitchFamily="18" charset="0"/>
                <a:cs typeface="Times New Roman" panose="02020603050405020304" pitchFamily="18" charset="0"/>
              </a:rPr>
              <a:t>Identification of Electronic Clinical Data Collection Use Cases</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RELD Survey Findings</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Taskforce Goals for 2021-22</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Next Steps</a:t>
            </a:r>
          </a:p>
          <a:p>
            <a:pPr marL="644525" lvl="1" indent="-457200">
              <a:buFont typeface="+mj-lt"/>
              <a:buAutoNum type="alphaLcPeriod"/>
            </a:pPr>
            <a:endParaRPr lang="en-US" dirty="0">
              <a:ea typeface="Times New Roman" panose="02020603050405020304" pitchFamily="18" charset="0"/>
              <a:cs typeface="Times New Roman" panose="02020603050405020304" pitchFamily="18" charset="0"/>
            </a:endParaRPr>
          </a:p>
          <a:p>
            <a:pPr marL="644525" lvl="1" indent="-457200">
              <a:buFont typeface="+mj-lt"/>
              <a:buAutoNum type="alphaLcPeriod"/>
            </a:pPr>
            <a:endParaRPr lang="en-US" dirty="0">
              <a:ea typeface="Times New Roman" panose="02020603050405020304" pitchFamily="18" charset="0"/>
              <a:cs typeface="Times New Roman" panose="02020603050405020304" pitchFamily="18" charset="0"/>
            </a:endParaRPr>
          </a:p>
          <a:p>
            <a:pPr marL="457200" indent="-457200">
              <a:buFont typeface="+mj-lt"/>
              <a:buAutoNum type="arabicPeriod"/>
            </a:pPr>
            <a:endParaRPr lang="en-US" dirty="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3915D3D-656E-48AA-8D63-358A7E5AA453}"/>
              </a:ext>
            </a:extLst>
          </p:cNvPr>
          <p:cNvSpPr/>
          <p:nvPr/>
        </p:nvSpPr>
        <p:spPr>
          <a:xfrm>
            <a:off x="0" y="3429000"/>
            <a:ext cx="9144000" cy="60874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495029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20C66-4A72-4D9F-8CA2-37792391F489}"/>
              </a:ext>
            </a:extLst>
          </p:cNvPr>
          <p:cNvSpPr>
            <a:spLocks noGrp="1"/>
          </p:cNvSpPr>
          <p:nvPr>
            <p:ph type="title"/>
          </p:nvPr>
        </p:nvSpPr>
        <p:spPr>
          <a:xfrm>
            <a:off x="736599" y="109538"/>
            <a:ext cx="6260101" cy="762000"/>
          </a:xfrm>
        </p:spPr>
        <p:txBody>
          <a:bodyPr/>
          <a:lstStyle/>
          <a:p>
            <a:r>
              <a:rPr lang="en-US" dirty="0"/>
              <a:t>Activity since the June Taskforce meeting:</a:t>
            </a:r>
            <a:br>
              <a:rPr lang="en-US" dirty="0"/>
            </a:br>
            <a:r>
              <a:rPr lang="en-US" i="1" dirty="0"/>
              <a:t>Health Equity Technical Advisory Group</a:t>
            </a:r>
          </a:p>
        </p:txBody>
      </p:sp>
      <p:sp>
        <p:nvSpPr>
          <p:cNvPr id="3" name="Content Placeholder 2">
            <a:extLst>
              <a:ext uri="{FF2B5EF4-FFF2-40B4-BE49-F238E27FC236}">
                <a16:creationId xmlns:a16="http://schemas.microsoft.com/office/drawing/2014/main" id="{789EBB61-BF5A-4C35-881F-E12FEF30E1AF}"/>
              </a:ext>
            </a:extLst>
          </p:cNvPr>
          <p:cNvSpPr>
            <a:spLocks noGrp="1"/>
          </p:cNvSpPr>
          <p:nvPr>
            <p:ph sz="half" idx="1"/>
          </p:nvPr>
        </p:nvSpPr>
        <p:spPr>
          <a:xfrm>
            <a:off x="380145" y="1320800"/>
            <a:ext cx="8291244" cy="4864243"/>
          </a:xfrm>
        </p:spPr>
        <p:txBody>
          <a:bodyPr/>
          <a:lstStyle/>
          <a:p>
            <a:pPr>
              <a:lnSpc>
                <a:spcPct val="105000"/>
              </a:lnSpc>
              <a:spcBef>
                <a:spcPts val="0"/>
              </a:spcBef>
              <a:spcAft>
                <a:spcPts val="600"/>
              </a:spcAft>
            </a:pPr>
            <a:r>
              <a:rPr lang="en-US" b="0" dirty="0">
                <a:effectLst/>
                <a:ea typeface="Times New Roman" panose="02020603050405020304" pitchFamily="18" charset="0"/>
              </a:rPr>
              <a:t>The Taskforce has spoken extensively about health equity over the past year.  It added an equity-focused measure to the 2022 measure set and also made several other policy recommendations.</a:t>
            </a:r>
          </a:p>
          <a:p>
            <a:pPr>
              <a:lnSpc>
                <a:spcPct val="105000"/>
              </a:lnSpc>
              <a:spcBef>
                <a:spcPts val="0"/>
              </a:spcBef>
              <a:spcAft>
                <a:spcPts val="0"/>
              </a:spcAft>
            </a:pPr>
            <a:endParaRPr lang="en-US" sz="800" b="0" dirty="0">
              <a:effectLst/>
              <a:ea typeface="Times New Roman" panose="02020603050405020304" pitchFamily="18" charset="0"/>
            </a:endParaRPr>
          </a:p>
          <a:p>
            <a:pPr>
              <a:lnSpc>
                <a:spcPct val="105000"/>
              </a:lnSpc>
              <a:spcBef>
                <a:spcPts val="0"/>
              </a:spcBef>
              <a:spcAft>
                <a:spcPts val="0"/>
              </a:spcAft>
            </a:pPr>
            <a:r>
              <a:rPr lang="en-US" b="0" dirty="0">
                <a:effectLst/>
                <a:ea typeface="Times New Roman" panose="02020603050405020304" pitchFamily="18" charset="0"/>
              </a:rPr>
              <a:t>As an important next step forward, EOHHS </a:t>
            </a:r>
            <a:r>
              <a:rPr lang="en-US" b="0" dirty="0">
                <a:ea typeface="Times New Roman" panose="02020603050405020304" pitchFamily="18" charset="0"/>
              </a:rPr>
              <a:t>is creating a Health Equity Technical Advisory Group.  Its charge will be to </a:t>
            </a:r>
            <a:r>
              <a:rPr lang="en-US" b="0" dirty="0">
                <a:effectLst/>
                <a:cs typeface="Times New Roman" panose="02020603050405020304" pitchFamily="18" charset="0"/>
              </a:rPr>
              <a:t>provide subject matter expertise and input on an aligned approach to: </a:t>
            </a:r>
          </a:p>
          <a:p>
            <a:pPr>
              <a:lnSpc>
                <a:spcPct val="105000"/>
              </a:lnSpc>
              <a:spcBef>
                <a:spcPts val="0"/>
              </a:spcBef>
              <a:spcAft>
                <a:spcPts val="0"/>
              </a:spcAft>
            </a:pPr>
            <a:endParaRPr lang="en-US" sz="800" b="0" dirty="0">
              <a:effectLst/>
              <a:cs typeface="Times New Roman" panose="02020603050405020304" pitchFamily="18" charset="0"/>
            </a:endParaRPr>
          </a:p>
          <a:p>
            <a:pPr marL="914400" marR="0" lvl="1" indent="-457200">
              <a:spcBef>
                <a:spcPts val="0"/>
              </a:spcBef>
              <a:spcAft>
                <a:spcPts val="0"/>
              </a:spcAft>
              <a:buFont typeface="+mj-lt"/>
              <a:buAutoNum type="arabicPeriod"/>
              <a:tabLst>
                <a:tab pos="914400" algn="l"/>
              </a:tabLst>
            </a:pPr>
            <a:r>
              <a:rPr lang="en-US" sz="1900" dirty="0">
                <a:effectLst/>
                <a:cs typeface="Times New Roman" panose="02020603050405020304" pitchFamily="18" charset="0"/>
              </a:rPr>
              <a:t>standardize data collection </a:t>
            </a:r>
            <a:r>
              <a:rPr lang="en-US" sz="1900" b="0" dirty="0">
                <a:effectLst/>
                <a:cs typeface="Times New Roman" panose="02020603050405020304" pitchFamily="18" charset="0"/>
              </a:rPr>
              <a:t>related to social risk factors including (but not limited to) race, ethnicity, language, disability (RELD), sexual orientation, and gender identity (SOGI), after consideration of existing approaches; </a:t>
            </a:r>
          </a:p>
          <a:p>
            <a:pPr marL="914400" marR="0" lvl="1" indent="-457200">
              <a:spcBef>
                <a:spcPts val="0"/>
              </a:spcBef>
              <a:spcAft>
                <a:spcPts val="0"/>
              </a:spcAft>
              <a:buFont typeface="+mj-lt"/>
              <a:buAutoNum type="arabicPeriod" startAt="2"/>
              <a:tabLst>
                <a:tab pos="914400" algn="l"/>
              </a:tabLst>
            </a:pPr>
            <a:r>
              <a:rPr lang="en-US" sz="1900" b="0" dirty="0">
                <a:effectLst/>
                <a:cs typeface="Times New Roman" panose="02020603050405020304" pitchFamily="18" charset="0"/>
              </a:rPr>
              <a:t>promot</a:t>
            </a:r>
            <a:r>
              <a:rPr lang="en-US" sz="1900" b="0" dirty="0">
                <a:cs typeface="Times New Roman" panose="02020603050405020304" pitchFamily="18" charset="0"/>
              </a:rPr>
              <a:t>e </a:t>
            </a:r>
            <a:r>
              <a:rPr lang="en-US" sz="1900" b="0" dirty="0">
                <a:effectLst/>
                <a:cs typeface="Times New Roman" panose="02020603050405020304" pitchFamily="18" charset="0"/>
              </a:rPr>
              <a:t>and assure </a:t>
            </a:r>
            <a:r>
              <a:rPr lang="en-US" sz="1900" dirty="0">
                <a:effectLst/>
                <a:cs typeface="Times New Roman" panose="02020603050405020304" pitchFamily="18" charset="0"/>
              </a:rPr>
              <a:t>completeness and integrity of RELD and SOGI data</a:t>
            </a:r>
            <a:r>
              <a:rPr lang="en-US" sz="1900" b="0" dirty="0">
                <a:effectLst/>
                <a:cs typeface="Times New Roman" panose="02020603050405020304" pitchFamily="18" charset="0"/>
              </a:rPr>
              <a:t>;</a:t>
            </a:r>
            <a:endParaRPr lang="en-US" sz="1900" dirty="0">
              <a:effectLst/>
              <a:cs typeface="Times New Roman" panose="02020603050405020304" pitchFamily="18" charset="0"/>
            </a:endParaRPr>
          </a:p>
          <a:p>
            <a:pPr marL="914400" lvl="1" indent="-457200">
              <a:spcBef>
                <a:spcPts val="0"/>
              </a:spcBef>
              <a:spcAft>
                <a:spcPts val="0"/>
              </a:spcAft>
              <a:buFont typeface="+mj-lt"/>
              <a:buAutoNum type="arabicPeriod" startAt="2"/>
              <a:tabLst>
                <a:tab pos="914400" algn="l"/>
              </a:tabLst>
            </a:pPr>
            <a:r>
              <a:rPr lang="en-US" sz="1900" dirty="0">
                <a:effectLst/>
                <a:cs typeface="Times New Roman" panose="02020603050405020304" pitchFamily="18" charset="0"/>
              </a:rPr>
              <a:t>measure and report on health and healthcare disparities</a:t>
            </a:r>
            <a:r>
              <a:rPr lang="en-US" sz="1900" b="0" dirty="0">
                <a:effectLst/>
                <a:cs typeface="Times New Roman" panose="02020603050405020304" pitchFamily="18" charset="0"/>
              </a:rPr>
              <a:t>, both in the outpatient and acute inpatient settings</a:t>
            </a:r>
            <a:r>
              <a:rPr lang="en-US" sz="1900" b="0" dirty="0">
                <a:cs typeface="Times New Roman" panose="02020603050405020304" pitchFamily="18" charset="0"/>
              </a:rPr>
              <a:t>;</a:t>
            </a:r>
            <a:endParaRPr lang="en-US" sz="1900" b="0" dirty="0">
              <a:effectLst/>
              <a:cs typeface="Times New Roman" panose="02020603050405020304" pitchFamily="18" charset="0"/>
            </a:endParaRPr>
          </a:p>
          <a:p>
            <a:pPr marL="457200" marR="0" lvl="1" indent="0">
              <a:spcBef>
                <a:spcPts val="0"/>
              </a:spcBef>
              <a:spcAft>
                <a:spcPts val="0"/>
              </a:spcAft>
              <a:buNone/>
              <a:tabLst>
                <a:tab pos="914400" algn="l"/>
              </a:tabLst>
            </a:pPr>
            <a:endParaRPr lang="en-US" sz="1900" dirty="0">
              <a:effectLst/>
              <a:cs typeface="Times New Roman" panose="02020603050405020304" pitchFamily="18" charset="0"/>
            </a:endParaRPr>
          </a:p>
        </p:txBody>
      </p:sp>
    </p:spTree>
    <p:extLst>
      <p:ext uri="{BB962C8B-B14F-4D97-AF65-F5344CB8AC3E}">
        <p14:creationId xmlns:p14="http://schemas.microsoft.com/office/powerpoint/2010/main" val="10179423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20C66-4A72-4D9F-8CA2-37792391F489}"/>
              </a:ext>
            </a:extLst>
          </p:cNvPr>
          <p:cNvSpPr>
            <a:spLocks noGrp="1"/>
          </p:cNvSpPr>
          <p:nvPr>
            <p:ph type="title"/>
          </p:nvPr>
        </p:nvSpPr>
        <p:spPr>
          <a:xfrm>
            <a:off x="736599" y="109538"/>
            <a:ext cx="6260101" cy="762000"/>
          </a:xfrm>
        </p:spPr>
        <p:txBody>
          <a:bodyPr/>
          <a:lstStyle/>
          <a:p>
            <a:r>
              <a:rPr lang="en-US" dirty="0"/>
              <a:t>Activity since the June Taskforce meeting:</a:t>
            </a:r>
            <a:br>
              <a:rPr lang="en-US" dirty="0"/>
            </a:br>
            <a:r>
              <a:rPr lang="en-US" i="1" dirty="0"/>
              <a:t>Health Equity Technical Advisory Group</a:t>
            </a:r>
          </a:p>
        </p:txBody>
      </p:sp>
      <p:sp>
        <p:nvSpPr>
          <p:cNvPr id="3" name="Content Placeholder 2">
            <a:extLst>
              <a:ext uri="{FF2B5EF4-FFF2-40B4-BE49-F238E27FC236}">
                <a16:creationId xmlns:a16="http://schemas.microsoft.com/office/drawing/2014/main" id="{789EBB61-BF5A-4C35-881F-E12FEF30E1AF}"/>
              </a:ext>
            </a:extLst>
          </p:cNvPr>
          <p:cNvSpPr>
            <a:spLocks noGrp="1"/>
          </p:cNvSpPr>
          <p:nvPr>
            <p:ph sz="half" idx="1"/>
          </p:nvPr>
        </p:nvSpPr>
        <p:spPr>
          <a:xfrm>
            <a:off x="380145" y="1150882"/>
            <a:ext cx="8219325" cy="5291015"/>
          </a:xfrm>
        </p:spPr>
        <p:txBody>
          <a:bodyPr/>
          <a:lstStyle/>
          <a:p>
            <a:pPr>
              <a:lnSpc>
                <a:spcPct val="105000"/>
              </a:lnSpc>
              <a:spcBef>
                <a:spcPts val="0"/>
              </a:spcBef>
              <a:spcAft>
                <a:spcPts val="0"/>
              </a:spcAft>
            </a:pPr>
            <a:endParaRPr lang="en-US" sz="800" b="0" dirty="0">
              <a:effectLst/>
              <a:ea typeface="Times New Roman" panose="02020603050405020304" pitchFamily="18" charset="0"/>
            </a:endParaRPr>
          </a:p>
          <a:p>
            <a:pPr>
              <a:lnSpc>
                <a:spcPct val="105000"/>
              </a:lnSpc>
              <a:spcBef>
                <a:spcPts val="0"/>
              </a:spcBef>
              <a:spcAft>
                <a:spcPts val="0"/>
              </a:spcAft>
            </a:pPr>
            <a:r>
              <a:rPr lang="en-US" b="0" dirty="0">
                <a:effectLst/>
                <a:ea typeface="Times New Roman" panose="02020603050405020304" pitchFamily="18" charset="0"/>
              </a:rPr>
              <a:t>The </a:t>
            </a:r>
            <a:r>
              <a:rPr lang="en-US" b="0" dirty="0">
                <a:ea typeface="Times New Roman" panose="02020603050405020304" pitchFamily="18" charset="0"/>
              </a:rPr>
              <a:t>Health Equity Technical Advisory Group’s charge will be to </a:t>
            </a:r>
            <a:r>
              <a:rPr lang="en-US" b="0" dirty="0">
                <a:effectLst/>
                <a:cs typeface="Times New Roman" panose="02020603050405020304" pitchFamily="18" charset="0"/>
              </a:rPr>
              <a:t>provide subject matter expertise and input on an aligned approach to (continued): </a:t>
            </a:r>
          </a:p>
          <a:p>
            <a:pPr>
              <a:lnSpc>
                <a:spcPct val="105000"/>
              </a:lnSpc>
              <a:spcBef>
                <a:spcPts val="0"/>
              </a:spcBef>
              <a:spcAft>
                <a:spcPts val="0"/>
              </a:spcAft>
            </a:pPr>
            <a:endParaRPr lang="en-US" sz="800" b="0" dirty="0">
              <a:effectLst/>
              <a:cs typeface="Times New Roman" panose="02020603050405020304" pitchFamily="18" charset="0"/>
            </a:endParaRPr>
          </a:p>
          <a:p>
            <a:pPr marL="914400" marR="0" lvl="1" indent="-457200">
              <a:spcBef>
                <a:spcPts val="0"/>
              </a:spcBef>
              <a:spcAft>
                <a:spcPts val="0"/>
              </a:spcAft>
              <a:buFont typeface="+mj-lt"/>
              <a:buAutoNum type="arabicPeriod" startAt="4"/>
              <a:tabLst>
                <a:tab pos="914400" algn="l"/>
              </a:tabLst>
            </a:pPr>
            <a:r>
              <a:rPr lang="en-US" sz="1900" b="0" dirty="0">
                <a:cs typeface="Times New Roman" panose="02020603050405020304" pitchFamily="18" charset="0"/>
              </a:rPr>
              <a:t>i</a:t>
            </a:r>
            <a:r>
              <a:rPr lang="en-US" sz="1900" b="0" dirty="0">
                <a:effectLst/>
                <a:cs typeface="Times New Roman" panose="02020603050405020304" pitchFamily="18" charset="0"/>
              </a:rPr>
              <a:t>ntroduce </a:t>
            </a:r>
            <a:r>
              <a:rPr lang="en-US" sz="1900" dirty="0">
                <a:effectLst/>
                <a:cs typeface="Times New Roman" panose="02020603050405020304" pitchFamily="18" charset="0"/>
              </a:rPr>
              <a:t>accountability for reducing disparities </a:t>
            </a:r>
            <a:r>
              <a:rPr lang="en-US" sz="1900" b="0" dirty="0">
                <a:effectLst/>
                <a:cs typeface="Times New Roman" panose="02020603050405020304" pitchFamily="18" charset="0"/>
              </a:rPr>
              <a:t>in the outpatient and acute inpatient settings, including timing and technical design, and</a:t>
            </a:r>
          </a:p>
          <a:p>
            <a:pPr marL="914400" marR="0" lvl="1" indent="-457200">
              <a:spcBef>
                <a:spcPts val="0"/>
              </a:spcBef>
              <a:spcAft>
                <a:spcPts val="0"/>
              </a:spcAft>
              <a:buFont typeface="+mj-lt"/>
              <a:buAutoNum type="arabicPeriod" startAt="5"/>
              <a:tabLst>
                <a:tab pos="914400" algn="l"/>
              </a:tabLst>
            </a:pPr>
            <a:r>
              <a:rPr lang="en-US" sz="1900" b="0" dirty="0">
                <a:cs typeface="Times New Roman" panose="02020603050405020304" pitchFamily="18" charset="0"/>
              </a:rPr>
              <a:t>e</a:t>
            </a:r>
            <a:r>
              <a:rPr lang="en-US" sz="1900" b="0" dirty="0">
                <a:effectLst/>
                <a:cs typeface="Times New Roman" panose="02020603050405020304" pitchFamily="18" charset="0"/>
              </a:rPr>
              <a:t>nsure providers serving vulnerable populations are </a:t>
            </a:r>
            <a:r>
              <a:rPr lang="en-US" sz="1900" dirty="0">
                <a:effectLst/>
                <a:cs typeface="Times New Roman" panose="02020603050405020304" pitchFamily="18" charset="0"/>
              </a:rPr>
              <a:t>not unfairly disadvantaged</a:t>
            </a:r>
            <a:r>
              <a:rPr lang="en-US" sz="1900" b="0" dirty="0">
                <a:effectLst/>
                <a:cs typeface="Times New Roman" panose="02020603050405020304" pitchFamily="18" charset="0"/>
              </a:rPr>
              <a:t> by the introduction and implementation of accountability for closing disparities. </a:t>
            </a:r>
          </a:p>
          <a:p>
            <a:pPr marL="0" indent="0">
              <a:lnSpc>
                <a:spcPct val="105000"/>
              </a:lnSpc>
              <a:spcBef>
                <a:spcPts val="0"/>
              </a:spcBef>
              <a:spcAft>
                <a:spcPts val="0"/>
              </a:spcAft>
              <a:buNone/>
            </a:pPr>
            <a:endParaRPr lang="en-US" sz="2000" b="0" dirty="0">
              <a:cs typeface="Times New Roman" panose="02020603050405020304" pitchFamily="18" charset="0"/>
            </a:endParaRPr>
          </a:p>
          <a:p>
            <a:pPr>
              <a:lnSpc>
                <a:spcPct val="105000"/>
              </a:lnSpc>
              <a:spcBef>
                <a:spcPts val="0"/>
              </a:spcBef>
              <a:spcAft>
                <a:spcPts val="0"/>
              </a:spcAft>
            </a:pPr>
            <a:r>
              <a:rPr lang="en-US" sz="2000" b="0" dirty="0">
                <a:cs typeface="Times New Roman" panose="02020603050405020304" pitchFamily="18" charset="0"/>
              </a:rPr>
              <a:t>Deliverables may include </a:t>
            </a:r>
            <a:r>
              <a:rPr lang="en-US" b="0" dirty="0">
                <a:cs typeface="Times New Roman" panose="02020603050405020304" pitchFamily="18" charset="0"/>
              </a:rPr>
              <a:t>recommendations on: RELD and SOGI </a:t>
            </a:r>
            <a:r>
              <a:rPr lang="en-US" sz="2000" b="0" dirty="0">
                <a:cs typeface="Times New Roman" panose="02020603050405020304" pitchFamily="18" charset="0"/>
              </a:rPr>
              <a:t>data standards; how to improve data completeness and integrity; how to measure health disparities; how to introduce financial accountability for reducing inequities; how to mitigate unfair impact on providers serving disproportionately disadvantaged populations, and/or related recommendations. </a:t>
            </a:r>
            <a:endParaRPr lang="en-US" sz="2000" b="0" dirty="0"/>
          </a:p>
          <a:p>
            <a:pPr marL="0" indent="0">
              <a:lnSpc>
                <a:spcPct val="105000"/>
              </a:lnSpc>
              <a:spcBef>
                <a:spcPts val="0"/>
              </a:spcBef>
              <a:spcAft>
                <a:spcPts val="0"/>
              </a:spcAft>
              <a:buNone/>
            </a:pPr>
            <a:endParaRPr lang="en-US" b="0" dirty="0">
              <a:effectLst/>
              <a:ea typeface="Times New Roman" panose="02020603050405020304" pitchFamily="18" charset="0"/>
            </a:endParaRPr>
          </a:p>
          <a:p>
            <a:pPr marL="269875" indent="0">
              <a:spcBef>
                <a:spcPts val="0"/>
              </a:spcBef>
              <a:spcAft>
                <a:spcPts val="0"/>
              </a:spcAft>
              <a:buNone/>
              <a:tabLst>
                <a:tab pos="914400" algn="l"/>
              </a:tabLst>
            </a:pPr>
            <a:endParaRPr lang="en-US" sz="1900" b="0" dirty="0">
              <a:cs typeface="Times New Roman" panose="02020603050405020304" pitchFamily="18" charset="0"/>
            </a:endParaRPr>
          </a:p>
          <a:p>
            <a:pPr lvl="1">
              <a:spcAft>
                <a:spcPts val="600"/>
              </a:spcAft>
            </a:pPr>
            <a:endParaRPr lang="en-US" b="0" dirty="0"/>
          </a:p>
        </p:txBody>
      </p:sp>
    </p:spTree>
    <p:extLst>
      <p:ext uri="{BB962C8B-B14F-4D97-AF65-F5344CB8AC3E}">
        <p14:creationId xmlns:p14="http://schemas.microsoft.com/office/powerpoint/2010/main" val="383009273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20C66-4A72-4D9F-8CA2-37792391F489}"/>
              </a:ext>
            </a:extLst>
          </p:cNvPr>
          <p:cNvSpPr>
            <a:spLocks noGrp="1"/>
          </p:cNvSpPr>
          <p:nvPr>
            <p:ph type="title"/>
          </p:nvPr>
        </p:nvSpPr>
        <p:spPr>
          <a:xfrm>
            <a:off x="736599" y="109538"/>
            <a:ext cx="6260101" cy="762000"/>
          </a:xfrm>
        </p:spPr>
        <p:txBody>
          <a:bodyPr/>
          <a:lstStyle/>
          <a:p>
            <a:r>
              <a:rPr lang="en-US" dirty="0"/>
              <a:t>Activity since the June Taskforce meeting:</a:t>
            </a:r>
            <a:br>
              <a:rPr lang="en-US" dirty="0"/>
            </a:br>
            <a:r>
              <a:rPr lang="en-US" i="1" dirty="0"/>
              <a:t>Health Equity Advisory Group</a:t>
            </a:r>
          </a:p>
        </p:txBody>
      </p:sp>
      <p:sp>
        <p:nvSpPr>
          <p:cNvPr id="3" name="Content Placeholder 2">
            <a:extLst>
              <a:ext uri="{FF2B5EF4-FFF2-40B4-BE49-F238E27FC236}">
                <a16:creationId xmlns:a16="http://schemas.microsoft.com/office/drawing/2014/main" id="{789EBB61-BF5A-4C35-881F-E12FEF30E1AF}"/>
              </a:ext>
            </a:extLst>
          </p:cNvPr>
          <p:cNvSpPr>
            <a:spLocks noGrp="1"/>
          </p:cNvSpPr>
          <p:nvPr>
            <p:ph sz="half" idx="1"/>
          </p:nvPr>
        </p:nvSpPr>
        <p:spPr>
          <a:xfrm>
            <a:off x="380145" y="1150882"/>
            <a:ext cx="8537824" cy="5496497"/>
          </a:xfrm>
        </p:spPr>
        <p:txBody>
          <a:bodyPr/>
          <a:lstStyle/>
          <a:p>
            <a:pPr>
              <a:spcAft>
                <a:spcPts val="600"/>
              </a:spcAft>
            </a:pPr>
            <a:r>
              <a:rPr lang="en-US" b="0" dirty="0"/>
              <a:t>The Health Equity Technical Advisory Group will be comprised of three sub-groups:</a:t>
            </a:r>
          </a:p>
          <a:p>
            <a:pPr marL="0" indent="0">
              <a:spcAft>
                <a:spcPts val="600"/>
              </a:spcAft>
              <a:buNone/>
            </a:pPr>
            <a:endParaRPr lang="en-US" b="0" dirty="0"/>
          </a:p>
          <a:p>
            <a:pPr marL="0" indent="0">
              <a:spcAft>
                <a:spcPts val="600"/>
              </a:spcAft>
              <a:buNone/>
            </a:pPr>
            <a:endParaRPr lang="en-US" b="0" dirty="0"/>
          </a:p>
        </p:txBody>
      </p:sp>
      <p:graphicFrame>
        <p:nvGraphicFramePr>
          <p:cNvPr id="4" name="Table 4">
            <a:extLst>
              <a:ext uri="{FF2B5EF4-FFF2-40B4-BE49-F238E27FC236}">
                <a16:creationId xmlns:a16="http://schemas.microsoft.com/office/drawing/2014/main" id="{2AF9F872-4DEB-4E47-8446-999F8787953A}"/>
              </a:ext>
            </a:extLst>
          </p:cNvPr>
          <p:cNvGraphicFramePr>
            <a:graphicFrameLocks noGrp="1"/>
          </p:cNvGraphicFramePr>
          <p:nvPr>
            <p:extLst>
              <p:ext uri="{D42A27DB-BD31-4B8C-83A1-F6EECF244321}">
                <p14:modId xmlns:p14="http://schemas.microsoft.com/office/powerpoint/2010/main" val="414966846"/>
              </p:ext>
            </p:extLst>
          </p:nvPr>
        </p:nvGraphicFramePr>
        <p:xfrm>
          <a:off x="380145" y="1958078"/>
          <a:ext cx="8383710" cy="4211320"/>
        </p:xfrm>
        <a:graphic>
          <a:graphicData uri="http://schemas.openxmlformats.org/drawingml/2006/table">
            <a:tbl>
              <a:tblPr firstRow="1" bandRow="1">
                <a:tableStyleId>{0E3FDE45-AF77-4B5C-9715-49D594BDF05E}</a:tableStyleId>
              </a:tblPr>
              <a:tblGrid>
                <a:gridCol w="1990522">
                  <a:extLst>
                    <a:ext uri="{9D8B030D-6E8A-4147-A177-3AD203B41FA5}">
                      <a16:colId xmlns:a16="http://schemas.microsoft.com/office/drawing/2014/main" val="2181454738"/>
                    </a:ext>
                  </a:extLst>
                </a:gridCol>
                <a:gridCol w="3598618">
                  <a:extLst>
                    <a:ext uri="{9D8B030D-6E8A-4147-A177-3AD203B41FA5}">
                      <a16:colId xmlns:a16="http://schemas.microsoft.com/office/drawing/2014/main" val="2317146765"/>
                    </a:ext>
                  </a:extLst>
                </a:gridCol>
                <a:gridCol w="2794570">
                  <a:extLst>
                    <a:ext uri="{9D8B030D-6E8A-4147-A177-3AD203B41FA5}">
                      <a16:colId xmlns:a16="http://schemas.microsoft.com/office/drawing/2014/main" val="4215113146"/>
                    </a:ext>
                  </a:extLst>
                </a:gridCol>
              </a:tblGrid>
              <a:tr h="370840">
                <a:tc>
                  <a:txBody>
                    <a:bodyPr/>
                    <a:lstStyle/>
                    <a:p>
                      <a:pPr algn="ctr"/>
                      <a:r>
                        <a:rPr lang="en-US" dirty="0">
                          <a:latin typeface="Book Antiqua" panose="02040602050305030304" pitchFamily="18" charset="0"/>
                        </a:rPr>
                        <a:t>Group</a:t>
                      </a:r>
                    </a:p>
                  </a:txBody>
                  <a:tcPr/>
                </a:tc>
                <a:tc>
                  <a:txBody>
                    <a:bodyPr/>
                    <a:lstStyle/>
                    <a:p>
                      <a:pPr algn="ctr"/>
                      <a:r>
                        <a:rPr lang="en-US" dirty="0">
                          <a:latin typeface="Book Antiqua" panose="02040602050305030304" pitchFamily="18" charset="0"/>
                        </a:rPr>
                        <a:t>Potential Membership </a:t>
                      </a:r>
                    </a:p>
                  </a:txBody>
                  <a:tcPr/>
                </a:tc>
                <a:tc>
                  <a:txBody>
                    <a:bodyPr/>
                    <a:lstStyle/>
                    <a:p>
                      <a:pPr algn="ctr"/>
                      <a:r>
                        <a:rPr lang="en-US" dirty="0">
                          <a:latin typeface="Book Antiqua" panose="02040602050305030304" pitchFamily="18" charset="0"/>
                        </a:rPr>
                        <a:t>Notes </a:t>
                      </a:r>
                    </a:p>
                  </a:txBody>
                  <a:tcPr/>
                </a:tc>
                <a:extLst>
                  <a:ext uri="{0D108BD9-81ED-4DB2-BD59-A6C34878D82A}">
                    <a16:rowId xmlns:a16="http://schemas.microsoft.com/office/drawing/2014/main" val="1511535598"/>
                  </a:ext>
                </a:extLst>
              </a:tr>
              <a:tr h="370840">
                <a:tc>
                  <a:txBody>
                    <a:bodyPr/>
                    <a:lstStyle/>
                    <a:p>
                      <a:r>
                        <a:rPr lang="en-US" dirty="0">
                          <a:latin typeface="Book Antiqua" panose="02040602050305030304" pitchFamily="18" charset="0"/>
                        </a:rPr>
                        <a:t>Data Standards Group</a:t>
                      </a:r>
                    </a:p>
                  </a:txBody>
                  <a:tcPr/>
                </a:tc>
                <a:tc>
                  <a:txBody>
                    <a:bodyPr/>
                    <a:lstStyle/>
                    <a:p>
                      <a:r>
                        <a:rPr lang="en-US" b="0" dirty="0">
                          <a:latin typeface="Book Antiqua" panose="02040602050305030304" pitchFamily="18" charset="0"/>
                        </a:rPr>
                        <a:t>Experts in data science, health equity, implementation, and provider group EHR leads</a:t>
                      </a:r>
                      <a:endParaRPr lang="en-US" dirty="0">
                        <a:latin typeface="Book Antiqua" panose="02040602050305030304" pitchFamily="18" charset="0"/>
                      </a:endParaRPr>
                    </a:p>
                  </a:txBody>
                  <a:tcPr/>
                </a:tc>
                <a:tc>
                  <a:txBody>
                    <a:bodyPr/>
                    <a:lstStyle/>
                    <a:p>
                      <a:r>
                        <a:rPr lang="en-US" dirty="0">
                          <a:latin typeface="Book Antiqua" panose="02040602050305030304" pitchFamily="18" charset="0"/>
                        </a:rPr>
                        <a:t>This group will be procured, and may be comprised of the same members as the HE Accountability Group.  </a:t>
                      </a:r>
                    </a:p>
                  </a:txBody>
                  <a:tcPr/>
                </a:tc>
                <a:extLst>
                  <a:ext uri="{0D108BD9-81ED-4DB2-BD59-A6C34878D82A}">
                    <a16:rowId xmlns:a16="http://schemas.microsoft.com/office/drawing/2014/main" val="2638406990"/>
                  </a:ext>
                </a:extLst>
              </a:tr>
              <a:tr h="370840">
                <a:tc>
                  <a:txBody>
                    <a:bodyPr/>
                    <a:lstStyle/>
                    <a:p>
                      <a:r>
                        <a:rPr lang="en-US">
                          <a:latin typeface="Book Antiqua" panose="02040602050305030304" pitchFamily="18" charset="0"/>
                        </a:rPr>
                        <a:t>Health Equity Measurement Group</a:t>
                      </a:r>
                    </a:p>
                  </a:txBody>
                  <a:tcPr/>
                </a:tc>
                <a:tc>
                  <a:txBody>
                    <a:bodyPr/>
                    <a:lstStyle/>
                    <a:p>
                      <a:r>
                        <a:rPr lang="en-US" b="0" dirty="0">
                          <a:latin typeface="Book Antiqua" panose="02040602050305030304" pitchFamily="18" charset="0"/>
                        </a:rPr>
                        <a:t>Experts in quality measures and methodologies</a:t>
                      </a:r>
                      <a:endParaRPr lang="en-US" dirty="0">
                        <a:latin typeface="Book Antiqua" panose="02040602050305030304" pitchFamily="18" charset="0"/>
                      </a:endParaRPr>
                    </a:p>
                  </a:txBody>
                  <a:tcPr/>
                </a:tc>
                <a:tc>
                  <a:txBody>
                    <a:bodyPr/>
                    <a:lstStyle/>
                    <a:p>
                      <a:r>
                        <a:rPr lang="en-US" dirty="0">
                          <a:latin typeface="Book Antiqua" panose="02040602050305030304" pitchFamily="18" charset="0"/>
                        </a:rPr>
                        <a:t>The Taskforce will serve as this group.</a:t>
                      </a:r>
                    </a:p>
                  </a:txBody>
                  <a:tcPr/>
                </a:tc>
                <a:extLst>
                  <a:ext uri="{0D108BD9-81ED-4DB2-BD59-A6C34878D82A}">
                    <a16:rowId xmlns:a16="http://schemas.microsoft.com/office/drawing/2014/main" val="2071784743"/>
                  </a:ext>
                </a:extLst>
              </a:tr>
              <a:tr h="370840">
                <a:tc>
                  <a:txBody>
                    <a:bodyPr/>
                    <a:lstStyle/>
                    <a:p>
                      <a:r>
                        <a:rPr lang="en-US">
                          <a:latin typeface="Book Antiqua" panose="02040602050305030304" pitchFamily="18" charset="0"/>
                        </a:rPr>
                        <a:t>Health Equity Accountability Group</a:t>
                      </a:r>
                    </a:p>
                  </a:txBody>
                  <a:tcPr/>
                </a:tc>
                <a:tc>
                  <a:txBody>
                    <a:bodyPr/>
                    <a:lstStyle/>
                    <a:p>
                      <a:r>
                        <a:rPr lang="en-US" b="0">
                          <a:latin typeface="Book Antiqua" panose="02040602050305030304" pitchFamily="18" charset="0"/>
                        </a:rPr>
                        <a:t>Experts in value-based purchasing, payment model reform, pay-for-equity programs, and health equity</a:t>
                      </a:r>
                      <a:endParaRPr lang="en-US">
                        <a:latin typeface="Book Antiqua" panose="02040602050305030304" pitchFamily="18" charset="0"/>
                      </a:endParaRPr>
                    </a:p>
                  </a:txBody>
                  <a:tcPr/>
                </a:tc>
                <a:tc>
                  <a:txBody>
                    <a:bodyPr/>
                    <a:lstStyle/>
                    <a:p>
                      <a:r>
                        <a:rPr lang="en-US" dirty="0">
                          <a:latin typeface="Book Antiqua" panose="02040602050305030304" pitchFamily="18" charset="0"/>
                        </a:rPr>
                        <a:t>This group will be procured, and may be comprised of the same members as the Data Standards Group.  </a:t>
                      </a:r>
                    </a:p>
                  </a:txBody>
                  <a:tcPr/>
                </a:tc>
                <a:extLst>
                  <a:ext uri="{0D108BD9-81ED-4DB2-BD59-A6C34878D82A}">
                    <a16:rowId xmlns:a16="http://schemas.microsoft.com/office/drawing/2014/main" val="3398877655"/>
                  </a:ext>
                </a:extLst>
              </a:tr>
            </a:tbl>
          </a:graphicData>
        </a:graphic>
      </p:graphicFrame>
    </p:spTree>
    <p:extLst>
      <p:ext uri="{BB962C8B-B14F-4D97-AF65-F5344CB8AC3E}">
        <p14:creationId xmlns:p14="http://schemas.microsoft.com/office/powerpoint/2010/main" val="327282845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19332" y="1235610"/>
            <a:ext cx="8285621" cy="5512851"/>
          </a:xfrm>
        </p:spPr>
        <p:txBody>
          <a:bodyPr/>
          <a:lstStyle/>
          <a:p>
            <a:pPr marL="457200" indent="-457200">
              <a:buFont typeface="+mj-lt"/>
              <a:buAutoNum type="arabicPeriod"/>
            </a:pPr>
            <a:r>
              <a:rPr lang="en-US" dirty="0">
                <a:ea typeface="Times New Roman" panose="02020603050405020304" pitchFamily="18" charset="0"/>
                <a:cs typeface="Times New Roman" panose="02020603050405020304" pitchFamily="18" charset="0"/>
              </a:rPr>
              <a:t>Welcome and Introduction of New Members</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Acknowledgement of Members Leaving the Taskforce</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Brief Updates on Activity Since the June Taskforce Meeting</a:t>
            </a:r>
          </a:p>
          <a:p>
            <a:pPr marL="644525" lvl="1" indent="-457200">
              <a:buFont typeface="+mj-lt"/>
              <a:buAutoNum type="alphaLcPeriod"/>
            </a:pPr>
            <a:r>
              <a:rPr lang="en-US" dirty="0">
                <a:ea typeface="Times New Roman" panose="02020603050405020304" pitchFamily="18" charset="0"/>
                <a:cs typeface="Times New Roman" panose="02020603050405020304" pitchFamily="18" charset="0"/>
              </a:rPr>
              <a:t>Insurer Access to Immunization Data through DPH’s MIIS</a:t>
            </a:r>
          </a:p>
          <a:p>
            <a:pPr marL="644525" lvl="1" indent="-457200">
              <a:buFont typeface="+mj-lt"/>
              <a:buAutoNum type="alphaLcPeriod"/>
            </a:pPr>
            <a:r>
              <a:rPr lang="en-US" dirty="0">
                <a:ea typeface="Times New Roman" panose="02020603050405020304" pitchFamily="18" charset="0"/>
                <a:cs typeface="Times New Roman" panose="02020603050405020304" pitchFamily="18" charset="0"/>
              </a:rPr>
              <a:t>Efforts to Increase Payer Adoption of the Aligned Measure Set</a:t>
            </a:r>
          </a:p>
          <a:p>
            <a:pPr marL="644525" lvl="1" indent="-457200">
              <a:buFont typeface="+mj-lt"/>
              <a:buAutoNum type="alphaLcPeriod"/>
            </a:pPr>
            <a:r>
              <a:rPr lang="en-US" dirty="0">
                <a:ea typeface="Times New Roman" panose="02020603050405020304" pitchFamily="18" charset="0"/>
                <a:cs typeface="Times New Roman" panose="02020603050405020304" pitchFamily="18" charset="0"/>
              </a:rPr>
              <a:t>Creation of the Health Equity Technical Advisory Group</a:t>
            </a:r>
          </a:p>
          <a:p>
            <a:pPr marL="644525" lvl="1" indent="-457200">
              <a:buFont typeface="+mj-lt"/>
              <a:buAutoNum type="alphaLcPeriod"/>
            </a:pPr>
            <a:r>
              <a:rPr lang="en-US" dirty="0">
                <a:ea typeface="Times New Roman" panose="02020603050405020304" pitchFamily="18" charset="0"/>
                <a:cs typeface="Times New Roman" panose="02020603050405020304" pitchFamily="18" charset="0"/>
              </a:rPr>
              <a:t>Identification of Electronic Clinical Data Collection Use Cases</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RELD Survey Findings</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Taskforce Goals for 2021-22</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Next Steps</a:t>
            </a:r>
          </a:p>
          <a:p>
            <a:pPr marL="644525" lvl="1" indent="-457200">
              <a:buFont typeface="+mj-lt"/>
              <a:buAutoNum type="alphaLcPeriod"/>
            </a:pPr>
            <a:endParaRPr lang="en-US" dirty="0">
              <a:ea typeface="Times New Roman" panose="02020603050405020304" pitchFamily="18" charset="0"/>
              <a:cs typeface="Times New Roman" panose="02020603050405020304" pitchFamily="18" charset="0"/>
            </a:endParaRPr>
          </a:p>
          <a:p>
            <a:pPr marL="644525" lvl="1" indent="-457200">
              <a:buFont typeface="+mj-lt"/>
              <a:buAutoNum type="alphaLcPeriod"/>
            </a:pPr>
            <a:endParaRPr lang="en-US" dirty="0">
              <a:ea typeface="Times New Roman" panose="02020603050405020304" pitchFamily="18" charset="0"/>
              <a:cs typeface="Times New Roman" panose="02020603050405020304" pitchFamily="18" charset="0"/>
            </a:endParaRPr>
          </a:p>
          <a:p>
            <a:pPr marL="457200" indent="-457200">
              <a:buFont typeface="+mj-lt"/>
              <a:buAutoNum type="arabicPeriod"/>
            </a:pPr>
            <a:endParaRPr lang="en-US" dirty="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3915D3D-656E-48AA-8D63-358A7E5AA453}"/>
              </a:ext>
            </a:extLst>
          </p:cNvPr>
          <p:cNvSpPr/>
          <p:nvPr/>
        </p:nvSpPr>
        <p:spPr>
          <a:xfrm>
            <a:off x="0" y="3873356"/>
            <a:ext cx="9144000" cy="616451"/>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5204855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20C66-4A72-4D9F-8CA2-37792391F489}"/>
              </a:ext>
            </a:extLst>
          </p:cNvPr>
          <p:cNvSpPr>
            <a:spLocks noGrp="1"/>
          </p:cNvSpPr>
          <p:nvPr>
            <p:ph type="title"/>
          </p:nvPr>
        </p:nvSpPr>
        <p:spPr>
          <a:xfrm>
            <a:off x="736599" y="109538"/>
            <a:ext cx="6260101" cy="762000"/>
          </a:xfrm>
        </p:spPr>
        <p:txBody>
          <a:bodyPr/>
          <a:lstStyle/>
          <a:p>
            <a:r>
              <a:rPr lang="en-US" dirty="0"/>
              <a:t>Activity since the June Taskforce meeting:</a:t>
            </a:r>
            <a:br>
              <a:rPr lang="en-US" dirty="0"/>
            </a:br>
            <a:r>
              <a:rPr lang="en-US" i="1" dirty="0"/>
              <a:t>electronic clinical data collection use cases</a:t>
            </a:r>
          </a:p>
        </p:txBody>
      </p:sp>
      <p:sp>
        <p:nvSpPr>
          <p:cNvPr id="3" name="Content Placeholder 2">
            <a:extLst>
              <a:ext uri="{FF2B5EF4-FFF2-40B4-BE49-F238E27FC236}">
                <a16:creationId xmlns:a16="http://schemas.microsoft.com/office/drawing/2014/main" id="{789EBB61-BF5A-4C35-881F-E12FEF30E1AF}"/>
              </a:ext>
            </a:extLst>
          </p:cNvPr>
          <p:cNvSpPr>
            <a:spLocks noGrp="1"/>
          </p:cNvSpPr>
          <p:nvPr>
            <p:ph sz="half" idx="1"/>
          </p:nvPr>
        </p:nvSpPr>
        <p:spPr>
          <a:xfrm>
            <a:off x="380145" y="1150882"/>
            <a:ext cx="8537824" cy="5496497"/>
          </a:xfrm>
        </p:spPr>
        <p:txBody>
          <a:bodyPr/>
          <a:lstStyle/>
          <a:p>
            <a:pPr>
              <a:lnSpc>
                <a:spcPct val="105000"/>
              </a:lnSpc>
              <a:spcBef>
                <a:spcPts val="0"/>
              </a:spcBef>
              <a:spcAft>
                <a:spcPts val="600"/>
              </a:spcAft>
            </a:pPr>
            <a:r>
              <a:rPr lang="en-US" b="0" dirty="0">
                <a:effectLst/>
                <a:ea typeface="Times New Roman" panose="02020603050405020304" pitchFamily="18" charset="0"/>
              </a:rPr>
              <a:t>The Taskforce’s charter identifies “</a:t>
            </a:r>
            <a:r>
              <a:rPr lang="en-US" b="0" i="1" dirty="0">
                <a:effectLst/>
                <a:latin typeface="Book Antiqua" panose="02040602050305030304" pitchFamily="18" charset="0"/>
                <a:ea typeface="Calibri" panose="020F0502020204030204" pitchFamily="34" charset="0"/>
                <a:cs typeface="Arial" panose="020B0604020202020204" pitchFamily="34" charset="0"/>
              </a:rPr>
              <a:t>explore options for systemized means for electronic measure reporting for use in value-based contracts</a:t>
            </a:r>
            <a:r>
              <a:rPr lang="en-US" b="0" dirty="0">
                <a:effectLst/>
                <a:ea typeface="Times New Roman" panose="02020603050405020304" pitchFamily="18" charset="0"/>
              </a:rPr>
              <a:t>” as one of EOHHS’ intended purposes for the Taskforce.</a:t>
            </a:r>
          </a:p>
          <a:p>
            <a:pPr>
              <a:lnSpc>
                <a:spcPct val="105000"/>
              </a:lnSpc>
              <a:spcBef>
                <a:spcPts val="0"/>
              </a:spcBef>
              <a:spcAft>
                <a:spcPts val="600"/>
              </a:spcAft>
            </a:pPr>
            <a:endParaRPr lang="en-US" sz="1000" b="0" dirty="0">
              <a:effectLst/>
              <a:ea typeface="Times New Roman" panose="02020603050405020304" pitchFamily="18" charset="0"/>
            </a:endParaRPr>
          </a:p>
          <a:p>
            <a:pPr>
              <a:lnSpc>
                <a:spcPct val="105000"/>
              </a:lnSpc>
              <a:spcBef>
                <a:spcPts val="0"/>
              </a:spcBef>
              <a:spcAft>
                <a:spcPts val="600"/>
              </a:spcAft>
            </a:pPr>
            <a:r>
              <a:rPr lang="en-US" b="0" dirty="0">
                <a:effectLst/>
                <a:ea typeface="Times New Roman" panose="02020603050405020304" pitchFamily="18" charset="0"/>
              </a:rPr>
              <a:t>The Taskforce received a presentation during its September 2019 meeting regarding efforts in other states to electronically gather clinical data from EHRs to support quality measurement and to serve other aims.</a:t>
            </a:r>
          </a:p>
          <a:p>
            <a:pPr lvl="1">
              <a:lnSpc>
                <a:spcPct val="105000"/>
              </a:lnSpc>
              <a:spcBef>
                <a:spcPts val="0"/>
              </a:spcBef>
              <a:spcAft>
                <a:spcPts val="0"/>
              </a:spcAft>
            </a:pPr>
            <a:r>
              <a:rPr lang="en-US" b="0" dirty="0">
                <a:ea typeface="Times New Roman" panose="02020603050405020304" pitchFamily="18" charset="0"/>
              </a:rPr>
              <a:t>Taskforce members expressed interest, but also raised concerns and questions.  They also asked for more detail on work in other states</a:t>
            </a:r>
          </a:p>
          <a:p>
            <a:pPr lvl="1">
              <a:lnSpc>
                <a:spcPct val="105000"/>
              </a:lnSpc>
              <a:spcBef>
                <a:spcPts val="0"/>
              </a:spcBef>
              <a:spcAft>
                <a:spcPts val="0"/>
              </a:spcAft>
            </a:pPr>
            <a:r>
              <a:rPr lang="en-US" b="0" dirty="0">
                <a:effectLst/>
                <a:ea typeface="Times New Roman" panose="02020603050405020304" pitchFamily="18" charset="0"/>
              </a:rPr>
              <a:t>Due to the arrival and impact of COVID-19, the work did not continue.</a:t>
            </a:r>
          </a:p>
          <a:p>
            <a:pPr>
              <a:lnSpc>
                <a:spcPct val="105000"/>
              </a:lnSpc>
              <a:spcBef>
                <a:spcPts val="0"/>
              </a:spcBef>
              <a:spcAft>
                <a:spcPts val="0"/>
              </a:spcAft>
            </a:pPr>
            <a:endParaRPr lang="en-US" b="0" dirty="0">
              <a:ea typeface="Times New Roman" panose="02020603050405020304" pitchFamily="18" charset="0"/>
            </a:endParaRPr>
          </a:p>
          <a:p>
            <a:pPr>
              <a:lnSpc>
                <a:spcPct val="105000"/>
              </a:lnSpc>
              <a:spcBef>
                <a:spcPts val="0"/>
              </a:spcBef>
              <a:spcAft>
                <a:spcPts val="0"/>
              </a:spcAft>
            </a:pPr>
            <a:r>
              <a:rPr lang="en-US" b="0" dirty="0">
                <a:ea typeface="Times New Roman" panose="02020603050405020304" pitchFamily="18" charset="0"/>
              </a:rPr>
              <a:t>During the summer Taskforce staff decided to revisit the potential use cases of developing infrastructure in Massachusetts for standard collection of electronic clinical data.</a:t>
            </a:r>
            <a:endParaRPr lang="en-US" b="0" dirty="0">
              <a:effectLst/>
              <a:ea typeface="Times New Roman" panose="02020603050405020304" pitchFamily="18" charset="0"/>
            </a:endParaRPr>
          </a:p>
          <a:p>
            <a:pPr>
              <a:lnSpc>
                <a:spcPct val="105000"/>
              </a:lnSpc>
              <a:spcBef>
                <a:spcPts val="0"/>
              </a:spcBef>
              <a:spcAft>
                <a:spcPts val="0"/>
              </a:spcAft>
            </a:pPr>
            <a:endParaRPr lang="en-US" b="0" dirty="0">
              <a:effectLst/>
              <a:ea typeface="Times New Roman" panose="02020603050405020304" pitchFamily="18" charset="0"/>
            </a:endParaRPr>
          </a:p>
          <a:p>
            <a:pPr>
              <a:lnSpc>
                <a:spcPct val="105000"/>
              </a:lnSpc>
              <a:spcBef>
                <a:spcPts val="0"/>
              </a:spcBef>
              <a:spcAft>
                <a:spcPts val="0"/>
              </a:spcAft>
            </a:pPr>
            <a:endParaRPr lang="en-US" sz="800" b="0" dirty="0">
              <a:effectLst/>
              <a:ea typeface="Times New Roman" panose="02020603050405020304" pitchFamily="18" charset="0"/>
            </a:endParaRPr>
          </a:p>
          <a:p>
            <a:pPr lvl="1">
              <a:spcAft>
                <a:spcPts val="600"/>
              </a:spcAft>
            </a:pPr>
            <a:endParaRPr lang="en-US" b="0" dirty="0"/>
          </a:p>
        </p:txBody>
      </p:sp>
    </p:spTree>
    <p:extLst>
      <p:ext uri="{BB962C8B-B14F-4D97-AF65-F5344CB8AC3E}">
        <p14:creationId xmlns:p14="http://schemas.microsoft.com/office/powerpoint/2010/main" val="45690706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20C66-4A72-4D9F-8CA2-37792391F489}"/>
              </a:ext>
            </a:extLst>
          </p:cNvPr>
          <p:cNvSpPr>
            <a:spLocks noGrp="1"/>
          </p:cNvSpPr>
          <p:nvPr>
            <p:ph type="title"/>
          </p:nvPr>
        </p:nvSpPr>
        <p:spPr>
          <a:xfrm>
            <a:off x="736599" y="109538"/>
            <a:ext cx="6260101" cy="762000"/>
          </a:xfrm>
        </p:spPr>
        <p:txBody>
          <a:bodyPr/>
          <a:lstStyle/>
          <a:p>
            <a:r>
              <a:rPr lang="en-US" dirty="0"/>
              <a:t>Activity since the June Taskforce meeting:</a:t>
            </a:r>
            <a:br>
              <a:rPr lang="en-US" dirty="0"/>
            </a:br>
            <a:r>
              <a:rPr lang="en-US" i="1" dirty="0"/>
              <a:t>electronic clinical data collection use cases</a:t>
            </a:r>
          </a:p>
        </p:txBody>
      </p:sp>
      <p:sp>
        <p:nvSpPr>
          <p:cNvPr id="3" name="Content Placeholder 2">
            <a:extLst>
              <a:ext uri="{FF2B5EF4-FFF2-40B4-BE49-F238E27FC236}">
                <a16:creationId xmlns:a16="http://schemas.microsoft.com/office/drawing/2014/main" id="{789EBB61-BF5A-4C35-881F-E12FEF30E1AF}"/>
              </a:ext>
            </a:extLst>
          </p:cNvPr>
          <p:cNvSpPr>
            <a:spLocks noGrp="1"/>
          </p:cNvSpPr>
          <p:nvPr>
            <p:ph sz="half" idx="1"/>
          </p:nvPr>
        </p:nvSpPr>
        <p:spPr>
          <a:xfrm>
            <a:off x="380145" y="1150882"/>
            <a:ext cx="8537824" cy="5496497"/>
          </a:xfrm>
        </p:spPr>
        <p:txBody>
          <a:bodyPr/>
          <a:lstStyle/>
          <a:p>
            <a:pPr>
              <a:lnSpc>
                <a:spcPct val="105000"/>
              </a:lnSpc>
              <a:spcBef>
                <a:spcPts val="0"/>
              </a:spcBef>
              <a:spcAft>
                <a:spcPts val="600"/>
              </a:spcAft>
            </a:pPr>
            <a:r>
              <a:rPr lang="en-US" b="0" dirty="0">
                <a:ea typeface="Times New Roman" panose="02020603050405020304" pitchFamily="18" charset="0"/>
              </a:rPr>
              <a:t>Taskforce staff have done the following during August and September:</a:t>
            </a:r>
          </a:p>
          <a:p>
            <a:pPr lvl="1">
              <a:lnSpc>
                <a:spcPct val="105000"/>
              </a:lnSpc>
              <a:spcBef>
                <a:spcPts val="0"/>
              </a:spcBef>
              <a:spcAft>
                <a:spcPts val="0"/>
              </a:spcAft>
            </a:pPr>
            <a:r>
              <a:rPr lang="en-US" b="0" dirty="0">
                <a:ea typeface="Times New Roman" panose="02020603050405020304" pitchFamily="18" charset="0"/>
              </a:rPr>
              <a:t>c</a:t>
            </a:r>
            <a:r>
              <a:rPr lang="en-US" b="0" dirty="0">
                <a:effectLst/>
                <a:ea typeface="Times New Roman" panose="02020603050405020304" pitchFamily="18" charset="0"/>
              </a:rPr>
              <a:t>onnected with EOHHS’ lead for its Digital Health Taskforce, Kevin Mullen, to coordinate efforts;</a:t>
            </a:r>
          </a:p>
          <a:p>
            <a:pPr lvl="1">
              <a:lnSpc>
                <a:spcPct val="105000"/>
              </a:lnSpc>
              <a:spcBef>
                <a:spcPts val="0"/>
              </a:spcBef>
              <a:spcAft>
                <a:spcPts val="0"/>
              </a:spcAft>
            </a:pPr>
            <a:r>
              <a:rPr lang="en-US" b="0" dirty="0">
                <a:ea typeface="Times New Roman" panose="02020603050405020304" pitchFamily="18" charset="0"/>
              </a:rPr>
              <a:t>spoken with Micky Tripathi, National Coordinator for Health IT and former CEO of the Mass. eHealth Collaborative)</a:t>
            </a:r>
          </a:p>
          <a:p>
            <a:pPr lvl="1">
              <a:lnSpc>
                <a:spcPct val="105000"/>
              </a:lnSpc>
              <a:spcBef>
                <a:spcPts val="0"/>
              </a:spcBef>
            </a:pPr>
            <a:r>
              <a:rPr lang="en-US" b="0" dirty="0">
                <a:effectLst/>
                <a:ea typeface="Times New Roman" panose="02020603050405020304" pitchFamily="18" charset="0"/>
              </a:rPr>
              <a:t>convened a small group of insurer and provider representatives who work at the nexus of quality measurement and health IT to answer the question </a:t>
            </a:r>
            <a:r>
              <a:rPr lang="en-US" b="0" i="1" dirty="0">
                <a:effectLst/>
                <a:ea typeface="Times New Roman" panose="02020603050405020304" pitchFamily="18" charset="0"/>
              </a:rPr>
              <a:t>how can Massachusetts accelerate electronic clinical data measurement</a:t>
            </a:r>
            <a:r>
              <a:rPr lang="en-US" b="0" dirty="0">
                <a:effectLst/>
                <a:ea typeface="Times New Roman" panose="02020603050405020304" pitchFamily="18" charset="0"/>
              </a:rPr>
              <a:t>?</a:t>
            </a:r>
          </a:p>
          <a:p>
            <a:pPr>
              <a:lnSpc>
                <a:spcPct val="105000"/>
              </a:lnSpc>
              <a:spcBef>
                <a:spcPts val="0"/>
              </a:spcBef>
              <a:spcAft>
                <a:spcPts val="0"/>
              </a:spcAft>
            </a:pPr>
            <a:r>
              <a:rPr lang="en-US" b="0" dirty="0">
                <a:ea typeface="Times New Roman" panose="02020603050405020304" pitchFamily="18" charset="0"/>
              </a:rPr>
              <a:t>These conversations yielded the following insights:</a:t>
            </a:r>
          </a:p>
          <a:p>
            <a:pPr lvl="1">
              <a:lnSpc>
                <a:spcPct val="105000"/>
              </a:lnSpc>
              <a:spcBef>
                <a:spcPts val="0"/>
              </a:spcBef>
              <a:spcAft>
                <a:spcPts val="0"/>
              </a:spcAft>
            </a:pPr>
            <a:r>
              <a:rPr lang="en-US" b="0" dirty="0">
                <a:ea typeface="Times New Roman" panose="02020603050405020304" pitchFamily="18" charset="0"/>
              </a:rPr>
              <a:t>TBD</a:t>
            </a:r>
          </a:p>
          <a:p>
            <a:pPr>
              <a:lnSpc>
                <a:spcPct val="105000"/>
              </a:lnSpc>
              <a:spcBef>
                <a:spcPts val="0"/>
              </a:spcBef>
              <a:spcAft>
                <a:spcPts val="0"/>
              </a:spcAft>
            </a:pPr>
            <a:endParaRPr lang="en-US" b="0" dirty="0">
              <a:effectLst/>
              <a:ea typeface="Times New Roman" panose="02020603050405020304" pitchFamily="18" charset="0"/>
            </a:endParaRPr>
          </a:p>
          <a:p>
            <a:pPr>
              <a:lnSpc>
                <a:spcPct val="105000"/>
              </a:lnSpc>
              <a:spcBef>
                <a:spcPts val="0"/>
              </a:spcBef>
              <a:spcAft>
                <a:spcPts val="0"/>
              </a:spcAft>
            </a:pPr>
            <a:endParaRPr lang="en-US" sz="800" b="0" dirty="0">
              <a:effectLst/>
              <a:ea typeface="Times New Roman" panose="02020603050405020304" pitchFamily="18" charset="0"/>
            </a:endParaRPr>
          </a:p>
          <a:p>
            <a:pPr lvl="1">
              <a:spcAft>
                <a:spcPts val="600"/>
              </a:spcAft>
            </a:pPr>
            <a:endParaRPr lang="en-US" b="0" dirty="0"/>
          </a:p>
        </p:txBody>
      </p:sp>
    </p:spTree>
    <p:extLst>
      <p:ext uri="{BB962C8B-B14F-4D97-AF65-F5344CB8AC3E}">
        <p14:creationId xmlns:p14="http://schemas.microsoft.com/office/powerpoint/2010/main" val="295134973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19332" y="1235610"/>
            <a:ext cx="8285621" cy="5512851"/>
          </a:xfrm>
        </p:spPr>
        <p:txBody>
          <a:bodyPr/>
          <a:lstStyle/>
          <a:p>
            <a:pPr marL="457200" indent="-457200">
              <a:buFont typeface="+mj-lt"/>
              <a:buAutoNum type="arabicPeriod"/>
            </a:pPr>
            <a:r>
              <a:rPr lang="en-US" dirty="0">
                <a:ea typeface="Times New Roman" panose="02020603050405020304" pitchFamily="18" charset="0"/>
                <a:cs typeface="Times New Roman" panose="02020603050405020304" pitchFamily="18" charset="0"/>
              </a:rPr>
              <a:t>Welcome and Introduction of New Members</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Acknowledgement of Members Leaving the Taskforce</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Brief Updates on Activity Since the June Taskforce Meeting</a:t>
            </a:r>
          </a:p>
          <a:p>
            <a:pPr marL="644525" lvl="1" indent="-457200">
              <a:buFont typeface="+mj-lt"/>
              <a:buAutoNum type="alphaLcPeriod"/>
            </a:pPr>
            <a:r>
              <a:rPr lang="en-US" dirty="0">
                <a:ea typeface="Times New Roman" panose="02020603050405020304" pitchFamily="18" charset="0"/>
                <a:cs typeface="Times New Roman" panose="02020603050405020304" pitchFamily="18" charset="0"/>
              </a:rPr>
              <a:t>Insurer Access to Immunization Data through DPH’s MIIS</a:t>
            </a:r>
          </a:p>
          <a:p>
            <a:pPr marL="644525" lvl="1" indent="-457200">
              <a:buFont typeface="+mj-lt"/>
              <a:buAutoNum type="alphaLcPeriod"/>
            </a:pPr>
            <a:r>
              <a:rPr lang="en-US" dirty="0">
                <a:ea typeface="Times New Roman" panose="02020603050405020304" pitchFamily="18" charset="0"/>
                <a:cs typeface="Times New Roman" panose="02020603050405020304" pitchFamily="18" charset="0"/>
              </a:rPr>
              <a:t>Efforts to Increase Payer Adoption of the Aligned Measure Set</a:t>
            </a:r>
          </a:p>
          <a:p>
            <a:pPr marL="644525" lvl="1" indent="-457200">
              <a:buFont typeface="+mj-lt"/>
              <a:buAutoNum type="alphaLcPeriod"/>
            </a:pPr>
            <a:r>
              <a:rPr lang="en-US" dirty="0">
                <a:ea typeface="Times New Roman" panose="02020603050405020304" pitchFamily="18" charset="0"/>
                <a:cs typeface="Times New Roman" panose="02020603050405020304" pitchFamily="18" charset="0"/>
              </a:rPr>
              <a:t>Creation of the Health Equity Technical Advisory Group</a:t>
            </a:r>
          </a:p>
          <a:p>
            <a:pPr marL="644525" lvl="1" indent="-457200">
              <a:buFont typeface="+mj-lt"/>
              <a:buAutoNum type="alphaLcPeriod"/>
            </a:pPr>
            <a:r>
              <a:rPr lang="en-US" dirty="0">
                <a:ea typeface="Times New Roman" panose="02020603050405020304" pitchFamily="18" charset="0"/>
                <a:cs typeface="Times New Roman" panose="02020603050405020304" pitchFamily="18" charset="0"/>
              </a:rPr>
              <a:t>Identification of Electronic Clinical Data Collection Use Cases</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RELD Survey Findings</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Taskforce Goals for 2021-22</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Next Steps</a:t>
            </a:r>
          </a:p>
          <a:p>
            <a:pPr marL="644525" lvl="1" indent="-457200">
              <a:buFont typeface="+mj-lt"/>
              <a:buAutoNum type="alphaLcPeriod"/>
            </a:pPr>
            <a:endParaRPr lang="en-US" dirty="0">
              <a:ea typeface="Times New Roman" panose="02020603050405020304" pitchFamily="18" charset="0"/>
              <a:cs typeface="Times New Roman" panose="02020603050405020304" pitchFamily="18" charset="0"/>
            </a:endParaRPr>
          </a:p>
          <a:p>
            <a:pPr marL="644525" lvl="1" indent="-457200">
              <a:buFont typeface="+mj-lt"/>
              <a:buAutoNum type="alphaLcPeriod"/>
            </a:pPr>
            <a:endParaRPr lang="en-US" dirty="0">
              <a:ea typeface="Times New Roman" panose="02020603050405020304" pitchFamily="18" charset="0"/>
              <a:cs typeface="Times New Roman" panose="02020603050405020304" pitchFamily="18" charset="0"/>
            </a:endParaRPr>
          </a:p>
          <a:p>
            <a:pPr marL="457200" indent="-457200">
              <a:buFont typeface="+mj-lt"/>
              <a:buAutoNum type="arabicPeriod"/>
            </a:pPr>
            <a:endParaRPr lang="en-US" dirty="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3915D3D-656E-48AA-8D63-358A7E5AA453}"/>
              </a:ext>
            </a:extLst>
          </p:cNvPr>
          <p:cNvSpPr/>
          <p:nvPr/>
        </p:nvSpPr>
        <p:spPr>
          <a:xfrm>
            <a:off x="0" y="4333125"/>
            <a:ext cx="9144000" cy="577922"/>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172306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19332" y="1235610"/>
            <a:ext cx="8285621" cy="5512851"/>
          </a:xfrm>
        </p:spPr>
        <p:txBody>
          <a:bodyPr/>
          <a:lstStyle/>
          <a:p>
            <a:pPr marL="457200" indent="-457200">
              <a:buFont typeface="+mj-lt"/>
              <a:buAutoNum type="arabicPeriod"/>
            </a:pPr>
            <a:r>
              <a:rPr lang="en-US" dirty="0">
                <a:ea typeface="Times New Roman" panose="02020603050405020304" pitchFamily="18" charset="0"/>
                <a:cs typeface="Times New Roman" panose="02020603050405020304" pitchFamily="18" charset="0"/>
              </a:rPr>
              <a:t>Welcome and Introduction of New Members</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Acknowledgement of Members Leaving the Taskforce</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Brief Updates on Activity Since the June Taskforce Meeting</a:t>
            </a:r>
          </a:p>
          <a:p>
            <a:pPr marL="644525" lvl="1" indent="-457200">
              <a:buFont typeface="+mj-lt"/>
              <a:buAutoNum type="alphaLcPeriod"/>
            </a:pPr>
            <a:r>
              <a:rPr lang="en-US" dirty="0">
                <a:ea typeface="Times New Roman" panose="02020603050405020304" pitchFamily="18" charset="0"/>
                <a:cs typeface="Times New Roman" panose="02020603050405020304" pitchFamily="18" charset="0"/>
              </a:rPr>
              <a:t>Insurer Access to Immunization Data through DPH’s MIIS</a:t>
            </a:r>
          </a:p>
          <a:p>
            <a:pPr marL="644525" lvl="1" indent="-457200">
              <a:buFont typeface="+mj-lt"/>
              <a:buAutoNum type="alphaLcPeriod"/>
            </a:pPr>
            <a:r>
              <a:rPr lang="en-US" dirty="0">
                <a:ea typeface="Times New Roman" panose="02020603050405020304" pitchFamily="18" charset="0"/>
                <a:cs typeface="Times New Roman" panose="02020603050405020304" pitchFamily="18" charset="0"/>
              </a:rPr>
              <a:t>Efforts to Increase Payer Adoption of the Aligned Measure Set</a:t>
            </a:r>
          </a:p>
          <a:p>
            <a:pPr marL="644525" lvl="1" indent="-457200">
              <a:buFont typeface="+mj-lt"/>
              <a:buAutoNum type="alphaLcPeriod"/>
            </a:pPr>
            <a:r>
              <a:rPr lang="en-US" dirty="0">
                <a:ea typeface="Times New Roman" panose="02020603050405020304" pitchFamily="18" charset="0"/>
                <a:cs typeface="Times New Roman" panose="02020603050405020304" pitchFamily="18" charset="0"/>
              </a:rPr>
              <a:t>Creation of the Health Equity Technical Advisory Group</a:t>
            </a:r>
          </a:p>
          <a:p>
            <a:pPr marL="644525" lvl="1" indent="-457200">
              <a:buFont typeface="+mj-lt"/>
              <a:buAutoNum type="alphaLcPeriod"/>
            </a:pPr>
            <a:r>
              <a:rPr lang="en-US" dirty="0">
                <a:ea typeface="Times New Roman" panose="02020603050405020304" pitchFamily="18" charset="0"/>
                <a:cs typeface="Times New Roman" panose="02020603050405020304" pitchFamily="18" charset="0"/>
              </a:rPr>
              <a:t>Identification of Electronic Clinical Data Collection Use Cases</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RELD Survey Findings</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Taskforce Goals for 2021-22</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Next Steps</a:t>
            </a:r>
          </a:p>
          <a:p>
            <a:pPr marL="644525" lvl="1" indent="-457200">
              <a:buFont typeface="+mj-lt"/>
              <a:buAutoNum type="alphaLcPeriod"/>
            </a:pPr>
            <a:endParaRPr lang="en-US" dirty="0">
              <a:ea typeface="Times New Roman" panose="02020603050405020304" pitchFamily="18" charset="0"/>
              <a:cs typeface="Times New Roman" panose="02020603050405020304" pitchFamily="18" charset="0"/>
            </a:endParaRPr>
          </a:p>
          <a:p>
            <a:pPr marL="644525" lvl="1" indent="-457200">
              <a:buFont typeface="+mj-lt"/>
              <a:buAutoNum type="alphaLcPeriod"/>
            </a:pPr>
            <a:endParaRPr lang="en-US" dirty="0">
              <a:ea typeface="Times New Roman" panose="02020603050405020304" pitchFamily="18" charset="0"/>
              <a:cs typeface="Times New Roman" panose="02020603050405020304" pitchFamily="18" charset="0"/>
            </a:endParaRPr>
          </a:p>
          <a:p>
            <a:pPr marL="457200" indent="-457200">
              <a:buFont typeface="+mj-lt"/>
              <a:buAutoNum type="arabicPeriod"/>
            </a:pPr>
            <a:endParaRPr lang="en-US" dirty="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3915D3D-656E-48AA-8D63-358A7E5AA453}"/>
              </a:ext>
            </a:extLst>
          </p:cNvPr>
          <p:cNvSpPr/>
          <p:nvPr/>
        </p:nvSpPr>
        <p:spPr>
          <a:xfrm>
            <a:off x="0" y="1066386"/>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343898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20C66-4A72-4D9F-8CA2-37792391F489}"/>
              </a:ext>
            </a:extLst>
          </p:cNvPr>
          <p:cNvSpPr>
            <a:spLocks noGrp="1"/>
          </p:cNvSpPr>
          <p:nvPr>
            <p:ph type="title"/>
          </p:nvPr>
        </p:nvSpPr>
        <p:spPr/>
        <p:txBody>
          <a:bodyPr/>
          <a:lstStyle/>
          <a:p>
            <a:r>
              <a:rPr lang="en-US" dirty="0"/>
              <a:t>RELD Payer and Provider Surveys: Background</a:t>
            </a:r>
          </a:p>
        </p:txBody>
      </p:sp>
      <p:sp>
        <p:nvSpPr>
          <p:cNvPr id="3" name="Content Placeholder 2">
            <a:extLst>
              <a:ext uri="{FF2B5EF4-FFF2-40B4-BE49-F238E27FC236}">
                <a16:creationId xmlns:a16="http://schemas.microsoft.com/office/drawing/2014/main" id="{789EBB61-BF5A-4C35-881F-E12FEF30E1AF}"/>
              </a:ext>
            </a:extLst>
          </p:cNvPr>
          <p:cNvSpPr>
            <a:spLocks noGrp="1"/>
          </p:cNvSpPr>
          <p:nvPr>
            <p:ph sz="half" idx="1"/>
          </p:nvPr>
        </p:nvSpPr>
        <p:spPr/>
        <p:txBody>
          <a:bodyPr/>
          <a:lstStyle/>
          <a:p>
            <a:pPr>
              <a:spcAft>
                <a:spcPts val="1800"/>
              </a:spcAft>
            </a:pPr>
            <a:r>
              <a:rPr lang="en-US" b="0" dirty="0"/>
              <a:t>In April 2021, a subset of Taskforce members with expressed interest participated in a health equity discussion.  The purpose of the meeting was to develop recommendations for how the Taskforce could further promote health equity.</a:t>
            </a:r>
          </a:p>
          <a:p>
            <a:pPr>
              <a:spcAft>
                <a:spcPts val="1800"/>
              </a:spcAft>
            </a:pPr>
            <a:r>
              <a:rPr lang="en-US" b="0" dirty="0"/>
              <a:t>The Work Group recommended that the Taskforce survey insurers and ACOs to assess race, ethnicity, language, and disability (RELD) data collection practices.</a:t>
            </a:r>
          </a:p>
          <a:p>
            <a:pPr>
              <a:spcAft>
                <a:spcPts val="1800"/>
              </a:spcAft>
            </a:pPr>
            <a:r>
              <a:rPr lang="en-US" b="0" dirty="0"/>
              <a:t>Taskforce staff developed the Payer and Provider RELD surveys, to which Taskforce members provided multiple rounds of feedback. </a:t>
            </a:r>
          </a:p>
          <a:p>
            <a:pPr>
              <a:spcAft>
                <a:spcPts val="1800"/>
              </a:spcAft>
            </a:pPr>
            <a:r>
              <a:rPr lang="en-US" b="0" dirty="0"/>
              <a:t>The final RELD Payer and Provider Surveys were distributed to payers and provider organizations (POs) in July 2021. </a:t>
            </a:r>
          </a:p>
          <a:p>
            <a:pPr marL="0" indent="0">
              <a:spcAft>
                <a:spcPts val="1800"/>
              </a:spcAft>
              <a:buNone/>
            </a:pPr>
            <a:endParaRPr lang="en-US" b="0" dirty="0"/>
          </a:p>
        </p:txBody>
      </p:sp>
    </p:spTree>
    <p:extLst>
      <p:ext uri="{BB962C8B-B14F-4D97-AF65-F5344CB8AC3E}">
        <p14:creationId xmlns:p14="http://schemas.microsoft.com/office/powerpoint/2010/main" val="387472845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20C66-4A72-4D9F-8CA2-37792391F489}"/>
              </a:ext>
            </a:extLst>
          </p:cNvPr>
          <p:cNvSpPr>
            <a:spLocks noGrp="1"/>
          </p:cNvSpPr>
          <p:nvPr>
            <p:ph type="title"/>
          </p:nvPr>
        </p:nvSpPr>
        <p:spPr/>
        <p:txBody>
          <a:bodyPr/>
          <a:lstStyle/>
          <a:p>
            <a:r>
              <a:rPr lang="en-US" dirty="0"/>
              <a:t>RELD Payer and Provider Surveys: Background</a:t>
            </a:r>
          </a:p>
        </p:txBody>
      </p:sp>
      <p:sp>
        <p:nvSpPr>
          <p:cNvPr id="3" name="Content Placeholder 2">
            <a:extLst>
              <a:ext uri="{FF2B5EF4-FFF2-40B4-BE49-F238E27FC236}">
                <a16:creationId xmlns:a16="http://schemas.microsoft.com/office/drawing/2014/main" id="{789EBB61-BF5A-4C35-881F-E12FEF30E1AF}"/>
              </a:ext>
            </a:extLst>
          </p:cNvPr>
          <p:cNvSpPr>
            <a:spLocks noGrp="1"/>
          </p:cNvSpPr>
          <p:nvPr>
            <p:ph sz="half" idx="1"/>
          </p:nvPr>
        </p:nvSpPr>
        <p:spPr>
          <a:xfrm>
            <a:off x="533400" y="1371600"/>
            <a:ext cx="8077200" cy="4905910"/>
          </a:xfrm>
        </p:spPr>
        <p:txBody>
          <a:bodyPr/>
          <a:lstStyle/>
          <a:p>
            <a:pPr>
              <a:spcAft>
                <a:spcPts val="600"/>
              </a:spcAft>
            </a:pPr>
            <a:r>
              <a:rPr lang="en-US" b="0" dirty="0"/>
              <a:t>The surveys assessed the following: </a:t>
            </a:r>
          </a:p>
          <a:p>
            <a:pPr marL="803275" lvl="1" indent="-457200">
              <a:spcAft>
                <a:spcPts val="0"/>
              </a:spcAft>
              <a:buFont typeface="+mj-lt"/>
              <a:buAutoNum type="arabicPeriod"/>
            </a:pPr>
            <a:r>
              <a:rPr lang="en-US" b="0" dirty="0"/>
              <a:t>categorization systems used to capture RELD data;</a:t>
            </a:r>
          </a:p>
          <a:p>
            <a:pPr marL="803275" lvl="1" indent="-457200">
              <a:spcAft>
                <a:spcPts val="0"/>
              </a:spcAft>
              <a:buFont typeface="+mj-lt"/>
              <a:buAutoNum type="arabicPeriod"/>
            </a:pPr>
            <a:r>
              <a:rPr lang="en-US" b="0" dirty="0"/>
              <a:t>data collection methods and data sources used to determine a member’s RELD;</a:t>
            </a:r>
          </a:p>
          <a:p>
            <a:pPr marL="803275" lvl="1" indent="-457200">
              <a:spcAft>
                <a:spcPts val="0"/>
              </a:spcAft>
              <a:buFont typeface="+mj-lt"/>
              <a:buAutoNum type="arabicPeriod"/>
            </a:pPr>
            <a:r>
              <a:rPr lang="en-US" b="0" dirty="0"/>
              <a:t>frequency with which RELD data are updated;</a:t>
            </a:r>
          </a:p>
          <a:p>
            <a:pPr marL="803275" lvl="1" indent="-457200">
              <a:spcAft>
                <a:spcPts val="0"/>
              </a:spcAft>
              <a:buFont typeface="+mj-lt"/>
              <a:buAutoNum type="arabicPeriod"/>
            </a:pPr>
            <a:r>
              <a:rPr lang="en-US" b="0" dirty="0"/>
              <a:t>percentage of membership/patient population with member/patient or family-reported RELD data, and the percentage of membership/patient population that declined to respond;</a:t>
            </a:r>
          </a:p>
          <a:p>
            <a:pPr marL="803275" lvl="1" indent="-457200">
              <a:spcAft>
                <a:spcPts val="0"/>
              </a:spcAft>
              <a:buFont typeface="+mj-lt"/>
              <a:buAutoNum type="arabicPeriod"/>
            </a:pPr>
            <a:r>
              <a:rPr lang="en-US" b="0" dirty="0"/>
              <a:t>methods to and frequency that RELD data are assessed, and</a:t>
            </a:r>
          </a:p>
          <a:p>
            <a:pPr marL="803275" lvl="1" indent="-457200">
              <a:spcAft>
                <a:spcPts val="0"/>
              </a:spcAft>
              <a:buFont typeface="+mj-lt"/>
              <a:buAutoNum type="arabicPeriod"/>
            </a:pPr>
            <a:r>
              <a:rPr lang="en-US" b="0" dirty="0"/>
              <a:t>methods to improve RELD data accuracy and/or completeness.  </a:t>
            </a:r>
          </a:p>
          <a:p>
            <a:pPr marL="0" indent="0">
              <a:spcAft>
                <a:spcPts val="0"/>
              </a:spcAft>
              <a:buNone/>
            </a:pPr>
            <a:endParaRPr lang="en-US" b="0" dirty="0"/>
          </a:p>
          <a:p>
            <a:pPr>
              <a:spcAft>
                <a:spcPts val="600"/>
              </a:spcAft>
            </a:pPr>
            <a:r>
              <a:rPr lang="en-US" b="0" dirty="0"/>
              <a:t>Taskforce staff reviewed each Payer and Provider Survey submission and emailed respondents with questions, when necessary. </a:t>
            </a:r>
          </a:p>
          <a:p>
            <a:pPr>
              <a:spcAft>
                <a:spcPts val="1800"/>
              </a:spcAft>
            </a:pPr>
            <a:endParaRPr lang="en-US" b="0" dirty="0"/>
          </a:p>
          <a:p>
            <a:pPr marL="0" indent="0">
              <a:spcAft>
                <a:spcPts val="1800"/>
              </a:spcAft>
              <a:buNone/>
            </a:pPr>
            <a:endParaRPr lang="en-US" b="0" dirty="0"/>
          </a:p>
        </p:txBody>
      </p:sp>
    </p:spTree>
    <p:extLst>
      <p:ext uri="{BB962C8B-B14F-4D97-AF65-F5344CB8AC3E}">
        <p14:creationId xmlns:p14="http://schemas.microsoft.com/office/powerpoint/2010/main" val="147867867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20C66-4A72-4D9F-8CA2-37792391F489}"/>
              </a:ext>
            </a:extLst>
          </p:cNvPr>
          <p:cNvSpPr>
            <a:spLocks noGrp="1"/>
          </p:cNvSpPr>
          <p:nvPr>
            <p:ph type="title"/>
          </p:nvPr>
        </p:nvSpPr>
        <p:spPr/>
        <p:txBody>
          <a:bodyPr/>
          <a:lstStyle/>
          <a:p>
            <a:r>
              <a:rPr lang="en-US" dirty="0"/>
              <a:t>RELD Payer and Provider Surveys:</a:t>
            </a:r>
            <a:br>
              <a:rPr lang="en-US" dirty="0"/>
            </a:br>
            <a:r>
              <a:rPr lang="en-US" dirty="0"/>
              <a:t>Background</a:t>
            </a:r>
          </a:p>
        </p:txBody>
      </p:sp>
      <p:sp>
        <p:nvSpPr>
          <p:cNvPr id="3" name="Content Placeholder 2">
            <a:extLst>
              <a:ext uri="{FF2B5EF4-FFF2-40B4-BE49-F238E27FC236}">
                <a16:creationId xmlns:a16="http://schemas.microsoft.com/office/drawing/2014/main" id="{789EBB61-BF5A-4C35-881F-E12FEF30E1AF}"/>
              </a:ext>
            </a:extLst>
          </p:cNvPr>
          <p:cNvSpPr>
            <a:spLocks noGrp="1"/>
          </p:cNvSpPr>
          <p:nvPr>
            <p:ph sz="half" idx="1"/>
          </p:nvPr>
        </p:nvSpPr>
        <p:spPr>
          <a:xfrm>
            <a:off x="533400" y="1356101"/>
            <a:ext cx="8077200" cy="4998203"/>
          </a:xfrm>
        </p:spPr>
        <p:txBody>
          <a:bodyPr/>
          <a:lstStyle/>
          <a:p>
            <a:r>
              <a:rPr lang="en-US" b="0" dirty="0"/>
              <a:t>Nine payers and 19 POs responded, as listed on the next slides.  Their survey responses have been de-identified and are reported anonymously.</a:t>
            </a:r>
          </a:p>
          <a:p>
            <a:r>
              <a:rPr lang="en-US" b="0" dirty="0"/>
              <a:t>Survey results may be used by the Taskforce to assess the current state of RELD data collection and disparities measurement, and to inform planning for future Aligned Measure Set design and equity advancement.</a:t>
            </a:r>
          </a:p>
          <a:p>
            <a:r>
              <a:rPr lang="en-US" b="0" dirty="0"/>
              <a:t>The following slides present a summary of results from both surveys. </a:t>
            </a:r>
          </a:p>
          <a:p>
            <a:pPr lvl="1"/>
            <a:r>
              <a:rPr lang="en-US" b="0" dirty="0"/>
              <a:t>More detail is included in the attached presentations and Executive Summary. </a:t>
            </a:r>
          </a:p>
          <a:p>
            <a:pPr marL="0" indent="0">
              <a:buNone/>
            </a:pPr>
            <a:endParaRPr lang="en-US" sz="1800" dirty="0">
              <a:effectLst/>
              <a:latin typeface="Arial" panose="020B0604020202020204" pitchFamily="34" charset="0"/>
            </a:endParaRPr>
          </a:p>
          <a:p>
            <a:pPr lvl="1"/>
            <a:endParaRPr lang="en-US" b="0" dirty="0"/>
          </a:p>
          <a:p>
            <a:pPr marL="0" indent="0">
              <a:buNone/>
            </a:pPr>
            <a:endParaRPr lang="en-US" b="0" dirty="0"/>
          </a:p>
          <a:p>
            <a:pPr marL="0" indent="0">
              <a:spcAft>
                <a:spcPts val="600"/>
              </a:spcAft>
              <a:buNone/>
            </a:pPr>
            <a:endParaRPr lang="en-US" b="0" dirty="0"/>
          </a:p>
        </p:txBody>
      </p:sp>
    </p:spTree>
    <p:extLst>
      <p:ext uri="{BB962C8B-B14F-4D97-AF65-F5344CB8AC3E}">
        <p14:creationId xmlns:p14="http://schemas.microsoft.com/office/powerpoint/2010/main" val="258199044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20C66-4A72-4D9F-8CA2-37792391F489}"/>
              </a:ext>
            </a:extLst>
          </p:cNvPr>
          <p:cNvSpPr>
            <a:spLocks noGrp="1"/>
          </p:cNvSpPr>
          <p:nvPr>
            <p:ph type="title"/>
          </p:nvPr>
        </p:nvSpPr>
        <p:spPr/>
        <p:txBody>
          <a:bodyPr/>
          <a:lstStyle/>
          <a:p>
            <a:r>
              <a:rPr lang="en-US" dirty="0"/>
              <a:t>RELD Payer and Provider Surveys:</a:t>
            </a:r>
            <a:br>
              <a:rPr lang="en-US" dirty="0"/>
            </a:br>
            <a:r>
              <a:rPr lang="en-US" dirty="0"/>
              <a:t>Background</a:t>
            </a:r>
          </a:p>
        </p:txBody>
      </p:sp>
      <p:sp>
        <p:nvSpPr>
          <p:cNvPr id="3" name="Content Placeholder 2">
            <a:extLst>
              <a:ext uri="{FF2B5EF4-FFF2-40B4-BE49-F238E27FC236}">
                <a16:creationId xmlns:a16="http://schemas.microsoft.com/office/drawing/2014/main" id="{789EBB61-BF5A-4C35-881F-E12FEF30E1AF}"/>
              </a:ext>
            </a:extLst>
          </p:cNvPr>
          <p:cNvSpPr>
            <a:spLocks noGrp="1"/>
          </p:cNvSpPr>
          <p:nvPr>
            <p:ph sz="half" idx="1"/>
          </p:nvPr>
        </p:nvSpPr>
        <p:spPr>
          <a:xfrm>
            <a:off x="533400" y="1356101"/>
            <a:ext cx="8077200" cy="4970957"/>
          </a:xfrm>
        </p:spPr>
        <p:txBody>
          <a:bodyPr numCol="2"/>
          <a:lstStyle/>
          <a:p>
            <a:pPr marL="0" indent="0">
              <a:buNone/>
            </a:pPr>
            <a:r>
              <a:rPr lang="en-US" dirty="0"/>
              <a:t>Nine payers responded to the RELD Payer Survey</a:t>
            </a:r>
            <a:r>
              <a:rPr lang="en-US" b="0" dirty="0"/>
              <a:t>:</a:t>
            </a:r>
          </a:p>
          <a:p>
            <a:pPr marL="457200" indent="-457200">
              <a:spcAft>
                <a:spcPts val="600"/>
              </a:spcAft>
              <a:buFont typeface="+mj-lt"/>
              <a:buAutoNum type="arabicPeriod"/>
            </a:pPr>
            <a:r>
              <a:rPr lang="en-US" b="0" dirty="0" err="1"/>
              <a:t>AllWays</a:t>
            </a:r>
            <a:r>
              <a:rPr lang="en-US" b="0" dirty="0"/>
              <a:t> Health Partners</a:t>
            </a:r>
          </a:p>
          <a:p>
            <a:pPr marL="457200" indent="-457200">
              <a:spcAft>
                <a:spcPts val="600"/>
              </a:spcAft>
              <a:buFont typeface="+mj-lt"/>
              <a:buAutoNum type="arabicPeriod"/>
            </a:pPr>
            <a:r>
              <a:rPr lang="en-US" b="0" dirty="0"/>
              <a:t>Anthem</a:t>
            </a:r>
          </a:p>
          <a:p>
            <a:pPr marL="457200" indent="-457200">
              <a:spcAft>
                <a:spcPts val="600"/>
              </a:spcAft>
              <a:buFont typeface="+mj-lt"/>
              <a:buAutoNum type="arabicPeriod"/>
            </a:pPr>
            <a:r>
              <a:rPr lang="en-US" b="0" dirty="0"/>
              <a:t>Blue Cross Blue Shield of Massachusetts</a:t>
            </a:r>
          </a:p>
          <a:p>
            <a:pPr marL="457200" indent="-457200">
              <a:spcAft>
                <a:spcPts val="600"/>
              </a:spcAft>
              <a:buFont typeface="+mj-lt"/>
              <a:buAutoNum type="arabicPeriod"/>
            </a:pPr>
            <a:r>
              <a:rPr lang="en-US" b="0" dirty="0"/>
              <a:t>Boston Medical Center HealthNet Plan</a:t>
            </a:r>
          </a:p>
          <a:p>
            <a:pPr marL="457200" indent="-457200">
              <a:spcAft>
                <a:spcPts val="600"/>
              </a:spcAft>
              <a:buFont typeface="+mj-lt"/>
              <a:buAutoNum type="arabicPeriod"/>
            </a:pPr>
            <a:r>
              <a:rPr lang="en-US" b="0" dirty="0"/>
              <a:t>Commonwealth Care Alliance</a:t>
            </a:r>
          </a:p>
          <a:p>
            <a:pPr marL="457200" indent="-457200">
              <a:spcAft>
                <a:spcPts val="600"/>
              </a:spcAft>
              <a:buFont typeface="+mj-lt"/>
              <a:buAutoNum type="arabicPeriod"/>
            </a:pPr>
            <a:r>
              <a:rPr lang="en-US" b="0" dirty="0"/>
              <a:t>Fallon Community Health Plan</a:t>
            </a:r>
          </a:p>
          <a:p>
            <a:pPr marL="457200" indent="-457200">
              <a:spcAft>
                <a:spcPts val="600"/>
              </a:spcAft>
              <a:buFont typeface="+mj-lt"/>
              <a:buAutoNum type="arabicPeriod"/>
            </a:pPr>
            <a:r>
              <a:rPr lang="en-US" b="0" dirty="0"/>
              <a:t>Harvard Pilgrim Health Care</a:t>
            </a:r>
          </a:p>
          <a:p>
            <a:pPr marL="457200" indent="-457200">
              <a:spcAft>
                <a:spcPts val="600"/>
              </a:spcAft>
              <a:buFont typeface="+mj-lt"/>
              <a:buAutoNum type="arabicPeriod"/>
            </a:pPr>
            <a:r>
              <a:rPr lang="en-US" b="0" dirty="0"/>
              <a:t>Health New England</a:t>
            </a:r>
          </a:p>
          <a:p>
            <a:pPr marL="457200" indent="-457200">
              <a:buFont typeface="+mj-lt"/>
              <a:buAutoNum type="arabicPeriod"/>
            </a:pPr>
            <a:r>
              <a:rPr lang="en-US" b="0" dirty="0"/>
              <a:t>Tufts Health Plan</a:t>
            </a:r>
          </a:p>
          <a:p>
            <a:pPr marL="0" indent="0">
              <a:buNone/>
            </a:pPr>
            <a:r>
              <a:rPr lang="en-US" dirty="0"/>
              <a:t>Four payers did not respond: </a:t>
            </a:r>
          </a:p>
          <a:p>
            <a:pPr marL="457200" indent="-457200">
              <a:spcAft>
                <a:spcPts val="600"/>
              </a:spcAft>
              <a:buFont typeface="+mj-lt"/>
              <a:buAutoNum type="arabicPeriod"/>
            </a:pPr>
            <a:r>
              <a:rPr lang="en-US" b="0" dirty="0"/>
              <a:t>Aetna / CVS Health</a:t>
            </a:r>
          </a:p>
          <a:p>
            <a:pPr marL="457200" indent="-457200">
              <a:spcAft>
                <a:spcPts val="600"/>
              </a:spcAft>
              <a:buFont typeface="+mj-lt"/>
              <a:buAutoNum type="arabicPeriod"/>
            </a:pPr>
            <a:r>
              <a:rPr lang="en-US" b="0" dirty="0"/>
              <a:t>Beacon Health Options</a:t>
            </a:r>
          </a:p>
          <a:p>
            <a:pPr marL="457200" indent="-457200">
              <a:spcAft>
                <a:spcPts val="600"/>
              </a:spcAft>
              <a:buFont typeface="+mj-lt"/>
              <a:buAutoNum type="arabicPeriod"/>
            </a:pPr>
            <a:r>
              <a:rPr lang="en-US" b="0" dirty="0"/>
              <a:t>Cigna</a:t>
            </a:r>
          </a:p>
          <a:p>
            <a:pPr marL="457200" indent="-457200">
              <a:buFont typeface="+mj-lt"/>
              <a:buAutoNum type="arabicPeriod"/>
            </a:pPr>
            <a:r>
              <a:rPr lang="en-US" b="0" dirty="0"/>
              <a:t>UnitedHealthcare</a:t>
            </a:r>
          </a:p>
          <a:p>
            <a:pPr marL="0" indent="0">
              <a:spcAft>
                <a:spcPts val="600"/>
              </a:spcAft>
              <a:buNone/>
            </a:pPr>
            <a:endParaRPr lang="en-US" b="0" dirty="0"/>
          </a:p>
        </p:txBody>
      </p:sp>
    </p:spTree>
    <p:extLst>
      <p:ext uri="{BB962C8B-B14F-4D97-AF65-F5344CB8AC3E}">
        <p14:creationId xmlns:p14="http://schemas.microsoft.com/office/powerpoint/2010/main" val="226834995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20C66-4A72-4D9F-8CA2-37792391F489}"/>
              </a:ext>
            </a:extLst>
          </p:cNvPr>
          <p:cNvSpPr>
            <a:spLocks noGrp="1"/>
          </p:cNvSpPr>
          <p:nvPr>
            <p:ph type="title"/>
          </p:nvPr>
        </p:nvSpPr>
        <p:spPr/>
        <p:txBody>
          <a:bodyPr/>
          <a:lstStyle/>
          <a:p>
            <a:r>
              <a:rPr lang="en-US" dirty="0"/>
              <a:t>RELD Payer and Provider Surveys:</a:t>
            </a:r>
            <a:br>
              <a:rPr lang="en-US" dirty="0"/>
            </a:br>
            <a:r>
              <a:rPr lang="en-US" dirty="0"/>
              <a:t>Background</a:t>
            </a:r>
          </a:p>
        </p:txBody>
      </p:sp>
      <p:sp>
        <p:nvSpPr>
          <p:cNvPr id="3" name="Content Placeholder 2">
            <a:extLst>
              <a:ext uri="{FF2B5EF4-FFF2-40B4-BE49-F238E27FC236}">
                <a16:creationId xmlns:a16="http://schemas.microsoft.com/office/drawing/2014/main" id="{789EBB61-BF5A-4C35-881F-E12FEF30E1AF}"/>
              </a:ext>
            </a:extLst>
          </p:cNvPr>
          <p:cNvSpPr>
            <a:spLocks noGrp="1"/>
          </p:cNvSpPr>
          <p:nvPr>
            <p:ph sz="half" idx="1"/>
          </p:nvPr>
        </p:nvSpPr>
        <p:spPr>
          <a:xfrm>
            <a:off x="533400" y="1929002"/>
            <a:ext cx="8077200" cy="4730228"/>
          </a:xfrm>
        </p:spPr>
        <p:txBody>
          <a:bodyPr numCol="2"/>
          <a:lstStyle/>
          <a:p>
            <a:pPr marL="457200" indent="-457200">
              <a:buFont typeface="+mj-lt"/>
              <a:buAutoNum type="arabicPeriod"/>
            </a:pPr>
            <a:r>
              <a:rPr lang="en-US" sz="1900" b="0" dirty="0" err="1"/>
              <a:t>Atrius</a:t>
            </a:r>
            <a:r>
              <a:rPr lang="en-US" sz="1900" b="0" dirty="0"/>
              <a:t> Health</a:t>
            </a:r>
          </a:p>
          <a:p>
            <a:pPr marL="457200" indent="-457200">
              <a:buFont typeface="+mj-lt"/>
              <a:buAutoNum type="arabicPeriod"/>
            </a:pPr>
            <a:r>
              <a:rPr lang="en-US" sz="1900" b="0" dirty="0" err="1"/>
              <a:t>Baycare</a:t>
            </a:r>
            <a:r>
              <a:rPr lang="en-US" sz="1900" b="0" dirty="0"/>
              <a:t> Health Partners</a:t>
            </a:r>
          </a:p>
          <a:p>
            <a:pPr marL="457200" indent="-457200">
              <a:buFont typeface="+mj-lt"/>
              <a:buAutoNum type="arabicPeriod"/>
            </a:pPr>
            <a:r>
              <a:rPr lang="en-US" sz="1900" b="0" dirty="0"/>
              <a:t>Baystate Medical Center</a:t>
            </a:r>
          </a:p>
          <a:p>
            <a:pPr marL="457200" indent="-457200">
              <a:buFont typeface="+mj-lt"/>
              <a:buAutoNum type="arabicPeriod"/>
            </a:pPr>
            <a:r>
              <a:rPr lang="en-US" sz="1900" b="0" dirty="0"/>
              <a:t>Beth Israel Lahey Health</a:t>
            </a:r>
          </a:p>
          <a:p>
            <a:pPr marL="457200" indent="-457200">
              <a:buFont typeface="+mj-lt"/>
              <a:buAutoNum type="arabicPeriod"/>
            </a:pPr>
            <a:r>
              <a:rPr lang="en-US" sz="1900" b="0" dirty="0"/>
              <a:t>Boston Children's Health ACO</a:t>
            </a:r>
          </a:p>
          <a:p>
            <a:pPr marL="457200" indent="-457200">
              <a:buFont typeface="+mj-lt"/>
              <a:buAutoNum type="arabicPeriod"/>
            </a:pPr>
            <a:r>
              <a:rPr lang="en-US" sz="1900" b="0" dirty="0"/>
              <a:t>Boston Medical Center</a:t>
            </a:r>
          </a:p>
          <a:p>
            <a:pPr marL="457200" indent="-457200">
              <a:buFont typeface="+mj-lt"/>
              <a:buAutoNum type="arabicPeriod"/>
            </a:pPr>
            <a:r>
              <a:rPr lang="en-US" sz="1900" b="0" dirty="0"/>
              <a:t>Cambridge Health Alliance (3 responses)</a:t>
            </a:r>
          </a:p>
          <a:p>
            <a:pPr marL="457200" indent="-457200">
              <a:buFont typeface="+mj-lt"/>
              <a:buAutoNum type="arabicPeriod"/>
            </a:pPr>
            <a:r>
              <a:rPr lang="en-US" sz="1900" b="0" dirty="0"/>
              <a:t>Cape Cod Healthcare</a:t>
            </a:r>
          </a:p>
          <a:p>
            <a:pPr marL="457200" indent="-457200">
              <a:buFont typeface="+mj-lt"/>
              <a:buAutoNum type="arabicPeriod"/>
            </a:pPr>
            <a:r>
              <a:rPr lang="en-US" sz="1900" b="0" dirty="0"/>
              <a:t>Community Care Cooperative</a:t>
            </a:r>
          </a:p>
          <a:p>
            <a:pPr marL="457200" indent="-457200">
              <a:buFont typeface="+mj-lt"/>
              <a:buAutoNum type="arabicPeriod"/>
            </a:pPr>
            <a:r>
              <a:rPr lang="en-US" sz="1900" b="0" dirty="0"/>
              <a:t>Fairview Hospital</a:t>
            </a:r>
          </a:p>
          <a:p>
            <a:pPr marL="457200" indent="-457200">
              <a:buFont typeface="+mj-lt"/>
              <a:buAutoNum type="arabicPeriod"/>
            </a:pPr>
            <a:r>
              <a:rPr lang="en-US" sz="1900" b="0" dirty="0"/>
              <a:t>Heywood Hospital </a:t>
            </a:r>
          </a:p>
          <a:p>
            <a:pPr marL="457200" indent="-457200">
              <a:buFont typeface="+mj-lt"/>
              <a:buAutoNum type="arabicPeriod"/>
            </a:pPr>
            <a:r>
              <a:rPr lang="en-US" sz="1900" b="0" dirty="0"/>
              <a:t>Mass General Brigham</a:t>
            </a:r>
          </a:p>
          <a:p>
            <a:pPr marL="457200" indent="-457200">
              <a:buFont typeface="+mj-lt"/>
              <a:buAutoNum type="arabicPeriod"/>
            </a:pPr>
            <a:r>
              <a:rPr lang="en-US" sz="1900" b="0" dirty="0"/>
              <a:t>Merrimack Valley ACO</a:t>
            </a:r>
          </a:p>
          <a:p>
            <a:pPr marL="457200" indent="-457200">
              <a:buFont typeface="+mj-lt"/>
              <a:buAutoNum type="arabicPeriod"/>
            </a:pPr>
            <a:r>
              <a:rPr lang="en-US" sz="1900" b="0" dirty="0"/>
              <a:t>Quality Hebrew </a:t>
            </a:r>
            <a:r>
              <a:rPr lang="en-US" sz="1900" b="0" dirty="0" err="1"/>
              <a:t>Seniorlife</a:t>
            </a:r>
            <a:endParaRPr lang="en-US" sz="1900" b="0" dirty="0"/>
          </a:p>
          <a:p>
            <a:pPr marL="457200" indent="-457200">
              <a:buFont typeface="+mj-lt"/>
              <a:buAutoNum type="arabicPeriod"/>
            </a:pPr>
            <a:r>
              <a:rPr lang="en-US" sz="1900" b="0" dirty="0"/>
              <a:t>Signature Healthcare Corporation</a:t>
            </a:r>
          </a:p>
          <a:p>
            <a:pPr marL="457200" indent="-457200">
              <a:buFont typeface="+mj-lt"/>
              <a:buAutoNum type="arabicPeriod"/>
            </a:pPr>
            <a:r>
              <a:rPr lang="en-US" sz="1900" b="0" dirty="0"/>
              <a:t>South Shore Health</a:t>
            </a:r>
          </a:p>
          <a:p>
            <a:pPr marL="457200" indent="-457200">
              <a:buFont typeface="+mj-lt"/>
              <a:buAutoNum type="arabicPeriod"/>
            </a:pPr>
            <a:r>
              <a:rPr lang="en-US" sz="1900" b="0" dirty="0"/>
              <a:t>Southcoast Health</a:t>
            </a:r>
          </a:p>
          <a:p>
            <a:pPr marL="457200" indent="-457200">
              <a:buFont typeface="+mj-lt"/>
              <a:buAutoNum type="arabicPeriod"/>
            </a:pPr>
            <a:r>
              <a:rPr lang="en-US" sz="1900" b="0" dirty="0"/>
              <a:t>Steward Health Care Network</a:t>
            </a:r>
          </a:p>
          <a:p>
            <a:pPr marL="457200" indent="-457200">
              <a:buFont typeface="+mj-lt"/>
              <a:buAutoNum type="arabicPeriod"/>
            </a:pPr>
            <a:r>
              <a:rPr lang="en-US" sz="1900" b="0" dirty="0" err="1"/>
              <a:t>Wellforce</a:t>
            </a:r>
            <a:endParaRPr lang="en-US" sz="1900" b="0" dirty="0"/>
          </a:p>
          <a:p>
            <a:pPr marL="0" indent="0">
              <a:buNone/>
            </a:pPr>
            <a:endParaRPr lang="en-US" sz="1900" b="0" dirty="0"/>
          </a:p>
        </p:txBody>
      </p:sp>
      <p:sp>
        <p:nvSpPr>
          <p:cNvPr id="6" name="TextBox 5">
            <a:extLst>
              <a:ext uri="{FF2B5EF4-FFF2-40B4-BE49-F238E27FC236}">
                <a16:creationId xmlns:a16="http://schemas.microsoft.com/office/drawing/2014/main" id="{EB7CC78D-0068-4380-9765-107948F7BFA1}"/>
              </a:ext>
            </a:extLst>
          </p:cNvPr>
          <p:cNvSpPr txBox="1"/>
          <p:nvPr/>
        </p:nvSpPr>
        <p:spPr>
          <a:xfrm>
            <a:off x="533400" y="1184444"/>
            <a:ext cx="8387576" cy="984885"/>
          </a:xfrm>
          <a:prstGeom prst="rect">
            <a:avLst/>
          </a:prstGeom>
          <a:noFill/>
        </p:spPr>
        <p:txBody>
          <a:bodyPr wrap="square" rtlCol="0">
            <a:spAutoFit/>
          </a:bodyPr>
          <a:lstStyle/>
          <a:p>
            <a:r>
              <a:rPr lang="en-US" sz="2000" b="1" dirty="0">
                <a:latin typeface="Book Antiqua" panose="02040602050305030304" pitchFamily="18" charset="0"/>
              </a:rPr>
              <a:t>21 respondents from 19 providers completed the RELD Provider Survey:</a:t>
            </a:r>
            <a:endParaRPr lang="en-US" sz="2000" dirty="0">
              <a:latin typeface="Book Antiqua" panose="02040602050305030304" pitchFamily="18" charset="0"/>
            </a:endParaRPr>
          </a:p>
          <a:p>
            <a:endParaRPr lang="en-US" dirty="0"/>
          </a:p>
        </p:txBody>
      </p:sp>
    </p:spTree>
    <p:extLst>
      <p:ext uri="{BB962C8B-B14F-4D97-AF65-F5344CB8AC3E}">
        <p14:creationId xmlns:p14="http://schemas.microsoft.com/office/powerpoint/2010/main" val="183261451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20C66-4A72-4D9F-8CA2-37792391F489}"/>
              </a:ext>
            </a:extLst>
          </p:cNvPr>
          <p:cNvSpPr>
            <a:spLocks noGrp="1"/>
          </p:cNvSpPr>
          <p:nvPr>
            <p:ph type="title"/>
          </p:nvPr>
        </p:nvSpPr>
        <p:spPr/>
        <p:txBody>
          <a:bodyPr/>
          <a:lstStyle/>
          <a:p>
            <a:r>
              <a:rPr lang="en-US" dirty="0"/>
              <a:t>RELD Payer and Provider Surveys: Background</a:t>
            </a:r>
          </a:p>
        </p:txBody>
      </p:sp>
      <p:sp>
        <p:nvSpPr>
          <p:cNvPr id="3" name="Content Placeholder 2">
            <a:extLst>
              <a:ext uri="{FF2B5EF4-FFF2-40B4-BE49-F238E27FC236}">
                <a16:creationId xmlns:a16="http://schemas.microsoft.com/office/drawing/2014/main" id="{789EBB61-BF5A-4C35-881F-E12FEF30E1AF}"/>
              </a:ext>
            </a:extLst>
          </p:cNvPr>
          <p:cNvSpPr>
            <a:spLocks noGrp="1"/>
          </p:cNvSpPr>
          <p:nvPr>
            <p:ph sz="half" idx="1"/>
          </p:nvPr>
        </p:nvSpPr>
        <p:spPr>
          <a:xfrm>
            <a:off x="533400" y="1356101"/>
            <a:ext cx="8077200" cy="4970957"/>
          </a:xfrm>
        </p:spPr>
        <p:txBody>
          <a:bodyPr numCol="1"/>
          <a:lstStyle/>
          <a:p>
            <a:pPr marL="0" indent="0">
              <a:buNone/>
            </a:pPr>
            <a:r>
              <a:rPr lang="en-US" dirty="0"/>
              <a:t>Four providers did not respond: </a:t>
            </a:r>
          </a:p>
          <a:p>
            <a:pPr marL="457200" indent="-457200">
              <a:buFont typeface="+mj-lt"/>
              <a:buAutoNum type="arabicPeriod"/>
            </a:pPr>
            <a:r>
              <a:rPr lang="en-US" b="0" dirty="0"/>
              <a:t>Mount Auburn Cambridge Independent Practice Association</a:t>
            </a:r>
          </a:p>
          <a:p>
            <a:pPr marL="457200" indent="-457200">
              <a:buFont typeface="+mj-lt"/>
              <a:buAutoNum type="arabicPeriod"/>
            </a:pPr>
            <a:r>
              <a:rPr lang="en-US" b="0" dirty="0"/>
              <a:t>Reliant Medical Group</a:t>
            </a:r>
          </a:p>
          <a:p>
            <a:pPr marL="457200" indent="-457200">
              <a:buFont typeface="+mj-lt"/>
              <a:buAutoNum type="arabicPeriod"/>
            </a:pPr>
            <a:r>
              <a:rPr lang="en-US" b="0" dirty="0"/>
              <a:t>Trinity Health (Mercy Hospital)</a:t>
            </a:r>
          </a:p>
          <a:p>
            <a:pPr marL="457200" indent="-457200">
              <a:buFont typeface="+mj-lt"/>
              <a:buAutoNum type="arabicPeriod"/>
            </a:pPr>
            <a:r>
              <a:rPr lang="en-US" b="0" dirty="0"/>
              <a:t>UMass Memorial Health</a:t>
            </a:r>
          </a:p>
        </p:txBody>
      </p:sp>
    </p:spTree>
    <p:extLst>
      <p:ext uri="{BB962C8B-B14F-4D97-AF65-F5344CB8AC3E}">
        <p14:creationId xmlns:p14="http://schemas.microsoft.com/office/powerpoint/2010/main" val="156347099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6263A-6885-45F7-8662-A459F70A581C}"/>
              </a:ext>
            </a:extLst>
          </p:cNvPr>
          <p:cNvSpPr>
            <a:spLocks noGrp="1"/>
          </p:cNvSpPr>
          <p:nvPr>
            <p:ph type="title"/>
          </p:nvPr>
        </p:nvSpPr>
        <p:spPr/>
        <p:txBody>
          <a:bodyPr/>
          <a:lstStyle/>
          <a:p>
            <a:r>
              <a:rPr lang="en-US" dirty="0"/>
              <a:t>RELD Payer and Provider Surveys: Findings</a:t>
            </a:r>
          </a:p>
        </p:txBody>
      </p:sp>
      <p:sp>
        <p:nvSpPr>
          <p:cNvPr id="3" name="Content Placeholder 2">
            <a:extLst>
              <a:ext uri="{FF2B5EF4-FFF2-40B4-BE49-F238E27FC236}">
                <a16:creationId xmlns:a16="http://schemas.microsoft.com/office/drawing/2014/main" id="{55014A5E-031F-4DE3-B451-C3C03ED09B39}"/>
              </a:ext>
            </a:extLst>
          </p:cNvPr>
          <p:cNvSpPr>
            <a:spLocks noGrp="1"/>
          </p:cNvSpPr>
          <p:nvPr>
            <p:ph sz="half" idx="1"/>
          </p:nvPr>
        </p:nvSpPr>
        <p:spPr>
          <a:xfrm>
            <a:off x="533400" y="1371599"/>
            <a:ext cx="8077200" cy="5070297"/>
          </a:xfrm>
        </p:spPr>
        <p:txBody>
          <a:bodyPr/>
          <a:lstStyle/>
          <a:p>
            <a:pPr marL="0" indent="0">
              <a:buNone/>
            </a:pPr>
            <a:r>
              <a:rPr lang="en-US" dirty="0"/>
              <a:t>Overall Findings</a:t>
            </a:r>
          </a:p>
          <a:p>
            <a:r>
              <a:rPr lang="en-US" b="0" dirty="0"/>
              <a:t>Almost all POs and payers report that they collect race, ethnicity, and language data. About half of POs and payers report that they collect disability data.</a:t>
            </a:r>
          </a:p>
          <a:p>
            <a:endParaRPr lang="en-US" b="0" dirty="0"/>
          </a:p>
          <a:p>
            <a:endParaRPr lang="en-US" b="0" dirty="0"/>
          </a:p>
          <a:p>
            <a:endParaRPr lang="en-US" b="0" dirty="0"/>
          </a:p>
          <a:p>
            <a:endParaRPr lang="en-US" b="0" dirty="0"/>
          </a:p>
          <a:p>
            <a:endParaRPr lang="en-US" b="0" dirty="0"/>
          </a:p>
          <a:p>
            <a:endParaRPr lang="en-US" sz="800" b="0" dirty="0"/>
          </a:p>
          <a:p>
            <a:r>
              <a:rPr lang="en-US" b="0" dirty="0"/>
              <a:t>Payers generally use similar data collection methods, data sources, and update frequencies for race, ethnicity, and language data.</a:t>
            </a:r>
          </a:p>
          <a:p>
            <a:pPr marL="0" indent="0">
              <a:buNone/>
            </a:pPr>
            <a:endParaRPr lang="en-US" b="0" dirty="0"/>
          </a:p>
          <a:p>
            <a:endParaRPr lang="en-US" b="0" dirty="0"/>
          </a:p>
          <a:p>
            <a:endParaRPr lang="en-US" b="0" dirty="0"/>
          </a:p>
          <a:p>
            <a:endParaRPr lang="en-US" b="0" dirty="0"/>
          </a:p>
          <a:p>
            <a:endParaRPr lang="en-US" b="0" dirty="0"/>
          </a:p>
          <a:p>
            <a:pPr marL="0" indent="0">
              <a:buNone/>
            </a:pPr>
            <a:endParaRPr lang="en-US" b="0" dirty="0"/>
          </a:p>
          <a:p>
            <a:endParaRPr lang="en-US" b="0" dirty="0"/>
          </a:p>
          <a:p>
            <a:pPr marL="0" indent="0">
              <a:buNone/>
            </a:pPr>
            <a:endParaRPr lang="en-US" b="0" dirty="0"/>
          </a:p>
          <a:p>
            <a:endParaRPr lang="en-US" b="0" dirty="0"/>
          </a:p>
          <a:p>
            <a:endParaRPr lang="en-US" b="0" dirty="0"/>
          </a:p>
          <a:p>
            <a:endParaRPr lang="en-US" b="0" dirty="0"/>
          </a:p>
          <a:p>
            <a:endParaRPr lang="en-US" b="0" dirty="0"/>
          </a:p>
          <a:p>
            <a:endParaRPr lang="en-US" b="0" dirty="0"/>
          </a:p>
          <a:p>
            <a:pPr marL="457200" indent="-457200">
              <a:buFont typeface="+mj-lt"/>
              <a:buAutoNum type="arabicPeriod"/>
            </a:pPr>
            <a:endParaRPr lang="en-US" b="0" dirty="0"/>
          </a:p>
        </p:txBody>
      </p:sp>
      <p:graphicFrame>
        <p:nvGraphicFramePr>
          <p:cNvPr id="4" name="Table 3">
            <a:extLst>
              <a:ext uri="{FF2B5EF4-FFF2-40B4-BE49-F238E27FC236}">
                <a16:creationId xmlns:a16="http://schemas.microsoft.com/office/drawing/2014/main" id="{B9531BC4-DF61-4DE0-AC27-B6AB243BEE2D}"/>
              </a:ext>
            </a:extLst>
          </p:cNvPr>
          <p:cNvGraphicFramePr>
            <a:graphicFrameLocks noGrp="1"/>
          </p:cNvGraphicFramePr>
          <p:nvPr>
            <p:extLst>
              <p:ext uri="{D42A27DB-BD31-4B8C-83A1-F6EECF244321}">
                <p14:modId xmlns:p14="http://schemas.microsoft.com/office/powerpoint/2010/main" val="1249884331"/>
              </p:ext>
            </p:extLst>
          </p:nvPr>
        </p:nvGraphicFramePr>
        <p:xfrm>
          <a:off x="1064871" y="2997407"/>
          <a:ext cx="7014258" cy="2145262"/>
        </p:xfrm>
        <a:graphic>
          <a:graphicData uri="http://schemas.openxmlformats.org/drawingml/2006/table">
            <a:tbl>
              <a:tblPr firstRow="1" firstCol="1" bandRow="1">
                <a:tableStyleId>{0E3FDE45-AF77-4B5C-9715-49D594BDF05E}</a:tableStyleId>
              </a:tblPr>
              <a:tblGrid>
                <a:gridCol w="1372716">
                  <a:extLst>
                    <a:ext uri="{9D8B030D-6E8A-4147-A177-3AD203B41FA5}">
                      <a16:colId xmlns:a16="http://schemas.microsoft.com/office/drawing/2014/main" val="1749850444"/>
                    </a:ext>
                  </a:extLst>
                </a:gridCol>
                <a:gridCol w="2742316">
                  <a:extLst>
                    <a:ext uri="{9D8B030D-6E8A-4147-A177-3AD203B41FA5}">
                      <a16:colId xmlns:a16="http://schemas.microsoft.com/office/drawing/2014/main" val="2567896574"/>
                    </a:ext>
                  </a:extLst>
                </a:gridCol>
                <a:gridCol w="2899226">
                  <a:extLst>
                    <a:ext uri="{9D8B030D-6E8A-4147-A177-3AD203B41FA5}">
                      <a16:colId xmlns:a16="http://schemas.microsoft.com/office/drawing/2014/main" val="3174421973"/>
                    </a:ext>
                  </a:extLst>
                </a:gridCol>
              </a:tblGrid>
              <a:tr h="944574">
                <a:tc>
                  <a:txBody>
                    <a:bodyPr/>
                    <a:lstStyle/>
                    <a:p>
                      <a:pPr marL="0" marR="0">
                        <a:lnSpc>
                          <a:spcPct val="107000"/>
                        </a:lnSpc>
                        <a:spcBef>
                          <a:spcPts val="0"/>
                        </a:spcBef>
                        <a:spcAft>
                          <a:spcPts val="800"/>
                        </a:spcAft>
                      </a:pPr>
                      <a:r>
                        <a:rPr lang="en-US" sz="1800" dirty="0">
                          <a:effectLst/>
                          <a:latin typeface="Book Antiqua" panose="02040602050305030304" pitchFamily="18" charset="0"/>
                        </a:rPr>
                        <a:t> </a:t>
                      </a:r>
                      <a:endParaRPr lang="en-US" sz="1800" dirty="0">
                        <a:effectLst/>
                        <a:latin typeface="Book Antiqua" panose="02040602050305030304" pitchFamily="18" charset="0"/>
                        <a:ea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800" dirty="0">
                          <a:effectLst/>
                          <a:latin typeface="Book Antiqua" panose="02040602050305030304" pitchFamily="18" charset="0"/>
                        </a:rPr>
                        <a:t>Number of Payers Collecting a Variable (n=9)</a:t>
                      </a:r>
                      <a:endParaRPr lang="en-US" sz="1800" dirty="0">
                        <a:effectLst/>
                        <a:latin typeface="Book Antiqua" panose="02040602050305030304" pitchFamily="18" charset="0"/>
                        <a:ea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800">
                          <a:effectLst/>
                          <a:latin typeface="Book Antiqua" panose="02040602050305030304" pitchFamily="18" charset="0"/>
                        </a:rPr>
                        <a:t>Number of POs Collecting a Variable (n=21) </a:t>
                      </a:r>
                      <a:endParaRPr lang="en-US" sz="1800">
                        <a:effectLst/>
                        <a:latin typeface="Book Antiqua" panose="0204060205030503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85950508"/>
                  </a:ext>
                </a:extLst>
              </a:tr>
              <a:tr h="300172">
                <a:tc>
                  <a:txBody>
                    <a:bodyPr/>
                    <a:lstStyle/>
                    <a:p>
                      <a:pPr marL="0" marR="0" algn="l">
                        <a:lnSpc>
                          <a:spcPct val="107000"/>
                        </a:lnSpc>
                        <a:spcBef>
                          <a:spcPts val="0"/>
                        </a:spcBef>
                        <a:spcAft>
                          <a:spcPts val="800"/>
                        </a:spcAft>
                      </a:pPr>
                      <a:r>
                        <a:rPr lang="en-US" sz="1800" dirty="0">
                          <a:effectLst/>
                          <a:latin typeface="Book Antiqua" panose="02040602050305030304" pitchFamily="18" charset="0"/>
                        </a:rPr>
                        <a:t>Race</a:t>
                      </a:r>
                      <a:endParaRPr lang="en-US" sz="1800" dirty="0">
                        <a:effectLst/>
                        <a:latin typeface="Book Antiqua" panose="0204060205030503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800" dirty="0">
                          <a:effectLst/>
                          <a:latin typeface="Book Antiqua" panose="02040602050305030304" pitchFamily="18" charset="0"/>
                        </a:rPr>
                        <a:t>9 (100%)</a:t>
                      </a:r>
                      <a:endParaRPr lang="en-US" sz="1800" dirty="0">
                        <a:effectLst/>
                        <a:latin typeface="Book Antiqua" panose="0204060205030503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800" dirty="0">
                          <a:effectLst/>
                          <a:latin typeface="Book Antiqua" panose="02040602050305030304" pitchFamily="18" charset="0"/>
                        </a:rPr>
                        <a:t>20 (95%)</a:t>
                      </a:r>
                      <a:endParaRPr lang="en-US" sz="1800" dirty="0">
                        <a:effectLst/>
                        <a:latin typeface="Book Antiqua" panose="0204060205030503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16862200"/>
                  </a:ext>
                </a:extLst>
              </a:tr>
              <a:tr h="300172">
                <a:tc>
                  <a:txBody>
                    <a:bodyPr/>
                    <a:lstStyle/>
                    <a:p>
                      <a:pPr marL="0" marR="0" algn="l">
                        <a:lnSpc>
                          <a:spcPct val="107000"/>
                        </a:lnSpc>
                        <a:spcBef>
                          <a:spcPts val="0"/>
                        </a:spcBef>
                        <a:spcAft>
                          <a:spcPts val="800"/>
                        </a:spcAft>
                      </a:pPr>
                      <a:r>
                        <a:rPr lang="en-US" sz="1800" dirty="0">
                          <a:effectLst/>
                          <a:latin typeface="Book Antiqua" panose="02040602050305030304" pitchFamily="18" charset="0"/>
                        </a:rPr>
                        <a:t>Ethnicity</a:t>
                      </a:r>
                      <a:endParaRPr lang="en-US" sz="1800" dirty="0">
                        <a:effectLst/>
                        <a:latin typeface="Book Antiqua" panose="0204060205030503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800" dirty="0">
                          <a:effectLst/>
                          <a:latin typeface="Book Antiqua" panose="02040602050305030304" pitchFamily="18" charset="0"/>
                        </a:rPr>
                        <a:t>8 (89%)</a:t>
                      </a:r>
                      <a:endParaRPr lang="en-US" sz="1800" dirty="0">
                        <a:effectLst/>
                        <a:latin typeface="Book Antiqua" panose="0204060205030503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800" dirty="0">
                          <a:effectLst/>
                          <a:latin typeface="Book Antiqua" panose="02040602050305030304" pitchFamily="18" charset="0"/>
                        </a:rPr>
                        <a:t>18 (86%)</a:t>
                      </a:r>
                      <a:endParaRPr lang="en-US" sz="1800" dirty="0">
                        <a:effectLst/>
                        <a:latin typeface="Book Antiqua" panose="0204060205030503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37525134"/>
                  </a:ext>
                </a:extLst>
              </a:tr>
              <a:tr h="300172">
                <a:tc>
                  <a:txBody>
                    <a:bodyPr/>
                    <a:lstStyle/>
                    <a:p>
                      <a:pPr marL="0" marR="0" algn="l">
                        <a:lnSpc>
                          <a:spcPct val="107000"/>
                        </a:lnSpc>
                        <a:spcBef>
                          <a:spcPts val="0"/>
                        </a:spcBef>
                        <a:spcAft>
                          <a:spcPts val="800"/>
                        </a:spcAft>
                      </a:pPr>
                      <a:r>
                        <a:rPr lang="en-US" sz="1800" dirty="0">
                          <a:effectLst/>
                          <a:latin typeface="Book Antiqua" panose="02040602050305030304" pitchFamily="18" charset="0"/>
                        </a:rPr>
                        <a:t>Language</a:t>
                      </a:r>
                      <a:endParaRPr lang="en-US" sz="1800" dirty="0">
                        <a:effectLst/>
                        <a:latin typeface="Book Antiqua" panose="0204060205030503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800" dirty="0">
                          <a:effectLst/>
                          <a:latin typeface="Book Antiqua" panose="02040602050305030304" pitchFamily="18" charset="0"/>
                        </a:rPr>
                        <a:t>9 (100%)</a:t>
                      </a:r>
                      <a:endParaRPr lang="en-US" sz="1800" dirty="0">
                        <a:effectLst/>
                        <a:latin typeface="Book Antiqua" panose="0204060205030503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800" dirty="0">
                          <a:effectLst/>
                          <a:latin typeface="Book Antiqua" panose="02040602050305030304" pitchFamily="18" charset="0"/>
                        </a:rPr>
                        <a:t>20 (95%)</a:t>
                      </a:r>
                      <a:endParaRPr lang="en-US" sz="1800" dirty="0">
                        <a:effectLst/>
                        <a:latin typeface="Book Antiqua" panose="0204060205030503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840187161"/>
                  </a:ext>
                </a:extLst>
              </a:tr>
              <a:tr h="300172">
                <a:tc>
                  <a:txBody>
                    <a:bodyPr/>
                    <a:lstStyle/>
                    <a:p>
                      <a:pPr marL="0" marR="0" algn="l">
                        <a:lnSpc>
                          <a:spcPct val="107000"/>
                        </a:lnSpc>
                        <a:spcBef>
                          <a:spcPts val="0"/>
                        </a:spcBef>
                        <a:spcAft>
                          <a:spcPts val="800"/>
                        </a:spcAft>
                      </a:pPr>
                      <a:r>
                        <a:rPr lang="en-US" sz="1800" dirty="0">
                          <a:effectLst/>
                          <a:latin typeface="Book Antiqua" panose="02040602050305030304" pitchFamily="18" charset="0"/>
                        </a:rPr>
                        <a:t>Disability</a:t>
                      </a:r>
                      <a:endParaRPr lang="en-US" sz="1800" dirty="0">
                        <a:effectLst/>
                        <a:latin typeface="Book Antiqua" panose="0204060205030503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800" dirty="0">
                          <a:effectLst/>
                          <a:latin typeface="Book Antiqua" panose="02040602050305030304" pitchFamily="18" charset="0"/>
                        </a:rPr>
                        <a:t>5 (55%)</a:t>
                      </a:r>
                      <a:endParaRPr lang="en-US" sz="1800" dirty="0">
                        <a:effectLst/>
                        <a:latin typeface="Book Antiqua" panose="0204060205030503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800" dirty="0">
                          <a:effectLst/>
                          <a:latin typeface="Book Antiqua" panose="02040602050305030304" pitchFamily="18" charset="0"/>
                        </a:rPr>
                        <a:t>11 (52%)</a:t>
                      </a:r>
                      <a:endParaRPr lang="en-US" sz="1800" dirty="0">
                        <a:effectLst/>
                        <a:latin typeface="Book Antiqua" panose="0204060205030503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678449138"/>
                  </a:ext>
                </a:extLst>
              </a:tr>
            </a:tbl>
          </a:graphicData>
        </a:graphic>
      </p:graphicFrame>
    </p:spTree>
    <p:extLst>
      <p:ext uri="{BB962C8B-B14F-4D97-AF65-F5344CB8AC3E}">
        <p14:creationId xmlns:p14="http://schemas.microsoft.com/office/powerpoint/2010/main" val="283912877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6263A-6885-45F7-8662-A459F70A581C}"/>
              </a:ext>
            </a:extLst>
          </p:cNvPr>
          <p:cNvSpPr>
            <a:spLocks noGrp="1"/>
          </p:cNvSpPr>
          <p:nvPr>
            <p:ph type="title"/>
          </p:nvPr>
        </p:nvSpPr>
        <p:spPr/>
        <p:txBody>
          <a:bodyPr/>
          <a:lstStyle/>
          <a:p>
            <a:r>
              <a:rPr lang="en-US" dirty="0"/>
              <a:t>RELD Payer and Provider Surveys: Findings </a:t>
            </a:r>
          </a:p>
        </p:txBody>
      </p:sp>
      <p:sp>
        <p:nvSpPr>
          <p:cNvPr id="3" name="Content Placeholder 2">
            <a:extLst>
              <a:ext uri="{FF2B5EF4-FFF2-40B4-BE49-F238E27FC236}">
                <a16:creationId xmlns:a16="http://schemas.microsoft.com/office/drawing/2014/main" id="{55014A5E-031F-4DE3-B451-C3C03ED09B39}"/>
              </a:ext>
            </a:extLst>
          </p:cNvPr>
          <p:cNvSpPr>
            <a:spLocks noGrp="1"/>
          </p:cNvSpPr>
          <p:nvPr>
            <p:ph sz="half" idx="1"/>
          </p:nvPr>
        </p:nvSpPr>
        <p:spPr/>
        <p:txBody>
          <a:bodyPr/>
          <a:lstStyle/>
          <a:p>
            <a:pPr marL="0" indent="0">
              <a:buNone/>
            </a:pPr>
            <a:r>
              <a:rPr lang="en-US" dirty="0"/>
              <a:t>Overall Findings (continued) </a:t>
            </a:r>
          </a:p>
          <a:p>
            <a:r>
              <a:rPr lang="en-US" b="0" dirty="0"/>
              <a:t>On average, POs’ race, ethnicity, language, and disability data are much more complete than payers’ data.  Payers’ and POs’ language data are the most complete.  </a:t>
            </a:r>
          </a:p>
          <a:p>
            <a:endParaRPr lang="en-US" b="0" dirty="0"/>
          </a:p>
          <a:p>
            <a:endParaRPr lang="en-US" b="0" dirty="0"/>
          </a:p>
          <a:p>
            <a:endParaRPr lang="en-US" b="0" dirty="0"/>
          </a:p>
          <a:p>
            <a:endParaRPr lang="en-US" b="0" dirty="0"/>
          </a:p>
          <a:p>
            <a:pPr marL="0" indent="0">
              <a:buNone/>
            </a:pPr>
            <a:endParaRPr lang="en-US" sz="800" b="0" dirty="0"/>
          </a:p>
          <a:p>
            <a:r>
              <a:rPr lang="en-US" b="0" dirty="0"/>
              <a:t>Payers and POs report that they regularly update the RELD data that they collect.  Beyond regular updates, most payers and POs do not have a process for assessing the accuracy of their RELD data. </a:t>
            </a:r>
          </a:p>
          <a:p>
            <a:pPr marL="0" indent="0">
              <a:buNone/>
            </a:pPr>
            <a:endParaRPr lang="en-US" b="0" dirty="0"/>
          </a:p>
          <a:p>
            <a:endParaRPr lang="en-US" b="0" dirty="0"/>
          </a:p>
          <a:p>
            <a:endParaRPr lang="en-US" b="0" dirty="0"/>
          </a:p>
          <a:p>
            <a:endParaRPr lang="en-US" b="0" dirty="0"/>
          </a:p>
          <a:p>
            <a:endParaRPr lang="en-US" b="0" dirty="0"/>
          </a:p>
          <a:p>
            <a:pPr marL="0" indent="0">
              <a:buNone/>
            </a:pPr>
            <a:endParaRPr lang="en-US" b="0" dirty="0"/>
          </a:p>
          <a:p>
            <a:pPr marL="0" indent="0">
              <a:buNone/>
            </a:pPr>
            <a:endParaRPr lang="en-US" b="0" dirty="0"/>
          </a:p>
        </p:txBody>
      </p:sp>
      <p:graphicFrame>
        <p:nvGraphicFramePr>
          <p:cNvPr id="5" name="Table 4">
            <a:extLst>
              <a:ext uri="{FF2B5EF4-FFF2-40B4-BE49-F238E27FC236}">
                <a16:creationId xmlns:a16="http://schemas.microsoft.com/office/drawing/2014/main" id="{1167D36F-5494-405D-9655-FE543DE4E070}"/>
              </a:ext>
            </a:extLst>
          </p:cNvPr>
          <p:cNvGraphicFramePr>
            <a:graphicFrameLocks noGrp="1"/>
          </p:cNvGraphicFramePr>
          <p:nvPr>
            <p:extLst>
              <p:ext uri="{D42A27DB-BD31-4B8C-83A1-F6EECF244321}">
                <p14:modId xmlns:p14="http://schemas.microsoft.com/office/powerpoint/2010/main" val="523525714"/>
              </p:ext>
            </p:extLst>
          </p:nvPr>
        </p:nvGraphicFramePr>
        <p:xfrm>
          <a:off x="1103292" y="2984965"/>
          <a:ext cx="6937415" cy="1704594"/>
        </p:xfrm>
        <a:graphic>
          <a:graphicData uri="http://schemas.openxmlformats.org/drawingml/2006/table">
            <a:tbl>
              <a:tblPr firstRow="1" firstCol="1" bandRow="1">
                <a:tableStyleId>{0E3FDE45-AF77-4B5C-9715-49D594BDF05E}</a:tableStyleId>
              </a:tblPr>
              <a:tblGrid>
                <a:gridCol w="1357678">
                  <a:extLst>
                    <a:ext uri="{9D8B030D-6E8A-4147-A177-3AD203B41FA5}">
                      <a16:colId xmlns:a16="http://schemas.microsoft.com/office/drawing/2014/main" val="4241602348"/>
                    </a:ext>
                  </a:extLst>
                </a:gridCol>
                <a:gridCol w="2712272">
                  <a:extLst>
                    <a:ext uri="{9D8B030D-6E8A-4147-A177-3AD203B41FA5}">
                      <a16:colId xmlns:a16="http://schemas.microsoft.com/office/drawing/2014/main" val="3273006175"/>
                    </a:ext>
                  </a:extLst>
                </a:gridCol>
                <a:gridCol w="2867465">
                  <a:extLst>
                    <a:ext uri="{9D8B030D-6E8A-4147-A177-3AD203B41FA5}">
                      <a16:colId xmlns:a16="http://schemas.microsoft.com/office/drawing/2014/main" val="3372873939"/>
                    </a:ext>
                  </a:extLst>
                </a:gridCol>
              </a:tblGrid>
              <a:tr h="347980">
                <a:tc>
                  <a:txBody>
                    <a:bodyPr/>
                    <a:lstStyle/>
                    <a:p>
                      <a:pPr marL="0" marR="0">
                        <a:lnSpc>
                          <a:spcPct val="107000"/>
                        </a:lnSpc>
                        <a:spcBef>
                          <a:spcPts val="0"/>
                        </a:spcBef>
                        <a:spcAft>
                          <a:spcPts val="800"/>
                        </a:spcAft>
                      </a:pPr>
                      <a:r>
                        <a:rPr lang="en-US" sz="1800" dirty="0">
                          <a:effectLst/>
                          <a:latin typeface="Book Antiqua" panose="02040602050305030304" pitchFamily="18" charset="0"/>
                        </a:rPr>
                        <a:t> </a:t>
                      </a:r>
                      <a:endParaRPr lang="en-US" sz="1800" dirty="0">
                        <a:effectLst/>
                        <a:latin typeface="Book Antiqua" panose="02040602050305030304" pitchFamily="18" charset="0"/>
                        <a:ea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800" dirty="0">
                          <a:effectLst/>
                          <a:latin typeface="Book Antiqua" panose="02040602050305030304" pitchFamily="18" charset="0"/>
                        </a:rPr>
                        <a:t>Payers’ Member or Family-Reported Data</a:t>
                      </a:r>
                      <a:endParaRPr lang="en-US" sz="1800" dirty="0">
                        <a:effectLst/>
                        <a:latin typeface="Book Antiqua" panose="02040602050305030304" pitchFamily="18" charset="0"/>
                        <a:ea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800" dirty="0">
                          <a:effectLst/>
                          <a:latin typeface="Book Antiqua" panose="02040602050305030304" pitchFamily="18" charset="0"/>
                        </a:rPr>
                        <a:t>POs’ Patient or Family-Reported Data</a:t>
                      </a:r>
                      <a:endParaRPr lang="en-US" sz="1800" dirty="0">
                        <a:effectLst/>
                        <a:latin typeface="Book Antiqua" panose="0204060205030503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84318294"/>
                  </a:ext>
                </a:extLst>
              </a:tr>
              <a:tr h="0">
                <a:tc>
                  <a:txBody>
                    <a:bodyPr/>
                    <a:lstStyle/>
                    <a:p>
                      <a:pPr marL="0" marR="0" algn="l">
                        <a:lnSpc>
                          <a:spcPct val="107000"/>
                        </a:lnSpc>
                        <a:spcBef>
                          <a:spcPts val="0"/>
                        </a:spcBef>
                        <a:spcAft>
                          <a:spcPts val="800"/>
                        </a:spcAft>
                      </a:pPr>
                      <a:r>
                        <a:rPr lang="en-US" sz="1800" dirty="0">
                          <a:effectLst/>
                          <a:latin typeface="Book Antiqua" panose="02040602050305030304" pitchFamily="18" charset="0"/>
                        </a:rPr>
                        <a:t>Race</a:t>
                      </a:r>
                      <a:endParaRPr lang="en-US" sz="1800" dirty="0">
                        <a:effectLst/>
                        <a:latin typeface="Book Antiqua" panose="0204060205030503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800" dirty="0">
                          <a:effectLst/>
                          <a:latin typeface="Book Antiqua" panose="02040602050305030304" pitchFamily="18" charset="0"/>
                        </a:rPr>
                        <a:t>34%</a:t>
                      </a:r>
                      <a:endParaRPr lang="en-US" sz="1800" dirty="0">
                        <a:effectLst/>
                        <a:latin typeface="Book Antiqua" panose="0204060205030503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800" kern="1200">
                          <a:effectLst/>
                          <a:latin typeface="Book Antiqua" panose="02040602050305030304" pitchFamily="18" charset="0"/>
                        </a:rPr>
                        <a:t>81%</a:t>
                      </a:r>
                      <a:endParaRPr lang="en-US" sz="1800">
                        <a:effectLst/>
                        <a:latin typeface="Book Antiqua" panose="0204060205030503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819055932"/>
                  </a:ext>
                </a:extLst>
              </a:tr>
              <a:tr h="107950">
                <a:tc>
                  <a:txBody>
                    <a:bodyPr/>
                    <a:lstStyle/>
                    <a:p>
                      <a:pPr marL="0" marR="0" algn="l">
                        <a:lnSpc>
                          <a:spcPct val="107000"/>
                        </a:lnSpc>
                        <a:spcBef>
                          <a:spcPts val="0"/>
                        </a:spcBef>
                        <a:spcAft>
                          <a:spcPts val="800"/>
                        </a:spcAft>
                      </a:pPr>
                      <a:r>
                        <a:rPr lang="en-US" sz="1800">
                          <a:effectLst/>
                          <a:latin typeface="Book Antiqua" panose="02040602050305030304" pitchFamily="18" charset="0"/>
                        </a:rPr>
                        <a:t>Ethnicity</a:t>
                      </a:r>
                      <a:endParaRPr lang="en-US" sz="1800">
                        <a:effectLst/>
                        <a:latin typeface="Book Antiqua" panose="0204060205030503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800" dirty="0">
                          <a:effectLst/>
                          <a:latin typeface="Book Antiqua" panose="02040602050305030304" pitchFamily="18" charset="0"/>
                        </a:rPr>
                        <a:t>32%</a:t>
                      </a:r>
                      <a:endParaRPr lang="en-US" sz="1800" dirty="0">
                        <a:effectLst/>
                        <a:latin typeface="Book Antiqua" panose="0204060205030503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800" kern="1200" dirty="0">
                          <a:effectLst/>
                          <a:latin typeface="Book Antiqua" panose="02040602050305030304" pitchFamily="18" charset="0"/>
                        </a:rPr>
                        <a:t>79%</a:t>
                      </a:r>
                      <a:endParaRPr lang="en-US" sz="1800" dirty="0">
                        <a:effectLst/>
                        <a:latin typeface="Book Antiqua" panose="0204060205030503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249420911"/>
                  </a:ext>
                </a:extLst>
              </a:tr>
              <a:tr h="0">
                <a:tc>
                  <a:txBody>
                    <a:bodyPr/>
                    <a:lstStyle/>
                    <a:p>
                      <a:pPr marL="0" marR="0" algn="l">
                        <a:lnSpc>
                          <a:spcPct val="107000"/>
                        </a:lnSpc>
                        <a:spcBef>
                          <a:spcPts val="0"/>
                        </a:spcBef>
                        <a:spcAft>
                          <a:spcPts val="800"/>
                        </a:spcAft>
                      </a:pPr>
                      <a:r>
                        <a:rPr lang="en-US" sz="1800" dirty="0">
                          <a:effectLst/>
                          <a:latin typeface="Book Antiqua" panose="02040602050305030304" pitchFamily="18" charset="0"/>
                        </a:rPr>
                        <a:t>Language</a:t>
                      </a:r>
                      <a:endParaRPr lang="en-US" sz="1800" dirty="0">
                        <a:effectLst/>
                        <a:latin typeface="Book Antiqua" panose="0204060205030503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800" dirty="0">
                          <a:effectLst/>
                          <a:latin typeface="Book Antiqua" panose="02040602050305030304" pitchFamily="18" charset="0"/>
                        </a:rPr>
                        <a:t>54%</a:t>
                      </a:r>
                      <a:endParaRPr lang="en-US" sz="1800" dirty="0">
                        <a:effectLst/>
                        <a:latin typeface="Book Antiqua" panose="0204060205030503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800" kern="1200" dirty="0">
                          <a:effectLst/>
                          <a:latin typeface="Book Antiqua" panose="02040602050305030304" pitchFamily="18" charset="0"/>
                        </a:rPr>
                        <a:t>93%</a:t>
                      </a:r>
                      <a:endParaRPr lang="en-US" sz="1800" dirty="0">
                        <a:effectLst/>
                        <a:latin typeface="Book Antiqua" panose="0204060205030503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560017474"/>
                  </a:ext>
                </a:extLst>
              </a:tr>
              <a:tr h="0">
                <a:tc>
                  <a:txBody>
                    <a:bodyPr/>
                    <a:lstStyle/>
                    <a:p>
                      <a:pPr marL="0" marR="0" algn="l">
                        <a:lnSpc>
                          <a:spcPct val="107000"/>
                        </a:lnSpc>
                        <a:spcBef>
                          <a:spcPts val="0"/>
                        </a:spcBef>
                        <a:spcAft>
                          <a:spcPts val="800"/>
                        </a:spcAft>
                      </a:pPr>
                      <a:r>
                        <a:rPr lang="en-US" sz="1800" dirty="0">
                          <a:effectLst/>
                          <a:latin typeface="Book Antiqua" panose="02040602050305030304" pitchFamily="18" charset="0"/>
                        </a:rPr>
                        <a:t>Disability</a:t>
                      </a:r>
                      <a:endParaRPr lang="en-US" sz="1800" dirty="0">
                        <a:effectLst/>
                        <a:latin typeface="Book Antiqua" panose="0204060205030503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800" dirty="0">
                          <a:effectLst/>
                          <a:latin typeface="Book Antiqua" panose="02040602050305030304" pitchFamily="18" charset="0"/>
                        </a:rPr>
                        <a:t>30%</a:t>
                      </a:r>
                      <a:endParaRPr lang="en-US" sz="1800" dirty="0">
                        <a:effectLst/>
                        <a:latin typeface="Book Antiqua" panose="0204060205030503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800" kern="1200" dirty="0">
                          <a:effectLst/>
                          <a:latin typeface="Book Antiqua" panose="02040602050305030304" pitchFamily="18" charset="0"/>
                        </a:rPr>
                        <a:t>69%</a:t>
                      </a:r>
                      <a:endParaRPr lang="en-US" sz="1800" dirty="0">
                        <a:effectLst/>
                        <a:latin typeface="Book Antiqua" panose="0204060205030503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611584975"/>
                  </a:ext>
                </a:extLst>
              </a:tr>
            </a:tbl>
          </a:graphicData>
        </a:graphic>
      </p:graphicFrame>
    </p:spTree>
    <p:extLst>
      <p:ext uri="{BB962C8B-B14F-4D97-AF65-F5344CB8AC3E}">
        <p14:creationId xmlns:p14="http://schemas.microsoft.com/office/powerpoint/2010/main" val="98579464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6263A-6885-45F7-8662-A459F70A581C}"/>
              </a:ext>
            </a:extLst>
          </p:cNvPr>
          <p:cNvSpPr>
            <a:spLocks noGrp="1"/>
          </p:cNvSpPr>
          <p:nvPr>
            <p:ph type="title"/>
          </p:nvPr>
        </p:nvSpPr>
        <p:spPr/>
        <p:txBody>
          <a:bodyPr/>
          <a:lstStyle/>
          <a:p>
            <a:r>
              <a:rPr lang="en-US" dirty="0"/>
              <a:t>RELD Payer and Provider Surveys: Findings</a:t>
            </a:r>
          </a:p>
        </p:txBody>
      </p:sp>
      <p:sp>
        <p:nvSpPr>
          <p:cNvPr id="3" name="Content Placeholder 2">
            <a:extLst>
              <a:ext uri="{FF2B5EF4-FFF2-40B4-BE49-F238E27FC236}">
                <a16:creationId xmlns:a16="http://schemas.microsoft.com/office/drawing/2014/main" id="{55014A5E-031F-4DE3-B451-C3C03ED09B39}"/>
              </a:ext>
            </a:extLst>
          </p:cNvPr>
          <p:cNvSpPr>
            <a:spLocks noGrp="1"/>
          </p:cNvSpPr>
          <p:nvPr>
            <p:ph sz="half" idx="1"/>
          </p:nvPr>
        </p:nvSpPr>
        <p:spPr/>
        <p:txBody>
          <a:bodyPr/>
          <a:lstStyle/>
          <a:p>
            <a:pPr marL="0" indent="0">
              <a:buNone/>
            </a:pPr>
            <a:r>
              <a:rPr lang="en-US" dirty="0"/>
              <a:t>Findings on Data Sources</a:t>
            </a:r>
          </a:p>
          <a:p>
            <a:r>
              <a:rPr lang="en-US" b="0" dirty="0"/>
              <a:t>In general, payers use multiple data sources for RELD data. </a:t>
            </a:r>
          </a:p>
          <a:p>
            <a:r>
              <a:rPr lang="en-US" b="0" dirty="0"/>
              <a:t>About half of POs report that they use patient-reported data as a single data source for race and ethnicity.  Most POs use multiple data sources to determine language and disability.  </a:t>
            </a:r>
          </a:p>
          <a:p>
            <a:r>
              <a:rPr lang="en-US" b="0" dirty="0"/>
              <a:t>Use of multiple data sources raises a “source of truth” issue, and the logic rules to determine which data sources take precedence to determine “truth” likely vary between payers and </a:t>
            </a:r>
            <a:r>
              <a:rPr lang="en-US" b="0" dirty="0" err="1"/>
              <a:t>POs.</a:t>
            </a:r>
            <a:r>
              <a:rPr lang="en-US" b="0" dirty="0"/>
              <a:t> </a:t>
            </a:r>
          </a:p>
          <a:p>
            <a:r>
              <a:rPr lang="en-US" b="0" dirty="0"/>
              <a:t>POs might have less of the "source of truth" issue than payers for race and ethnicity, as it is less common for them to use multiple data sources.      </a:t>
            </a:r>
          </a:p>
          <a:p>
            <a:pPr marL="0" indent="0">
              <a:buNone/>
            </a:pPr>
            <a:endParaRPr lang="en-US" b="0" dirty="0"/>
          </a:p>
          <a:p>
            <a:pPr marL="346075" lvl="1" indent="0">
              <a:buNone/>
            </a:pPr>
            <a:endParaRPr lang="en-US" b="0" dirty="0"/>
          </a:p>
          <a:p>
            <a:pPr marL="346075" lvl="1" indent="0">
              <a:buNone/>
            </a:pPr>
            <a:endParaRPr lang="en-US" b="0" dirty="0"/>
          </a:p>
          <a:p>
            <a:endParaRPr lang="en-US" b="0" dirty="0"/>
          </a:p>
          <a:p>
            <a:endParaRPr lang="en-US" b="0" dirty="0"/>
          </a:p>
          <a:p>
            <a:endParaRPr lang="en-US" b="0" dirty="0"/>
          </a:p>
          <a:p>
            <a:endParaRPr lang="en-US" b="0" dirty="0"/>
          </a:p>
          <a:p>
            <a:endParaRPr lang="en-US" b="0" dirty="0"/>
          </a:p>
        </p:txBody>
      </p:sp>
    </p:spTree>
    <p:extLst>
      <p:ext uri="{BB962C8B-B14F-4D97-AF65-F5344CB8AC3E}">
        <p14:creationId xmlns:p14="http://schemas.microsoft.com/office/powerpoint/2010/main" val="337944454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6263A-6885-45F7-8662-A459F70A581C}"/>
              </a:ext>
            </a:extLst>
          </p:cNvPr>
          <p:cNvSpPr>
            <a:spLocks noGrp="1"/>
          </p:cNvSpPr>
          <p:nvPr>
            <p:ph type="title"/>
          </p:nvPr>
        </p:nvSpPr>
        <p:spPr/>
        <p:txBody>
          <a:bodyPr/>
          <a:lstStyle/>
          <a:p>
            <a:r>
              <a:rPr lang="en-US" dirty="0"/>
              <a:t>RELD Payer and Provider Surveys: Findings </a:t>
            </a:r>
          </a:p>
        </p:txBody>
      </p:sp>
      <p:sp>
        <p:nvSpPr>
          <p:cNvPr id="3" name="Content Placeholder 2">
            <a:extLst>
              <a:ext uri="{FF2B5EF4-FFF2-40B4-BE49-F238E27FC236}">
                <a16:creationId xmlns:a16="http://schemas.microsoft.com/office/drawing/2014/main" id="{55014A5E-031F-4DE3-B451-C3C03ED09B39}"/>
              </a:ext>
            </a:extLst>
          </p:cNvPr>
          <p:cNvSpPr>
            <a:spLocks noGrp="1"/>
          </p:cNvSpPr>
          <p:nvPr>
            <p:ph sz="half" idx="1"/>
          </p:nvPr>
        </p:nvSpPr>
        <p:spPr/>
        <p:txBody>
          <a:bodyPr/>
          <a:lstStyle/>
          <a:p>
            <a:pPr marL="0" indent="0">
              <a:buNone/>
            </a:pPr>
            <a:r>
              <a:rPr lang="en-US" dirty="0"/>
              <a:t>Findings on Data Categorization Systems</a:t>
            </a:r>
          </a:p>
          <a:p>
            <a:r>
              <a:rPr lang="en-US" b="0" dirty="0"/>
              <a:t>There is a need to consider how to reconcile differences in data categorization systems used across payers and providers. </a:t>
            </a:r>
          </a:p>
          <a:p>
            <a:pPr lvl="1"/>
            <a:r>
              <a:rPr lang="en-US" b="0" dirty="0"/>
              <a:t>Most </a:t>
            </a:r>
            <a:r>
              <a:rPr lang="en-US" b="0" i="1" dirty="0"/>
              <a:t>payers</a:t>
            </a:r>
            <a:r>
              <a:rPr lang="en-US" b="0" dirty="0"/>
              <a:t> use the Office of Management and Budget (OMB) standards for race and ethnicity.  There is not one system that is used by most payers for language or disability. </a:t>
            </a:r>
          </a:p>
          <a:p>
            <a:pPr lvl="1"/>
            <a:r>
              <a:rPr lang="en-US" b="0" dirty="0"/>
              <a:t>Many </a:t>
            </a:r>
            <a:r>
              <a:rPr lang="en-US" b="0" i="1" dirty="0"/>
              <a:t>POs</a:t>
            </a:r>
            <a:r>
              <a:rPr lang="en-US" b="0" dirty="0"/>
              <a:t> use the Health and Human Services standards for RELD, and a few POs use the OMB standards for race and ethnicity.  </a:t>
            </a:r>
          </a:p>
          <a:p>
            <a:pPr lvl="1"/>
            <a:r>
              <a:rPr lang="en-US" b="0" dirty="0"/>
              <a:t>This may be both a significant opportunity and challenge to promote standardization within language and disability data collection, and between payers and providers. </a:t>
            </a:r>
          </a:p>
          <a:p>
            <a:pPr marL="0" indent="0">
              <a:buNone/>
            </a:pPr>
            <a:endParaRPr lang="en-US" b="0" dirty="0"/>
          </a:p>
          <a:p>
            <a:endParaRPr lang="en-US" b="0" dirty="0"/>
          </a:p>
          <a:p>
            <a:pPr marL="0" indent="0">
              <a:buNone/>
            </a:pPr>
            <a:endParaRPr lang="en-US" b="0" dirty="0"/>
          </a:p>
        </p:txBody>
      </p:sp>
    </p:spTree>
    <p:extLst>
      <p:ext uri="{BB962C8B-B14F-4D97-AF65-F5344CB8AC3E}">
        <p14:creationId xmlns:p14="http://schemas.microsoft.com/office/powerpoint/2010/main" val="207374384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19332" y="1235610"/>
            <a:ext cx="8285621" cy="5512851"/>
          </a:xfrm>
        </p:spPr>
        <p:txBody>
          <a:bodyPr/>
          <a:lstStyle/>
          <a:p>
            <a:pPr marL="457200" indent="-457200">
              <a:buFont typeface="+mj-lt"/>
              <a:buAutoNum type="arabicPeriod"/>
            </a:pPr>
            <a:r>
              <a:rPr lang="en-US" dirty="0">
                <a:ea typeface="Times New Roman" panose="02020603050405020304" pitchFamily="18" charset="0"/>
                <a:cs typeface="Times New Roman" panose="02020603050405020304" pitchFamily="18" charset="0"/>
              </a:rPr>
              <a:t>Welcome and Introduction of New Members</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Acknowledgement of Members Leaving the Taskforce</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Brief Updates on Activity Since the June Taskforce Meeting</a:t>
            </a:r>
          </a:p>
          <a:p>
            <a:pPr marL="644525" lvl="1" indent="-457200">
              <a:buFont typeface="+mj-lt"/>
              <a:buAutoNum type="alphaLcPeriod"/>
            </a:pPr>
            <a:r>
              <a:rPr lang="en-US" dirty="0">
                <a:ea typeface="Times New Roman" panose="02020603050405020304" pitchFamily="18" charset="0"/>
                <a:cs typeface="Times New Roman" panose="02020603050405020304" pitchFamily="18" charset="0"/>
              </a:rPr>
              <a:t>Insurer Access to Immunization Data through DPH’s MIIS</a:t>
            </a:r>
          </a:p>
          <a:p>
            <a:pPr marL="644525" lvl="1" indent="-457200">
              <a:buFont typeface="+mj-lt"/>
              <a:buAutoNum type="alphaLcPeriod"/>
            </a:pPr>
            <a:r>
              <a:rPr lang="en-US" dirty="0">
                <a:ea typeface="Times New Roman" panose="02020603050405020304" pitchFamily="18" charset="0"/>
                <a:cs typeface="Times New Roman" panose="02020603050405020304" pitchFamily="18" charset="0"/>
              </a:rPr>
              <a:t>Efforts to Increase Payer Adoption of the Aligned Measure Set</a:t>
            </a:r>
          </a:p>
          <a:p>
            <a:pPr marL="644525" lvl="1" indent="-457200">
              <a:buFont typeface="+mj-lt"/>
              <a:buAutoNum type="alphaLcPeriod"/>
            </a:pPr>
            <a:r>
              <a:rPr lang="en-US" dirty="0">
                <a:ea typeface="Times New Roman" panose="02020603050405020304" pitchFamily="18" charset="0"/>
                <a:cs typeface="Times New Roman" panose="02020603050405020304" pitchFamily="18" charset="0"/>
              </a:rPr>
              <a:t>Creation of the Health Equity Technical Advisory Group</a:t>
            </a:r>
          </a:p>
          <a:p>
            <a:pPr marL="644525" lvl="1" indent="-457200">
              <a:buFont typeface="+mj-lt"/>
              <a:buAutoNum type="alphaLcPeriod"/>
            </a:pPr>
            <a:r>
              <a:rPr lang="en-US" dirty="0">
                <a:ea typeface="Times New Roman" panose="02020603050405020304" pitchFamily="18" charset="0"/>
                <a:cs typeface="Times New Roman" panose="02020603050405020304" pitchFamily="18" charset="0"/>
              </a:rPr>
              <a:t>Identification of Electronic Clinical Data Collection Use Cases</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RELD Survey Findings</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Taskforce Goals for 2021-22</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Next Steps</a:t>
            </a:r>
          </a:p>
          <a:p>
            <a:pPr marL="644525" lvl="1" indent="-457200">
              <a:buFont typeface="+mj-lt"/>
              <a:buAutoNum type="alphaLcPeriod"/>
            </a:pPr>
            <a:endParaRPr lang="en-US" dirty="0">
              <a:ea typeface="Times New Roman" panose="02020603050405020304" pitchFamily="18" charset="0"/>
              <a:cs typeface="Times New Roman" panose="02020603050405020304" pitchFamily="18" charset="0"/>
            </a:endParaRPr>
          </a:p>
          <a:p>
            <a:pPr marL="644525" lvl="1" indent="-457200">
              <a:buFont typeface="+mj-lt"/>
              <a:buAutoNum type="alphaLcPeriod"/>
            </a:pPr>
            <a:endParaRPr lang="en-US" dirty="0">
              <a:ea typeface="Times New Roman" panose="02020603050405020304" pitchFamily="18" charset="0"/>
              <a:cs typeface="Times New Roman" panose="02020603050405020304" pitchFamily="18" charset="0"/>
            </a:endParaRPr>
          </a:p>
          <a:p>
            <a:pPr marL="457200" indent="-457200">
              <a:buFont typeface="+mj-lt"/>
              <a:buAutoNum type="arabicPeriod"/>
            </a:pPr>
            <a:endParaRPr lang="en-US" dirty="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3915D3D-656E-48AA-8D63-358A7E5AA453}"/>
              </a:ext>
            </a:extLst>
          </p:cNvPr>
          <p:cNvSpPr/>
          <p:nvPr/>
        </p:nvSpPr>
        <p:spPr>
          <a:xfrm>
            <a:off x="0" y="1559906"/>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181637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6263A-6885-45F7-8662-A459F70A581C}"/>
              </a:ext>
            </a:extLst>
          </p:cNvPr>
          <p:cNvSpPr>
            <a:spLocks noGrp="1"/>
          </p:cNvSpPr>
          <p:nvPr>
            <p:ph type="title"/>
          </p:nvPr>
        </p:nvSpPr>
        <p:spPr/>
        <p:txBody>
          <a:bodyPr/>
          <a:lstStyle/>
          <a:p>
            <a:r>
              <a:rPr lang="en-US" dirty="0"/>
              <a:t>RELD Payer and Provider Surveys: Findings </a:t>
            </a:r>
          </a:p>
        </p:txBody>
      </p:sp>
      <p:sp>
        <p:nvSpPr>
          <p:cNvPr id="3" name="Content Placeholder 2">
            <a:extLst>
              <a:ext uri="{FF2B5EF4-FFF2-40B4-BE49-F238E27FC236}">
                <a16:creationId xmlns:a16="http://schemas.microsoft.com/office/drawing/2014/main" id="{55014A5E-031F-4DE3-B451-C3C03ED09B39}"/>
              </a:ext>
            </a:extLst>
          </p:cNvPr>
          <p:cNvSpPr>
            <a:spLocks noGrp="1"/>
          </p:cNvSpPr>
          <p:nvPr>
            <p:ph sz="half" idx="1"/>
          </p:nvPr>
        </p:nvSpPr>
        <p:spPr>
          <a:xfrm>
            <a:off x="533400" y="1371600"/>
            <a:ext cx="8077200" cy="5376862"/>
          </a:xfrm>
        </p:spPr>
        <p:txBody>
          <a:bodyPr/>
          <a:lstStyle/>
          <a:p>
            <a:pPr marL="0" indent="0">
              <a:buNone/>
            </a:pPr>
            <a:r>
              <a:rPr lang="en-US" dirty="0"/>
              <a:t>Additional Findings on Language and Disability </a:t>
            </a:r>
          </a:p>
          <a:p>
            <a:pPr>
              <a:spcAft>
                <a:spcPts val="600"/>
              </a:spcAft>
            </a:pPr>
            <a:r>
              <a:rPr lang="en-US" b="0" dirty="0"/>
              <a:t>To determine language, many POs will use multiple data sources. </a:t>
            </a:r>
          </a:p>
          <a:p>
            <a:pPr lvl="1">
              <a:spcAft>
                <a:spcPts val="0"/>
              </a:spcAft>
            </a:pPr>
            <a:r>
              <a:rPr lang="en-US" b="0" dirty="0"/>
              <a:t>This creates the “source of truth” issue that payers experience.</a:t>
            </a:r>
          </a:p>
          <a:p>
            <a:pPr lvl="1">
              <a:spcAft>
                <a:spcPts val="1800"/>
              </a:spcAft>
            </a:pPr>
            <a:r>
              <a:rPr lang="en-US" b="0" dirty="0"/>
              <a:t>Collecting language data through sources other than patient-report may not account for a patient’s preferred language.</a:t>
            </a:r>
          </a:p>
          <a:p>
            <a:pPr>
              <a:spcAft>
                <a:spcPts val="600"/>
              </a:spcAft>
            </a:pPr>
            <a:r>
              <a:rPr lang="en-US" b="0" dirty="0"/>
              <a:t>Payers, and to some extent, POs, do not have a patient-centered way of collecting or categorizing disability data.  </a:t>
            </a:r>
          </a:p>
          <a:p>
            <a:pPr lvl="1">
              <a:spcAft>
                <a:spcPts val="0"/>
              </a:spcAft>
            </a:pPr>
            <a:r>
              <a:rPr lang="en-US" b="0" dirty="0"/>
              <a:t>Some payers and POs report that they use claims or diagnosis codes as their data categorization system. </a:t>
            </a:r>
          </a:p>
          <a:p>
            <a:pPr lvl="1">
              <a:spcAft>
                <a:spcPts val="0"/>
              </a:spcAft>
            </a:pPr>
            <a:r>
              <a:rPr lang="en-US" b="0" dirty="0"/>
              <a:t>Some payers and POs collect disability data through means other than member/patient self-report. </a:t>
            </a:r>
          </a:p>
          <a:p>
            <a:pPr lvl="1"/>
            <a:r>
              <a:rPr lang="en-US" b="0" dirty="0"/>
              <a:t>At two payers and two POs, members/patients cannot self-report their disability status. </a:t>
            </a:r>
          </a:p>
          <a:p>
            <a:endParaRPr lang="en-US" b="0" dirty="0"/>
          </a:p>
          <a:p>
            <a:endParaRPr lang="en-US" b="0" dirty="0"/>
          </a:p>
          <a:p>
            <a:endParaRPr lang="en-US" b="0" dirty="0"/>
          </a:p>
          <a:p>
            <a:endParaRPr lang="en-US" b="0" dirty="0"/>
          </a:p>
        </p:txBody>
      </p:sp>
    </p:spTree>
    <p:extLst>
      <p:ext uri="{BB962C8B-B14F-4D97-AF65-F5344CB8AC3E}">
        <p14:creationId xmlns:p14="http://schemas.microsoft.com/office/powerpoint/2010/main" val="273928113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6263A-6885-45F7-8662-A459F70A581C}"/>
              </a:ext>
            </a:extLst>
          </p:cNvPr>
          <p:cNvSpPr>
            <a:spLocks noGrp="1"/>
          </p:cNvSpPr>
          <p:nvPr>
            <p:ph type="title"/>
          </p:nvPr>
        </p:nvSpPr>
        <p:spPr/>
        <p:txBody>
          <a:bodyPr/>
          <a:lstStyle/>
          <a:p>
            <a:r>
              <a:rPr lang="en-US" dirty="0"/>
              <a:t>RELD Payer and Provider Surveys: Implications for Action</a:t>
            </a:r>
          </a:p>
        </p:txBody>
      </p:sp>
      <p:sp>
        <p:nvSpPr>
          <p:cNvPr id="3" name="Content Placeholder 2">
            <a:extLst>
              <a:ext uri="{FF2B5EF4-FFF2-40B4-BE49-F238E27FC236}">
                <a16:creationId xmlns:a16="http://schemas.microsoft.com/office/drawing/2014/main" id="{55014A5E-031F-4DE3-B451-C3C03ED09B39}"/>
              </a:ext>
            </a:extLst>
          </p:cNvPr>
          <p:cNvSpPr>
            <a:spLocks noGrp="1"/>
          </p:cNvSpPr>
          <p:nvPr>
            <p:ph sz="half" idx="1"/>
          </p:nvPr>
        </p:nvSpPr>
        <p:spPr>
          <a:xfrm>
            <a:off x="533400" y="1371600"/>
            <a:ext cx="8077200" cy="5376862"/>
          </a:xfrm>
        </p:spPr>
        <p:txBody>
          <a:bodyPr/>
          <a:lstStyle/>
          <a:p>
            <a:r>
              <a:rPr lang="en-US" b="0" dirty="0"/>
              <a:t>Based on these learnings, what are appropriate actions for:</a:t>
            </a:r>
          </a:p>
          <a:p>
            <a:pPr lvl="1">
              <a:spcAft>
                <a:spcPts val="600"/>
              </a:spcAft>
            </a:pPr>
            <a:r>
              <a:rPr lang="en-US" b="0" dirty="0"/>
              <a:t>the Taskforce and its newly formed Health Equity Technical Advisory Group?</a:t>
            </a:r>
          </a:p>
          <a:p>
            <a:pPr lvl="1">
              <a:spcAft>
                <a:spcPts val="600"/>
              </a:spcAft>
            </a:pPr>
            <a:r>
              <a:rPr lang="en-US" b="0" dirty="0"/>
              <a:t>insurers?</a:t>
            </a:r>
          </a:p>
          <a:p>
            <a:pPr lvl="1">
              <a:spcAft>
                <a:spcPts val="600"/>
              </a:spcAft>
            </a:pPr>
            <a:r>
              <a:rPr lang="en-US" b="0" dirty="0"/>
              <a:t>provider organizations?</a:t>
            </a:r>
          </a:p>
          <a:p>
            <a:pPr lvl="1">
              <a:spcAft>
                <a:spcPts val="600"/>
              </a:spcAft>
            </a:pPr>
            <a:r>
              <a:rPr lang="en-US" b="0" dirty="0"/>
              <a:t>anyone else?</a:t>
            </a:r>
          </a:p>
          <a:p>
            <a:endParaRPr lang="en-US" b="0" dirty="0"/>
          </a:p>
          <a:p>
            <a:endParaRPr lang="en-US" b="0" dirty="0"/>
          </a:p>
        </p:txBody>
      </p:sp>
    </p:spTree>
    <p:extLst>
      <p:ext uri="{BB962C8B-B14F-4D97-AF65-F5344CB8AC3E}">
        <p14:creationId xmlns:p14="http://schemas.microsoft.com/office/powerpoint/2010/main" val="351031327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19332" y="1235610"/>
            <a:ext cx="8285621" cy="5512851"/>
          </a:xfrm>
        </p:spPr>
        <p:txBody>
          <a:bodyPr/>
          <a:lstStyle/>
          <a:p>
            <a:pPr marL="457200" indent="-457200">
              <a:buFont typeface="+mj-lt"/>
              <a:buAutoNum type="arabicPeriod"/>
            </a:pPr>
            <a:r>
              <a:rPr lang="en-US" dirty="0">
                <a:ea typeface="Times New Roman" panose="02020603050405020304" pitchFamily="18" charset="0"/>
                <a:cs typeface="Times New Roman" panose="02020603050405020304" pitchFamily="18" charset="0"/>
              </a:rPr>
              <a:t>Welcome and Introduction of New Members</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Acknowledgement of Members Leaving the Taskforce</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Brief Updates on Activity Since the June Taskforce Meeting</a:t>
            </a:r>
          </a:p>
          <a:p>
            <a:pPr marL="644525" lvl="1" indent="-457200">
              <a:buFont typeface="+mj-lt"/>
              <a:buAutoNum type="alphaLcPeriod"/>
            </a:pPr>
            <a:r>
              <a:rPr lang="en-US" dirty="0">
                <a:ea typeface="Times New Roman" panose="02020603050405020304" pitchFamily="18" charset="0"/>
                <a:cs typeface="Times New Roman" panose="02020603050405020304" pitchFamily="18" charset="0"/>
              </a:rPr>
              <a:t>Insurer Access to Immunization Data through DPH’s MIIS</a:t>
            </a:r>
          </a:p>
          <a:p>
            <a:pPr marL="644525" lvl="1" indent="-457200">
              <a:buFont typeface="+mj-lt"/>
              <a:buAutoNum type="alphaLcPeriod"/>
            </a:pPr>
            <a:r>
              <a:rPr lang="en-US" dirty="0">
                <a:ea typeface="Times New Roman" panose="02020603050405020304" pitchFamily="18" charset="0"/>
                <a:cs typeface="Times New Roman" panose="02020603050405020304" pitchFamily="18" charset="0"/>
              </a:rPr>
              <a:t>Efforts to Increase Payer Adoption of the Aligned Measure Set</a:t>
            </a:r>
          </a:p>
          <a:p>
            <a:pPr marL="644525" lvl="1" indent="-457200">
              <a:buFont typeface="+mj-lt"/>
              <a:buAutoNum type="alphaLcPeriod"/>
            </a:pPr>
            <a:r>
              <a:rPr lang="en-US" dirty="0">
                <a:ea typeface="Times New Roman" panose="02020603050405020304" pitchFamily="18" charset="0"/>
                <a:cs typeface="Times New Roman" panose="02020603050405020304" pitchFamily="18" charset="0"/>
              </a:rPr>
              <a:t>Creation of the Health Equity Technical Advisory Group</a:t>
            </a:r>
          </a:p>
          <a:p>
            <a:pPr marL="644525" lvl="1" indent="-457200">
              <a:buFont typeface="+mj-lt"/>
              <a:buAutoNum type="alphaLcPeriod"/>
            </a:pPr>
            <a:r>
              <a:rPr lang="en-US" dirty="0">
                <a:ea typeface="Times New Roman" panose="02020603050405020304" pitchFamily="18" charset="0"/>
                <a:cs typeface="Times New Roman" panose="02020603050405020304" pitchFamily="18" charset="0"/>
              </a:rPr>
              <a:t>Identification of Electronic Clinical Data Collection Use Cases</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RELD Survey Findings</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Taskforce Goals for 2021-22</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Next Steps</a:t>
            </a:r>
          </a:p>
          <a:p>
            <a:pPr marL="644525" lvl="1" indent="-457200">
              <a:buFont typeface="+mj-lt"/>
              <a:buAutoNum type="alphaLcPeriod"/>
            </a:pPr>
            <a:endParaRPr lang="en-US" dirty="0">
              <a:ea typeface="Times New Roman" panose="02020603050405020304" pitchFamily="18" charset="0"/>
              <a:cs typeface="Times New Roman" panose="02020603050405020304" pitchFamily="18" charset="0"/>
            </a:endParaRPr>
          </a:p>
          <a:p>
            <a:pPr marL="644525" lvl="1" indent="-457200">
              <a:buFont typeface="+mj-lt"/>
              <a:buAutoNum type="alphaLcPeriod"/>
            </a:pPr>
            <a:endParaRPr lang="en-US" dirty="0">
              <a:ea typeface="Times New Roman" panose="02020603050405020304" pitchFamily="18" charset="0"/>
              <a:cs typeface="Times New Roman" panose="02020603050405020304" pitchFamily="18" charset="0"/>
            </a:endParaRPr>
          </a:p>
          <a:p>
            <a:pPr marL="457200" indent="-457200">
              <a:buFont typeface="+mj-lt"/>
              <a:buAutoNum type="arabicPeriod"/>
            </a:pPr>
            <a:endParaRPr lang="en-US" dirty="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3915D3D-656E-48AA-8D63-358A7E5AA453}"/>
              </a:ext>
            </a:extLst>
          </p:cNvPr>
          <p:cNvSpPr/>
          <p:nvPr/>
        </p:nvSpPr>
        <p:spPr>
          <a:xfrm>
            <a:off x="0" y="4777482"/>
            <a:ext cx="9144000" cy="593695"/>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211333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20C66-4A72-4D9F-8CA2-37792391F489}"/>
              </a:ext>
            </a:extLst>
          </p:cNvPr>
          <p:cNvSpPr>
            <a:spLocks noGrp="1"/>
          </p:cNvSpPr>
          <p:nvPr>
            <p:ph type="title"/>
          </p:nvPr>
        </p:nvSpPr>
        <p:spPr/>
        <p:txBody>
          <a:bodyPr/>
          <a:lstStyle/>
          <a:p>
            <a:r>
              <a:rPr lang="en-US" dirty="0"/>
              <a:t>Discuss Taskforce goals for 2022</a:t>
            </a:r>
          </a:p>
        </p:txBody>
      </p:sp>
      <p:sp>
        <p:nvSpPr>
          <p:cNvPr id="5" name="Content Placeholder 4">
            <a:extLst>
              <a:ext uri="{FF2B5EF4-FFF2-40B4-BE49-F238E27FC236}">
                <a16:creationId xmlns:a16="http://schemas.microsoft.com/office/drawing/2014/main" id="{4321D1E9-239E-4A34-9320-636455523AC6}"/>
              </a:ext>
            </a:extLst>
          </p:cNvPr>
          <p:cNvSpPr>
            <a:spLocks noGrp="1"/>
          </p:cNvSpPr>
          <p:nvPr>
            <p:ph sz="half" idx="1"/>
          </p:nvPr>
        </p:nvSpPr>
        <p:spPr/>
        <p:txBody>
          <a:bodyPr/>
          <a:lstStyle/>
          <a:p>
            <a:r>
              <a:rPr lang="en-US" b="0" dirty="0"/>
              <a:t>The Taskforce has historically established goals (and associated measures) for each calendar year, although that practice, like many things, was thrown off by COVID-19.  EOHHS proposes returning to that practice for 2022.</a:t>
            </a:r>
          </a:p>
          <a:p>
            <a:pPr>
              <a:spcAft>
                <a:spcPts val="600"/>
              </a:spcAft>
            </a:pPr>
            <a:r>
              <a:rPr lang="en-US" b="0" dirty="0"/>
              <a:t>For example, the 2019 goals were as follows:</a:t>
            </a:r>
          </a:p>
          <a:p>
            <a:pPr marL="803275" lvl="1" indent="-457200">
              <a:spcAft>
                <a:spcPts val="0"/>
              </a:spcAft>
              <a:buFont typeface="+mj-lt"/>
              <a:buAutoNum type="arabicPeriod"/>
            </a:pPr>
            <a:r>
              <a:rPr lang="en-US" b="0" dirty="0"/>
              <a:t>Track and advise EOHHS on improved adoption of the Aligned Measure Set.</a:t>
            </a:r>
          </a:p>
          <a:p>
            <a:pPr marL="803275" lvl="1" indent="-457200">
              <a:spcAft>
                <a:spcPts val="0"/>
              </a:spcAft>
              <a:buFont typeface="+mj-lt"/>
              <a:buAutoNum type="arabicPeriod"/>
            </a:pPr>
            <a:r>
              <a:rPr lang="en-US" b="0" dirty="0"/>
              <a:t>Review and maintain the Aligned Measure Set.</a:t>
            </a:r>
          </a:p>
          <a:p>
            <a:pPr marL="803275" lvl="1" indent="-457200">
              <a:spcAft>
                <a:spcPts val="0"/>
              </a:spcAft>
              <a:buFont typeface="+mj-lt"/>
              <a:buAutoNum type="arabicPeriod"/>
            </a:pPr>
            <a:r>
              <a:rPr lang="en-US" b="0" dirty="0"/>
              <a:t>Track or sponsor four prioritized developmental measures for testing and implementation.</a:t>
            </a:r>
          </a:p>
          <a:p>
            <a:pPr marL="803275" lvl="1" indent="-457200">
              <a:buFont typeface="+mj-lt"/>
              <a:buAutoNum type="arabicPeriod"/>
            </a:pPr>
            <a:r>
              <a:rPr lang="en-US" b="0" dirty="0"/>
              <a:t>Advise EOHHS and related entities and promote means of electronic measure reporting.</a:t>
            </a:r>
          </a:p>
          <a:p>
            <a:r>
              <a:rPr lang="en-US" b="0" dirty="0"/>
              <a:t>What should the Taskforce’s goals be for 2022?</a:t>
            </a:r>
          </a:p>
        </p:txBody>
      </p:sp>
    </p:spTree>
    <p:extLst>
      <p:ext uri="{BB962C8B-B14F-4D97-AF65-F5344CB8AC3E}">
        <p14:creationId xmlns:p14="http://schemas.microsoft.com/office/powerpoint/2010/main" val="178677792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20C66-4A72-4D9F-8CA2-37792391F489}"/>
              </a:ext>
            </a:extLst>
          </p:cNvPr>
          <p:cNvSpPr>
            <a:spLocks noGrp="1"/>
          </p:cNvSpPr>
          <p:nvPr>
            <p:ph type="title"/>
          </p:nvPr>
        </p:nvSpPr>
        <p:spPr/>
        <p:txBody>
          <a:bodyPr/>
          <a:lstStyle/>
          <a:p>
            <a:r>
              <a:rPr lang="en-US" dirty="0"/>
              <a:t>Discuss Taskforce goals for 2022</a:t>
            </a:r>
          </a:p>
        </p:txBody>
      </p:sp>
      <p:sp>
        <p:nvSpPr>
          <p:cNvPr id="5" name="Content Placeholder 4">
            <a:extLst>
              <a:ext uri="{FF2B5EF4-FFF2-40B4-BE49-F238E27FC236}">
                <a16:creationId xmlns:a16="http://schemas.microsoft.com/office/drawing/2014/main" id="{4321D1E9-239E-4A34-9320-636455523AC6}"/>
              </a:ext>
            </a:extLst>
          </p:cNvPr>
          <p:cNvSpPr>
            <a:spLocks noGrp="1"/>
          </p:cNvSpPr>
          <p:nvPr>
            <p:ph sz="half" idx="1"/>
          </p:nvPr>
        </p:nvSpPr>
        <p:spPr/>
        <p:txBody>
          <a:bodyPr/>
          <a:lstStyle/>
          <a:p>
            <a:r>
              <a:rPr lang="en-US" b="0" dirty="0"/>
              <a:t>During an internal Taskforce staff planning meeting on July 15</a:t>
            </a:r>
            <a:r>
              <a:rPr lang="en-US" b="0" baseline="30000" dirty="0"/>
              <a:t>th</a:t>
            </a:r>
            <a:r>
              <a:rPr lang="en-US" b="0" dirty="0"/>
              <a:t>, members discussed the following topics:</a:t>
            </a:r>
          </a:p>
          <a:p>
            <a:pPr lvl="1">
              <a:spcAft>
                <a:spcPts val="600"/>
              </a:spcAft>
            </a:pPr>
            <a:r>
              <a:rPr lang="en-US" b="0" dirty="0"/>
              <a:t>Health Equity </a:t>
            </a:r>
          </a:p>
          <a:p>
            <a:pPr lvl="1">
              <a:spcAft>
                <a:spcPts val="600"/>
              </a:spcAft>
            </a:pPr>
            <a:r>
              <a:rPr lang="en-US" b="0" dirty="0"/>
              <a:t>Electronic Health Information (e.g., centralized clinical data collection, ADT notifications)</a:t>
            </a:r>
          </a:p>
          <a:p>
            <a:pPr lvl="1">
              <a:spcAft>
                <a:spcPts val="600"/>
              </a:spcAft>
            </a:pPr>
            <a:r>
              <a:rPr lang="en-US" b="0" dirty="0"/>
              <a:t>Promoting Adoption of the Aligned Measure Set</a:t>
            </a:r>
          </a:p>
          <a:p>
            <a:pPr lvl="1">
              <a:spcAft>
                <a:spcPts val="600"/>
              </a:spcAft>
            </a:pPr>
            <a:r>
              <a:rPr lang="en-US" b="0" dirty="0"/>
              <a:t>Transparency of ACO Performance</a:t>
            </a:r>
          </a:p>
          <a:p>
            <a:pPr lvl="1">
              <a:spcAft>
                <a:spcPts val="1800"/>
              </a:spcAft>
            </a:pPr>
            <a:r>
              <a:rPr lang="en-US" b="0" dirty="0"/>
              <a:t>Developmental Measures</a:t>
            </a:r>
          </a:p>
          <a:p>
            <a:r>
              <a:rPr lang="en-US" b="0" dirty="0"/>
              <a:t>What goals around these topics - and any others - should we consider for 2022?</a:t>
            </a:r>
          </a:p>
        </p:txBody>
      </p:sp>
    </p:spTree>
    <p:extLst>
      <p:ext uri="{BB962C8B-B14F-4D97-AF65-F5344CB8AC3E}">
        <p14:creationId xmlns:p14="http://schemas.microsoft.com/office/powerpoint/2010/main" val="258654546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19332" y="1235610"/>
            <a:ext cx="8285621" cy="5512851"/>
          </a:xfrm>
        </p:spPr>
        <p:txBody>
          <a:bodyPr/>
          <a:lstStyle/>
          <a:p>
            <a:pPr marL="457200" indent="-457200">
              <a:buFont typeface="+mj-lt"/>
              <a:buAutoNum type="arabicPeriod"/>
            </a:pPr>
            <a:r>
              <a:rPr lang="en-US" dirty="0">
                <a:ea typeface="Times New Roman" panose="02020603050405020304" pitchFamily="18" charset="0"/>
                <a:cs typeface="Times New Roman" panose="02020603050405020304" pitchFamily="18" charset="0"/>
              </a:rPr>
              <a:t>Welcome and Introduction of New Members</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Acknowledgement of Members Leaving the Taskforce</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Brief Updates on Activity Since the June Taskforce Meeting</a:t>
            </a:r>
          </a:p>
          <a:p>
            <a:pPr marL="644525" lvl="1" indent="-457200">
              <a:buFont typeface="+mj-lt"/>
              <a:buAutoNum type="alphaLcPeriod"/>
            </a:pPr>
            <a:r>
              <a:rPr lang="en-US" dirty="0">
                <a:ea typeface="Times New Roman" panose="02020603050405020304" pitchFamily="18" charset="0"/>
                <a:cs typeface="Times New Roman" panose="02020603050405020304" pitchFamily="18" charset="0"/>
              </a:rPr>
              <a:t>Insurer Access to Immunization Data through DPH’s MIIS</a:t>
            </a:r>
          </a:p>
          <a:p>
            <a:pPr marL="644525" lvl="1" indent="-457200">
              <a:buFont typeface="+mj-lt"/>
              <a:buAutoNum type="alphaLcPeriod"/>
            </a:pPr>
            <a:r>
              <a:rPr lang="en-US" dirty="0">
                <a:ea typeface="Times New Roman" panose="02020603050405020304" pitchFamily="18" charset="0"/>
                <a:cs typeface="Times New Roman" panose="02020603050405020304" pitchFamily="18" charset="0"/>
              </a:rPr>
              <a:t>Efforts to Increase Payer Adoption of the Aligned Measure Set</a:t>
            </a:r>
          </a:p>
          <a:p>
            <a:pPr marL="644525" lvl="1" indent="-457200">
              <a:buFont typeface="+mj-lt"/>
              <a:buAutoNum type="alphaLcPeriod"/>
            </a:pPr>
            <a:r>
              <a:rPr lang="en-US" dirty="0">
                <a:ea typeface="Times New Roman" panose="02020603050405020304" pitchFamily="18" charset="0"/>
                <a:cs typeface="Times New Roman" panose="02020603050405020304" pitchFamily="18" charset="0"/>
              </a:rPr>
              <a:t>Creation of the Health Equity Technical Advisory Group</a:t>
            </a:r>
          </a:p>
          <a:p>
            <a:pPr marL="644525" lvl="1" indent="-457200">
              <a:buFont typeface="+mj-lt"/>
              <a:buAutoNum type="alphaLcPeriod"/>
            </a:pPr>
            <a:r>
              <a:rPr lang="en-US" dirty="0">
                <a:ea typeface="Times New Roman" panose="02020603050405020304" pitchFamily="18" charset="0"/>
                <a:cs typeface="Times New Roman" panose="02020603050405020304" pitchFamily="18" charset="0"/>
              </a:rPr>
              <a:t>Identification of Electronic Clinical Data Collection Use Cases</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RELD Survey Findings</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Taskforce Goals for 2021-22</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Next Steps</a:t>
            </a:r>
          </a:p>
          <a:p>
            <a:pPr marL="644525" lvl="1" indent="-457200">
              <a:buFont typeface="+mj-lt"/>
              <a:buAutoNum type="alphaLcPeriod"/>
            </a:pPr>
            <a:endParaRPr lang="en-US" dirty="0">
              <a:ea typeface="Times New Roman" panose="02020603050405020304" pitchFamily="18" charset="0"/>
              <a:cs typeface="Times New Roman" panose="02020603050405020304" pitchFamily="18" charset="0"/>
            </a:endParaRPr>
          </a:p>
          <a:p>
            <a:pPr marL="644525" lvl="1" indent="-457200">
              <a:buFont typeface="+mj-lt"/>
              <a:buAutoNum type="alphaLcPeriod"/>
            </a:pPr>
            <a:endParaRPr lang="en-US" dirty="0">
              <a:ea typeface="Times New Roman" panose="02020603050405020304" pitchFamily="18" charset="0"/>
              <a:cs typeface="Times New Roman" panose="02020603050405020304" pitchFamily="18" charset="0"/>
            </a:endParaRPr>
          </a:p>
          <a:p>
            <a:pPr marL="457200" indent="-457200">
              <a:buFont typeface="+mj-lt"/>
              <a:buAutoNum type="arabicPeriod"/>
            </a:pPr>
            <a:endParaRPr lang="en-US" dirty="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3915D3D-656E-48AA-8D63-358A7E5AA453}"/>
              </a:ext>
            </a:extLst>
          </p:cNvPr>
          <p:cNvSpPr/>
          <p:nvPr/>
        </p:nvSpPr>
        <p:spPr>
          <a:xfrm>
            <a:off x="0" y="5298573"/>
            <a:ext cx="9144000" cy="619342"/>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200837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20C66-4A72-4D9F-8CA2-37792391F489}"/>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789EBB61-BF5A-4C35-881F-E12FEF30E1AF}"/>
              </a:ext>
            </a:extLst>
          </p:cNvPr>
          <p:cNvSpPr>
            <a:spLocks noGrp="1"/>
          </p:cNvSpPr>
          <p:nvPr>
            <p:ph sz="half" idx="1"/>
          </p:nvPr>
        </p:nvSpPr>
        <p:spPr/>
        <p:txBody>
          <a:bodyPr/>
          <a:lstStyle/>
          <a:p>
            <a:pPr marL="0" indent="0">
              <a:buNone/>
            </a:pPr>
            <a:endParaRPr lang="en-US" sz="200" b="0" dirty="0"/>
          </a:p>
          <a:p>
            <a:r>
              <a:rPr lang="en-US" b="0" dirty="0"/>
              <a:t>The upcoming Taskforce meetings are:</a:t>
            </a:r>
          </a:p>
          <a:p>
            <a:pPr lvl="1"/>
            <a:r>
              <a:rPr lang="en-US" b="0" dirty="0"/>
              <a:t>Monday, November 15</a:t>
            </a:r>
            <a:r>
              <a:rPr lang="en-US" b="0" baseline="30000" dirty="0"/>
              <a:t>th</a:t>
            </a:r>
            <a:r>
              <a:rPr lang="en-US" b="0" dirty="0"/>
              <a:t> from 1:00 pm – 3:00 pm </a:t>
            </a:r>
          </a:p>
          <a:p>
            <a:pPr lvl="1"/>
            <a:r>
              <a:rPr lang="en-US" b="0" dirty="0"/>
              <a:t>Monday, December 13</a:t>
            </a:r>
            <a:r>
              <a:rPr lang="en-US" b="0" baseline="30000" dirty="0"/>
              <a:t>th</a:t>
            </a:r>
            <a:r>
              <a:rPr lang="en-US" b="0" dirty="0"/>
              <a:t> from 1:00 – 3:00 pm</a:t>
            </a:r>
          </a:p>
          <a:p>
            <a:pPr lvl="1"/>
            <a:r>
              <a:rPr lang="en-US" b="0" dirty="0"/>
              <a:t>Wednesday, January 26</a:t>
            </a:r>
            <a:r>
              <a:rPr lang="en-US" b="0" baseline="30000" dirty="0"/>
              <a:t>th</a:t>
            </a:r>
            <a:r>
              <a:rPr lang="en-US" b="0" dirty="0"/>
              <a:t> from 9:00 – 11:00 am </a:t>
            </a:r>
          </a:p>
          <a:p>
            <a:pPr lvl="1"/>
            <a:r>
              <a:rPr lang="en-US" b="0" dirty="0"/>
              <a:t>Thursday, February 24</a:t>
            </a:r>
            <a:r>
              <a:rPr lang="en-US" b="0" baseline="30000" dirty="0"/>
              <a:t>th</a:t>
            </a:r>
            <a:r>
              <a:rPr lang="en-US" b="0" dirty="0"/>
              <a:t> from 1:00 – 3:00 pm </a:t>
            </a:r>
          </a:p>
          <a:p>
            <a:endParaRPr lang="en-US" sz="800" b="0" dirty="0"/>
          </a:p>
          <a:p>
            <a:r>
              <a:rPr lang="en-US" b="0" dirty="0"/>
              <a:t>Please note: All meetings will be virtual until it is appropriate to meet in-person again.</a:t>
            </a:r>
          </a:p>
        </p:txBody>
      </p:sp>
    </p:spTree>
    <p:extLst>
      <p:ext uri="{BB962C8B-B14F-4D97-AF65-F5344CB8AC3E}">
        <p14:creationId xmlns:p14="http://schemas.microsoft.com/office/powerpoint/2010/main" val="171637260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20C66-4A72-4D9F-8CA2-37792391F489}"/>
              </a:ext>
            </a:extLst>
          </p:cNvPr>
          <p:cNvSpPr>
            <a:spLocks noGrp="1"/>
          </p:cNvSpPr>
          <p:nvPr>
            <p:ph type="title"/>
          </p:nvPr>
        </p:nvSpPr>
        <p:spPr>
          <a:xfrm>
            <a:off x="736599" y="109538"/>
            <a:ext cx="6260101" cy="762000"/>
          </a:xfrm>
        </p:spPr>
        <p:txBody>
          <a:bodyPr/>
          <a:lstStyle/>
          <a:p>
            <a:r>
              <a:rPr lang="en-US" dirty="0"/>
              <a:t>Acknowledgement of members leaving the Taskforce</a:t>
            </a:r>
            <a:endParaRPr lang="en-US" i="1" dirty="0"/>
          </a:p>
        </p:txBody>
      </p:sp>
      <p:sp>
        <p:nvSpPr>
          <p:cNvPr id="3" name="Content Placeholder 2">
            <a:extLst>
              <a:ext uri="{FF2B5EF4-FFF2-40B4-BE49-F238E27FC236}">
                <a16:creationId xmlns:a16="http://schemas.microsoft.com/office/drawing/2014/main" id="{789EBB61-BF5A-4C35-881F-E12FEF30E1AF}"/>
              </a:ext>
            </a:extLst>
          </p:cNvPr>
          <p:cNvSpPr>
            <a:spLocks noGrp="1"/>
          </p:cNvSpPr>
          <p:nvPr>
            <p:ph sz="half" idx="1"/>
          </p:nvPr>
        </p:nvSpPr>
        <p:spPr>
          <a:xfrm>
            <a:off x="533400" y="1150883"/>
            <a:ext cx="8077200" cy="4556234"/>
          </a:xfrm>
        </p:spPr>
        <p:txBody>
          <a:bodyPr/>
          <a:lstStyle/>
          <a:p>
            <a:pPr>
              <a:spcAft>
                <a:spcPts val="600"/>
              </a:spcAft>
            </a:pPr>
            <a:r>
              <a:rPr lang="en-US" b="0" dirty="0"/>
              <a:t>The following members have discontinued their service on the Taskforce:</a:t>
            </a:r>
          </a:p>
          <a:p>
            <a:pPr lvl="1">
              <a:spcAft>
                <a:spcPts val="600"/>
              </a:spcAft>
            </a:pPr>
            <a:r>
              <a:rPr lang="en-US" b="0" dirty="0"/>
              <a:t>Jackie Spain, Health New England</a:t>
            </a:r>
          </a:p>
          <a:p>
            <a:pPr lvl="1">
              <a:spcAft>
                <a:spcPts val="600"/>
              </a:spcAft>
            </a:pPr>
            <a:r>
              <a:rPr lang="en-US" b="0" dirty="0"/>
              <a:t>Lisa </a:t>
            </a:r>
            <a:r>
              <a:rPr lang="en-US" b="0" dirty="0" err="1"/>
              <a:t>Iezzoni</a:t>
            </a:r>
            <a:r>
              <a:rPr lang="en-US" b="0" dirty="0"/>
              <a:t>, Health Policy Research Center at Mass General </a:t>
            </a:r>
          </a:p>
          <a:p>
            <a:pPr lvl="1">
              <a:spcAft>
                <a:spcPts val="600"/>
              </a:spcAft>
            </a:pPr>
            <a:r>
              <a:rPr lang="en-US" b="0" dirty="0"/>
              <a:t>Elisabeth </a:t>
            </a:r>
            <a:r>
              <a:rPr lang="en-US" b="0" dirty="0" err="1"/>
              <a:t>Okrant</a:t>
            </a:r>
            <a:r>
              <a:rPr lang="en-US" b="0" dirty="0"/>
              <a:t>, Massachusetts Behavioral Health Partnership</a:t>
            </a:r>
          </a:p>
          <a:p>
            <a:pPr lvl="1">
              <a:spcAft>
                <a:spcPts val="600"/>
              </a:spcAft>
            </a:pPr>
            <a:r>
              <a:rPr lang="en-US" b="0" dirty="0"/>
              <a:t>Joe Finn, Massachusetts Housing and Shelter Alliance</a:t>
            </a:r>
          </a:p>
          <a:p>
            <a:pPr lvl="1">
              <a:spcAft>
                <a:spcPts val="1800"/>
              </a:spcAft>
            </a:pPr>
            <a:r>
              <a:rPr lang="en-US" b="0" dirty="0"/>
              <a:t>Ben Asfaw, South Shore Hospital</a:t>
            </a:r>
          </a:p>
          <a:p>
            <a:pPr>
              <a:spcAft>
                <a:spcPts val="600"/>
              </a:spcAft>
            </a:pPr>
            <a:r>
              <a:rPr lang="en-US" b="0" dirty="0"/>
              <a:t>We acknowledge their time on and service to the Taskforce, and thank them each for their substantive contributions to the improvement of quality measure alignment in Massachusetts.</a:t>
            </a:r>
          </a:p>
        </p:txBody>
      </p:sp>
    </p:spTree>
    <p:extLst>
      <p:ext uri="{BB962C8B-B14F-4D97-AF65-F5344CB8AC3E}">
        <p14:creationId xmlns:p14="http://schemas.microsoft.com/office/powerpoint/2010/main" val="225980257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19332" y="1235610"/>
            <a:ext cx="8285621" cy="5512851"/>
          </a:xfrm>
        </p:spPr>
        <p:txBody>
          <a:bodyPr/>
          <a:lstStyle/>
          <a:p>
            <a:pPr marL="457200" indent="-457200">
              <a:buFont typeface="+mj-lt"/>
              <a:buAutoNum type="arabicPeriod"/>
            </a:pPr>
            <a:r>
              <a:rPr lang="en-US" dirty="0">
                <a:ea typeface="Times New Roman" panose="02020603050405020304" pitchFamily="18" charset="0"/>
                <a:cs typeface="Times New Roman" panose="02020603050405020304" pitchFamily="18" charset="0"/>
              </a:rPr>
              <a:t>Welcome and Introduction of New Members</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Acknowledgement of Members Leaving the Taskforce</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Brief Updates on Activity Since the June Taskforce Meeting</a:t>
            </a:r>
          </a:p>
          <a:p>
            <a:pPr marL="644525" lvl="1" indent="-457200">
              <a:buFont typeface="+mj-lt"/>
              <a:buAutoNum type="alphaLcPeriod"/>
            </a:pPr>
            <a:r>
              <a:rPr lang="en-US" dirty="0">
                <a:ea typeface="Times New Roman" panose="02020603050405020304" pitchFamily="18" charset="0"/>
                <a:cs typeface="Times New Roman" panose="02020603050405020304" pitchFamily="18" charset="0"/>
              </a:rPr>
              <a:t>Insurer Access to Immunization Data through DPH’s MIIS</a:t>
            </a:r>
          </a:p>
          <a:p>
            <a:pPr marL="644525" lvl="1" indent="-457200">
              <a:buFont typeface="+mj-lt"/>
              <a:buAutoNum type="alphaLcPeriod"/>
            </a:pPr>
            <a:r>
              <a:rPr lang="en-US" dirty="0">
                <a:ea typeface="Times New Roman" panose="02020603050405020304" pitchFamily="18" charset="0"/>
                <a:cs typeface="Times New Roman" panose="02020603050405020304" pitchFamily="18" charset="0"/>
              </a:rPr>
              <a:t>Efforts to Increase Payer Adoption of the Aligned Measure Set</a:t>
            </a:r>
          </a:p>
          <a:p>
            <a:pPr marL="644525" lvl="1" indent="-457200">
              <a:buFont typeface="+mj-lt"/>
              <a:buAutoNum type="alphaLcPeriod"/>
            </a:pPr>
            <a:r>
              <a:rPr lang="en-US" dirty="0">
                <a:ea typeface="Times New Roman" panose="02020603050405020304" pitchFamily="18" charset="0"/>
                <a:cs typeface="Times New Roman" panose="02020603050405020304" pitchFamily="18" charset="0"/>
              </a:rPr>
              <a:t>Creation of the Health Equity Technical Advisory Group</a:t>
            </a:r>
          </a:p>
          <a:p>
            <a:pPr marL="644525" lvl="1" indent="-457200">
              <a:buFont typeface="+mj-lt"/>
              <a:buAutoNum type="alphaLcPeriod"/>
            </a:pPr>
            <a:r>
              <a:rPr lang="en-US" dirty="0">
                <a:ea typeface="Times New Roman" panose="02020603050405020304" pitchFamily="18" charset="0"/>
                <a:cs typeface="Times New Roman" panose="02020603050405020304" pitchFamily="18" charset="0"/>
              </a:rPr>
              <a:t>Identification of Electronic Clinical Data Collection Use Cases</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RELD Survey Findings</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Taskforce Goals for 2021-22</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Next Steps</a:t>
            </a:r>
          </a:p>
          <a:p>
            <a:pPr marL="644525" lvl="1" indent="-457200">
              <a:buFont typeface="+mj-lt"/>
              <a:buAutoNum type="alphaLcPeriod"/>
            </a:pPr>
            <a:endParaRPr lang="en-US" dirty="0">
              <a:ea typeface="Times New Roman" panose="02020603050405020304" pitchFamily="18" charset="0"/>
              <a:cs typeface="Times New Roman" panose="02020603050405020304" pitchFamily="18" charset="0"/>
            </a:endParaRPr>
          </a:p>
          <a:p>
            <a:pPr marL="644525" lvl="1" indent="-457200">
              <a:buFont typeface="+mj-lt"/>
              <a:buAutoNum type="alphaLcPeriod"/>
            </a:pPr>
            <a:endParaRPr lang="en-US" dirty="0">
              <a:ea typeface="Times New Roman" panose="02020603050405020304" pitchFamily="18" charset="0"/>
              <a:cs typeface="Times New Roman" panose="02020603050405020304" pitchFamily="18" charset="0"/>
            </a:endParaRPr>
          </a:p>
          <a:p>
            <a:pPr marL="457200" indent="-457200">
              <a:buFont typeface="+mj-lt"/>
              <a:buAutoNum type="arabicPeriod"/>
            </a:pPr>
            <a:endParaRPr lang="en-US" dirty="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3915D3D-656E-48AA-8D63-358A7E5AA453}"/>
              </a:ext>
            </a:extLst>
          </p:cNvPr>
          <p:cNvSpPr/>
          <p:nvPr/>
        </p:nvSpPr>
        <p:spPr>
          <a:xfrm>
            <a:off x="0" y="2032517"/>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681782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19332" y="1235610"/>
            <a:ext cx="8285621" cy="5512851"/>
          </a:xfrm>
        </p:spPr>
        <p:txBody>
          <a:bodyPr/>
          <a:lstStyle/>
          <a:p>
            <a:pPr marL="457200" indent="-457200">
              <a:buFont typeface="+mj-lt"/>
              <a:buAutoNum type="arabicPeriod"/>
            </a:pPr>
            <a:r>
              <a:rPr lang="en-US" dirty="0">
                <a:ea typeface="Times New Roman" panose="02020603050405020304" pitchFamily="18" charset="0"/>
                <a:cs typeface="Times New Roman" panose="02020603050405020304" pitchFamily="18" charset="0"/>
              </a:rPr>
              <a:t>Welcome and Introduction of New Members</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Acknowledgement of Members Leaving the Taskforce</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Brief Updates on Activity Since the June Taskforce Meeting</a:t>
            </a:r>
          </a:p>
          <a:p>
            <a:pPr marL="644525" lvl="1" indent="-457200">
              <a:buFont typeface="+mj-lt"/>
              <a:buAutoNum type="alphaLcPeriod"/>
            </a:pPr>
            <a:r>
              <a:rPr lang="en-US" dirty="0">
                <a:ea typeface="Times New Roman" panose="02020603050405020304" pitchFamily="18" charset="0"/>
                <a:cs typeface="Times New Roman" panose="02020603050405020304" pitchFamily="18" charset="0"/>
              </a:rPr>
              <a:t>Insurer Access to Immunization Data through DPH’s MIIS</a:t>
            </a:r>
          </a:p>
          <a:p>
            <a:pPr marL="644525" lvl="1" indent="-457200">
              <a:buFont typeface="+mj-lt"/>
              <a:buAutoNum type="alphaLcPeriod"/>
            </a:pPr>
            <a:r>
              <a:rPr lang="en-US" dirty="0">
                <a:ea typeface="Times New Roman" panose="02020603050405020304" pitchFamily="18" charset="0"/>
                <a:cs typeface="Times New Roman" panose="02020603050405020304" pitchFamily="18" charset="0"/>
              </a:rPr>
              <a:t>Efforts to Increase Payer Adoption of the Aligned Measure Set</a:t>
            </a:r>
          </a:p>
          <a:p>
            <a:pPr marL="644525" lvl="1" indent="-457200">
              <a:buFont typeface="+mj-lt"/>
              <a:buAutoNum type="alphaLcPeriod"/>
            </a:pPr>
            <a:r>
              <a:rPr lang="en-US" dirty="0">
                <a:ea typeface="Times New Roman" panose="02020603050405020304" pitchFamily="18" charset="0"/>
                <a:cs typeface="Times New Roman" panose="02020603050405020304" pitchFamily="18" charset="0"/>
              </a:rPr>
              <a:t>Creation of the Health Equity Technical Advisory Group</a:t>
            </a:r>
          </a:p>
          <a:p>
            <a:pPr marL="644525" lvl="1" indent="-457200">
              <a:buFont typeface="+mj-lt"/>
              <a:buAutoNum type="alphaLcPeriod"/>
            </a:pPr>
            <a:r>
              <a:rPr lang="en-US" dirty="0">
                <a:ea typeface="Times New Roman" panose="02020603050405020304" pitchFamily="18" charset="0"/>
                <a:cs typeface="Times New Roman" panose="02020603050405020304" pitchFamily="18" charset="0"/>
              </a:rPr>
              <a:t>Identification of Electronic Clinical Data Collection Use Cases</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RELD Survey Findings</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Taskforce Goals for 2021-22</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Next Steps</a:t>
            </a:r>
          </a:p>
          <a:p>
            <a:pPr marL="644525" lvl="1" indent="-457200">
              <a:buFont typeface="+mj-lt"/>
              <a:buAutoNum type="alphaLcPeriod"/>
            </a:pPr>
            <a:endParaRPr lang="en-US" dirty="0">
              <a:ea typeface="Times New Roman" panose="02020603050405020304" pitchFamily="18" charset="0"/>
              <a:cs typeface="Times New Roman" panose="02020603050405020304" pitchFamily="18" charset="0"/>
            </a:endParaRPr>
          </a:p>
          <a:p>
            <a:pPr marL="644525" lvl="1" indent="-457200">
              <a:buFont typeface="+mj-lt"/>
              <a:buAutoNum type="alphaLcPeriod"/>
            </a:pPr>
            <a:endParaRPr lang="en-US" dirty="0">
              <a:ea typeface="Times New Roman" panose="02020603050405020304" pitchFamily="18" charset="0"/>
              <a:cs typeface="Times New Roman" panose="02020603050405020304" pitchFamily="18" charset="0"/>
            </a:endParaRPr>
          </a:p>
          <a:p>
            <a:pPr marL="457200" indent="-457200">
              <a:buFont typeface="+mj-lt"/>
              <a:buAutoNum type="arabicPeriod"/>
            </a:pPr>
            <a:endParaRPr lang="en-US" dirty="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3915D3D-656E-48AA-8D63-358A7E5AA453}"/>
              </a:ext>
            </a:extLst>
          </p:cNvPr>
          <p:cNvSpPr/>
          <p:nvPr/>
        </p:nvSpPr>
        <p:spPr>
          <a:xfrm>
            <a:off x="0" y="2505128"/>
            <a:ext cx="9144000" cy="62849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1631852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20C66-4A72-4D9F-8CA2-37792391F489}"/>
              </a:ext>
            </a:extLst>
          </p:cNvPr>
          <p:cNvSpPr>
            <a:spLocks noGrp="1"/>
          </p:cNvSpPr>
          <p:nvPr>
            <p:ph type="title"/>
          </p:nvPr>
        </p:nvSpPr>
        <p:spPr>
          <a:xfrm>
            <a:off x="736600" y="109538"/>
            <a:ext cx="6219004" cy="762000"/>
          </a:xfrm>
        </p:spPr>
        <p:txBody>
          <a:bodyPr/>
          <a:lstStyle/>
          <a:p>
            <a:r>
              <a:rPr lang="en-US" dirty="0"/>
              <a:t>Activity since the June Taskforce meeting: </a:t>
            </a:r>
            <a:r>
              <a:rPr lang="en-US" i="1" dirty="0"/>
              <a:t>insurer access to the MIIS</a:t>
            </a:r>
          </a:p>
        </p:txBody>
      </p:sp>
      <p:sp>
        <p:nvSpPr>
          <p:cNvPr id="3" name="Content Placeholder 2">
            <a:extLst>
              <a:ext uri="{FF2B5EF4-FFF2-40B4-BE49-F238E27FC236}">
                <a16:creationId xmlns:a16="http://schemas.microsoft.com/office/drawing/2014/main" id="{789EBB61-BF5A-4C35-881F-E12FEF30E1AF}"/>
              </a:ext>
            </a:extLst>
          </p:cNvPr>
          <p:cNvSpPr>
            <a:spLocks noGrp="1"/>
          </p:cNvSpPr>
          <p:nvPr>
            <p:ph sz="half" idx="1"/>
          </p:nvPr>
        </p:nvSpPr>
        <p:spPr/>
        <p:txBody>
          <a:bodyPr/>
          <a:lstStyle/>
          <a:p>
            <a:pPr>
              <a:spcAft>
                <a:spcPts val="600"/>
              </a:spcAft>
            </a:pPr>
            <a:r>
              <a:rPr lang="en-US" b="0" dirty="0"/>
              <a:t>In the course of conducting insurer interviews in the winter to understand barriers to measure set adoption, Taskforce staff learned of insurer interest in obtaining access to vaccination data in the Massachusetts Immunization Information System (MIIS).  </a:t>
            </a:r>
          </a:p>
          <a:p>
            <a:pPr lvl="1">
              <a:spcAft>
                <a:spcPts val="600"/>
              </a:spcAft>
            </a:pPr>
            <a:r>
              <a:rPr lang="en-US" b="0" dirty="0"/>
              <a:t>Access would improve reporting on plan and ACO vaccination rates.</a:t>
            </a:r>
          </a:p>
          <a:p>
            <a:pPr>
              <a:spcAft>
                <a:spcPts val="600"/>
              </a:spcAft>
            </a:pPr>
            <a:endParaRPr lang="en-US" sz="400" b="0" dirty="0"/>
          </a:p>
          <a:p>
            <a:pPr>
              <a:spcAft>
                <a:spcPts val="600"/>
              </a:spcAft>
            </a:pPr>
            <a:r>
              <a:rPr lang="en-US" b="0" dirty="0"/>
              <a:t>Section 44 of the SFY 2022 budget legislation includes a provision that affords insurers access to the MIIS. DPH is charged with making access available. </a:t>
            </a:r>
          </a:p>
          <a:p>
            <a:pPr>
              <a:spcAft>
                <a:spcPts val="600"/>
              </a:spcAft>
            </a:pPr>
            <a:endParaRPr lang="en-US" sz="400" b="0" dirty="0"/>
          </a:p>
          <a:p>
            <a:pPr>
              <a:spcAft>
                <a:spcPts val="600"/>
              </a:spcAft>
            </a:pPr>
            <a:r>
              <a:rPr lang="en-US" b="0" dirty="0"/>
              <a:t>BCBSMA reported that it anticipated having access by the end of October.</a:t>
            </a:r>
          </a:p>
          <a:p>
            <a:pPr lvl="1">
              <a:spcAft>
                <a:spcPts val="600"/>
              </a:spcAft>
            </a:pPr>
            <a:endParaRPr lang="en-US" b="0" dirty="0"/>
          </a:p>
          <a:p>
            <a:pPr lvl="1">
              <a:spcAft>
                <a:spcPts val="600"/>
              </a:spcAft>
            </a:pPr>
            <a:endParaRPr lang="en-US" b="0" dirty="0"/>
          </a:p>
          <a:p>
            <a:pPr lvl="1">
              <a:spcAft>
                <a:spcPts val="600"/>
              </a:spcAft>
            </a:pPr>
            <a:endParaRPr lang="en-US" b="0" dirty="0"/>
          </a:p>
          <a:p>
            <a:pPr lvl="1">
              <a:spcAft>
                <a:spcPts val="600"/>
              </a:spcAft>
            </a:pPr>
            <a:endParaRPr lang="en-US" b="0" dirty="0"/>
          </a:p>
          <a:p>
            <a:pPr lvl="1">
              <a:spcAft>
                <a:spcPts val="600"/>
              </a:spcAft>
            </a:pPr>
            <a:endParaRPr lang="en-US" b="0" dirty="0"/>
          </a:p>
        </p:txBody>
      </p:sp>
    </p:spTree>
    <p:extLst>
      <p:ext uri="{BB962C8B-B14F-4D97-AF65-F5344CB8AC3E}">
        <p14:creationId xmlns:p14="http://schemas.microsoft.com/office/powerpoint/2010/main" val="299034243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19332" y="1235610"/>
            <a:ext cx="8285621" cy="5512851"/>
          </a:xfrm>
        </p:spPr>
        <p:txBody>
          <a:bodyPr/>
          <a:lstStyle/>
          <a:p>
            <a:pPr marL="457200" indent="-457200">
              <a:buFont typeface="+mj-lt"/>
              <a:buAutoNum type="arabicPeriod"/>
            </a:pPr>
            <a:r>
              <a:rPr lang="en-US" dirty="0">
                <a:ea typeface="Times New Roman" panose="02020603050405020304" pitchFamily="18" charset="0"/>
                <a:cs typeface="Times New Roman" panose="02020603050405020304" pitchFamily="18" charset="0"/>
              </a:rPr>
              <a:t>Welcome and Introduction of New Members</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Acknowledgement of Members Leaving the Taskforce</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Brief Updates on Activity Since the June Taskforce Meeting</a:t>
            </a:r>
          </a:p>
          <a:p>
            <a:pPr marL="644525" lvl="1" indent="-457200">
              <a:buFont typeface="+mj-lt"/>
              <a:buAutoNum type="alphaLcPeriod"/>
            </a:pPr>
            <a:r>
              <a:rPr lang="en-US" dirty="0">
                <a:ea typeface="Times New Roman" panose="02020603050405020304" pitchFamily="18" charset="0"/>
                <a:cs typeface="Times New Roman" panose="02020603050405020304" pitchFamily="18" charset="0"/>
              </a:rPr>
              <a:t>Insurer Access to Immunization Data through DPH’s MIIS</a:t>
            </a:r>
          </a:p>
          <a:p>
            <a:pPr marL="644525" lvl="1" indent="-457200">
              <a:buFont typeface="+mj-lt"/>
              <a:buAutoNum type="alphaLcPeriod"/>
            </a:pPr>
            <a:r>
              <a:rPr lang="en-US" dirty="0">
                <a:ea typeface="Times New Roman" panose="02020603050405020304" pitchFamily="18" charset="0"/>
                <a:cs typeface="Times New Roman" panose="02020603050405020304" pitchFamily="18" charset="0"/>
              </a:rPr>
              <a:t>Efforts to Increase Payer Adoption of the Aligned Measure Set</a:t>
            </a:r>
          </a:p>
          <a:p>
            <a:pPr marL="644525" lvl="1" indent="-457200">
              <a:buFont typeface="+mj-lt"/>
              <a:buAutoNum type="alphaLcPeriod"/>
            </a:pPr>
            <a:r>
              <a:rPr lang="en-US" dirty="0">
                <a:ea typeface="Times New Roman" panose="02020603050405020304" pitchFamily="18" charset="0"/>
                <a:cs typeface="Times New Roman" panose="02020603050405020304" pitchFamily="18" charset="0"/>
              </a:rPr>
              <a:t>Creation of the Health Equity Technical Advisory Group</a:t>
            </a:r>
          </a:p>
          <a:p>
            <a:pPr marL="644525" lvl="1" indent="-457200">
              <a:buFont typeface="+mj-lt"/>
              <a:buAutoNum type="alphaLcPeriod"/>
            </a:pPr>
            <a:r>
              <a:rPr lang="en-US" dirty="0">
                <a:ea typeface="Times New Roman" panose="02020603050405020304" pitchFamily="18" charset="0"/>
                <a:cs typeface="Times New Roman" panose="02020603050405020304" pitchFamily="18" charset="0"/>
              </a:rPr>
              <a:t>Identification of Electronic Clinical Data Collection Use Cases</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RELD Survey Findings</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Taskforce Goals for 2021-22</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Next Steps</a:t>
            </a:r>
          </a:p>
          <a:p>
            <a:pPr marL="644525" lvl="1" indent="-457200">
              <a:buFont typeface="+mj-lt"/>
              <a:buAutoNum type="alphaLcPeriod"/>
            </a:pPr>
            <a:endParaRPr lang="en-US" dirty="0">
              <a:ea typeface="Times New Roman" panose="02020603050405020304" pitchFamily="18" charset="0"/>
              <a:cs typeface="Times New Roman" panose="02020603050405020304" pitchFamily="18" charset="0"/>
            </a:endParaRPr>
          </a:p>
          <a:p>
            <a:pPr marL="644525" lvl="1" indent="-457200">
              <a:buFont typeface="+mj-lt"/>
              <a:buAutoNum type="alphaLcPeriod"/>
            </a:pPr>
            <a:endParaRPr lang="en-US" dirty="0">
              <a:ea typeface="Times New Roman" panose="02020603050405020304" pitchFamily="18" charset="0"/>
              <a:cs typeface="Times New Roman" panose="02020603050405020304" pitchFamily="18" charset="0"/>
            </a:endParaRPr>
          </a:p>
          <a:p>
            <a:pPr marL="457200" indent="-457200">
              <a:buFont typeface="+mj-lt"/>
              <a:buAutoNum type="arabicPeriod"/>
            </a:pPr>
            <a:endParaRPr lang="en-US" dirty="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3915D3D-656E-48AA-8D63-358A7E5AA453}"/>
              </a:ext>
            </a:extLst>
          </p:cNvPr>
          <p:cNvSpPr/>
          <p:nvPr/>
        </p:nvSpPr>
        <p:spPr>
          <a:xfrm>
            <a:off x="0" y="2967465"/>
            <a:ext cx="9144000" cy="577119"/>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532961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20C66-4A72-4D9F-8CA2-37792391F489}"/>
              </a:ext>
            </a:extLst>
          </p:cNvPr>
          <p:cNvSpPr>
            <a:spLocks noGrp="1"/>
          </p:cNvSpPr>
          <p:nvPr>
            <p:ph type="title"/>
          </p:nvPr>
        </p:nvSpPr>
        <p:spPr>
          <a:xfrm>
            <a:off x="736599" y="109538"/>
            <a:ext cx="6260101" cy="762000"/>
          </a:xfrm>
        </p:spPr>
        <p:txBody>
          <a:bodyPr/>
          <a:lstStyle/>
          <a:p>
            <a:r>
              <a:rPr lang="en-US" dirty="0"/>
              <a:t>Activity since the June Taskforce meeting: </a:t>
            </a:r>
            <a:r>
              <a:rPr lang="en-US" i="1" dirty="0"/>
              <a:t>increasing measure set adoption</a:t>
            </a:r>
          </a:p>
        </p:txBody>
      </p:sp>
      <p:sp>
        <p:nvSpPr>
          <p:cNvPr id="3" name="Content Placeholder 2">
            <a:extLst>
              <a:ext uri="{FF2B5EF4-FFF2-40B4-BE49-F238E27FC236}">
                <a16:creationId xmlns:a16="http://schemas.microsoft.com/office/drawing/2014/main" id="{789EBB61-BF5A-4C35-881F-E12FEF30E1AF}"/>
              </a:ext>
            </a:extLst>
          </p:cNvPr>
          <p:cNvSpPr>
            <a:spLocks noGrp="1"/>
          </p:cNvSpPr>
          <p:nvPr>
            <p:ph sz="half" idx="1"/>
          </p:nvPr>
        </p:nvSpPr>
        <p:spPr/>
        <p:txBody>
          <a:bodyPr/>
          <a:lstStyle/>
          <a:p>
            <a:pPr>
              <a:spcAft>
                <a:spcPts val="600"/>
              </a:spcAft>
            </a:pPr>
            <a:r>
              <a:rPr lang="en-US" b="0" dirty="0"/>
              <a:t>During the winter and spring the Taskforce reviewed data on adoption of the Aligned Measure Set.</a:t>
            </a:r>
          </a:p>
          <a:p>
            <a:pPr>
              <a:spcAft>
                <a:spcPts val="600"/>
              </a:spcAft>
            </a:pPr>
            <a:endParaRPr lang="en-US" b="0" dirty="0"/>
          </a:p>
          <a:p>
            <a:pPr>
              <a:spcAft>
                <a:spcPts val="600"/>
              </a:spcAft>
            </a:pPr>
            <a:endParaRPr lang="en-US" b="0" dirty="0"/>
          </a:p>
          <a:p>
            <a:pPr>
              <a:spcAft>
                <a:spcPts val="600"/>
              </a:spcAft>
            </a:pPr>
            <a:endParaRPr lang="en-US" b="0" dirty="0"/>
          </a:p>
          <a:p>
            <a:pPr>
              <a:spcAft>
                <a:spcPts val="600"/>
              </a:spcAft>
            </a:pPr>
            <a:endParaRPr lang="en-US" b="0" dirty="0"/>
          </a:p>
          <a:p>
            <a:pPr>
              <a:spcAft>
                <a:spcPts val="600"/>
              </a:spcAft>
            </a:pPr>
            <a:endParaRPr lang="en-US" b="0" dirty="0"/>
          </a:p>
          <a:p>
            <a:pPr marL="0" indent="0">
              <a:spcAft>
                <a:spcPts val="600"/>
              </a:spcAft>
              <a:buNone/>
            </a:pPr>
            <a:endParaRPr lang="en-US" b="0" dirty="0"/>
          </a:p>
          <a:p>
            <a:pPr>
              <a:spcAft>
                <a:spcPts val="600"/>
              </a:spcAft>
            </a:pPr>
            <a:endParaRPr lang="en-US" sz="400" b="0" dirty="0"/>
          </a:p>
          <a:p>
            <a:pPr>
              <a:spcAft>
                <a:spcPts val="600"/>
              </a:spcAft>
            </a:pPr>
            <a:r>
              <a:rPr lang="en-US" b="0" dirty="0"/>
              <a:t>Taskforce staff met over the summer to identify actions that they could take to further improve fidelity to the Aligned Measure Set.</a:t>
            </a:r>
          </a:p>
          <a:p>
            <a:pPr>
              <a:spcAft>
                <a:spcPts val="600"/>
              </a:spcAft>
            </a:pPr>
            <a:endParaRPr lang="en-US" sz="400" b="0" dirty="0"/>
          </a:p>
          <a:p>
            <a:pPr>
              <a:spcAft>
                <a:spcPts val="600"/>
              </a:spcAft>
            </a:pPr>
            <a:r>
              <a:rPr lang="en-US" b="0" dirty="0"/>
              <a:t>The adopted actions are summarized on the following slide.</a:t>
            </a:r>
          </a:p>
          <a:p>
            <a:pPr lvl="1">
              <a:spcAft>
                <a:spcPts val="600"/>
              </a:spcAft>
            </a:pPr>
            <a:endParaRPr lang="en-US" b="0" dirty="0"/>
          </a:p>
          <a:p>
            <a:pPr lvl="1">
              <a:spcAft>
                <a:spcPts val="600"/>
              </a:spcAft>
            </a:pPr>
            <a:endParaRPr lang="en-US" b="0" dirty="0"/>
          </a:p>
          <a:p>
            <a:pPr lvl="1">
              <a:spcAft>
                <a:spcPts val="600"/>
              </a:spcAft>
            </a:pPr>
            <a:endParaRPr lang="en-US" b="0" dirty="0"/>
          </a:p>
          <a:p>
            <a:pPr lvl="1">
              <a:spcAft>
                <a:spcPts val="600"/>
              </a:spcAft>
            </a:pPr>
            <a:endParaRPr lang="en-US" b="0" dirty="0"/>
          </a:p>
          <a:p>
            <a:pPr lvl="1">
              <a:spcAft>
                <a:spcPts val="600"/>
              </a:spcAft>
            </a:pPr>
            <a:endParaRPr lang="en-US" b="0" dirty="0"/>
          </a:p>
        </p:txBody>
      </p:sp>
      <p:pic>
        <p:nvPicPr>
          <p:cNvPr id="4" name="Picture 3">
            <a:extLst>
              <a:ext uri="{FF2B5EF4-FFF2-40B4-BE49-F238E27FC236}">
                <a16:creationId xmlns:a16="http://schemas.microsoft.com/office/drawing/2014/main" id="{71FCC68C-33AC-419C-B324-E17F266560A4}"/>
              </a:ext>
            </a:extLst>
          </p:cNvPr>
          <p:cNvPicPr>
            <a:picLocks noChangeAspect="1"/>
          </p:cNvPicPr>
          <p:nvPr/>
        </p:nvPicPr>
        <p:blipFill>
          <a:blip r:embed="rId3"/>
          <a:stretch>
            <a:fillRect/>
          </a:stretch>
        </p:blipFill>
        <p:spPr>
          <a:xfrm>
            <a:off x="533400" y="2253825"/>
            <a:ext cx="8340051" cy="2030144"/>
          </a:xfrm>
          <a:prstGeom prst="rect">
            <a:avLst/>
          </a:prstGeom>
        </p:spPr>
      </p:pic>
    </p:spTree>
    <p:extLst>
      <p:ext uri="{BB962C8B-B14F-4D97-AF65-F5344CB8AC3E}">
        <p14:creationId xmlns:p14="http://schemas.microsoft.com/office/powerpoint/2010/main" val="116026727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EOHH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RM_CF_DG1140">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29a8555-db37-4257-91ea-e6d336cdedf2">
      <UserInfo>
        <DisplayName>Michael Bailit</DisplayName>
        <AccountId>22</AccountId>
        <AccountType/>
      </UserInfo>
      <UserInfo>
        <DisplayName>Deepti Kanneganti</DisplayName>
        <AccountId>15</AccountId>
        <AccountType/>
      </UserInfo>
      <UserInfo>
        <DisplayName>Justine Zayhowski</DisplayName>
        <AccountId>2633</AccountId>
        <AccountType/>
      </UserInfo>
      <UserInfo>
        <DisplayName>Lisa.Ahlgren@state.ma.us</DisplayName>
        <AccountId>3175</AccountId>
        <AccountType/>
      </UserInfo>
      <UserInfo>
        <DisplayName>Jennifer Sayles</DisplayName>
        <AccountId>4142</AccountId>
        <AccountType/>
      </UserInfo>
      <UserInfo>
        <DisplayName>Mary Beth Dyer</DisplayName>
        <AccountId>20</AccountId>
        <AccountType/>
      </UserInfo>
      <UserInfo>
        <DisplayName>Beth Waldman</DisplayName>
        <AccountId>37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F9B95F2EE52B4E9FB130DEE3F78C09" ma:contentTypeVersion="6" ma:contentTypeDescription="Create a new document." ma:contentTypeScope="" ma:versionID="ca0602ea54f9c51bfa1c05d1f8c9206a">
  <xsd:schema xmlns:xsd="http://www.w3.org/2001/XMLSchema" xmlns:xs="http://www.w3.org/2001/XMLSchema" xmlns:p="http://schemas.microsoft.com/office/2006/metadata/properties" xmlns:ns2="d29a8555-db37-4257-91ea-e6d336cdedf2" xmlns:ns3="34dc536f-1af3-405a-935d-0fb3b6674883" targetNamespace="http://schemas.microsoft.com/office/2006/metadata/properties" ma:root="true" ma:fieldsID="dc67b3305e56f01fc9e637268d932d2d" ns2:_="" ns3:_="">
    <xsd:import namespace="d29a8555-db37-4257-91ea-e6d336cdedf2"/>
    <xsd:import namespace="34dc536f-1af3-405a-935d-0fb3b66748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a8555-db37-4257-91ea-e6d336cded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dc536f-1af3-405a-935d-0fb3b66748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62C3C6-3E64-4F66-8292-8DAEACA6EE62}">
  <ds:schemaRefs>
    <ds:schemaRef ds:uri="http://schemas.microsoft.com/sharepoint/v3/contenttype/forms"/>
  </ds:schemaRefs>
</ds:datastoreItem>
</file>

<file path=customXml/itemProps2.xml><?xml version="1.0" encoding="utf-8"?>
<ds:datastoreItem xmlns:ds="http://schemas.openxmlformats.org/officeDocument/2006/customXml" ds:itemID="{F3D51BB9-DEB6-4460-8125-E187CA6439EC}">
  <ds:schemaRefs>
    <ds:schemaRef ds:uri="d29a8555-db37-4257-91ea-e6d336cdedf2"/>
    <ds:schemaRef ds:uri="http://www.w3.org/XML/1998/namespace"/>
    <ds:schemaRef ds:uri="http://schemas.microsoft.com/office/2006/documentManagement/types"/>
    <ds:schemaRef ds:uri="http://purl.org/dc/dcmitype/"/>
    <ds:schemaRef ds:uri="http://purl.org/dc/elements/1.1/"/>
    <ds:schemaRef ds:uri="http://purl.org/dc/terms/"/>
    <ds:schemaRef ds:uri="34dc536f-1af3-405a-935d-0fb3b6674883"/>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9703B729-49E8-4053-B98C-499BD72955AE}">
  <ds:schemaRefs>
    <ds:schemaRef ds:uri="34dc536f-1af3-405a-935d-0fb3b6674883"/>
    <ds:schemaRef ds:uri="d29a8555-db37-4257-91ea-e6d336cded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Quality Measurement Taskforce Meeting 19</Template>
  <TotalTime>17326</TotalTime>
  <Words>3284</Words>
  <Application>Microsoft Office PowerPoint</Application>
  <PresentationFormat>On-screen Show (4:3)</PresentationFormat>
  <Paragraphs>447</Paragraphs>
  <Slides>36</Slides>
  <Notes>35</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6" baseType="lpstr">
      <vt:lpstr>Arial</vt:lpstr>
      <vt:lpstr>Book Antiqua</vt:lpstr>
      <vt:lpstr>Calibri</vt:lpstr>
      <vt:lpstr>Symbol</vt:lpstr>
      <vt:lpstr>Times New Roman</vt:lpstr>
      <vt:lpstr>Wingdings</vt:lpstr>
      <vt:lpstr>Wingdings 2</vt:lpstr>
      <vt:lpstr>EOHHS</vt:lpstr>
      <vt:lpstr>SRM_CF_DG1140</vt:lpstr>
      <vt:lpstr>think-cell Slide</vt:lpstr>
      <vt:lpstr>PowerPoint Presentation</vt:lpstr>
      <vt:lpstr>Agenda</vt:lpstr>
      <vt:lpstr>Agenda</vt:lpstr>
      <vt:lpstr>Acknowledgement of members leaving the Taskforce</vt:lpstr>
      <vt:lpstr>Agenda</vt:lpstr>
      <vt:lpstr>Agenda</vt:lpstr>
      <vt:lpstr>Activity since the June Taskforce meeting: insurer access to the MIIS</vt:lpstr>
      <vt:lpstr>Agenda</vt:lpstr>
      <vt:lpstr>Activity since the June Taskforce meeting: increasing measure set adoption</vt:lpstr>
      <vt:lpstr>Activity since the June Taskforce meeting: increasing measure set adoption</vt:lpstr>
      <vt:lpstr>Activity since the June Taskforce meeting: increasing measure set adoption</vt:lpstr>
      <vt:lpstr>Agenda</vt:lpstr>
      <vt:lpstr>Activity since the June Taskforce meeting: Health Equity Technical Advisory Group</vt:lpstr>
      <vt:lpstr>Activity since the June Taskforce meeting: Health Equity Technical Advisory Group</vt:lpstr>
      <vt:lpstr>Activity since the June Taskforce meeting: Health Equity Advisory Group</vt:lpstr>
      <vt:lpstr>Agenda</vt:lpstr>
      <vt:lpstr>Activity since the June Taskforce meeting: electronic clinical data collection use cases</vt:lpstr>
      <vt:lpstr>Activity since the June Taskforce meeting: electronic clinical data collection use cases</vt:lpstr>
      <vt:lpstr>Agenda</vt:lpstr>
      <vt:lpstr>RELD Payer and Provider Surveys: Background</vt:lpstr>
      <vt:lpstr>RELD Payer and Provider Surveys: Background</vt:lpstr>
      <vt:lpstr>RELD Payer and Provider Surveys: Background</vt:lpstr>
      <vt:lpstr>RELD Payer and Provider Surveys: Background</vt:lpstr>
      <vt:lpstr>RELD Payer and Provider Surveys: Background</vt:lpstr>
      <vt:lpstr>RELD Payer and Provider Surveys: Background</vt:lpstr>
      <vt:lpstr>RELD Payer and Provider Surveys: Findings</vt:lpstr>
      <vt:lpstr>RELD Payer and Provider Surveys: Findings </vt:lpstr>
      <vt:lpstr>RELD Payer and Provider Surveys: Findings</vt:lpstr>
      <vt:lpstr>RELD Payer and Provider Surveys: Findings </vt:lpstr>
      <vt:lpstr>RELD Payer and Provider Surveys: Findings </vt:lpstr>
      <vt:lpstr>RELD Payer and Provider Surveys: Implications for Action</vt:lpstr>
      <vt:lpstr>Agenda</vt:lpstr>
      <vt:lpstr>Discuss Taskforce goals for 2022</vt:lpstr>
      <vt:lpstr>Discuss Taskforce goals for 2022</vt:lpstr>
      <vt:lpstr>Agenda</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Deepti Kanneganti</dc:creator>
  <cp:lastModifiedBy>Jessica Mar</cp:lastModifiedBy>
  <cp:revision>7</cp:revision>
  <cp:lastPrinted>2021-06-21T01:15:12Z</cp:lastPrinted>
  <dcterms:created xsi:type="dcterms:W3CDTF">2018-07-16T19:03:48Z</dcterms:created>
  <dcterms:modified xsi:type="dcterms:W3CDTF">2021-10-08T15:52:30Z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0x010100F3F9B95F2EE52B4E9FB130DEE3F78C09</vt:lpwstr>
  </property>
</Properties>
</file>