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4"/>
  </p:sldMasterIdLst>
  <p:notesMasterIdLst>
    <p:notesMasterId r:id="rId40"/>
  </p:notesMasterIdLst>
  <p:handoutMasterIdLst>
    <p:handoutMasterId r:id="rId41"/>
  </p:handoutMasterIdLst>
  <p:sldIdLst>
    <p:sldId id="483" r:id="rId5"/>
    <p:sldId id="543" r:id="rId6"/>
    <p:sldId id="559" r:id="rId7"/>
    <p:sldId id="606" r:id="rId8"/>
    <p:sldId id="629" r:id="rId9"/>
    <p:sldId id="670" r:id="rId10"/>
    <p:sldId id="632" r:id="rId11"/>
    <p:sldId id="642" r:id="rId12"/>
    <p:sldId id="643" r:id="rId13"/>
    <p:sldId id="668" r:id="rId14"/>
    <p:sldId id="644" r:id="rId15"/>
    <p:sldId id="645" r:id="rId16"/>
    <p:sldId id="673" r:id="rId17"/>
    <p:sldId id="604" r:id="rId18"/>
    <p:sldId id="614" r:id="rId19"/>
    <p:sldId id="635" r:id="rId20"/>
    <p:sldId id="623" r:id="rId21"/>
    <p:sldId id="633" r:id="rId22"/>
    <p:sldId id="616" r:id="rId23"/>
    <p:sldId id="636" r:id="rId24"/>
    <p:sldId id="647" r:id="rId25"/>
    <p:sldId id="672" r:id="rId26"/>
    <p:sldId id="660" r:id="rId27"/>
    <p:sldId id="669" r:id="rId28"/>
    <p:sldId id="605" r:id="rId29"/>
    <p:sldId id="599" r:id="rId30"/>
    <p:sldId id="607" r:id="rId31"/>
    <p:sldId id="674" r:id="rId32"/>
    <p:sldId id="675" r:id="rId33"/>
    <p:sldId id="676" r:id="rId34"/>
    <p:sldId id="677" r:id="rId35"/>
    <p:sldId id="678" r:id="rId36"/>
    <p:sldId id="679" r:id="rId37"/>
    <p:sldId id="581" r:id="rId38"/>
    <p:sldId id="603" r:id="rId39"/>
  </p:sldIdLst>
  <p:sldSz cx="9144000" cy="6858000" type="screen4x3"/>
  <p:notesSz cx="7010400" cy="9296400"/>
  <p:custDataLst>
    <p:tags r:id="rId4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ow, Yvonne (HPC)" initials="YC" lastIdx="2" clrIdx="0"/>
  <p:cmAuthor id="7" name="KSB" initials="KSB" lastIdx="5" clrIdx="7"/>
  <p:cmAuthor id="1" name="user" initials="u" lastIdx="2" clrIdx="1"/>
  <p:cmAuthor id="8" name="lshaughnessy" initials="ls" lastIdx="3" clrIdx="8"/>
  <p:cmAuthor id="2" name="Michael Bailit" initials="MB" lastIdx="64" clrIdx="2">
    <p:extLst/>
  </p:cmAuthor>
  <p:cmAuthor id="3" name="Cristi Carman" initials="CC" lastIdx="0" clrIdx="3"/>
  <p:cmAuthor id="4" name="Deepti Kanneganti" initials="DK" lastIdx="81" clrIdx="4">
    <p:extLst/>
  </p:cmAuthor>
  <p:cmAuthor id="5" name="Deepti Kanneganti" initials="DK [2]" lastIdx="1" clrIdx="5">
    <p:extLst/>
  </p:cmAuthor>
  <p:cmAuthor id="6" name="Vivian Haime" initials="VH" lastIdx="1"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8E0000"/>
    <a:srgbClr val="FEEDD3"/>
    <a:srgbClr val="005480"/>
    <a:srgbClr val="336699"/>
    <a:srgbClr val="8C3FC5"/>
    <a:srgbClr val="225E95"/>
    <a:srgbClr val="7CBF33"/>
    <a:srgbClr val="8238B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E410A6-2B77-4953-BA27-20F8FAE914DD}" v="28" dt="2017-09-22T18:55:10.5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5429" autoAdjust="0"/>
  </p:normalViewPr>
  <p:slideViewPr>
    <p:cSldViewPr>
      <p:cViewPr varScale="1">
        <p:scale>
          <a:sx n="95" d="100"/>
          <a:sy n="95" d="100"/>
        </p:scale>
        <p:origin x="1284" y="90"/>
      </p:cViewPr>
      <p:guideLst>
        <p:guide orient="horz" pos="2160"/>
        <p:guide pos="2880"/>
      </p:guideLst>
    </p:cSldViewPr>
  </p:slideViewPr>
  <p:outlineViewPr>
    <p:cViewPr>
      <p:scale>
        <a:sx n="33" d="100"/>
        <a:sy n="33" d="100"/>
      </p:scale>
      <p:origin x="0" y="3534"/>
    </p:cViewPr>
  </p:outlineViewPr>
  <p:notesTextViewPr>
    <p:cViewPr>
      <p:scale>
        <a:sx n="75" d="100"/>
        <a:sy n="75" d="100"/>
      </p:scale>
      <p:origin x="0" y="0"/>
    </p:cViewPr>
  </p:notesTextViewPr>
  <p:sorterViewPr>
    <p:cViewPr>
      <p:scale>
        <a:sx n="150" d="100"/>
        <a:sy n="150" d="100"/>
      </p:scale>
      <p:origin x="0" y="-9612"/>
    </p:cViewPr>
  </p:sorterViewPr>
  <p:notesViewPr>
    <p:cSldViewPr>
      <p:cViewPr varScale="1">
        <p:scale>
          <a:sx n="99" d="100"/>
          <a:sy n="99" d="100"/>
        </p:scale>
        <p:origin x="-3576"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gs" Target="tags/tag1.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commentAuthors" Target="commentAuthors.xml"/><Relationship Id="rId48"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Bailit" userId="6e5c4604-85bf-41ef-8e97-4724b7d56589" providerId="ADAL" clId="{367A9F81-ACC4-4807-A6E8-6AAC02DDA823}"/>
    <pc:docChg chg="custSel modSld">
      <pc:chgData name="Michael Bailit" userId="6e5c4604-85bf-41ef-8e97-4724b7d56589" providerId="ADAL" clId="{367A9F81-ACC4-4807-A6E8-6AAC02DDA823}" dt="2017-09-18T22:51:41.759" v="978" actId="1076"/>
      <pc:docMkLst>
        <pc:docMk/>
      </pc:docMkLst>
      <pc:sldChg chg="modSp">
        <pc:chgData name="Michael Bailit" userId="6e5c4604-85bf-41ef-8e97-4724b7d56589" providerId="ADAL" clId="{367A9F81-ACC4-4807-A6E8-6AAC02DDA823}" dt="2017-09-17T16:29:32.701" v="13" actId="20577"/>
        <pc:sldMkLst>
          <pc:docMk/>
          <pc:sldMk cId="3955493892" sldId="543"/>
        </pc:sldMkLst>
        <pc:spChg chg="mod">
          <ac:chgData name="Michael Bailit" userId="6e5c4604-85bf-41ef-8e97-4724b7d56589" providerId="ADAL" clId="{367A9F81-ACC4-4807-A6E8-6AAC02DDA823}" dt="2017-09-17T16:29:32.701" v="13" actId="20577"/>
          <ac:spMkLst>
            <pc:docMk/>
            <pc:sldMk cId="3955493892" sldId="543"/>
            <ac:spMk id="3" creationId="{00000000-0000-0000-0000-000000000000}"/>
          </ac:spMkLst>
        </pc:spChg>
      </pc:sldChg>
      <pc:sldChg chg="modSp">
        <pc:chgData name="Michael Bailit" userId="6e5c4604-85bf-41ef-8e97-4724b7d56589" providerId="ADAL" clId="{367A9F81-ACC4-4807-A6E8-6AAC02DDA823}" dt="2017-09-17T16:29:56.620" v="27" actId="20577"/>
        <pc:sldMkLst>
          <pc:docMk/>
          <pc:sldMk cId="3378586143" sldId="559"/>
        </pc:sldMkLst>
        <pc:spChg chg="mod">
          <ac:chgData name="Michael Bailit" userId="6e5c4604-85bf-41ef-8e97-4724b7d56589" providerId="ADAL" clId="{367A9F81-ACC4-4807-A6E8-6AAC02DDA823}" dt="2017-09-17T16:29:56.620" v="27" actId="20577"/>
          <ac:spMkLst>
            <pc:docMk/>
            <pc:sldMk cId="3378586143" sldId="559"/>
            <ac:spMk id="3" creationId="{00000000-0000-0000-0000-000000000000}"/>
          </ac:spMkLst>
        </pc:spChg>
      </pc:sldChg>
      <pc:sldChg chg="modSp">
        <pc:chgData name="Michael Bailit" userId="6e5c4604-85bf-41ef-8e97-4724b7d56589" providerId="ADAL" clId="{367A9F81-ACC4-4807-A6E8-6AAC02DDA823}" dt="2017-09-18T22:51:41.759" v="978" actId="1076"/>
        <pc:sldMkLst>
          <pc:docMk/>
          <pc:sldMk cId="725862020" sldId="581"/>
        </pc:sldMkLst>
        <pc:spChg chg="mod">
          <ac:chgData name="Michael Bailit" userId="6e5c4604-85bf-41ef-8e97-4724b7d56589" providerId="ADAL" clId="{367A9F81-ACC4-4807-A6E8-6AAC02DDA823}" dt="2017-09-18T22:51:41.759" v="978" actId="1076"/>
          <ac:spMkLst>
            <pc:docMk/>
            <pc:sldMk cId="725862020" sldId="581"/>
            <ac:spMk id="7" creationId="{00000000-0000-0000-0000-000000000000}"/>
          </ac:spMkLst>
        </pc:spChg>
      </pc:sldChg>
      <pc:sldChg chg="modSp">
        <pc:chgData name="Michael Bailit" userId="6e5c4604-85bf-41ef-8e97-4724b7d56589" providerId="ADAL" clId="{367A9F81-ACC4-4807-A6E8-6AAC02DDA823}" dt="2017-09-17T17:30:54.059" v="487" actId="1076"/>
        <pc:sldMkLst>
          <pc:docMk/>
          <pc:sldMk cId="3959121679" sldId="605"/>
        </pc:sldMkLst>
        <pc:spChg chg="mod">
          <ac:chgData name="Michael Bailit" userId="6e5c4604-85bf-41ef-8e97-4724b7d56589" providerId="ADAL" clId="{367A9F81-ACC4-4807-A6E8-6AAC02DDA823}" dt="2017-09-17T17:30:30.369" v="485" actId="20577"/>
          <ac:spMkLst>
            <pc:docMk/>
            <pc:sldMk cId="3959121679" sldId="605"/>
            <ac:spMk id="3" creationId="{00000000-0000-0000-0000-000000000000}"/>
          </ac:spMkLst>
        </pc:spChg>
        <pc:spChg chg="mod">
          <ac:chgData name="Michael Bailit" userId="6e5c4604-85bf-41ef-8e97-4724b7d56589" providerId="ADAL" clId="{367A9F81-ACC4-4807-A6E8-6AAC02DDA823}" dt="2017-09-17T17:30:54.059" v="487" actId="1076"/>
          <ac:spMkLst>
            <pc:docMk/>
            <pc:sldMk cId="3959121679" sldId="605"/>
            <ac:spMk id="4" creationId="{00000000-0000-0000-0000-000000000000}"/>
          </ac:spMkLst>
        </pc:spChg>
      </pc:sldChg>
      <pc:sldChg chg="modSp">
        <pc:chgData name="Michael Bailit" userId="6e5c4604-85bf-41ef-8e97-4724b7d56589" providerId="ADAL" clId="{367A9F81-ACC4-4807-A6E8-6AAC02DDA823}" dt="2017-09-18T22:31:07.911" v="594" actId="20577"/>
        <pc:sldMkLst>
          <pc:docMk/>
          <pc:sldMk cId="818865123" sldId="629"/>
        </pc:sldMkLst>
        <pc:spChg chg="mod">
          <ac:chgData name="Michael Bailit" userId="6e5c4604-85bf-41ef-8e97-4724b7d56589" providerId="ADAL" clId="{367A9F81-ACC4-4807-A6E8-6AAC02DDA823}" dt="2017-09-18T22:31:07.911" v="594" actId="20577"/>
          <ac:spMkLst>
            <pc:docMk/>
            <pc:sldMk cId="818865123" sldId="629"/>
            <ac:spMk id="4" creationId="{00000000-0000-0000-0000-000000000000}"/>
          </ac:spMkLst>
        </pc:spChg>
        <pc:spChg chg="mod">
          <ac:chgData name="Michael Bailit" userId="6e5c4604-85bf-41ef-8e97-4724b7d56589" providerId="ADAL" clId="{367A9F81-ACC4-4807-A6E8-6AAC02DDA823}" dt="2017-09-18T22:29:19.707" v="564" actId="1076"/>
          <ac:spMkLst>
            <pc:docMk/>
            <pc:sldMk cId="818865123" sldId="629"/>
            <ac:spMk id="6" creationId="{00000000-0000-0000-0000-000000000000}"/>
          </ac:spMkLst>
        </pc:spChg>
        <pc:spChg chg="mod">
          <ac:chgData name="Michael Bailit" userId="6e5c4604-85bf-41ef-8e97-4724b7d56589" providerId="ADAL" clId="{367A9F81-ACC4-4807-A6E8-6AAC02DDA823}" dt="2017-09-17T16:32:19.420" v="84" actId="1076"/>
          <ac:spMkLst>
            <pc:docMk/>
            <pc:sldMk cId="818865123" sldId="629"/>
            <ac:spMk id="7" creationId="{00000000-0000-0000-0000-000000000000}"/>
          </ac:spMkLst>
        </pc:spChg>
      </pc:sldChg>
      <pc:sldChg chg="modSp">
        <pc:chgData name="Michael Bailit" userId="6e5c4604-85bf-41ef-8e97-4724b7d56589" providerId="ADAL" clId="{367A9F81-ACC4-4807-A6E8-6AAC02DDA823}" dt="2017-09-18T22:35:57.489" v="631" actId="20577"/>
        <pc:sldMkLst>
          <pc:docMk/>
          <pc:sldMk cId="1010458962" sldId="642"/>
        </pc:sldMkLst>
        <pc:spChg chg="mod">
          <ac:chgData name="Michael Bailit" userId="6e5c4604-85bf-41ef-8e97-4724b7d56589" providerId="ADAL" clId="{367A9F81-ACC4-4807-A6E8-6AAC02DDA823}" dt="2017-09-18T22:35:57.489" v="631" actId="20577"/>
          <ac:spMkLst>
            <pc:docMk/>
            <pc:sldMk cId="1010458962" sldId="642"/>
            <ac:spMk id="6" creationId="{00000000-0000-0000-0000-000000000000}"/>
          </ac:spMkLst>
        </pc:spChg>
      </pc:sldChg>
      <pc:sldChg chg="modSp">
        <pc:chgData name="Michael Bailit" userId="6e5c4604-85bf-41ef-8e97-4724b7d56589" providerId="ADAL" clId="{367A9F81-ACC4-4807-A6E8-6AAC02DDA823}" dt="2017-09-18T22:41:45.824" v="645" actId="20577"/>
        <pc:sldMkLst>
          <pc:docMk/>
          <pc:sldMk cId="2386394798" sldId="644"/>
        </pc:sldMkLst>
        <pc:spChg chg="mod">
          <ac:chgData name="Michael Bailit" userId="6e5c4604-85bf-41ef-8e97-4724b7d56589" providerId="ADAL" clId="{367A9F81-ACC4-4807-A6E8-6AAC02DDA823}" dt="2017-09-17T17:12:42.462" v="126" actId="113"/>
          <ac:spMkLst>
            <pc:docMk/>
            <pc:sldMk cId="2386394798" sldId="644"/>
            <ac:spMk id="6" creationId="{00000000-0000-0000-0000-000000000000}"/>
          </ac:spMkLst>
        </pc:spChg>
        <pc:spChg chg="mod">
          <ac:chgData name="Michael Bailit" userId="6e5c4604-85bf-41ef-8e97-4724b7d56589" providerId="ADAL" clId="{367A9F81-ACC4-4807-A6E8-6AAC02DDA823}" dt="2017-09-18T22:41:45.824" v="645" actId="20577"/>
          <ac:spMkLst>
            <pc:docMk/>
            <pc:sldMk cId="2386394798" sldId="644"/>
            <ac:spMk id="9" creationId="{00000000-0000-0000-0000-000000000000}"/>
          </ac:spMkLst>
        </pc:spChg>
      </pc:sldChg>
      <pc:sldChg chg="delSp modSp">
        <pc:chgData name="Michael Bailit" userId="6e5c4604-85bf-41ef-8e97-4724b7d56589" providerId="ADAL" clId="{367A9F81-ACC4-4807-A6E8-6AAC02DDA823}" dt="2017-09-18T22:48:13.620" v="940" actId="20577"/>
        <pc:sldMkLst>
          <pc:docMk/>
          <pc:sldMk cId="290413386" sldId="645"/>
        </pc:sldMkLst>
        <pc:spChg chg="mod">
          <ac:chgData name="Michael Bailit" userId="6e5c4604-85bf-41ef-8e97-4724b7d56589" providerId="ADAL" clId="{367A9F81-ACC4-4807-A6E8-6AAC02DDA823}" dt="2017-09-18T22:48:13.620" v="940" actId="20577"/>
          <ac:spMkLst>
            <pc:docMk/>
            <pc:sldMk cId="290413386" sldId="645"/>
            <ac:spMk id="6" creationId="{00000000-0000-0000-0000-000000000000}"/>
          </ac:spMkLst>
        </pc:spChg>
        <pc:spChg chg="del mod">
          <ac:chgData name="Michael Bailit" userId="6e5c4604-85bf-41ef-8e97-4724b7d56589" providerId="ADAL" clId="{367A9F81-ACC4-4807-A6E8-6AAC02DDA823}" dt="2017-09-18T22:43:20.185" v="649" actId="20577"/>
          <ac:spMkLst>
            <pc:docMk/>
            <pc:sldMk cId="290413386" sldId="645"/>
            <ac:spMk id="10" creationId="{00000000-0000-0000-0000-000000000000}"/>
          </ac:spMkLst>
        </pc:spChg>
      </pc:sldChg>
      <pc:sldChg chg="modSp">
        <pc:chgData name="Michael Bailit" userId="6e5c4604-85bf-41ef-8e97-4724b7d56589" providerId="ADAL" clId="{367A9F81-ACC4-4807-A6E8-6AAC02DDA823}" dt="2017-09-17T17:38:01.582" v="535" actId="20577"/>
        <pc:sldMkLst>
          <pc:docMk/>
          <pc:sldMk cId="3931330516" sldId="646"/>
        </pc:sldMkLst>
        <pc:spChg chg="mod">
          <ac:chgData name="Michael Bailit" userId="6e5c4604-85bf-41ef-8e97-4724b7d56589" providerId="ADAL" clId="{367A9F81-ACC4-4807-A6E8-6AAC02DDA823}" dt="2017-09-17T17:38:01.582" v="535" actId="20577"/>
          <ac:spMkLst>
            <pc:docMk/>
            <pc:sldMk cId="3931330516" sldId="646"/>
            <ac:spMk id="2" creationId="{00000000-0000-0000-0000-000000000000}"/>
          </ac:spMkLst>
        </pc:spChg>
        <pc:spChg chg="mod">
          <ac:chgData name="Michael Bailit" userId="6e5c4604-85bf-41ef-8e97-4724b7d56589" providerId="ADAL" clId="{367A9F81-ACC4-4807-A6E8-6AAC02DDA823}" dt="2017-09-17T17:22:21.828" v="343" actId="1076"/>
          <ac:spMkLst>
            <pc:docMk/>
            <pc:sldMk cId="3931330516" sldId="646"/>
            <ac:spMk id="4" creationId="{00000000-0000-0000-0000-000000000000}"/>
          </ac:spMkLst>
        </pc:spChg>
        <pc:graphicFrameChg chg="modGraphic">
          <ac:chgData name="Michael Bailit" userId="6e5c4604-85bf-41ef-8e97-4724b7d56589" providerId="ADAL" clId="{367A9F81-ACC4-4807-A6E8-6AAC02DDA823}" dt="2017-09-17T17:21:28.694" v="342" actId="20577"/>
          <ac:graphicFrameMkLst>
            <pc:docMk/>
            <pc:sldMk cId="3931330516" sldId="646"/>
            <ac:graphicFrameMk id="7" creationId="{00000000-0000-0000-0000-000000000000}"/>
          </ac:graphicFrameMkLst>
        </pc:graphicFrameChg>
      </pc:sldChg>
      <pc:sldChg chg="modSp">
        <pc:chgData name="Michael Bailit" userId="6e5c4604-85bf-41ef-8e97-4724b7d56589" providerId="ADAL" clId="{367A9F81-ACC4-4807-A6E8-6AAC02DDA823}" dt="2017-09-17T17:38:16.205" v="554" actId="20577"/>
        <pc:sldMkLst>
          <pc:docMk/>
          <pc:sldMk cId="514597031" sldId="647"/>
        </pc:sldMkLst>
        <pc:spChg chg="mod">
          <ac:chgData name="Michael Bailit" userId="6e5c4604-85bf-41ef-8e97-4724b7d56589" providerId="ADAL" clId="{367A9F81-ACC4-4807-A6E8-6AAC02DDA823}" dt="2017-09-17T17:38:16.205" v="554" actId="20577"/>
          <ac:spMkLst>
            <pc:docMk/>
            <pc:sldMk cId="514597031" sldId="647"/>
            <ac:spMk id="2" creationId="{00000000-0000-0000-0000-000000000000}"/>
          </ac:spMkLst>
        </pc:spChg>
        <pc:spChg chg="mod">
          <ac:chgData name="Michael Bailit" userId="6e5c4604-85bf-41ef-8e97-4724b7d56589" providerId="ADAL" clId="{367A9F81-ACC4-4807-A6E8-6AAC02DDA823}" dt="2017-09-17T17:22:28.515" v="344" actId="1076"/>
          <ac:spMkLst>
            <pc:docMk/>
            <pc:sldMk cId="514597031" sldId="647"/>
            <ac:spMk id="4" creationId="{00000000-0000-0000-0000-000000000000}"/>
          </ac:spMkLst>
        </pc:spChg>
      </pc:sldChg>
      <pc:sldChg chg="modSp">
        <pc:chgData name="Michael Bailit" userId="6e5c4604-85bf-41ef-8e97-4724b7d56589" providerId="ADAL" clId="{367A9F81-ACC4-4807-A6E8-6AAC02DDA823}" dt="2017-09-17T17:26:11.143" v="466" actId="1076"/>
        <pc:sldMkLst>
          <pc:docMk/>
          <pc:sldMk cId="2859233109" sldId="648"/>
        </pc:sldMkLst>
        <pc:spChg chg="mod">
          <ac:chgData name="Michael Bailit" userId="6e5c4604-85bf-41ef-8e97-4724b7d56589" providerId="ADAL" clId="{367A9F81-ACC4-4807-A6E8-6AAC02DDA823}" dt="2017-09-17T17:26:11.143" v="466" actId="1076"/>
          <ac:spMkLst>
            <pc:docMk/>
            <pc:sldMk cId="2859233109" sldId="648"/>
            <ac:spMk id="6" creationId="{00000000-0000-0000-0000-000000000000}"/>
          </ac:spMkLst>
        </pc:spChg>
      </pc:sldChg>
      <pc:sldChg chg="modSp">
        <pc:chgData name="Michael Bailit" userId="6e5c4604-85bf-41ef-8e97-4724b7d56589" providerId="ADAL" clId="{367A9F81-ACC4-4807-A6E8-6AAC02DDA823}" dt="2017-09-17T17:37:35.223" v="506" actId="20577"/>
        <pc:sldMkLst>
          <pc:docMk/>
          <pc:sldMk cId="4050578290" sldId="649"/>
        </pc:sldMkLst>
        <pc:spChg chg="mod">
          <ac:chgData name="Michael Bailit" userId="6e5c4604-85bf-41ef-8e97-4724b7d56589" providerId="ADAL" clId="{367A9F81-ACC4-4807-A6E8-6AAC02DDA823}" dt="2017-09-17T17:37:35.223" v="506" actId="20577"/>
          <ac:spMkLst>
            <pc:docMk/>
            <pc:sldMk cId="4050578290" sldId="649"/>
            <ac:spMk id="2" creationId="{00000000-0000-0000-0000-000000000000}"/>
          </ac:spMkLst>
        </pc:spChg>
        <pc:spChg chg="mod">
          <ac:chgData name="Michael Bailit" userId="6e5c4604-85bf-41ef-8e97-4724b7d56589" providerId="ADAL" clId="{367A9F81-ACC4-4807-A6E8-6AAC02DDA823}" dt="2017-09-17T17:26:17.519" v="467" actId="1076"/>
          <ac:spMkLst>
            <pc:docMk/>
            <pc:sldMk cId="4050578290" sldId="649"/>
            <ac:spMk id="4" creationId="{00000000-0000-0000-0000-000000000000}"/>
          </ac:spMkLst>
        </pc:spChg>
      </pc:sldChg>
      <pc:sldChg chg="modSp">
        <pc:chgData name="Michael Bailit" userId="6e5c4604-85bf-41ef-8e97-4724b7d56589" providerId="ADAL" clId="{367A9F81-ACC4-4807-A6E8-6AAC02DDA823}" dt="2017-09-17T17:26:43.195" v="471" actId="1076"/>
        <pc:sldMkLst>
          <pc:docMk/>
          <pc:sldMk cId="3015707253" sldId="650"/>
        </pc:sldMkLst>
        <pc:spChg chg="mod">
          <ac:chgData name="Michael Bailit" userId="6e5c4604-85bf-41ef-8e97-4724b7d56589" providerId="ADAL" clId="{367A9F81-ACC4-4807-A6E8-6AAC02DDA823}" dt="2017-09-17T17:26:43.195" v="471" actId="1076"/>
          <ac:spMkLst>
            <pc:docMk/>
            <pc:sldMk cId="3015707253" sldId="650"/>
            <ac:spMk id="4" creationId="{00000000-0000-0000-0000-000000000000}"/>
          </ac:spMkLst>
        </pc:spChg>
      </pc:sldChg>
      <pc:sldChg chg="modSp">
        <pc:chgData name="Michael Bailit" userId="6e5c4604-85bf-41ef-8e97-4724b7d56589" providerId="ADAL" clId="{367A9F81-ACC4-4807-A6E8-6AAC02DDA823}" dt="2017-09-17T17:26:23.564" v="468" actId="1076"/>
        <pc:sldMkLst>
          <pc:docMk/>
          <pc:sldMk cId="2974389451" sldId="651"/>
        </pc:sldMkLst>
        <pc:spChg chg="mod">
          <ac:chgData name="Michael Bailit" userId="6e5c4604-85bf-41ef-8e97-4724b7d56589" providerId="ADAL" clId="{367A9F81-ACC4-4807-A6E8-6AAC02DDA823}" dt="2017-09-17T17:26:23.564" v="468" actId="1076"/>
          <ac:spMkLst>
            <pc:docMk/>
            <pc:sldMk cId="2974389451" sldId="651"/>
            <ac:spMk id="5" creationId="{00000000-0000-0000-0000-000000000000}"/>
          </ac:spMkLst>
        </pc:spChg>
      </pc:sldChg>
      <pc:sldChg chg="modSp">
        <pc:chgData name="Michael Bailit" userId="6e5c4604-85bf-41ef-8e97-4724b7d56589" providerId="ADAL" clId="{367A9F81-ACC4-4807-A6E8-6AAC02DDA823}" dt="2017-09-17T17:26:29.232" v="469" actId="1076"/>
        <pc:sldMkLst>
          <pc:docMk/>
          <pc:sldMk cId="1507278417" sldId="652"/>
        </pc:sldMkLst>
        <pc:spChg chg="mod">
          <ac:chgData name="Michael Bailit" userId="6e5c4604-85bf-41ef-8e97-4724b7d56589" providerId="ADAL" clId="{367A9F81-ACC4-4807-A6E8-6AAC02DDA823}" dt="2017-09-17T17:26:29.232" v="469" actId="1076"/>
          <ac:spMkLst>
            <pc:docMk/>
            <pc:sldMk cId="1507278417" sldId="652"/>
            <ac:spMk id="5" creationId="{00000000-0000-0000-0000-000000000000}"/>
          </ac:spMkLst>
        </pc:spChg>
      </pc:sldChg>
      <pc:sldChg chg="modSp">
        <pc:chgData name="Michael Bailit" userId="6e5c4604-85bf-41ef-8e97-4724b7d56589" providerId="ADAL" clId="{367A9F81-ACC4-4807-A6E8-6AAC02DDA823}" dt="2017-09-17T17:26:37.821" v="470" actId="1076"/>
        <pc:sldMkLst>
          <pc:docMk/>
          <pc:sldMk cId="2576154422" sldId="656"/>
        </pc:sldMkLst>
        <pc:spChg chg="mod">
          <ac:chgData name="Michael Bailit" userId="6e5c4604-85bf-41ef-8e97-4724b7d56589" providerId="ADAL" clId="{367A9F81-ACC4-4807-A6E8-6AAC02DDA823}" dt="2017-09-17T17:26:37.821" v="470" actId="1076"/>
          <ac:spMkLst>
            <pc:docMk/>
            <pc:sldMk cId="2576154422" sldId="656"/>
            <ac:spMk id="4" creationId="{00000000-0000-0000-0000-000000000000}"/>
          </ac:spMkLst>
        </pc:spChg>
      </pc:sldChg>
      <pc:sldChg chg="modSp">
        <pc:chgData name="Michael Bailit" userId="6e5c4604-85bf-41ef-8e97-4724b7d56589" providerId="ADAL" clId="{367A9F81-ACC4-4807-A6E8-6AAC02DDA823}" dt="2017-09-18T22:49:08.241" v="976" actId="20577"/>
        <pc:sldMkLst>
          <pc:docMk/>
          <pc:sldMk cId="1771732389" sldId="665"/>
        </pc:sldMkLst>
        <pc:spChg chg="mod">
          <ac:chgData name="Michael Bailit" userId="6e5c4604-85bf-41ef-8e97-4724b7d56589" providerId="ADAL" clId="{367A9F81-ACC4-4807-A6E8-6AAC02DDA823}" dt="2017-09-18T22:49:08.241" v="976" actId="20577"/>
          <ac:spMkLst>
            <pc:docMk/>
            <pc:sldMk cId="1771732389" sldId="665"/>
            <ac:spMk id="4" creationId="{00000000-0000-0000-0000-000000000000}"/>
          </ac:spMkLst>
        </pc:spChg>
      </pc:sldChg>
      <pc:sldChg chg="modSp">
        <pc:chgData name="Michael Bailit" userId="6e5c4604-85bf-41ef-8e97-4724b7d56589" providerId="ADAL" clId="{367A9F81-ACC4-4807-A6E8-6AAC02DDA823}" dt="2017-09-17T17:11:56.519" v="124" actId="113"/>
        <pc:sldMkLst>
          <pc:docMk/>
          <pc:sldMk cId="2091876872" sldId="668"/>
        </pc:sldMkLst>
        <pc:spChg chg="mod">
          <ac:chgData name="Michael Bailit" userId="6e5c4604-85bf-41ef-8e97-4724b7d56589" providerId="ADAL" clId="{367A9F81-ACC4-4807-A6E8-6AAC02DDA823}" dt="2017-09-17T17:11:56.519" v="124" actId="113"/>
          <ac:spMkLst>
            <pc:docMk/>
            <pc:sldMk cId="2091876872" sldId="668"/>
            <ac:spMk id="6" creationId="{00000000-0000-0000-0000-000000000000}"/>
          </ac:spMkLst>
        </pc:spChg>
      </pc:sldChg>
      <pc:sldChg chg="modSp">
        <pc:chgData name="Michael Bailit" userId="6e5c4604-85bf-41ef-8e97-4724b7d56589" providerId="ADAL" clId="{367A9F81-ACC4-4807-A6E8-6AAC02DDA823}" dt="2017-09-18T22:32:01.804" v="628" actId="1076"/>
        <pc:sldMkLst>
          <pc:docMk/>
          <pc:sldMk cId="3885164072" sldId="670"/>
        </pc:sldMkLst>
        <pc:spChg chg="mod">
          <ac:chgData name="Michael Bailit" userId="6e5c4604-85bf-41ef-8e97-4724b7d56589" providerId="ADAL" clId="{367A9F81-ACC4-4807-A6E8-6AAC02DDA823}" dt="2017-09-18T22:32:01.804" v="628" actId="1076"/>
          <ac:spMkLst>
            <pc:docMk/>
            <pc:sldMk cId="3885164072" sldId="670"/>
            <ac:spMk id="4" creationId="{00000000-0000-0000-0000-000000000000}"/>
          </ac:spMkLst>
        </pc:spChg>
        <pc:spChg chg="mod">
          <ac:chgData name="Michael Bailit" userId="6e5c4604-85bf-41ef-8e97-4724b7d56589" providerId="ADAL" clId="{367A9F81-ACC4-4807-A6E8-6AAC02DDA823}" dt="2017-09-18T22:30:52.427" v="576" actId="20577"/>
          <ac:spMkLst>
            <pc:docMk/>
            <pc:sldMk cId="3885164072" sldId="670"/>
            <ac:spMk id="5" creationId="{00000000-0000-0000-0000-000000000000}"/>
          </ac:spMkLst>
        </pc:spChg>
      </pc:sldChg>
    </pc:docChg>
  </pc:docChgLst>
  <pc:docChgLst>
    <pc:chgData name="Michael Bailit" userId="6e5c4604-85bf-41ef-8e97-4724b7d56589" providerId="ADAL" clId="{EDAC1A14-1096-46EC-B990-0E93C6F7D3C6}"/>
    <pc:docChg chg="undo custSel addSld modSld sldOrd">
      <pc:chgData name="Michael Bailit" userId="6e5c4604-85bf-41ef-8e97-4724b7d56589" providerId="ADAL" clId="{EDAC1A14-1096-46EC-B990-0E93C6F7D3C6}" dt="2017-08-07T20:03:58.430" v="1427"/>
      <pc:docMkLst>
        <pc:docMk/>
      </pc:docMkLst>
      <pc:sldChg chg="modSp">
        <pc:chgData name="Michael Bailit" userId="6e5c4604-85bf-41ef-8e97-4724b7d56589" providerId="ADAL" clId="{EDAC1A14-1096-46EC-B990-0E93C6F7D3C6}" dt="2017-08-07T19:11:15.607" v="39" actId="20577"/>
        <pc:sldMkLst>
          <pc:docMk/>
          <pc:sldMk cId="3955493892" sldId="543"/>
        </pc:sldMkLst>
        <pc:spChg chg="mod">
          <ac:chgData name="Michael Bailit" userId="6e5c4604-85bf-41ef-8e97-4724b7d56589" providerId="ADAL" clId="{EDAC1A14-1096-46EC-B990-0E93C6F7D3C6}" dt="2017-08-07T19:11:15.607" v="39" actId="20577"/>
          <ac:spMkLst>
            <pc:docMk/>
            <pc:sldMk cId="3955493892" sldId="543"/>
            <ac:spMk id="3" creationId="{00000000-0000-0000-0000-000000000000}"/>
          </ac:spMkLst>
        </pc:spChg>
      </pc:sldChg>
      <pc:sldChg chg="modSp">
        <pc:chgData name="Michael Bailit" userId="6e5c4604-85bf-41ef-8e97-4724b7d56589" providerId="ADAL" clId="{EDAC1A14-1096-46EC-B990-0E93C6F7D3C6}" dt="2017-08-07T19:12:33.889" v="76" actId="1076"/>
        <pc:sldMkLst>
          <pc:docMk/>
          <pc:sldMk cId="3378586143" sldId="559"/>
        </pc:sldMkLst>
        <pc:spChg chg="mod">
          <ac:chgData name="Michael Bailit" userId="6e5c4604-85bf-41ef-8e97-4724b7d56589" providerId="ADAL" clId="{EDAC1A14-1096-46EC-B990-0E93C6F7D3C6}" dt="2017-08-07T19:12:27.036" v="75" actId="20577"/>
          <ac:spMkLst>
            <pc:docMk/>
            <pc:sldMk cId="3378586143" sldId="559"/>
            <ac:spMk id="3" creationId="{00000000-0000-0000-0000-000000000000}"/>
          </ac:spMkLst>
        </pc:spChg>
        <pc:spChg chg="mod">
          <ac:chgData name="Michael Bailit" userId="6e5c4604-85bf-41ef-8e97-4724b7d56589" providerId="ADAL" clId="{EDAC1A14-1096-46EC-B990-0E93C6F7D3C6}" dt="2017-08-07T19:12:33.889" v="76" actId="1076"/>
          <ac:spMkLst>
            <pc:docMk/>
            <pc:sldMk cId="3378586143" sldId="559"/>
            <ac:spMk id="4" creationId="{00000000-0000-0000-0000-000000000000}"/>
          </ac:spMkLst>
        </pc:spChg>
      </pc:sldChg>
      <pc:sldChg chg="modSp ord">
        <pc:chgData name="Michael Bailit" userId="6e5c4604-85bf-41ef-8e97-4724b7d56589" providerId="ADAL" clId="{EDAC1A14-1096-46EC-B990-0E93C6F7D3C6}" dt="2017-08-07T19:41:41.922" v="1291" actId="14100"/>
        <pc:sldMkLst>
          <pc:docMk/>
          <pc:sldMk cId="2040214131" sldId="561"/>
        </pc:sldMkLst>
        <pc:spChg chg="mod">
          <ac:chgData name="Michael Bailit" userId="6e5c4604-85bf-41ef-8e97-4724b7d56589" providerId="ADAL" clId="{EDAC1A14-1096-46EC-B990-0E93C6F7D3C6}" dt="2017-08-07T19:41:35.616" v="1290" actId="20577"/>
          <ac:spMkLst>
            <pc:docMk/>
            <pc:sldMk cId="2040214131" sldId="561"/>
            <ac:spMk id="3" creationId="{00000000-0000-0000-0000-000000000000}"/>
          </ac:spMkLst>
        </pc:spChg>
        <pc:spChg chg="mod">
          <ac:chgData name="Michael Bailit" userId="6e5c4604-85bf-41ef-8e97-4724b7d56589" providerId="ADAL" clId="{EDAC1A14-1096-46EC-B990-0E93C6F7D3C6}" dt="2017-08-07T19:41:41.922" v="1291" actId="14100"/>
          <ac:spMkLst>
            <pc:docMk/>
            <pc:sldMk cId="2040214131" sldId="561"/>
            <ac:spMk id="4" creationId="{00000000-0000-0000-0000-000000000000}"/>
          </ac:spMkLst>
        </pc:spChg>
      </pc:sldChg>
      <pc:sldChg chg="modSp">
        <pc:chgData name="Michael Bailit" userId="6e5c4604-85bf-41ef-8e97-4724b7d56589" providerId="ADAL" clId="{EDAC1A14-1096-46EC-B990-0E93C6F7D3C6}" dt="2017-08-07T19:48:37.107" v="1391" actId="1076"/>
        <pc:sldMkLst>
          <pc:docMk/>
          <pc:sldMk cId="2954849363" sldId="580"/>
        </pc:sldMkLst>
        <pc:spChg chg="mod">
          <ac:chgData name="Michael Bailit" userId="6e5c4604-85bf-41ef-8e97-4724b7d56589" providerId="ADAL" clId="{EDAC1A14-1096-46EC-B990-0E93C6F7D3C6}" dt="2017-08-07T19:48:27.184" v="1390" actId="20577"/>
          <ac:spMkLst>
            <pc:docMk/>
            <pc:sldMk cId="2954849363" sldId="580"/>
            <ac:spMk id="3" creationId="{00000000-0000-0000-0000-000000000000}"/>
          </ac:spMkLst>
        </pc:spChg>
        <pc:spChg chg="mod">
          <ac:chgData name="Michael Bailit" userId="6e5c4604-85bf-41ef-8e97-4724b7d56589" providerId="ADAL" clId="{EDAC1A14-1096-46EC-B990-0E93C6F7D3C6}" dt="2017-08-07T19:48:37.107" v="1391" actId="1076"/>
          <ac:spMkLst>
            <pc:docMk/>
            <pc:sldMk cId="2954849363" sldId="580"/>
            <ac:spMk id="4" creationId="{00000000-0000-0000-0000-000000000000}"/>
          </ac:spMkLst>
        </pc:spChg>
      </pc:sldChg>
      <pc:sldChg chg="modSp modAnim">
        <pc:chgData name="Michael Bailit" userId="6e5c4604-85bf-41ef-8e97-4724b7d56589" providerId="ADAL" clId="{EDAC1A14-1096-46EC-B990-0E93C6F7D3C6}" dt="2017-08-07T20:03:58.430" v="1427"/>
        <pc:sldMkLst>
          <pc:docMk/>
          <pc:sldMk cId="3484491203" sldId="590"/>
        </pc:sldMkLst>
        <pc:spChg chg="mod">
          <ac:chgData name="Michael Bailit" userId="6e5c4604-85bf-41ef-8e97-4724b7d56589" providerId="ADAL" clId="{EDAC1A14-1096-46EC-B990-0E93C6F7D3C6}" dt="2017-08-07T19:18:04.362" v="230" actId="20577"/>
          <ac:spMkLst>
            <pc:docMk/>
            <pc:sldMk cId="3484491203" sldId="590"/>
            <ac:spMk id="2" creationId="{00000000-0000-0000-0000-000000000000}"/>
          </ac:spMkLst>
        </pc:spChg>
        <pc:spChg chg="mod">
          <ac:chgData name="Michael Bailit" userId="6e5c4604-85bf-41ef-8e97-4724b7d56589" providerId="ADAL" clId="{EDAC1A14-1096-46EC-B990-0E93C6F7D3C6}" dt="2017-08-07T20:03:58.430" v="1427"/>
          <ac:spMkLst>
            <pc:docMk/>
            <pc:sldMk cId="3484491203" sldId="590"/>
            <ac:spMk id="3" creationId="{00000000-0000-0000-0000-000000000000}"/>
          </ac:spMkLst>
        </pc:spChg>
      </pc:sldChg>
      <pc:sldChg chg="modSp modAnim">
        <pc:chgData name="Michael Bailit" userId="6e5c4604-85bf-41ef-8e97-4724b7d56589" providerId="ADAL" clId="{EDAC1A14-1096-46EC-B990-0E93C6F7D3C6}" dt="2017-08-07T19:27:12.012" v="633" actId="1076"/>
        <pc:sldMkLst>
          <pc:docMk/>
          <pc:sldMk cId="3252426055" sldId="591"/>
        </pc:sldMkLst>
        <pc:spChg chg="mod">
          <ac:chgData name="Michael Bailit" userId="6e5c4604-85bf-41ef-8e97-4724b7d56589" providerId="ADAL" clId="{EDAC1A14-1096-46EC-B990-0E93C6F7D3C6}" dt="2017-08-07T19:26:21.718" v="628" actId="1076"/>
          <ac:spMkLst>
            <pc:docMk/>
            <pc:sldMk cId="3252426055" sldId="591"/>
            <ac:spMk id="3" creationId="{00000000-0000-0000-0000-000000000000}"/>
          </ac:spMkLst>
        </pc:spChg>
      </pc:sldChg>
      <pc:sldChg chg="modSp modAnim">
        <pc:chgData name="Michael Bailit" userId="6e5c4604-85bf-41ef-8e97-4724b7d56589" providerId="ADAL" clId="{EDAC1A14-1096-46EC-B990-0E93C6F7D3C6}" dt="2017-08-07T19:27:38.111" v="635" actId="1076"/>
        <pc:sldMkLst>
          <pc:docMk/>
          <pc:sldMk cId="3292094603" sldId="592"/>
        </pc:sldMkLst>
        <pc:spChg chg="mod">
          <ac:chgData name="Michael Bailit" userId="6e5c4604-85bf-41ef-8e97-4724b7d56589" providerId="ADAL" clId="{EDAC1A14-1096-46EC-B990-0E93C6F7D3C6}" dt="2017-08-07T19:26:40.202" v="631" actId="255"/>
          <ac:spMkLst>
            <pc:docMk/>
            <pc:sldMk cId="3292094603" sldId="592"/>
            <ac:spMk id="3" creationId="{00000000-0000-0000-0000-000000000000}"/>
          </ac:spMkLst>
        </pc:spChg>
      </pc:sldChg>
      <pc:sldChg chg="modSp modAnim">
        <pc:chgData name="Michael Bailit" userId="6e5c4604-85bf-41ef-8e97-4724b7d56589" providerId="ADAL" clId="{EDAC1A14-1096-46EC-B990-0E93C6F7D3C6}" dt="2017-08-07T19:29:13.690" v="636" actId="1076"/>
        <pc:sldMkLst>
          <pc:docMk/>
          <pc:sldMk cId="277409424" sldId="593"/>
        </pc:sldMkLst>
        <pc:spChg chg="mod">
          <ac:chgData name="Michael Bailit" userId="6e5c4604-85bf-41ef-8e97-4724b7d56589" providerId="ADAL" clId="{EDAC1A14-1096-46EC-B990-0E93C6F7D3C6}" dt="2017-08-07T19:17:21.879" v="212" actId="20577"/>
          <ac:spMkLst>
            <pc:docMk/>
            <pc:sldMk cId="277409424" sldId="593"/>
            <ac:spMk id="3" creationId="{00000000-0000-0000-0000-000000000000}"/>
          </ac:spMkLst>
        </pc:spChg>
      </pc:sldChg>
      <pc:sldChg chg="modSp">
        <pc:chgData name="Michael Bailit" userId="6e5c4604-85bf-41ef-8e97-4724b7d56589" providerId="ADAL" clId="{EDAC1A14-1096-46EC-B990-0E93C6F7D3C6}" dt="2017-08-07T19:48:02.042" v="1362" actId="20577"/>
        <pc:sldMkLst>
          <pc:docMk/>
          <pc:sldMk cId="250104446" sldId="602"/>
        </pc:sldMkLst>
        <pc:graphicFrameChg chg="modGraphic">
          <ac:chgData name="Michael Bailit" userId="6e5c4604-85bf-41ef-8e97-4724b7d56589" providerId="ADAL" clId="{EDAC1A14-1096-46EC-B990-0E93C6F7D3C6}" dt="2017-08-07T19:48:02.042" v="1362" actId="20577"/>
          <ac:graphicFrameMkLst>
            <pc:docMk/>
            <pc:sldMk cId="250104446" sldId="602"/>
            <ac:graphicFrameMk id="7" creationId="{00000000-0000-0000-0000-000000000000}"/>
          </ac:graphicFrameMkLst>
        </pc:graphicFrameChg>
      </pc:sldChg>
      <pc:sldChg chg="modSp">
        <pc:chgData name="Michael Bailit" userId="6e5c4604-85bf-41ef-8e97-4724b7d56589" providerId="ADAL" clId="{EDAC1A14-1096-46EC-B990-0E93C6F7D3C6}" dt="2017-08-07T19:42:28.995" v="1333" actId="6549"/>
        <pc:sldMkLst>
          <pc:docMk/>
          <pc:sldMk cId="2940960778" sldId="604"/>
        </pc:sldMkLst>
        <pc:spChg chg="mod">
          <ac:chgData name="Michael Bailit" userId="6e5c4604-85bf-41ef-8e97-4724b7d56589" providerId="ADAL" clId="{EDAC1A14-1096-46EC-B990-0E93C6F7D3C6}" dt="2017-08-07T19:42:28.995" v="1333" actId="6549"/>
          <ac:spMkLst>
            <pc:docMk/>
            <pc:sldMk cId="2940960778" sldId="604"/>
            <ac:spMk id="3" creationId="{00000000-0000-0000-0000-000000000000}"/>
          </ac:spMkLst>
        </pc:spChg>
        <pc:spChg chg="mod">
          <ac:chgData name="Michael Bailit" userId="6e5c4604-85bf-41ef-8e97-4724b7d56589" providerId="ADAL" clId="{EDAC1A14-1096-46EC-B990-0E93C6F7D3C6}" dt="2017-08-07T19:42:15.822" v="1329" actId="14100"/>
          <ac:spMkLst>
            <pc:docMk/>
            <pc:sldMk cId="2940960778" sldId="604"/>
            <ac:spMk id="4" creationId="{00000000-0000-0000-0000-000000000000}"/>
          </ac:spMkLst>
        </pc:spChg>
      </pc:sldChg>
      <pc:sldChg chg="modSp">
        <pc:chgData name="Michael Bailit" userId="6e5c4604-85bf-41ef-8e97-4724b7d56589" providerId="ADAL" clId="{EDAC1A14-1096-46EC-B990-0E93C6F7D3C6}" dt="2017-08-07T19:43:32.178" v="1358" actId="1076"/>
        <pc:sldMkLst>
          <pc:docMk/>
          <pc:sldMk cId="3959121679" sldId="605"/>
        </pc:sldMkLst>
        <pc:spChg chg="mod">
          <ac:chgData name="Michael Bailit" userId="6e5c4604-85bf-41ef-8e97-4724b7d56589" providerId="ADAL" clId="{EDAC1A14-1096-46EC-B990-0E93C6F7D3C6}" dt="2017-08-07T19:43:03.382" v="1355" actId="20577"/>
          <ac:spMkLst>
            <pc:docMk/>
            <pc:sldMk cId="3959121679" sldId="605"/>
            <ac:spMk id="3" creationId="{00000000-0000-0000-0000-000000000000}"/>
          </ac:spMkLst>
        </pc:spChg>
        <pc:spChg chg="mod">
          <ac:chgData name="Michael Bailit" userId="6e5c4604-85bf-41ef-8e97-4724b7d56589" providerId="ADAL" clId="{EDAC1A14-1096-46EC-B990-0E93C6F7D3C6}" dt="2017-08-07T19:43:32.178" v="1358" actId="1076"/>
          <ac:spMkLst>
            <pc:docMk/>
            <pc:sldMk cId="3959121679" sldId="605"/>
            <ac:spMk id="4" creationId="{00000000-0000-0000-0000-000000000000}"/>
          </ac:spMkLst>
        </pc:spChg>
      </pc:sldChg>
      <pc:sldChg chg="addSp delSp modSp add modAnim">
        <pc:chgData name="Michael Bailit" userId="6e5c4604-85bf-41ef-8e97-4724b7d56589" providerId="ADAL" clId="{EDAC1A14-1096-46EC-B990-0E93C6F7D3C6}" dt="2017-08-07T19:27:00.718" v="632" actId="1076"/>
        <pc:sldMkLst>
          <pc:docMk/>
          <pc:sldMk cId="521425949" sldId="606"/>
        </pc:sldMkLst>
        <pc:spChg chg="del">
          <ac:chgData name="Michael Bailit" userId="6e5c4604-85bf-41ef-8e97-4724b7d56589" providerId="ADAL" clId="{EDAC1A14-1096-46EC-B990-0E93C6F7D3C6}" dt="2017-08-07T19:17:48.820" v="214" actId="255"/>
          <ac:spMkLst>
            <pc:docMk/>
            <pc:sldMk cId="521425949" sldId="606"/>
            <ac:spMk id="2" creationId="{4C043F09-A8CA-4F39-A920-55F66F0F93DD}"/>
          </ac:spMkLst>
        </pc:spChg>
        <pc:spChg chg="del">
          <ac:chgData name="Michael Bailit" userId="6e5c4604-85bf-41ef-8e97-4724b7d56589" providerId="ADAL" clId="{EDAC1A14-1096-46EC-B990-0E93C6F7D3C6}" dt="2017-08-07T19:17:48.820" v="214" actId="255"/>
          <ac:spMkLst>
            <pc:docMk/>
            <pc:sldMk cId="521425949" sldId="606"/>
            <ac:spMk id="3" creationId="{155C5A90-2E40-42F7-9543-7A9C24D5B516}"/>
          </ac:spMkLst>
        </pc:spChg>
        <pc:spChg chg="del">
          <ac:chgData name="Michael Bailit" userId="6e5c4604-85bf-41ef-8e97-4724b7d56589" providerId="ADAL" clId="{EDAC1A14-1096-46EC-B990-0E93C6F7D3C6}" dt="2017-08-07T19:17:48.820" v="214" actId="255"/>
          <ac:spMkLst>
            <pc:docMk/>
            <pc:sldMk cId="521425949" sldId="606"/>
            <ac:spMk id="4" creationId="{DE824E0D-490D-498F-9ADE-46E55B251C23}"/>
          </ac:spMkLst>
        </pc:spChg>
        <pc:spChg chg="add mod">
          <ac:chgData name="Michael Bailit" userId="6e5c4604-85bf-41ef-8e97-4724b7d56589" providerId="ADAL" clId="{EDAC1A14-1096-46EC-B990-0E93C6F7D3C6}" dt="2017-08-07T19:25:47.953" v="623" actId="255"/>
          <ac:spMkLst>
            <pc:docMk/>
            <pc:sldMk cId="521425949" sldId="606"/>
            <ac:spMk id="5" creationId="{D0269A5D-C25B-49B0-A94D-C269EF110CBA}"/>
          </ac:spMkLst>
        </pc:spChg>
        <pc:spChg chg="add mod">
          <ac:chgData name="Michael Bailit" userId="6e5c4604-85bf-41ef-8e97-4724b7d56589" providerId="ADAL" clId="{EDAC1A14-1096-46EC-B990-0E93C6F7D3C6}" dt="2017-08-07T19:26:10.525" v="627" actId="255"/>
          <ac:spMkLst>
            <pc:docMk/>
            <pc:sldMk cId="521425949" sldId="606"/>
            <ac:spMk id="6" creationId="{00632C9F-7E79-419A-A362-AC549FB1024F}"/>
          </ac:spMkLst>
        </pc:spChg>
      </pc:sldChg>
      <pc:sldChg chg="addSp delSp modSp add">
        <pc:chgData name="Michael Bailit" userId="6e5c4604-85bf-41ef-8e97-4724b7d56589" providerId="ADAL" clId="{EDAC1A14-1096-46EC-B990-0E93C6F7D3C6}" dt="2017-08-07T19:40:23.152" v="1262" actId="20577"/>
        <pc:sldMkLst>
          <pc:docMk/>
          <pc:sldMk cId="3689869915" sldId="607"/>
        </pc:sldMkLst>
        <pc:spChg chg="del">
          <ac:chgData name="Michael Bailit" userId="6e5c4604-85bf-41ef-8e97-4724b7d56589" providerId="ADAL" clId="{EDAC1A14-1096-46EC-B990-0E93C6F7D3C6}" dt="2017-08-07T19:30:24.968" v="683" actId="20577"/>
          <ac:spMkLst>
            <pc:docMk/>
            <pc:sldMk cId="3689869915" sldId="607"/>
            <ac:spMk id="2" creationId="{3DA96A0D-ABB1-4AC8-818F-E384FF0663FA}"/>
          </ac:spMkLst>
        </pc:spChg>
        <pc:spChg chg="del">
          <ac:chgData name="Michael Bailit" userId="6e5c4604-85bf-41ef-8e97-4724b7d56589" providerId="ADAL" clId="{EDAC1A14-1096-46EC-B990-0E93C6F7D3C6}" dt="2017-08-07T19:30:24.968" v="683" actId="20577"/>
          <ac:spMkLst>
            <pc:docMk/>
            <pc:sldMk cId="3689869915" sldId="607"/>
            <ac:spMk id="3" creationId="{50EAACBC-D023-40FB-81F0-C613E10FA4CD}"/>
          </ac:spMkLst>
        </pc:spChg>
        <pc:spChg chg="del">
          <ac:chgData name="Michael Bailit" userId="6e5c4604-85bf-41ef-8e97-4724b7d56589" providerId="ADAL" clId="{EDAC1A14-1096-46EC-B990-0E93C6F7D3C6}" dt="2017-08-07T19:30:24.968" v="683" actId="20577"/>
          <ac:spMkLst>
            <pc:docMk/>
            <pc:sldMk cId="3689869915" sldId="607"/>
            <ac:spMk id="4" creationId="{18EFCE78-DFCF-482C-9EEB-76F1E8C081B9}"/>
          </ac:spMkLst>
        </pc:spChg>
        <pc:spChg chg="add mod">
          <ac:chgData name="Michael Bailit" userId="6e5c4604-85bf-41ef-8e97-4724b7d56589" providerId="ADAL" clId="{EDAC1A14-1096-46EC-B990-0E93C6F7D3C6}" dt="2017-08-07T19:30:35.132" v="703" actId="20577"/>
          <ac:spMkLst>
            <pc:docMk/>
            <pc:sldMk cId="3689869915" sldId="607"/>
            <ac:spMk id="5" creationId="{BCBAAF37-B6DD-47A0-B0BC-7064A10026A7}"/>
          </ac:spMkLst>
        </pc:spChg>
        <pc:spChg chg="add mod">
          <ac:chgData name="Michael Bailit" userId="6e5c4604-85bf-41ef-8e97-4724b7d56589" providerId="ADAL" clId="{EDAC1A14-1096-46EC-B990-0E93C6F7D3C6}" dt="2017-08-07T19:40:23.152" v="1262" actId="20577"/>
          <ac:spMkLst>
            <pc:docMk/>
            <pc:sldMk cId="3689869915" sldId="607"/>
            <ac:spMk id="6" creationId="{C2711F72-906F-442B-B6E4-5D0CE4229743}"/>
          </ac:spMkLst>
        </pc:spChg>
      </pc:sldChg>
    </pc:docChg>
  </pc:docChgLst>
  <pc:docChgLst>
    <pc:chgData name="Michael Bailit" userId="6e5c4604-85bf-41ef-8e97-4724b7d56589" providerId="ADAL" clId="{11E410A6-2B77-4953-BA27-20F8FAE914DD}"/>
    <pc:docChg chg="undo custSel modSld">
      <pc:chgData name="Michael Bailit" userId="6e5c4604-85bf-41ef-8e97-4724b7d56589" providerId="ADAL" clId="{11E410A6-2B77-4953-BA27-20F8FAE914DD}" dt="2017-09-22T18:55:10.560" v="230" actId="20577"/>
      <pc:docMkLst>
        <pc:docMk/>
      </pc:docMkLst>
      <pc:sldChg chg="modSp">
        <pc:chgData name="Michael Bailit" userId="6e5c4604-85bf-41ef-8e97-4724b7d56589" providerId="ADAL" clId="{11E410A6-2B77-4953-BA27-20F8FAE914DD}" dt="2017-09-22T12:09:53.788" v="1" actId="20577"/>
        <pc:sldMkLst>
          <pc:docMk/>
          <pc:sldMk cId="818865123" sldId="629"/>
        </pc:sldMkLst>
        <pc:spChg chg="mod">
          <ac:chgData name="Michael Bailit" userId="6e5c4604-85bf-41ef-8e97-4724b7d56589" providerId="ADAL" clId="{11E410A6-2B77-4953-BA27-20F8FAE914DD}" dt="2017-09-22T12:09:53.788" v="1" actId="20577"/>
          <ac:spMkLst>
            <pc:docMk/>
            <pc:sldMk cId="818865123" sldId="629"/>
            <ac:spMk id="6" creationId="{00000000-0000-0000-0000-000000000000}"/>
          </ac:spMkLst>
        </pc:spChg>
      </pc:sldChg>
      <pc:sldChg chg="modSp">
        <pc:chgData name="Michael Bailit" userId="6e5c4604-85bf-41ef-8e97-4724b7d56589" providerId="ADAL" clId="{11E410A6-2B77-4953-BA27-20F8FAE914DD}" dt="2017-09-22T12:13:12.701" v="13" actId="14100"/>
        <pc:sldMkLst>
          <pc:docMk/>
          <pc:sldMk cId="3304466274" sldId="643"/>
        </pc:sldMkLst>
        <pc:spChg chg="mod">
          <ac:chgData name="Michael Bailit" userId="6e5c4604-85bf-41ef-8e97-4724b7d56589" providerId="ADAL" clId="{11E410A6-2B77-4953-BA27-20F8FAE914DD}" dt="2017-09-22T12:13:12.701" v="13" actId="14100"/>
          <ac:spMkLst>
            <pc:docMk/>
            <pc:sldMk cId="3304466274" sldId="643"/>
            <ac:spMk id="2" creationId="{00000000-0000-0000-0000-000000000000}"/>
          </ac:spMkLst>
        </pc:spChg>
        <pc:spChg chg="mod">
          <ac:chgData name="Michael Bailit" userId="6e5c4604-85bf-41ef-8e97-4724b7d56589" providerId="ADAL" clId="{11E410A6-2B77-4953-BA27-20F8FAE914DD}" dt="2017-09-22T12:12:52.558" v="11" actId="20577"/>
          <ac:spMkLst>
            <pc:docMk/>
            <pc:sldMk cId="3304466274" sldId="643"/>
            <ac:spMk id="6" creationId="{00000000-0000-0000-0000-000000000000}"/>
          </ac:spMkLst>
        </pc:spChg>
      </pc:sldChg>
      <pc:sldChg chg="modSp">
        <pc:chgData name="Michael Bailit" userId="6e5c4604-85bf-41ef-8e97-4724b7d56589" providerId="ADAL" clId="{11E410A6-2B77-4953-BA27-20F8FAE914DD}" dt="2017-09-22T12:15:34.228" v="82" actId="20577"/>
        <pc:sldMkLst>
          <pc:docMk/>
          <pc:sldMk cId="2386394798" sldId="644"/>
        </pc:sldMkLst>
        <pc:spChg chg="mod">
          <ac:chgData name="Michael Bailit" userId="6e5c4604-85bf-41ef-8e97-4724b7d56589" providerId="ADAL" clId="{11E410A6-2B77-4953-BA27-20F8FAE914DD}" dt="2017-09-22T12:15:34.228" v="82" actId="20577"/>
          <ac:spMkLst>
            <pc:docMk/>
            <pc:sldMk cId="2386394798" sldId="644"/>
            <ac:spMk id="6" creationId="{00000000-0000-0000-0000-000000000000}"/>
          </ac:spMkLst>
        </pc:spChg>
      </pc:sldChg>
      <pc:sldChg chg="modSp modAnim">
        <pc:chgData name="Michael Bailit" userId="6e5c4604-85bf-41ef-8e97-4724b7d56589" providerId="ADAL" clId="{11E410A6-2B77-4953-BA27-20F8FAE914DD}" dt="2017-09-22T12:20:19.801" v="150" actId="20577"/>
        <pc:sldMkLst>
          <pc:docMk/>
          <pc:sldMk cId="290413386" sldId="645"/>
        </pc:sldMkLst>
        <pc:spChg chg="mod">
          <ac:chgData name="Michael Bailit" userId="6e5c4604-85bf-41ef-8e97-4724b7d56589" providerId="ADAL" clId="{11E410A6-2B77-4953-BA27-20F8FAE914DD}" dt="2017-09-22T12:20:19.801" v="150" actId="20577"/>
          <ac:spMkLst>
            <pc:docMk/>
            <pc:sldMk cId="290413386" sldId="645"/>
            <ac:spMk id="6" creationId="{00000000-0000-0000-0000-000000000000}"/>
          </ac:spMkLst>
        </pc:spChg>
      </pc:sldChg>
      <pc:sldChg chg="modSp">
        <pc:chgData name="Michael Bailit" userId="6e5c4604-85bf-41ef-8e97-4724b7d56589" providerId="ADAL" clId="{11E410A6-2B77-4953-BA27-20F8FAE914DD}" dt="2017-09-22T12:21:33.806" v="202" actId="20577"/>
        <pc:sldMkLst>
          <pc:docMk/>
          <pc:sldMk cId="4170504701" sldId="671"/>
        </pc:sldMkLst>
        <pc:spChg chg="mod">
          <ac:chgData name="Michael Bailit" userId="6e5c4604-85bf-41ef-8e97-4724b7d56589" providerId="ADAL" clId="{11E410A6-2B77-4953-BA27-20F8FAE914DD}" dt="2017-09-22T12:21:33.806" v="202" actId="20577"/>
          <ac:spMkLst>
            <pc:docMk/>
            <pc:sldMk cId="4170504701" sldId="671"/>
            <ac:spMk id="4" creationId="{00000000-0000-0000-0000-000000000000}"/>
          </ac:spMkLst>
        </pc:spChg>
      </pc:sldChg>
      <pc:sldChg chg="modSp">
        <pc:chgData name="Michael Bailit" userId="6e5c4604-85bf-41ef-8e97-4724b7d56589" providerId="ADAL" clId="{11E410A6-2B77-4953-BA27-20F8FAE914DD}" dt="2017-09-22T12:20:47.163" v="173" actId="20577"/>
        <pc:sldMkLst>
          <pc:docMk/>
          <pc:sldMk cId="345820724" sldId="673"/>
        </pc:sldMkLst>
        <pc:spChg chg="mod">
          <ac:chgData name="Michael Bailit" userId="6e5c4604-85bf-41ef-8e97-4724b7d56589" providerId="ADAL" clId="{11E410A6-2B77-4953-BA27-20F8FAE914DD}" dt="2017-09-22T12:20:47.163" v="173" actId="20577"/>
          <ac:spMkLst>
            <pc:docMk/>
            <pc:sldMk cId="345820724" sldId="673"/>
            <ac:spMk id="6" creationId="{00000000-0000-0000-0000-000000000000}"/>
          </ac:spMkLst>
        </pc:spChg>
      </pc:sldChg>
      <pc:sldChg chg="modSp">
        <pc:chgData name="Michael Bailit" userId="6e5c4604-85bf-41ef-8e97-4724b7d56589" providerId="ADAL" clId="{11E410A6-2B77-4953-BA27-20F8FAE914DD}" dt="2017-09-22T18:55:10.560" v="230" actId="20577"/>
        <pc:sldMkLst>
          <pc:docMk/>
          <pc:sldMk cId="892713510" sldId="675"/>
        </pc:sldMkLst>
        <pc:spChg chg="mod">
          <ac:chgData name="Michael Bailit" userId="6e5c4604-85bf-41ef-8e97-4724b7d56589" providerId="ADAL" clId="{11E410A6-2B77-4953-BA27-20F8FAE914DD}" dt="2017-09-22T18:55:10.560" v="230" actId="20577"/>
          <ac:spMkLst>
            <pc:docMk/>
            <pc:sldMk cId="892713510" sldId="675"/>
            <ac:spMk id="6" creationId="{00000000-0000-0000-0000-000000000000}"/>
          </ac:spMkLst>
        </pc:spChg>
      </pc:sldChg>
    </pc:docChg>
  </pc:docChgLst>
  <pc:docChgLst>
    <pc:chgData name="Michael Bailit" userId="6e5c4604-85bf-41ef-8e97-4724b7d56589" providerId="ADAL" clId="{DEA75F1F-B309-422A-8129-C3A21DD7B289}"/>
    <pc:docChg chg="undo custSel addSld delSld modSld">
      <pc:chgData name="Michael Bailit" userId="6e5c4604-85bf-41ef-8e97-4724b7d56589" providerId="ADAL" clId="{DEA75F1F-B309-422A-8129-C3A21DD7B289}" dt="2017-09-01T18:07:37.964" v="1198" actId="20577"/>
      <pc:docMkLst>
        <pc:docMk/>
      </pc:docMkLst>
      <pc:sldChg chg="modSp">
        <pc:chgData name="Michael Bailit" userId="6e5c4604-85bf-41ef-8e97-4724b7d56589" providerId="ADAL" clId="{DEA75F1F-B309-422A-8129-C3A21DD7B289}" dt="2017-08-26T16:23:24.342" v="491" actId="20577"/>
        <pc:sldMkLst>
          <pc:docMk/>
          <pc:sldMk cId="3955493892" sldId="543"/>
        </pc:sldMkLst>
        <pc:spChg chg="mod">
          <ac:chgData name="Michael Bailit" userId="6e5c4604-85bf-41ef-8e97-4724b7d56589" providerId="ADAL" clId="{DEA75F1F-B309-422A-8129-C3A21DD7B289}" dt="2017-08-26T16:23:24.342" v="491" actId="20577"/>
          <ac:spMkLst>
            <pc:docMk/>
            <pc:sldMk cId="3955493892" sldId="543"/>
            <ac:spMk id="3" creationId="{00000000-0000-0000-0000-000000000000}"/>
          </ac:spMkLst>
        </pc:spChg>
      </pc:sldChg>
      <pc:sldChg chg="modSp">
        <pc:chgData name="Michael Bailit" userId="6e5c4604-85bf-41ef-8e97-4724b7d56589" providerId="ADAL" clId="{DEA75F1F-B309-422A-8129-C3A21DD7B289}" dt="2017-08-26T16:23:43.680" v="494" actId="14100"/>
        <pc:sldMkLst>
          <pc:docMk/>
          <pc:sldMk cId="3378586143" sldId="559"/>
        </pc:sldMkLst>
        <pc:spChg chg="mod">
          <ac:chgData name="Michael Bailit" userId="6e5c4604-85bf-41ef-8e97-4724b7d56589" providerId="ADAL" clId="{DEA75F1F-B309-422A-8129-C3A21DD7B289}" dt="2017-08-26T16:23:38.064" v="493" actId="14100"/>
          <ac:spMkLst>
            <pc:docMk/>
            <pc:sldMk cId="3378586143" sldId="559"/>
            <ac:spMk id="3" creationId="{00000000-0000-0000-0000-000000000000}"/>
          </ac:spMkLst>
        </pc:spChg>
        <pc:spChg chg="mod">
          <ac:chgData name="Michael Bailit" userId="6e5c4604-85bf-41ef-8e97-4724b7d56589" providerId="ADAL" clId="{DEA75F1F-B309-422A-8129-C3A21DD7B289}" dt="2017-08-26T16:23:43.680" v="494" actId="14100"/>
          <ac:spMkLst>
            <pc:docMk/>
            <pc:sldMk cId="3378586143" sldId="559"/>
            <ac:spMk id="4" creationId="{00000000-0000-0000-0000-000000000000}"/>
          </ac:spMkLst>
        </pc:spChg>
      </pc:sldChg>
      <pc:sldChg chg="modSp">
        <pc:chgData name="Michael Bailit" userId="6e5c4604-85bf-41ef-8e97-4724b7d56589" providerId="ADAL" clId="{DEA75F1F-B309-422A-8129-C3A21DD7B289}" dt="2017-08-26T16:51:57.391" v="573" actId="1076"/>
        <pc:sldMkLst>
          <pc:docMk/>
          <pc:sldMk cId="725862020" sldId="581"/>
        </pc:sldMkLst>
        <pc:spChg chg="mod">
          <ac:chgData name="Michael Bailit" userId="6e5c4604-85bf-41ef-8e97-4724b7d56589" providerId="ADAL" clId="{DEA75F1F-B309-422A-8129-C3A21DD7B289}" dt="2017-08-26T16:51:48.086" v="572" actId="1076"/>
          <ac:spMkLst>
            <pc:docMk/>
            <pc:sldMk cId="725862020" sldId="581"/>
            <ac:spMk id="6" creationId="{00000000-0000-0000-0000-000000000000}"/>
          </ac:spMkLst>
        </pc:spChg>
        <pc:spChg chg="mod">
          <ac:chgData name="Michael Bailit" userId="6e5c4604-85bf-41ef-8e97-4724b7d56589" providerId="ADAL" clId="{DEA75F1F-B309-422A-8129-C3A21DD7B289}" dt="2017-08-26T16:51:57.391" v="573" actId="1076"/>
          <ac:spMkLst>
            <pc:docMk/>
            <pc:sldMk cId="725862020" sldId="581"/>
            <ac:spMk id="7" creationId="{00000000-0000-0000-0000-000000000000}"/>
          </ac:spMkLst>
        </pc:spChg>
      </pc:sldChg>
      <pc:sldChg chg="modSp">
        <pc:chgData name="Michael Bailit" userId="6e5c4604-85bf-41ef-8e97-4724b7d56589" providerId="ADAL" clId="{DEA75F1F-B309-422A-8129-C3A21DD7B289}" dt="2017-09-01T18:07:37.964" v="1198" actId="20577"/>
        <pc:sldMkLst>
          <pc:docMk/>
          <pc:sldMk cId="3532567434" sldId="599"/>
        </pc:sldMkLst>
        <pc:graphicFrameChg chg="modGraphic">
          <ac:chgData name="Michael Bailit" userId="6e5c4604-85bf-41ef-8e97-4724b7d56589" providerId="ADAL" clId="{DEA75F1F-B309-422A-8129-C3A21DD7B289}" dt="2017-09-01T18:07:37.964" v="1198" actId="20577"/>
          <ac:graphicFrameMkLst>
            <pc:docMk/>
            <pc:sldMk cId="3532567434" sldId="599"/>
            <ac:graphicFrameMk id="4" creationId="{00000000-0000-0000-0000-000000000000}"/>
          </ac:graphicFrameMkLst>
        </pc:graphicFrameChg>
      </pc:sldChg>
      <pc:sldChg chg="modSp">
        <pc:chgData name="Michael Bailit" userId="6e5c4604-85bf-41ef-8e97-4724b7d56589" providerId="ADAL" clId="{DEA75F1F-B309-422A-8129-C3A21DD7B289}" dt="2017-08-26T16:24:52.871" v="541" actId="1076"/>
        <pc:sldMkLst>
          <pc:docMk/>
          <pc:sldMk cId="2940960778" sldId="604"/>
        </pc:sldMkLst>
        <pc:spChg chg="mod">
          <ac:chgData name="Michael Bailit" userId="6e5c4604-85bf-41ef-8e97-4724b7d56589" providerId="ADAL" clId="{DEA75F1F-B309-422A-8129-C3A21DD7B289}" dt="2017-08-26T16:24:47.751" v="540" actId="1076"/>
          <ac:spMkLst>
            <pc:docMk/>
            <pc:sldMk cId="2940960778" sldId="604"/>
            <ac:spMk id="3" creationId="{00000000-0000-0000-0000-000000000000}"/>
          </ac:spMkLst>
        </pc:spChg>
        <pc:spChg chg="mod">
          <ac:chgData name="Michael Bailit" userId="6e5c4604-85bf-41ef-8e97-4724b7d56589" providerId="ADAL" clId="{DEA75F1F-B309-422A-8129-C3A21DD7B289}" dt="2017-08-26T16:24:52.871" v="541" actId="1076"/>
          <ac:spMkLst>
            <pc:docMk/>
            <pc:sldMk cId="2940960778" sldId="604"/>
            <ac:spMk id="4" creationId="{00000000-0000-0000-0000-000000000000}"/>
          </ac:spMkLst>
        </pc:spChg>
      </pc:sldChg>
      <pc:sldChg chg="modSp">
        <pc:chgData name="Michael Bailit" userId="6e5c4604-85bf-41ef-8e97-4724b7d56589" providerId="ADAL" clId="{DEA75F1F-B309-422A-8129-C3A21DD7B289}" dt="2017-08-26T16:06:56.446" v="40" actId="20577"/>
        <pc:sldMkLst>
          <pc:docMk/>
          <pc:sldMk cId="3959121679" sldId="605"/>
        </pc:sldMkLst>
        <pc:spChg chg="mod">
          <ac:chgData name="Michael Bailit" userId="6e5c4604-85bf-41ef-8e97-4724b7d56589" providerId="ADAL" clId="{DEA75F1F-B309-422A-8129-C3A21DD7B289}" dt="2017-08-26T16:06:56.446" v="40" actId="20577"/>
          <ac:spMkLst>
            <pc:docMk/>
            <pc:sldMk cId="3959121679" sldId="605"/>
            <ac:spMk id="3" creationId="{00000000-0000-0000-0000-000000000000}"/>
          </ac:spMkLst>
        </pc:spChg>
      </pc:sldChg>
      <pc:sldChg chg="modSp modAnim">
        <pc:chgData name="Michael Bailit" userId="6e5c4604-85bf-41ef-8e97-4724b7d56589" providerId="ADAL" clId="{DEA75F1F-B309-422A-8129-C3A21DD7B289}" dt="2017-08-26T16:22:46.751" v="428" actId="14100"/>
        <pc:sldMkLst>
          <pc:docMk/>
          <pc:sldMk cId="3562457423" sldId="606"/>
        </pc:sldMkLst>
        <pc:spChg chg="mod">
          <ac:chgData name="Michael Bailit" userId="6e5c4604-85bf-41ef-8e97-4724b7d56589" providerId="ADAL" clId="{DEA75F1F-B309-422A-8129-C3A21DD7B289}" dt="2017-08-26T16:22:40.862" v="427" actId="20577"/>
          <ac:spMkLst>
            <pc:docMk/>
            <pc:sldMk cId="3562457423" sldId="606"/>
            <ac:spMk id="5" creationId="{00000000-0000-0000-0000-000000000000}"/>
          </ac:spMkLst>
        </pc:spChg>
        <pc:spChg chg="mod">
          <ac:chgData name="Michael Bailit" userId="6e5c4604-85bf-41ef-8e97-4724b7d56589" providerId="ADAL" clId="{DEA75F1F-B309-422A-8129-C3A21DD7B289}" dt="2017-08-26T16:22:46.751" v="428" actId="14100"/>
          <ac:spMkLst>
            <pc:docMk/>
            <pc:sldMk cId="3562457423" sldId="606"/>
            <ac:spMk id="6" creationId="{00000000-0000-0000-0000-000000000000}"/>
          </ac:spMkLst>
        </pc:spChg>
        <pc:spChg chg="mod">
          <ac:chgData name="Michael Bailit" userId="6e5c4604-85bf-41ef-8e97-4724b7d56589" providerId="ADAL" clId="{DEA75F1F-B309-422A-8129-C3A21DD7B289}" dt="2017-08-26T16:08:40.376" v="65" actId="1076"/>
          <ac:spMkLst>
            <pc:docMk/>
            <pc:sldMk cId="3562457423" sldId="606"/>
            <ac:spMk id="7" creationId="{00000000-0000-0000-0000-000000000000}"/>
          </ac:spMkLst>
        </pc:spChg>
      </pc:sldChg>
      <pc:sldChg chg="modSp">
        <pc:chgData name="Michael Bailit" userId="6e5c4604-85bf-41ef-8e97-4724b7d56589" providerId="ADAL" clId="{DEA75F1F-B309-422A-8129-C3A21DD7B289}" dt="2017-08-26T16:29:33.507" v="559" actId="20577"/>
        <pc:sldMkLst>
          <pc:docMk/>
          <pc:sldMk cId="3975480567" sldId="611"/>
        </pc:sldMkLst>
        <pc:graphicFrameChg chg="modGraphic">
          <ac:chgData name="Michael Bailit" userId="6e5c4604-85bf-41ef-8e97-4724b7d56589" providerId="ADAL" clId="{DEA75F1F-B309-422A-8129-C3A21DD7B289}" dt="2017-08-26T16:29:33.507" v="559" actId="20577"/>
          <ac:graphicFrameMkLst>
            <pc:docMk/>
            <pc:sldMk cId="3975480567" sldId="611"/>
            <ac:graphicFrameMk id="7" creationId="{00000000-0000-0000-0000-000000000000}"/>
          </ac:graphicFrameMkLst>
        </pc:graphicFrameChg>
      </pc:sldChg>
      <pc:sldChg chg="modSp">
        <pc:chgData name="Michael Bailit" userId="6e5c4604-85bf-41ef-8e97-4724b7d56589" providerId="ADAL" clId="{DEA75F1F-B309-422A-8129-C3A21DD7B289}" dt="2017-08-26T16:35:16.290" v="564" actId="1076"/>
        <pc:sldMkLst>
          <pc:docMk/>
          <pc:sldMk cId="790802553" sldId="615"/>
        </pc:sldMkLst>
        <pc:spChg chg="mod">
          <ac:chgData name="Michael Bailit" userId="6e5c4604-85bf-41ef-8e97-4724b7d56589" providerId="ADAL" clId="{DEA75F1F-B309-422A-8129-C3A21DD7B289}" dt="2017-08-26T16:35:16.290" v="564" actId="1076"/>
          <ac:spMkLst>
            <pc:docMk/>
            <pc:sldMk cId="790802553" sldId="615"/>
            <ac:spMk id="4" creationId="{00000000-0000-0000-0000-000000000000}"/>
          </ac:spMkLst>
        </pc:spChg>
      </pc:sldChg>
      <pc:sldChg chg="modSp">
        <pc:chgData name="Michael Bailit" userId="6e5c4604-85bf-41ef-8e97-4724b7d56589" providerId="ADAL" clId="{DEA75F1F-B309-422A-8129-C3A21DD7B289}" dt="2017-09-01T18:05:13.026" v="1109" actId="14100"/>
        <pc:sldMkLst>
          <pc:docMk/>
          <pc:sldMk cId="1147206834" sldId="616"/>
        </pc:sldMkLst>
        <pc:spChg chg="mod">
          <ac:chgData name="Michael Bailit" userId="6e5c4604-85bf-41ef-8e97-4724b7d56589" providerId="ADAL" clId="{DEA75F1F-B309-422A-8129-C3A21DD7B289}" dt="2017-09-01T18:05:13.026" v="1109" actId="14100"/>
          <ac:spMkLst>
            <pc:docMk/>
            <pc:sldMk cId="1147206834" sldId="616"/>
            <ac:spMk id="4" creationId="{00000000-0000-0000-0000-000000000000}"/>
          </ac:spMkLst>
        </pc:spChg>
      </pc:sldChg>
      <pc:sldChg chg="modSp">
        <pc:chgData name="Michael Bailit" userId="6e5c4604-85bf-41ef-8e97-4724b7d56589" providerId="ADAL" clId="{DEA75F1F-B309-422A-8129-C3A21DD7B289}" dt="2017-08-28T16:11:05.254" v="1070" actId="114"/>
        <pc:sldMkLst>
          <pc:docMk/>
          <pc:sldMk cId="2439481517" sldId="617"/>
        </pc:sldMkLst>
        <pc:graphicFrameChg chg="modGraphic">
          <ac:chgData name="Michael Bailit" userId="6e5c4604-85bf-41ef-8e97-4724b7d56589" providerId="ADAL" clId="{DEA75F1F-B309-422A-8129-C3A21DD7B289}" dt="2017-08-28T16:11:05.254" v="1070" actId="114"/>
          <ac:graphicFrameMkLst>
            <pc:docMk/>
            <pc:sldMk cId="2439481517" sldId="617"/>
            <ac:graphicFrameMk id="7" creationId="{00000000-0000-0000-0000-000000000000}"/>
          </ac:graphicFrameMkLst>
        </pc:graphicFrameChg>
      </pc:sldChg>
      <pc:sldChg chg="modSp">
        <pc:chgData name="Michael Bailit" userId="6e5c4604-85bf-41ef-8e97-4724b7d56589" providerId="ADAL" clId="{DEA75F1F-B309-422A-8129-C3A21DD7B289}" dt="2017-09-01T18:02:19.379" v="1099" actId="1076"/>
        <pc:sldMkLst>
          <pc:docMk/>
          <pc:sldMk cId="2860617161" sldId="621"/>
        </pc:sldMkLst>
        <pc:spChg chg="mod">
          <ac:chgData name="Michael Bailit" userId="6e5c4604-85bf-41ef-8e97-4724b7d56589" providerId="ADAL" clId="{DEA75F1F-B309-422A-8129-C3A21DD7B289}" dt="2017-09-01T18:02:19.379" v="1099" actId="1076"/>
          <ac:spMkLst>
            <pc:docMk/>
            <pc:sldMk cId="2860617161" sldId="621"/>
            <ac:spMk id="4" creationId="{00000000-0000-0000-0000-000000000000}"/>
          </ac:spMkLst>
        </pc:spChg>
        <pc:graphicFrameChg chg="modGraphic">
          <ac:chgData name="Michael Bailit" userId="6e5c4604-85bf-41ef-8e97-4724b7d56589" providerId="ADAL" clId="{DEA75F1F-B309-422A-8129-C3A21DD7B289}" dt="2017-08-26T16:26:05.536" v="542" actId="113"/>
          <ac:graphicFrameMkLst>
            <pc:docMk/>
            <pc:sldMk cId="2860617161" sldId="621"/>
            <ac:graphicFrameMk id="7" creationId="{00000000-0000-0000-0000-000000000000}"/>
          </ac:graphicFrameMkLst>
        </pc:graphicFrameChg>
      </pc:sldChg>
      <pc:sldChg chg="modSp">
        <pc:chgData name="Michael Bailit" userId="6e5c4604-85bf-41ef-8e97-4724b7d56589" providerId="ADAL" clId="{DEA75F1F-B309-422A-8129-C3A21DD7B289}" dt="2017-09-01T18:02:34.728" v="1101" actId="1076"/>
        <pc:sldMkLst>
          <pc:docMk/>
          <pc:sldMk cId="3534522431" sldId="622"/>
        </pc:sldMkLst>
        <pc:spChg chg="mod">
          <ac:chgData name="Michael Bailit" userId="6e5c4604-85bf-41ef-8e97-4724b7d56589" providerId="ADAL" clId="{DEA75F1F-B309-422A-8129-C3A21DD7B289}" dt="2017-08-26T16:27:03.347" v="548" actId="20577"/>
          <ac:spMkLst>
            <pc:docMk/>
            <pc:sldMk cId="3534522431" sldId="622"/>
            <ac:spMk id="2" creationId="{00000000-0000-0000-0000-000000000000}"/>
          </ac:spMkLst>
        </pc:spChg>
        <pc:spChg chg="mod">
          <ac:chgData name="Michael Bailit" userId="6e5c4604-85bf-41ef-8e97-4724b7d56589" providerId="ADAL" clId="{DEA75F1F-B309-422A-8129-C3A21DD7B289}" dt="2017-09-01T18:02:34.728" v="1101" actId="1076"/>
          <ac:spMkLst>
            <pc:docMk/>
            <pc:sldMk cId="3534522431" sldId="622"/>
            <ac:spMk id="5" creationId="{00000000-0000-0000-0000-000000000000}"/>
          </ac:spMkLst>
        </pc:spChg>
      </pc:sldChg>
      <pc:sldChg chg="modSp">
        <pc:chgData name="Michael Bailit" userId="6e5c4604-85bf-41ef-8e97-4724b7d56589" providerId="ADAL" clId="{DEA75F1F-B309-422A-8129-C3A21DD7B289}" dt="2017-09-01T18:04:43.015" v="1106" actId="1076"/>
        <pc:sldMkLst>
          <pc:docMk/>
          <pc:sldMk cId="814596929" sldId="623"/>
        </pc:sldMkLst>
        <pc:spChg chg="mod">
          <ac:chgData name="Michael Bailit" userId="6e5c4604-85bf-41ef-8e97-4724b7d56589" providerId="ADAL" clId="{DEA75F1F-B309-422A-8129-C3A21DD7B289}" dt="2017-08-26T16:32:42.458" v="563" actId="1076"/>
          <ac:spMkLst>
            <pc:docMk/>
            <pc:sldMk cId="814596929" sldId="623"/>
            <ac:spMk id="4" creationId="{00000000-0000-0000-0000-000000000000}"/>
          </ac:spMkLst>
        </pc:spChg>
        <pc:spChg chg="mod">
          <ac:chgData name="Michael Bailit" userId="6e5c4604-85bf-41ef-8e97-4724b7d56589" providerId="ADAL" clId="{DEA75F1F-B309-422A-8129-C3A21DD7B289}" dt="2017-09-01T18:04:43.015" v="1106" actId="1076"/>
          <ac:spMkLst>
            <pc:docMk/>
            <pc:sldMk cId="814596929" sldId="623"/>
            <ac:spMk id="5" creationId="{00000000-0000-0000-0000-000000000000}"/>
          </ac:spMkLst>
        </pc:spChg>
        <pc:graphicFrameChg chg="modGraphic">
          <ac:chgData name="Michael Bailit" userId="6e5c4604-85bf-41ef-8e97-4724b7d56589" providerId="ADAL" clId="{DEA75F1F-B309-422A-8129-C3A21DD7B289}" dt="2017-08-26T16:32:19.812" v="562" actId="20577"/>
          <ac:graphicFrameMkLst>
            <pc:docMk/>
            <pc:sldMk cId="814596929" sldId="623"/>
            <ac:graphicFrameMk id="7" creationId="{00000000-0000-0000-0000-000000000000}"/>
          </ac:graphicFrameMkLst>
        </pc:graphicFrameChg>
      </pc:sldChg>
      <pc:sldChg chg="modSp modAnim">
        <pc:chgData name="Michael Bailit" userId="6e5c4604-85bf-41ef-8e97-4724b7d56589" providerId="ADAL" clId="{DEA75F1F-B309-422A-8129-C3A21DD7B289}" dt="2017-08-26T16:53:07.258" v="589" actId="20577"/>
        <pc:sldMkLst>
          <pc:docMk/>
          <pc:sldMk cId="818865123" sldId="629"/>
        </pc:sldMkLst>
        <pc:spChg chg="mod">
          <ac:chgData name="Michael Bailit" userId="6e5c4604-85bf-41ef-8e97-4724b7d56589" providerId="ADAL" clId="{DEA75F1F-B309-422A-8129-C3A21DD7B289}" dt="2017-08-26T16:22:03.952" v="411" actId="20577"/>
          <ac:spMkLst>
            <pc:docMk/>
            <pc:sldMk cId="818865123" sldId="629"/>
            <ac:spMk id="5" creationId="{00000000-0000-0000-0000-000000000000}"/>
          </ac:spMkLst>
        </pc:spChg>
        <pc:spChg chg="mod">
          <ac:chgData name="Michael Bailit" userId="6e5c4604-85bf-41ef-8e97-4724b7d56589" providerId="ADAL" clId="{DEA75F1F-B309-422A-8129-C3A21DD7B289}" dt="2017-08-26T16:53:07.258" v="589" actId="20577"/>
          <ac:spMkLst>
            <pc:docMk/>
            <pc:sldMk cId="818865123" sldId="629"/>
            <ac:spMk id="6" creationId="{00000000-0000-0000-0000-000000000000}"/>
          </ac:spMkLst>
        </pc:spChg>
      </pc:sldChg>
      <pc:sldChg chg="modSp">
        <pc:chgData name="Michael Bailit" userId="6e5c4604-85bf-41ef-8e97-4724b7d56589" providerId="ADAL" clId="{DEA75F1F-B309-422A-8129-C3A21DD7B289}" dt="2017-08-26T16:53:45.226" v="635" actId="20577"/>
        <pc:sldMkLst>
          <pc:docMk/>
          <pc:sldMk cId="372050423" sldId="630"/>
        </pc:sldMkLst>
        <pc:spChg chg="mod">
          <ac:chgData name="Michael Bailit" userId="6e5c4604-85bf-41ef-8e97-4724b7d56589" providerId="ADAL" clId="{DEA75F1F-B309-422A-8129-C3A21DD7B289}" dt="2017-08-26T16:53:45.226" v="635" actId="20577"/>
          <ac:spMkLst>
            <pc:docMk/>
            <pc:sldMk cId="372050423" sldId="630"/>
            <ac:spMk id="5" creationId="{00000000-0000-0000-0000-000000000000}"/>
          </ac:spMkLst>
        </pc:spChg>
        <pc:graphicFrameChg chg="modGraphic">
          <ac:chgData name="Michael Bailit" userId="6e5c4604-85bf-41ef-8e97-4724b7d56589" providerId="ADAL" clId="{DEA75F1F-B309-422A-8129-C3A21DD7B289}" dt="2017-08-26T16:24:15.584" v="538" actId="20577"/>
          <ac:graphicFrameMkLst>
            <pc:docMk/>
            <pc:sldMk cId="372050423" sldId="630"/>
            <ac:graphicFrameMk id="4" creationId="{00000000-0000-0000-0000-000000000000}"/>
          </ac:graphicFrameMkLst>
        </pc:graphicFrameChg>
      </pc:sldChg>
      <pc:sldChg chg="modSp">
        <pc:chgData name="Michael Bailit" userId="6e5c4604-85bf-41ef-8e97-4724b7d56589" providerId="ADAL" clId="{DEA75F1F-B309-422A-8129-C3A21DD7B289}" dt="2017-08-26T16:53:56.607" v="637" actId="20577"/>
        <pc:sldMkLst>
          <pc:docMk/>
          <pc:sldMk cId="1185475262" sldId="631"/>
        </pc:sldMkLst>
        <pc:spChg chg="mod">
          <ac:chgData name="Michael Bailit" userId="6e5c4604-85bf-41ef-8e97-4724b7d56589" providerId="ADAL" clId="{DEA75F1F-B309-422A-8129-C3A21DD7B289}" dt="2017-08-26T16:53:56.607" v="637" actId="20577"/>
          <ac:spMkLst>
            <pc:docMk/>
            <pc:sldMk cId="1185475262" sldId="631"/>
            <ac:spMk id="5" creationId="{00000000-0000-0000-0000-000000000000}"/>
          </ac:spMkLst>
        </pc:spChg>
        <pc:graphicFrameChg chg="mod modGraphic">
          <ac:chgData name="Michael Bailit" userId="6e5c4604-85bf-41ef-8e97-4724b7d56589" providerId="ADAL" clId="{DEA75F1F-B309-422A-8129-C3A21DD7B289}" dt="2017-08-26T16:24:25.308" v="539" actId="20577"/>
          <ac:graphicFrameMkLst>
            <pc:docMk/>
            <pc:sldMk cId="1185475262" sldId="631"/>
            <ac:graphicFrameMk id="4" creationId="{00000000-0000-0000-0000-000000000000}"/>
          </ac:graphicFrameMkLst>
        </pc:graphicFrameChg>
      </pc:sldChg>
      <pc:sldChg chg="modSp">
        <pc:chgData name="Michael Bailit" userId="6e5c4604-85bf-41ef-8e97-4724b7d56589" providerId="ADAL" clId="{DEA75F1F-B309-422A-8129-C3A21DD7B289}" dt="2017-08-28T16:14:51.403" v="1097" actId="11"/>
        <pc:sldMkLst>
          <pc:docMk/>
          <pc:sldMk cId="1588048007" sldId="632"/>
        </pc:sldMkLst>
        <pc:spChg chg="mod">
          <ac:chgData name="Michael Bailit" userId="6e5c4604-85bf-41ef-8e97-4724b7d56589" providerId="ADAL" clId="{DEA75F1F-B309-422A-8129-C3A21DD7B289}" dt="2017-08-26T16:22:21.827" v="423" actId="20577"/>
          <ac:spMkLst>
            <pc:docMk/>
            <pc:sldMk cId="1588048007" sldId="632"/>
            <ac:spMk id="5" creationId="{00000000-0000-0000-0000-000000000000}"/>
          </ac:spMkLst>
        </pc:spChg>
        <pc:spChg chg="mod">
          <ac:chgData name="Michael Bailit" userId="6e5c4604-85bf-41ef-8e97-4724b7d56589" providerId="ADAL" clId="{DEA75F1F-B309-422A-8129-C3A21DD7B289}" dt="2017-08-28T16:14:51.403" v="1097" actId="11"/>
          <ac:spMkLst>
            <pc:docMk/>
            <pc:sldMk cId="1588048007" sldId="632"/>
            <ac:spMk id="6" creationId="{00000000-0000-0000-0000-000000000000}"/>
          </ac:spMkLst>
        </pc:spChg>
      </pc:sldChg>
      <pc:sldChg chg="delSp modSp add modAnim">
        <pc:chgData name="Michael Bailit" userId="6e5c4604-85bf-41ef-8e97-4724b7d56589" providerId="ADAL" clId="{DEA75F1F-B309-422A-8129-C3A21DD7B289}" dt="2017-09-01T18:02:00.799" v="1098" actId="20577"/>
        <pc:sldMkLst>
          <pc:docMk/>
          <pc:sldMk cId="1404000364" sldId="634"/>
        </pc:sldMkLst>
        <pc:spChg chg="mod">
          <ac:chgData name="Michael Bailit" userId="6e5c4604-85bf-41ef-8e97-4724b7d56589" providerId="ADAL" clId="{DEA75F1F-B309-422A-8129-C3A21DD7B289}" dt="2017-08-26T16:55:02.950" v="682" actId="20577"/>
          <ac:spMkLst>
            <pc:docMk/>
            <pc:sldMk cId="1404000364" sldId="634"/>
            <ac:spMk id="2" creationId="{00000000-0000-0000-0000-000000000000}"/>
          </ac:spMkLst>
        </pc:spChg>
        <pc:spChg chg="mod">
          <ac:chgData name="Michael Bailit" userId="6e5c4604-85bf-41ef-8e97-4724b7d56589" providerId="ADAL" clId="{DEA75F1F-B309-422A-8129-C3A21DD7B289}" dt="2017-09-01T18:02:00.799" v="1098" actId="20577"/>
          <ac:spMkLst>
            <pc:docMk/>
            <pc:sldMk cId="1404000364" sldId="634"/>
            <ac:spMk id="3" creationId="{00000000-0000-0000-0000-000000000000}"/>
          </ac:spMkLst>
        </pc:spChg>
        <pc:spChg chg="del">
          <ac:chgData name="Michael Bailit" userId="6e5c4604-85bf-41ef-8e97-4724b7d56589" providerId="ADAL" clId="{DEA75F1F-B309-422A-8129-C3A21DD7B289}" dt="2017-08-26T16:55:54.868" v="829" actId="20577"/>
          <ac:spMkLst>
            <pc:docMk/>
            <pc:sldMk cId="1404000364" sldId="634"/>
            <ac:spMk id="4" creationId="{00000000-0000-0000-0000-000000000000}"/>
          </ac:spMkLst>
        </pc:spChg>
      </pc:sldChg>
      <pc:sldChg chg="add del">
        <pc:chgData name="Michael Bailit" userId="6e5c4604-85bf-41ef-8e97-4724b7d56589" providerId="ADAL" clId="{DEA75F1F-B309-422A-8129-C3A21DD7B289}" dt="2017-08-26T16:54:30.590" v="639" actId="20577"/>
        <pc:sldMkLst>
          <pc:docMk/>
          <pc:sldMk cId="3524835316" sldId="634"/>
        </pc:sldMkLst>
      </pc:sldChg>
      <pc:sldChg chg="modSp">
        <pc:chgData name="Michael Bailit" userId="6e5c4604-85bf-41ef-8e97-4724b7d56589" providerId="ADAL" clId="{DEA75F1F-B309-422A-8129-C3A21DD7B289}" dt="2017-09-01T18:04:09.058" v="1105" actId="1076"/>
        <pc:sldMkLst>
          <pc:docMk/>
          <pc:sldMk cId="3231938135" sldId="635"/>
        </pc:sldMkLst>
        <pc:spChg chg="mod">
          <ac:chgData name="Michael Bailit" userId="6e5c4604-85bf-41ef-8e97-4724b7d56589" providerId="ADAL" clId="{DEA75F1F-B309-422A-8129-C3A21DD7B289}" dt="2017-09-01T18:04:09.058" v="1105" actId="1076"/>
          <ac:spMkLst>
            <pc:docMk/>
            <pc:sldMk cId="3231938135" sldId="635"/>
            <ac:spMk id="4" creationId="{00000000-0000-0000-0000-000000000000}"/>
          </ac:spMkLst>
        </pc:spChg>
      </pc:sldChg>
      <pc:sldChg chg="modSp">
        <pc:chgData name="Michael Bailit" userId="6e5c4604-85bf-41ef-8e97-4724b7d56589" providerId="ADAL" clId="{DEA75F1F-B309-422A-8129-C3A21DD7B289}" dt="2017-09-01T18:03:10.260" v="1102" actId="20577"/>
        <pc:sldMkLst>
          <pc:docMk/>
          <pc:sldMk cId="2180481581" sldId="637"/>
        </pc:sldMkLst>
        <pc:graphicFrameChg chg="modGraphic">
          <ac:chgData name="Michael Bailit" userId="6e5c4604-85bf-41ef-8e97-4724b7d56589" providerId="ADAL" clId="{DEA75F1F-B309-422A-8129-C3A21DD7B289}" dt="2017-09-01T18:03:10.260" v="1102" actId="20577"/>
          <ac:graphicFrameMkLst>
            <pc:docMk/>
            <pc:sldMk cId="2180481581" sldId="637"/>
            <ac:graphicFrameMk id="7" creationId="{00000000-0000-0000-0000-000000000000}"/>
          </ac:graphicFrameMkLst>
        </pc:graphicFrameChg>
      </pc:sldChg>
      <pc:sldChg chg="modSp">
        <pc:chgData name="Michael Bailit" userId="6e5c4604-85bf-41ef-8e97-4724b7d56589" providerId="ADAL" clId="{DEA75F1F-B309-422A-8129-C3A21DD7B289}" dt="2017-09-01T18:03:47.913" v="1104" actId="1076"/>
        <pc:sldMkLst>
          <pc:docMk/>
          <pc:sldMk cId="4027973049" sldId="638"/>
        </pc:sldMkLst>
        <pc:spChg chg="mod">
          <ac:chgData name="Michael Bailit" userId="6e5c4604-85bf-41ef-8e97-4724b7d56589" providerId="ADAL" clId="{DEA75F1F-B309-422A-8129-C3A21DD7B289}" dt="2017-09-01T18:03:47.913" v="1104" actId="1076"/>
          <ac:spMkLst>
            <pc:docMk/>
            <pc:sldMk cId="4027973049" sldId="638"/>
            <ac:spMk id="4" creationId="{00000000-0000-0000-0000-000000000000}"/>
          </ac:spMkLst>
        </pc:spChg>
      </pc:sldChg>
      <pc:sldChg chg="modSp">
        <pc:chgData name="Michael Bailit" userId="6e5c4604-85bf-41ef-8e97-4724b7d56589" providerId="ADAL" clId="{DEA75F1F-B309-422A-8129-C3A21DD7B289}" dt="2017-09-01T18:06:13.314" v="1133" actId="20577"/>
        <pc:sldMkLst>
          <pc:docMk/>
          <pc:sldMk cId="746958372" sldId="641"/>
        </pc:sldMkLst>
        <pc:spChg chg="mod">
          <ac:chgData name="Michael Bailit" userId="6e5c4604-85bf-41ef-8e97-4724b7d56589" providerId="ADAL" clId="{DEA75F1F-B309-422A-8129-C3A21DD7B289}" dt="2017-09-01T18:06:13.314" v="1133" actId="20577"/>
          <ac:spMkLst>
            <pc:docMk/>
            <pc:sldMk cId="746958372" sldId="641"/>
            <ac:spMk id="3" creationId="{00000000-0000-0000-0000-000000000000}"/>
          </ac:spMkLst>
        </pc:spChg>
      </pc:sldChg>
    </pc:docChg>
  </pc:docChgLst>
  <pc:docChgLst>
    <pc:chgData name="Michael Bailit" userId="6e5c4604-85bf-41ef-8e97-4724b7d56589" providerId="ADAL" clId="{74AA149D-7BCD-459B-B778-20816A520B8D}"/>
    <pc:docChg chg="modSld">
      <pc:chgData name="Michael Bailit" userId="6e5c4604-85bf-41ef-8e97-4724b7d56589" providerId="ADAL" clId="{74AA149D-7BCD-459B-B778-20816A520B8D}" dt="2017-08-02T21:20:56.834" v="122" actId="6549"/>
      <pc:docMkLst>
        <pc:docMk/>
      </pc:docMkLst>
      <pc:sldChg chg="modSp">
        <pc:chgData name="Michael Bailit" userId="6e5c4604-85bf-41ef-8e97-4724b7d56589" providerId="ADAL" clId="{74AA149D-7BCD-459B-B778-20816A520B8D}" dt="2017-08-02T21:17:37.182" v="33" actId="14100"/>
        <pc:sldMkLst>
          <pc:docMk/>
          <pc:sldMk cId="1672787045" sldId="574"/>
        </pc:sldMkLst>
        <pc:spChg chg="mod">
          <ac:chgData name="Michael Bailit" userId="6e5c4604-85bf-41ef-8e97-4724b7d56589" providerId="ADAL" clId="{74AA149D-7BCD-459B-B778-20816A520B8D}" dt="2017-08-02T21:17:37.182" v="33" actId="14100"/>
          <ac:spMkLst>
            <pc:docMk/>
            <pc:sldMk cId="1672787045" sldId="574"/>
            <ac:spMk id="9" creationId="{00000000-0000-0000-0000-000000000000}"/>
          </ac:spMkLst>
        </pc:spChg>
        <pc:spChg chg="mod">
          <ac:chgData name="Michael Bailit" userId="6e5c4604-85bf-41ef-8e97-4724b7d56589" providerId="ADAL" clId="{74AA149D-7BCD-459B-B778-20816A520B8D}" dt="2017-08-02T21:15:54.879" v="0" actId="20577"/>
          <ac:spMkLst>
            <pc:docMk/>
            <pc:sldMk cId="1672787045" sldId="574"/>
            <ac:spMk id="11" creationId="{00000000-0000-0000-0000-000000000000}"/>
          </ac:spMkLst>
        </pc:spChg>
      </pc:sldChg>
      <pc:sldChg chg="modSp">
        <pc:chgData name="Michael Bailit" userId="6e5c4604-85bf-41ef-8e97-4724b7d56589" providerId="ADAL" clId="{74AA149D-7BCD-459B-B778-20816A520B8D}" dt="2017-08-02T21:20:19.473" v="121" actId="6549"/>
        <pc:sldMkLst>
          <pc:docMk/>
          <pc:sldMk cId="725862020" sldId="581"/>
        </pc:sldMkLst>
        <pc:spChg chg="mod">
          <ac:chgData name="Michael Bailit" userId="6e5c4604-85bf-41ef-8e97-4724b7d56589" providerId="ADAL" clId="{74AA149D-7BCD-459B-B778-20816A520B8D}" dt="2017-08-02T21:20:19.473" v="121" actId="6549"/>
          <ac:spMkLst>
            <pc:docMk/>
            <pc:sldMk cId="725862020" sldId="581"/>
            <ac:spMk id="6" creationId="{00000000-0000-0000-0000-000000000000}"/>
          </ac:spMkLst>
        </pc:spChg>
      </pc:sldChg>
      <pc:sldChg chg="modSp">
        <pc:chgData name="Michael Bailit" userId="6e5c4604-85bf-41ef-8e97-4724b7d56589" providerId="ADAL" clId="{74AA149D-7BCD-459B-B778-20816A520B8D}" dt="2017-08-02T21:19:14.739" v="116" actId="6549"/>
        <pc:sldMkLst>
          <pc:docMk/>
          <pc:sldMk cId="3252426055" sldId="591"/>
        </pc:sldMkLst>
        <pc:spChg chg="mod">
          <ac:chgData name="Michael Bailit" userId="6e5c4604-85bf-41ef-8e97-4724b7d56589" providerId="ADAL" clId="{74AA149D-7BCD-459B-B778-20816A520B8D}" dt="2017-08-02T21:19:14.739" v="116" actId="6549"/>
          <ac:spMkLst>
            <pc:docMk/>
            <pc:sldMk cId="3252426055" sldId="591"/>
            <ac:spMk id="3" creationId="{00000000-0000-0000-0000-000000000000}"/>
          </ac:spMkLst>
        </pc:spChg>
      </pc:sldChg>
      <pc:sldChg chg="modSp">
        <pc:chgData name="Michael Bailit" userId="6e5c4604-85bf-41ef-8e97-4724b7d56589" providerId="ADAL" clId="{74AA149D-7BCD-459B-B778-20816A520B8D}" dt="2017-08-02T21:20:56.834" v="122" actId="6549"/>
        <pc:sldMkLst>
          <pc:docMk/>
          <pc:sldMk cId="874104658" sldId="603"/>
        </pc:sldMkLst>
        <pc:spChg chg="mod">
          <ac:chgData name="Michael Bailit" userId="6e5c4604-85bf-41ef-8e97-4724b7d56589" providerId="ADAL" clId="{74AA149D-7BCD-459B-B778-20816A520B8D}" dt="2017-08-02T21:20:56.834" v="122" actId="6549"/>
          <ac:spMkLst>
            <pc:docMk/>
            <pc:sldMk cId="874104658" sldId="603"/>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B481253-7591-4523-955E-F80A848495CF}" type="datetimeFigureOut">
              <a:rPr lang="en-US" smtClean="0"/>
              <a:t>10/10/2017</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09DC8BEB-EE67-441D-A873-0468255F46D5}" type="slidenum">
              <a:rPr lang="en-US" smtClean="0"/>
              <a:t>‹#›</a:t>
            </a:fld>
            <a:endParaRPr lang="en-US" dirty="0"/>
          </a:p>
        </p:txBody>
      </p:sp>
    </p:spTree>
    <p:extLst>
      <p:ext uri="{BB962C8B-B14F-4D97-AF65-F5344CB8AC3E}">
        <p14:creationId xmlns:p14="http://schemas.microsoft.com/office/powerpoint/2010/main" val="26098597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E87F2B8-DAB1-4BB7-AA03-13CA34FE8FA5}" type="datetimeFigureOut">
              <a:rPr lang="en-US" smtClean="0"/>
              <a:t>10/10/2017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9B7833D-D0AA-4DCD-A1FD-49E43A30758C}" type="slidenum">
              <a:rPr lang="en-US" smtClean="0"/>
              <a:t>‹#›</a:t>
            </a:fld>
            <a:endParaRPr lang="en-US" dirty="0"/>
          </a:p>
        </p:txBody>
      </p:sp>
    </p:spTree>
    <p:extLst>
      <p:ext uri="{BB962C8B-B14F-4D97-AF65-F5344CB8AC3E}">
        <p14:creationId xmlns:p14="http://schemas.microsoft.com/office/powerpoint/2010/main" val="2210804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2400">
                <a:latin typeface="Book Antiqua" pitchFamily="18" charset="0"/>
                <a:cs typeface="Book Antiqua" pitchFamily="18" charset="0"/>
              </a:defRPr>
            </a:lvl1pPr>
          </a:lstStyle>
          <a:p>
            <a:r>
              <a:rPr lang="en-US"/>
              <a:t>Click to edit Master title style</a:t>
            </a:r>
            <a:endParaRPr lang="en-US" dirty="0"/>
          </a:p>
        </p:txBody>
      </p:sp>
      <p:sp>
        <p:nvSpPr>
          <p:cNvPr id="6" name="Content Placeholder 7"/>
          <p:cNvSpPr>
            <a:spLocks noGrp="1"/>
          </p:cNvSpPr>
          <p:nvPr>
            <p:ph sz="half" idx="1"/>
          </p:nvPr>
        </p:nvSpPr>
        <p:spPr>
          <a:xfrm>
            <a:off x="533400" y="1371600"/>
            <a:ext cx="8077200" cy="4556234"/>
          </a:xfrm>
          <a:ln w="6350" cmpd="sng"/>
        </p:spPr>
        <p:txBody>
          <a:bodyPr/>
          <a:lstStyle>
            <a:lvl1pPr>
              <a:buClrTx/>
              <a:buSzPct val="100000"/>
              <a:defRPr sz="2000">
                <a:solidFill>
                  <a:schemeClr val="tx1"/>
                </a:solidFill>
                <a:latin typeface="Book Antiqua" pitchFamily="18" charset="0"/>
              </a:defRPr>
            </a:lvl1pPr>
            <a:lvl2pPr>
              <a:buClrTx/>
              <a:buSzPct val="100000"/>
              <a:buFont typeface="Arial" pitchFamily="34" charset="0"/>
              <a:buChar char="•"/>
              <a:defRPr sz="2000">
                <a:solidFill>
                  <a:schemeClr val="tx1"/>
                </a:solidFill>
                <a:latin typeface="Book Antiqua" pitchFamily="18" charset="0"/>
              </a:defRPr>
            </a:lvl2pPr>
            <a:lvl3pPr>
              <a:buNone/>
              <a:defRPr/>
            </a:lvl3pPr>
          </a:lstStyle>
          <a:p>
            <a:pPr lvl="0"/>
            <a:r>
              <a:rPr lang="en-US"/>
              <a:t>Edit Master text styles</a:t>
            </a:r>
          </a:p>
          <a:p>
            <a:pPr lvl="1"/>
            <a:r>
              <a:rPr lang="en-US"/>
              <a:t>Second level</a:t>
            </a:r>
          </a:p>
        </p:txBody>
      </p:sp>
      <p:sp>
        <p:nvSpPr>
          <p:cNvPr id="4" name="TextBox 3"/>
          <p:cNvSpPr txBox="1"/>
          <p:nvPr userDrawn="1"/>
        </p:nvSpPr>
        <p:spPr>
          <a:xfrm rot="16200000">
            <a:off x="-2008187" y="2961790"/>
            <a:ext cx="4254500" cy="215444"/>
          </a:xfrm>
          <a:prstGeom prst="rect">
            <a:avLst/>
          </a:prstGeom>
          <a:noFill/>
        </p:spPr>
        <p:txBody>
          <a:bodyPr wrap="square" rtlCol="0">
            <a:spAutoFit/>
          </a:bodyPr>
          <a:lstStyle/>
          <a:p>
            <a:pPr algn="ctr"/>
            <a:r>
              <a:rPr lang="en-US" sz="800" b="0" cap="all" baseline="0" dirty="0"/>
              <a:t>Confidential WORKING draft – policy IN DEVELOPMENT</a:t>
            </a:r>
          </a:p>
        </p:txBody>
      </p:sp>
    </p:spTree>
    <p:extLst>
      <p:ext uri="{BB962C8B-B14F-4D97-AF65-F5344CB8AC3E}">
        <p14:creationId xmlns:p14="http://schemas.microsoft.com/office/powerpoint/2010/main" val="122380322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cSld name="1_Title Slide">
    <p:bg>
      <p:bgPr>
        <a:solidFill>
          <a:schemeClr val="bg1"/>
        </a:solidFill>
        <a:effectLst/>
      </p:bgPr>
    </p:bg>
    <p:spTree>
      <p:nvGrpSpPr>
        <p:cNvPr id="1" name=""/>
        <p:cNvGrpSpPr/>
        <p:nvPr/>
      </p:nvGrpSpPr>
      <p:grpSpPr>
        <a:xfrm>
          <a:off x="0" y="0"/>
          <a:ext cx="0" cy="0"/>
          <a:chOff x="0" y="0"/>
          <a:chExt cx="0" cy="0"/>
        </a:xfrm>
      </p:grpSpPr>
      <p:pic>
        <p:nvPicPr>
          <p:cNvPr id="3200002" name="Picture 2" descr="Picture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638" y="-6350"/>
            <a:ext cx="9188451" cy="6864350"/>
          </a:xfrm>
          <a:prstGeom prst="rect">
            <a:avLst/>
          </a:prstGeom>
          <a:noFill/>
          <a:extLst>
            <a:ext uri="{909E8E84-426E-40DD-AFC4-6F175D3DCCD1}">
              <a14:hiddenFill xmlns:a14="http://schemas.microsoft.com/office/drawing/2010/main">
                <a:solidFill>
                  <a:srgbClr val="FFFFFF"/>
                </a:solidFill>
              </a14:hiddenFill>
            </a:ext>
          </a:extLst>
        </p:spPr>
      </p:pic>
      <p:sp>
        <p:nvSpPr>
          <p:cNvPr id="3200003" name="Rectangle 3"/>
          <p:cNvSpPr>
            <a:spLocks noGrp="1" noChangeArrowheads="1"/>
          </p:cNvSpPr>
          <p:nvPr>
            <p:ph type="subTitle" sz="quarter" idx="1"/>
          </p:nvPr>
        </p:nvSpPr>
        <p:spPr>
          <a:xfrm>
            <a:off x="4267201" y="3124200"/>
            <a:ext cx="4667250" cy="1568257"/>
          </a:xfrm>
        </p:spPr>
        <p:txBody>
          <a:bodyPr lIns="91430" tIns="45716" rIns="91430" bIns="45716"/>
          <a:lstStyle>
            <a:lvl1pPr marL="0" indent="0" algn="r">
              <a:defRPr sz="2800">
                <a:solidFill>
                  <a:srgbClr val="003366"/>
                </a:solidFill>
              </a:defRPr>
            </a:lvl1pPr>
            <a:lvl2pPr lvl="1" algn="r">
              <a:defRPr sz="2000">
                <a:solidFill>
                  <a:schemeClr val="tx2"/>
                </a:solidFill>
              </a:defRPr>
            </a:lvl2pPr>
            <a:lvl3pPr lvl="2" algn="r">
              <a:defRPr sz="2000">
                <a:solidFill>
                  <a:schemeClr val="tx2"/>
                </a:solidFill>
              </a:defRPr>
            </a:lvl3pPr>
          </a:lstStyle>
          <a:p>
            <a:pPr lvl="0"/>
            <a:r>
              <a:rPr lang="en-US" noProof="0"/>
              <a:t>Click to edit Master subtitle style</a:t>
            </a:r>
          </a:p>
        </p:txBody>
      </p:sp>
      <p:sp>
        <p:nvSpPr>
          <p:cNvPr id="3200006" name="Rectangle 6"/>
          <p:cNvSpPr>
            <a:spLocks noChangeArrowheads="1"/>
          </p:cNvSpPr>
          <p:nvPr userDrawn="1"/>
        </p:nvSpPr>
        <p:spPr bwMode="white">
          <a:xfrm>
            <a:off x="152400" y="1143000"/>
            <a:ext cx="4495800" cy="2057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6" rIns="91430" bIns="45716" anchor="b"/>
          <a:lstStyle/>
          <a:p>
            <a:pPr eaLnBrk="0" fontAlgn="base" hangingPunct="0">
              <a:spcBef>
                <a:spcPct val="20000"/>
              </a:spcBef>
              <a:spcAft>
                <a:spcPct val="0"/>
              </a:spcAft>
              <a:tabLst>
                <a:tab pos="915891" algn="l"/>
              </a:tabLst>
            </a:pPr>
            <a:r>
              <a:rPr lang="en-US" altLang="en-US" sz="2800" b="1" dirty="0">
                <a:solidFill>
                  <a:srgbClr val="F8F8F8"/>
                </a:solidFill>
              </a:rPr>
              <a:t>Commonwealth of Massachusetts</a:t>
            </a:r>
            <a:br>
              <a:rPr lang="en-US" altLang="en-US" sz="2800" b="1" dirty="0">
                <a:solidFill>
                  <a:srgbClr val="F8F8F8"/>
                </a:solidFill>
              </a:rPr>
            </a:br>
            <a:r>
              <a:rPr lang="en-US" altLang="en-US" sz="1900" b="1" dirty="0">
                <a:solidFill>
                  <a:srgbClr val="F8F8F8"/>
                </a:solidFill>
              </a:rPr>
              <a:t>Executive Office of Health and Human Services</a:t>
            </a:r>
            <a:br>
              <a:rPr lang="en-US" altLang="en-US" sz="1900" b="1" dirty="0">
                <a:solidFill>
                  <a:srgbClr val="F8F8F8"/>
                </a:solidFill>
              </a:rPr>
            </a:br>
            <a:br>
              <a:rPr lang="en-US" altLang="en-US" sz="1900" b="1" dirty="0">
                <a:solidFill>
                  <a:srgbClr val="F8F8F8"/>
                </a:solidFill>
              </a:rPr>
            </a:br>
            <a:endParaRPr lang="en-US" sz="2800" b="1" dirty="0">
              <a:solidFill>
                <a:srgbClr val="F8F8F8"/>
              </a:solidFill>
            </a:endParaRPr>
          </a:p>
        </p:txBody>
      </p:sp>
      <p:pic>
        <p:nvPicPr>
          <p:cNvPr id="6" name="Picture 5"/>
          <p:cNvPicPr>
            <a:picLocks noChangeAspect="1"/>
          </p:cNvPicPr>
          <p:nvPr userDrawn="1"/>
        </p:nvPicPr>
        <p:blipFill>
          <a:blip r:embed="rId3"/>
          <a:stretch>
            <a:fillRect/>
          </a:stretch>
        </p:blipFill>
        <p:spPr>
          <a:xfrm>
            <a:off x="7189955" y="457200"/>
            <a:ext cx="1934480" cy="1934480"/>
          </a:xfrm>
          <a:prstGeom prst="rect">
            <a:avLst/>
          </a:prstGeom>
        </p:spPr>
      </p:pic>
    </p:spTree>
    <p:extLst>
      <p:ext uri="{BB962C8B-B14F-4D97-AF65-F5344CB8AC3E}">
        <p14:creationId xmlns:p14="http://schemas.microsoft.com/office/powerpoint/2010/main" val="280509375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69461" y="1665291"/>
            <a:ext cx="6975608" cy="4716463"/>
          </a:xfrm>
          <a:prstGeom prst="rect">
            <a:avLst/>
          </a:prstGeom>
        </p:spPr>
        <p:txBody>
          <a:bodyPr/>
          <a:lstStyle>
            <a:lvl1pPr>
              <a:tabLst>
                <a:tab pos="6234390" algn="r"/>
              </a:tabLst>
              <a:defRPr/>
            </a:lvl1pPr>
            <a:lvl2pPr>
              <a:tabLst>
                <a:tab pos="6234390" algn="r"/>
              </a:tabLst>
              <a:defRPr/>
            </a:lvl2pPr>
            <a:lvl3pPr>
              <a:tabLst>
                <a:tab pos="6234390" algn="r"/>
              </a:tabLst>
              <a:defRPr/>
            </a:lvl3pPr>
            <a:lvl4pPr>
              <a:tabLst>
                <a:tab pos="6234390" algn="r"/>
              </a:tabLst>
              <a:defRPr/>
            </a:lvl4pPr>
            <a:lvl5pPr>
              <a:tabLst>
                <a:tab pos="4659247" algn="r"/>
              </a:tabLst>
              <a:defRPr baseline="0"/>
            </a:lvl5pPr>
            <a:lvl6pPr>
              <a:tabLst>
                <a:tab pos="6234390" algn="r"/>
              </a:tabLst>
              <a:defRPr/>
            </a:lvl6pPr>
            <a:lvl7pPr>
              <a:tabLst>
                <a:tab pos="6234390" algn="r"/>
              </a:tabLst>
              <a:defRPr/>
            </a:lvl7pPr>
            <a:lvl8pPr>
              <a:tabLst>
                <a:tab pos="6234390" algn="r"/>
              </a:tabLst>
              <a:defRPr/>
            </a:lvl8pPr>
            <a:lvl9pPr>
              <a:tabLst>
                <a:tab pos="6234390" algn="r"/>
              </a:tabLst>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Placeholder 1"/>
          <p:cNvSpPr>
            <a:spLocks noGrp="1"/>
          </p:cNvSpPr>
          <p:nvPr>
            <p:ph type="title" hasCustomPrompt="1"/>
          </p:nvPr>
        </p:nvSpPr>
        <p:spPr>
          <a:xfrm>
            <a:off x="369461" y="317505"/>
            <a:ext cx="8402534" cy="698501"/>
          </a:xfrm>
          <a:prstGeom prst="rect">
            <a:avLst/>
          </a:prstGeom>
        </p:spPr>
        <p:txBody>
          <a:bodyPr vert="horz" lIns="0" tIns="0" rIns="0" bIns="0" rtlCol="0" anchor="t" anchorCtr="0">
            <a:noAutofit/>
          </a:bodyPr>
          <a:lstStyle>
            <a:lvl1pPr>
              <a:defRPr/>
            </a:lvl1pPr>
          </a:lstStyle>
          <a:p>
            <a:r>
              <a:rPr lang="en-US" dirty="0"/>
              <a:t>Click to add title</a:t>
            </a:r>
          </a:p>
        </p:txBody>
      </p:sp>
    </p:spTree>
    <p:extLst>
      <p:ext uri="{BB962C8B-B14F-4D97-AF65-F5344CB8AC3E}">
        <p14:creationId xmlns:p14="http://schemas.microsoft.com/office/powerpoint/2010/main" val="3038515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3.xml"/><Relationship Id="rId5" Type="http://schemas.openxmlformats.org/officeDocument/2006/relationships/tags" Target="../tags/tag2.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1026" name="Picture 2" descr="top blue"/>
          <p:cNvPicPr>
            <a:picLocks noChangeAspect="1" noChangeArrowheads="1"/>
          </p:cNvPicPr>
          <p:nvPr/>
        </p:nvPicPr>
        <p:blipFill>
          <a:blip r:embed="rId7"/>
          <a:srcRect l="23065"/>
          <a:stretch>
            <a:fillRect/>
          </a:stretch>
        </p:blipFill>
        <p:spPr bwMode="auto">
          <a:xfrm>
            <a:off x="0" y="0"/>
            <a:ext cx="9150350" cy="930275"/>
          </a:xfrm>
          <a:prstGeom prst="rect">
            <a:avLst/>
          </a:prstGeom>
          <a:noFill/>
          <a:ln w="9525">
            <a:noFill/>
            <a:miter lim="800000"/>
            <a:headEnd/>
            <a:tailEnd/>
          </a:ln>
        </p:spPr>
      </p:pic>
      <p:sp>
        <p:nvSpPr>
          <p:cNvPr id="1027" name="Rectangle 3"/>
          <p:cNvSpPr>
            <a:spLocks noGrp="1" noChangeArrowheads="1"/>
          </p:cNvSpPr>
          <p:nvPr>
            <p:ph type="title"/>
          </p:nvPr>
        </p:nvSpPr>
        <p:spPr bwMode="white">
          <a:xfrm>
            <a:off x="736600" y="109538"/>
            <a:ext cx="5664200" cy="762000"/>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8" name="Rectangle 4"/>
          <p:cNvSpPr>
            <a:spLocks noGrp="1" noChangeArrowheads="1"/>
          </p:cNvSpPr>
          <p:nvPr>
            <p:ph type="body" idx="1"/>
          </p:nvPr>
        </p:nvSpPr>
        <p:spPr bwMode="auto">
          <a:xfrm>
            <a:off x="533400" y="1219200"/>
            <a:ext cx="8153400" cy="5181600"/>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p>
            <a:pPr lvl="0"/>
            <a:r>
              <a:rPr lang="en-US" altLang="en-US"/>
              <a:t>Click to edit Master text styles</a:t>
            </a:r>
          </a:p>
          <a:p>
            <a:pPr lvl="1"/>
            <a:r>
              <a:rPr lang="en-US" altLang="en-US"/>
              <a:t>Second level</a:t>
            </a:r>
          </a:p>
          <a:p>
            <a:pPr lvl="3"/>
            <a:r>
              <a:rPr lang="en-US" altLang="en-US"/>
              <a:t>Third level</a:t>
            </a:r>
          </a:p>
        </p:txBody>
      </p:sp>
      <p:sp>
        <p:nvSpPr>
          <p:cNvPr id="3198981" name="Line 5"/>
          <p:cNvSpPr>
            <a:spLocks noChangeShapeType="1"/>
          </p:cNvSpPr>
          <p:nvPr/>
        </p:nvSpPr>
        <p:spPr bwMode="auto">
          <a:xfrm>
            <a:off x="-17463" y="6856413"/>
            <a:ext cx="9161463" cy="0"/>
          </a:xfrm>
          <a:prstGeom prst="line">
            <a:avLst/>
          </a:prstGeom>
          <a:noFill/>
          <a:ln w="9525">
            <a:solidFill>
              <a:schemeClr val="bg2"/>
            </a:solidFill>
            <a:round/>
            <a:headEnd/>
            <a:tailEnd/>
          </a:ln>
          <a:effectLst/>
        </p:spPr>
        <p:txBody>
          <a:bodyPr lIns="45720" rIns="45720" anchor="ctr"/>
          <a:lstStyle/>
          <a:p>
            <a:pPr algn="ctr" eaLnBrk="0" fontAlgn="base" hangingPunct="0">
              <a:spcBef>
                <a:spcPct val="0"/>
              </a:spcBef>
              <a:spcAft>
                <a:spcPct val="0"/>
              </a:spcAft>
              <a:defRPr/>
            </a:pPr>
            <a:endParaRPr lang="en-US" sz="1600" dirty="0">
              <a:solidFill>
                <a:srgbClr val="000000"/>
              </a:solidFill>
            </a:endParaRPr>
          </a:p>
        </p:txBody>
      </p:sp>
      <p:pic>
        <p:nvPicPr>
          <p:cNvPr id="1030" name="Picture 6" descr="best ver2b seal"/>
          <p:cNvPicPr>
            <a:picLocks noChangeAspect="1" noChangeArrowheads="1"/>
          </p:cNvPicPr>
          <p:nvPr/>
        </p:nvPicPr>
        <p:blipFill>
          <a:blip r:embed="rId8">
            <a:clrChange>
              <a:clrFrom>
                <a:srgbClr val="003264"/>
              </a:clrFrom>
              <a:clrTo>
                <a:srgbClr val="003264">
                  <a:alpha val="0"/>
                </a:srgbClr>
              </a:clrTo>
            </a:clrChange>
          </a:blip>
          <a:srcRect/>
          <a:stretch>
            <a:fillRect/>
          </a:stretch>
        </p:blipFill>
        <p:spPr bwMode="auto">
          <a:xfrm>
            <a:off x="25400" y="157163"/>
            <a:ext cx="762000" cy="731837"/>
          </a:xfrm>
          <a:prstGeom prst="rect">
            <a:avLst/>
          </a:prstGeom>
          <a:noFill/>
          <a:ln w="9525">
            <a:noFill/>
            <a:miter lim="800000"/>
            <a:headEnd/>
            <a:tailEnd/>
          </a:ln>
        </p:spPr>
      </p:pic>
      <p:sp>
        <p:nvSpPr>
          <p:cNvPr id="3198985" name="Text Box 9"/>
          <p:cNvSpPr txBox="1">
            <a:spLocks noChangeArrowheads="1"/>
          </p:cNvSpPr>
          <p:nvPr/>
        </p:nvSpPr>
        <p:spPr bwMode="auto">
          <a:xfrm>
            <a:off x="4038600" y="6613525"/>
            <a:ext cx="1066800" cy="244475"/>
          </a:xfrm>
          <a:prstGeom prst="rect">
            <a:avLst/>
          </a:prstGeom>
          <a:noFill/>
          <a:ln w="9525">
            <a:noFill/>
            <a:miter lim="800000"/>
            <a:headEnd/>
            <a:tailEnd/>
          </a:ln>
          <a:effectLst/>
        </p:spPr>
        <p:txBody>
          <a:bodyPr lIns="45720" rIns="45720">
            <a:spAutoFit/>
          </a:bodyPr>
          <a:lstStyle/>
          <a:p>
            <a:pPr algn="ctr" eaLnBrk="0" fontAlgn="base" hangingPunct="0">
              <a:spcBef>
                <a:spcPct val="50000"/>
              </a:spcBef>
              <a:spcAft>
                <a:spcPct val="0"/>
              </a:spcAft>
              <a:defRPr/>
            </a:pPr>
            <a:fld id="{74C11B1E-D27A-4545-9113-CFB59631C2EA}" type="slidenum">
              <a:rPr lang="en-US" sz="1000">
                <a:solidFill>
                  <a:srgbClr val="000000"/>
                </a:solidFill>
              </a:rPr>
              <a:pPr algn="ctr" eaLnBrk="0" fontAlgn="base" hangingPunct="0">
                <a:spcBef>
                  <a:spcPct val="50000"/>
                </a:spcBef>
                <a:spcAft>
                  <a:spcPct val="0"/>
                </a:spcAft>
                <a:defRPr/>
              </a:pPr>
              <a:t>‹#›</a:t>
            </a:fld>
            <a:endParaRPr lang="en-US" sz="1000" dirty="0">
              <a:solidFill>
                <a:srgbClr val="000000"/>
              </a:solidFill>
            </a:endParaRPr>
          </a:p>
        </p:txBody>
      </p:sp>
      <p:sp>
        <p:nvSpPr>
          <p:cNvPr id="3198987" name="AcnSubjectTitle_ID_3198987" hidden="1"/>
          <p:cNvSpPr txBox="1">
            <a:spLocks noChangeArrowheads="1"/>
          </p:cNvSpPr>
          <p:nvPr>
            <p:custDataLst>
              <p:tags r:id="rId5"/>
            </p:custDataLst>
          </p:nvPr>
        </p:nvSpPr>
        <p:spPr bwMode="gray">
          <a:xfrm>
            <a:off x="836613" y="1420813"/>
            <a:ext cx="6985000" cy="244475"/>
          </a:xfrm>
          <a:prstGeom prst="rect">
            <a:avLst/>
          </a:prstGeom>
          <a:noFill/>
          <a:ln w="9525" algn="ctr">
            <a:noFill/>
            <a:miter lim="800000"/>
            <a:headEnd/>
            <a:tailEnd/>
          </a:ln>
          <a:effectLst/>
        </p:spPr>
        <p:txBody>
          <a:bodyPr lIns="0" tIns="0" rIns="0" bIns="0">
            <a:spAutoFit/>
          </a:bodyPr>
          <a:lstStyle/>
          <a:p>
            <a:pPr fontAlgn="base">
              <a:spcBef>
                <a:spcPct val="0"/>
              </a:spcBef>
              <a:spcAft>
                <a:spcPct val="0"/>
              </a:spcAft>
              <a:buClr>
                <a:srgbClr val="000000"/>
              </a:buClr>
              <a:defRPr/>
            </a:pPr>
            <a:r>
              <a:rPr lang="en-US" sz="1600" b="1" dirty="0">
                <a:solidFill>
                  <a:srgbClr val="000000"/>
                </a:solidFill>
              </a:rPr>
              <a:t>Subject Title</a:t>
            </a:r>
          </a:p>
        </p:txBody>
      </p:sp>
      <p:sp>
        <p:nvSpPr>
          <p:cNvPr id="3198988" name="AcnFootnote_ID_3198988" hidden="1"/>
          <p:cNvSpPr txBox="1">
            <a:spLocks noChangeArrowheads="1"/>
          </p:cNvSpPr>
          <p:nvPr>
            <p:custDataLst>
              <p:tags r:id="rId6"/>
            </p:custDataLst>
          </p:nvPr>
        </p:nvSpPr>
        <p:spPr bwMode="gray">
          <a:xfrm>
            <a:off x="836613" y="6254750"/>
            <a:ext cx="5564187" cy="334963"/>
          </a:xfrm>
          <a:prstGeom prst="rect">
            <a:avLst/>
          </a:prstGeom>
          <a:noFill/>
          <a:ln w="9525" algn="ctr">
            <a:noFill/>
            <a:miter lim="800000"/>
            <a:headEnd/>
            <a:tailEnd/>
          </a:ln>
          <a:effectLst/>
        </p:spPr>
        <p:txBody>
          <a:bodyPr lIns="0" tIns="0" rIns="0" bIns="0" anchor="b">
            <a:spAutoFit/>
          </a:bodyPr>
          <a:lstStyle/>
          <a:p>
            <a:pPr marL="538163" indent="-538163" fontAlgn="base">
              <a:spcBef>
                <a:spcPct val="0"/>
              </a:spcBef>
              <a:spcAft>
                <a:spcPct val="0"/>
              </a:spcAft>
              <a:buClr>
                <a:srgbClr val="000000"/>
              </a:buClr>
              <a:defRPr/>
            </a:pPr>
            <a:r>
              <a:rPr lang="en-US" sz="1000" dirty="0">
                <a:solidFill>
                  <a:srgbClr val="000000"/>
                </a:solidFill>
              </a:rPr>
              <a:t>*	Footnote</a:t>
            </a:r>
          </a:p>
          <a:p>
            <a:pPr marL="538163" indent="-538163" fontAlgn="base">
              <a:spcBef>
                <a:spcPct val="20000"/>
              </a:spcBef>
              <a:spcAft>
                <a:spcPct val="0"/>
              </a:spcAft>
              <a:buClr>
                <a:srgbClr val="000000"/>
              </a:buClr>
              <a:defRPr/>
            </a:pPr>
            <a:r>
              <a:rPr lang="en-US" sz="1000" dirty="0">
                <a:solidFill>
                  <a:srgbClr val="000000"/>
                </a:solidFill>
              </a:rPr>
              <a:t>Source:	Source</a:t>
            </a:r>
          </a:p>
        </p:txBody>
      </p:sp>
    </p:spTree>
    <p:extLst>
      <p:ext uri="{BB962C8B-B14F-4D97-AF65-F5344CB8AC3E}">
        <p14:creationId xmlns:p14="http://schemas.microsoft.com/office/powerpoint/2010/main" val="1838582338"/>
      </p:ext>
    </p:extLst>
  </p:cSld>
  <p:clrMap bg1="lt1" tx1="dk1" bg2="lt2" tx2="dk2" accent1="accent1" accent2="accent2" accent3="accent3" accent4="accent4" accent5="accent5" accent6="accent6" hlink="hlink" folHlink="folHlink"/>
  <p:sldLayoutIdLst>
    <p:sldLayoutId id="2147483664" r:id="rId1"/>
    <p:sldLayoutId id="2147483823" r:id="rId2"/>
    <p:sldLayoutId id="2147483824" r:id="rId3"/>
  </p:sldLayoutIdLst>
  <p:transition/>
  <p:txStyles>
    <p:titleStyle>
      <a:lvl1pPr algn="l" rtl="0" eaLnBrk="1" fontAlgn="base" hangingPunct="1">
        <a:spcBef>
          <a:spcPct val="20000"/>
        </a:spcBef>
        <a:spcAft>
          <a:spcPct val="0"/>
        </a:spcAft>
        <a:tabLst>
          <a:tab pos="915988" algn="l"/>
        </a:tabLst>
        <a:defRPr sz="2400" b="1">
          <a:solidFill>
            <a:srgbClr val="FFC000"/>
          </a:solidFill>
          <a:latin typeface="+mj-lt"/>
          <a:ea typeface="+mj-ea"/>
          <a:cs typeface="+mj-cs"/>
        </a:defRPr>
      </a:lvl1pPr>
      <a:lvl2pPr algn="l" rtl="0" eaLnBrk="1" fontAlgn="base" hangingPunct="1">
        <a:spcBef>
          <a:spcPct val="20000"/>
        </a:spcBef>
        <a:spcAft>
          <a:spcPct val="0"/>
        </a:spcAft>
        <a:tabLst>
          <a:tab pos="915988" algn="l"/>
        </a:tabLst>
        <a:defRPr sz="2400" b="1">
          <a:solidFill>
            <a:srgbClr val="FFC000"/>
          </a:solidFill>
          <a:latin typeface="Arial" pitchFamily="34" charset="0"/>
        </a:defRPr>
      </a:lvl2pPr>
      <a:lvl3pPr algn="l" rtl="0" eaLnBrk="1" fontAlgn="base" hangingPunct="1">
        <a:spcBef>
          <a:spcPct val="20000"/>
        </a:spcBef>
        <a:spcAft>
          <a:spcPct val="0"/>
        </a:spcAft>
        <a:tabLst>
          <a:tab pos="915988" algn="l"/>
        </a:tabLst>
        <a:defRPr sz="2400" b="1">
          <a:solidFill>
            <a:srgbClr val="FFC000"/>
          </a:solidFill>
          <a:latin typeface="Arial" pitchFamily="34" charset="0"/>
        </a:defRPr>
      </a:lvl3pPr>
      <a:lvl4pPr algn="l" rtl="0" eaLnBrk="1" fontAlgn="base" hangingPunct="1">
        <a:spcBef>
          <a:spcPct val="20000"/>
        </a:spcBef>
        <a:spcAft>
          <a:spcPct val="0"/>
        </a:spcAft>
        <a:tabLst>
          <a:tab pos="915988" algn="l"/>
        </a:tabLst>
        <a:defRPr sz="2400" b="1">
          <a:solidFill>
            <a:srgbClr val="FFC000"/>
          </a:solidFill>
          <a:latin typeface="Arial" pitchFamily="34" charset="0"/>
        </a:defRPr>
      </a:lvl4pPr>
      <a:lvl5pPr algn="l" rtl="0" eaLnBrk="1" fontAlgn="base" hangingPunct="1">
        <a:spcBef>
          <a:spcPct val="20000"/>
        </a:spcBef>
        <a:spcAft>
          <a:spcPct val="0"/>
        </a:spcAft>
        <a:tabLst>
          <a:tab pos="915988" algn="l"/>
        </a:tabLst>
        <a:defRPr sz="2400" b="1">
          <a:solidFill>
            <a:srgbClr val="FFC000"/>
          </a:solidFill>
          <a:latin typeface="Arial" pitchFamily="34" charset="0"/>
        </a:defRPr>
      </a:lvl5pPr>
      <a:lvl6pPr marL="457200" algn="l" rtl="0" eaLnBrk="1" fontAlgn="base" hangingPunct="1">
        <a:spcBef>
          <a:spcPct val="20000"/>
        </a:spcBef>
        <a:spcAft>
          <a:spcPct val="0"/>
        </a:spcAft>
        <a:tabLst>
          <a:tab pos="915988" algn="l"/>
        </a:tabLst>
        <a:defRPr sz="2400" b="1">
          <a:solidFill>
            <a:schemeClr val="accent1"/>
          </a:solidFill>
          <a:latin typeface="Arial" pitchFamily="34" charset="0"/>
        </a:defRPr>
      </a:lvl6pPr>
      <a:lvl7pPr marL="914400" algn="l" rtl="0" eaLnBrk="1" fontAlgn="base" hangingPunct="1">
        <a:spcBef>
          <a:spcPct val="20000"/>
        </a:spcBef>
        <a:spcAft>
          <a:spcPct val="0"/>
        </a:spcAft>
        <a:tabLst>
          <a:tab pos="915988" algn="l"/>
        </a:tabLst>
        <a:defRPr sz="2400" b="1">
          <a:solidFill>
            <a:schemeClr val="accent1"/>
          </a:solidFill>
          <a:latin typeface="Arial" pitchFamily="34" charset="0"/>
        </a:defRPr>
      </a:lvl7pPr>
      <a:lvl8pPr marL="1371600" algn="l" rtl="0" eaLnBrk="1" fontAlgn="base" hangingPunct="1">
        <a:spcBef>
          <a:spcPct val="20000"/>
        </a:spcBef>
        <a:spcAft>
          <a:spcPct val="0"/>
        </a:spcAft>
        <a:tabLst>
          <a:tab pos="915988" algn="l"/>
        </a:tabLst>
        <a:defRPr sz="2400" b="1">
          <a:solidFill>
            <a:schemeClr val="accent1"/>
          </a:solidFill>
          <a:latin typeface="Arial" pitchFamily="34" charset="0"/>
        </a:defRPr>
      </a:lvl8pPr>
      <a:lvl9pPr marL="1828800" algn="l" rtl="0" eaLnBrk="1" fontAlgn="base" hangingPunct="1">
        <a:spcBef>
          <a:spcPct val="20000"/>
        </a:spcBef>
        <a:spcAft>
          <a:spcPct val="0"/>
        </a:spcAft>
        <a:tabLst>
          <a:tab pos="915988" algn="l"/>
        </a:tabLst>
        <a:defRPr sz="2400" b="1">
          <a:solidFill>
            <a:schemeClr val="accent1"/>
          </a:solidFill>
          <a:latin typeface="Arial" pitchFamily="34" charset="0"/>
        </a:defRPr>
      </a:lvl9pPr>
    </p:titleStyle>
    <p:bodyStyle>
      <a:lvl1pPr marL="381000" indent="-381000" algn="l" rtl="0" eaLnBrk="1" fontAlgn="base" hangingPunct="1">
        <a:spcBef>
          <a:spcPct val="0"/>
        </a:spcBef>
        <a:spcAft>
          <a:spcPts val="1200"/>
        </a:spcAft>
        <a:buClr>
          <a:srgbClr val="FFC000"/>
        </a:buClr>
        <a:buSzPct val="80000"/>
        <a:buFont typeface="Wingdings" pitchFamily="2" charset="2"/>
        <a:buChar char="n"/>
        <a:defRPr b="1">
          <a:solidFill>
            <a:srgbClr val="003366"/>
          </a:solidFill>
          <a:latin typeface="Calibri" pitchFamily="34" charset="0"/>
          <a:ea typeface="Calibri" pitchFamily="34" charset="0"/>
          <a:cs typeface="Calibri" pitchFamily="34" charset="0"/>
        </a:defRPr>
      </a:lvl1pPr>
      <a:lvl2pPr marL="568325" indent="-222250" algn="l" rtl="0" eaLnBrk="1" fontAlgn="base" hangingPunct="1">
        <a:spcBef>
          <a:spcPct val="0"/>
        </a:spcBef>
        <a:spcAft>
          <a:spcPts val="1200"/>
        </a:spcAft>
        <a:buClr>
          <a:srgbClr val="FFC000"/>
        </a:buClr>
        <a:buSzPct val="115000"/>
        <a:buFont typeface="Calibri" pitchFamily="34" charset="0"/>
        <a:buChar char="•"/>
        <a:defRPr b="1">
          <a:solidFill>
            <a:srgbClr val="003366"/>
          </a:solidFill>
          <a:latin typeface="Calibri" pitchFamily="34" charset="0"/>
          <a:ea typeface="Calibri" pitchFamily="34" charset="0"/>
          <a:cs typeface="Calibri" pitchFamily="34" charset="0"/>
        </a:defRPr>
      </a:lvl2pPr>
      <a:lvl3pPr marL="739775" indent="-342900" algn="l" rtl="0" eaLnBrk="1" fontAlgn="base" hangingPunct="1">
        <a:lnSpc>
          <a:spcPct val="90000"/>
        </a:lnSpc>
        <a:spcBef>
          <a:spcPct val="25000"/>
        </a:spcBef>
        <a:spcAft>
          <a:spcPct val="0"/>
        </a:spcAft>
        <a:buClr>
          <a:schemeClr val="tx1"/>
        </a:buClr>
        <a:buAutoNum type="alphaUcPeriod"/>
        <a:defRPr>
          <a:solidFill>
            <a:schemeClr val="tx1"/>
          </a:solidFill>
          <a:latin typeface="+mn-lt"/>
          <a:ea typeface="Calibri" pitchFamily="34" charset="0"/>
          <a:cs typeface="Calibri" pitchFamily="34" charset="0"/>
        </a:defRPr>
      </a:lvl3pPr>
      <a:lvl4pPr marL="914400" indent="-346075" algn="l" rtl="0" eaLnBrk="1" fontAlgn="base" hangingPunct="1">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1" fontAlgn="base" hangingPunct="1">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6pPr>
      <a:lvl7pPr marL="22479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7pPr>
      <a:lvl8pPr marL="27051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8pPr>
      <a:lvl9pPr marL="31623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sz="quarter" idx="1"/>
          </p:nvPr>
        </p:nvSpPr>
        <p:spPr/>
        <p:txBody>
          <a:bodyPr>
            <a:normAutofit/>
          </a:bodyPr>
          <a:lstStyle/>
          <a:p>
            <a:pPr>
              <a:buNone/>
            </a:pPr>
            <a:r>
              <a:rPr lang="en-US" b="1" cap="all" dirty="0"/>
              <a:t>EOHHS Quality Measurement alignment taskforce </a:t>
            </a:r>
          </a:p>
          <a:p>
            <a:endParaRPr lang="en-US" dirty="0"/>
          </a:p>
        </p:txBody>
      </p:sp>
      <p:sp>
        <p:nvSpPr>
          <p:cNvPr id="3" name="Text Placeholder 1"/>
          <p:cNvSpPr txBox="1">
            <a:spLocks/>
          </p:cNvSpPr>
          <p:nvPr/>
        </p:nvSpPr>
        <p:spPr>
          <a:xfrm>
            <a:off x="4515416" y="5943600"/>
            <a:ext cx="3923168" cy="533401"/>
          </a:xfrm>
          <a:prstGeom prst="rect">
            <a:avLst/>
          </a:prstGeom>
        </p:spPr>
        <p:txBody>
          <a:bodyPr>
            <a:normAutofit fontScale="62500" lnSpcReduction="2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a:buNone/>
            </a:pPr>
            <a:r>
              <a:rPr lang="en-US" dirty="0"/>
              <a:t>Meeting #5</a:t>
            </a:r>
          </a:p>
          <a:p>
            <a:pPr marL="0" indent="0" algn="ctr">
              <a:buNone/>
            </a:pPr>
            <a:r>
              <a:rPr lang="en-US" dirty="0"/>
              <a:t>October 10, 2017</a:t>
            </a:r>
          </a:p>
        </p:txBody>
      </p:sp>
    </p:spTree>
    <p:extLst>
      <p:ext uri="{BB962C8B-B14F-4D97-AF65-F5344CB8AC3E}">
        <p14:creationId xmlns:p14="http://schemas.microsoft.com/office/powerpoint/2010/main" val="121025086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Recap of 9-11-17 Meeting Decisions (Cont’d)</a:t>
            </a:r>
          </a:p>
        </p:txBody>
      </p:sp>
      <p:sp>
        <p:nvSpPr>
          <p:cNvPr id="6" name="Content Placeholder 5"/>
          <p:cNvSpPr>
            <a:spLocks noGrp="1"/>
          </p:cNvSpPr>
          <p:nvPr>
            <p:ph sz="half" idx="1"/>
          </p:nvPr>
        </p:nvSpPr>
        <p:spPr>
          <a:xfrm>
            <a:off x="533400" y="1066800"/>
            <a:ext cx="8270222" cy="5505450"/>
          </a:xfrm>
        </p:spPr>
        <p:txBody>
          <a:bodyPr/>
          <a:lstStyle/>
          <a:p>
            <a:pPr marL="0" indent="0">
              <a:buNone/>
            </a:pPr>
            <a:r>
              <a:rPr lang="en-US" b="0" dirty="0"/>
              <a:t>The following measures/measure concepts address tobacco quit rates.  More information about each measure has been distributed in advance of the meeting.</a:t>
            </a:r>
          </a:p>
          <a:p>
            <a:pPr lvl="1">
              <a:spcAft>
                <a:spcPts val="400"/>
              </a:spcAft>
            </a:pPr>
            <a:endParaRPr lang="en-US" sz="1800" b="0" dirty="0"/>
          </a:p>
          <a:p>
            <a:pPr lvl="1">
              <a:spcAft>
                <a:spcPts val="400"/>
              </a:spcAft>
            </a:pPr>
            <a:endParaRPr lang="en-US" sz="1800" b="0" dirty="0"/>
          </a:p>
          <a:p>
            <a:pPr lvl="1">
              <a:spcAft>
                <a:spcPts val="400"/>
              </a:spcAft>
            </a:pPr>
            <a:endParaRPr lang="en-US" sz="1800" b="0" dirty="0"/>
          </a:p>
          <a:p>
            <a:pPr lvl="1">
              <a:spcAft>
                <a:spcPts val="400"/>
              </a:spcAft>
            </a:pPr>
            <a:endParaRPr lang="en-US" sz="1800" b="0" dirty="0"/>
          </a:p>
          <a:p>
            <a:pPr lvl="1">
              <a:spcAft>
                <a:spcPts val="400"/>
              </a:spcAft>
            </a:pPr>
            <a:endParaRPr lang="en-US" sz="1800" b="0" dirty="0"/>
          </a:p>
          <a:p>
            <a:pPr lvl="1">
              <a:spcAft>
                <a:spcPts val="400"/>
              </a:spcAft>
            </a:pPr>
            <a:endParaRPr lang="en-US" sz="1800" b="0" dirty="0"/>
          </a:p>
          <a:p>
            <a:pPr lvl="1">
              <a:spcAft>
                <a:spcPts val="400"/>
              </a:spcAft>
            </a:pPr>
            <a:endParaRPr lang="en-US" sz="1800" b="0" dirty="0"/>
          </a:p>
          <a:p>
            <a:pPr marL="346075" lvl="1" indent="0">
              <a:buNone/>
            </a:pPr>
            <a:endParaRPr lang="en-US" sz="1000" b="0" dirty="0"/>
          </a:p>
          <a:p>
            <a:pPr lvl="1"/>
            <a:endParaRPr lang="en-US" sz="1000" b="0" dirty="0"/>
          </a:p>
          <a:p>
            <a:endParaRPr lang="en-US" dirty="0"/>
          </a:p>
        </p:txBody>
      </p:sp>
      <p:graphicFrame>
        <p:nvGraphicFramePr>
          <p:cNvPr id="9" name="Content Placeholder 4"/>
          <p:cNvGraphicFramePr>
            <a:graphicFrameLocks/>
          </p:cNvGraphicFramePr>
          <p:nvPr>
            <p:extLst>
              <p:ext uri="{D42A27DB-BD31-4B8C-83A1-F6EECF244321}">
                <p14:modId xmlns:p14="http://schemas.microsoft.com/office/powerpoint/2010/main" val="1428580138"/>
              </p:ext>
            </p:extLst>
          </p:nvPr>
        </p:nvGraphicFramePr>
        <p:xfrm>
          <a:off x="340378" y="2133600"/>
          <a:ext cx="8463244" cy="4438650"/>
        </p:xfrm>
        <a:graphic>
          <a:graphicData uri="http://schemas.openxmlformats.org/drawingml/2006/table">
            <a:tbl>
              <a:tblPr/>
              <a:tblGrid>
                <a:gridCol w="914400">
                  <a:extLst>
                    <a:ext uri="{9D8B030D-6E8A-4147-A177-3AD203B41FA5}">
                      <a16:colId xmlns:a16="http://schemas.microsoft.com/office/drawing/2014/main" val="20000"/>
                    </a:ext>
                  </a:extLst>
                </a:gridCol>
                <a:gridCol w="2783822">
                  <a:extLst>
                    <a:ext uri="{9D8B030D-6E8A-4147-A177-3AD203B41FA5}">
                      <a16:colId xmlns:a16="http://schemas.microsoft.com/office/drawing/2014/main" val="20001"/>
                    </a:ext>
                  </a:extLst>
                </a:gridCol>
                <a:gridCol w="2438400">
                  <a:extLst>
                    <a:ext uri="{9D8B030D-6E8A-4147-A177-3AD203B41FA5}">
                      <a16:colId xmlns:a16="http://schemas.microsoft.com/office/drawing/2014/main" val="20002"/>
                    </a:ext>
                  </a:extLst>
                </a:gridCol>
                <a:gridCol w="1416322">
                  <a:extLst>
                    <a:ext uri="{9D8B030D-6E8A-4147-A177-3AD203B41FA5}">
                      <a16:colId xmlns:a16="http://schemas.microsoft.com/office/drawing/2014/main" val="20003"/>
                    </a:ext>
                  </a:extLst>
                </a:gridCol>
                <a:gridCol w="910300">
                  <a:extLst>
                    <a:ext uri="{9D8B030D-6E8A-4147-A177-3AD203B41FA5}">
                      <a16:colId xmlns:a16="http://schemas.microsoft.com/office/drawing/2014/main" val="20004"/>
                    </a:ext>
                  </a:extLst>
                </a:gridCol>
              </a:tblGrid>
              <a:tr h="323850">
                <a:tc>
                  <a:txBody>
                    <a:bodyPr/>
                    <a:lstStyle/>
                    <a:p>
                      <a:pPr algn="ctr" fontAlgn="ctr"/>
                      <a:r>
                        <a:rPr lang="en-US" sz="1600" b="1" i="0" u="none" strike="noStrike" dirty="0">
                          <a:solidFill>
                            <a:srgbClr val="FFC000"/>
                          </a:solidFill>
                          <a:effectLst/>
                          <a:latin typeface="+mn-lt"/>
                        </a:rPr>
                        <a:t>NQF#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Measure Label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Steward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t"/>
                      <a:r>
                        <a:rPr lang="en-US" sz="1600" b="1" i="0" u="none" strike="noStrike" dirty="0">
                          <a:solidFill>
                            <a:srgbClr val="FFC000"/>
                          </a:solidFill>
                          <a:effectLst/>
                          <a:latin typeface="+mn-lt"/>
                        </a:rPr>
                        <a:t>  Data Source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Count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685800">
                <a:tc>
                  <a:txBody>
                    <a:bodyPr/>
                    <a:lstStyle/>
                    <a:p>
                      <a:pPr algn="ctr" fontAlgn="t"/>
                      <a:r>
                        <a:rPr lang="en-US" sz="1600" b="0" i="0" u="none" strike="noStrike" dirty="0">
                          <a:solidFill>
                            <a:schemeClr val="tx1"/>
                          </a:solidFill>
                          <a:effectLst/>
                          <a:latin typeface="+mn-lt"/>
                        </a:rPr>
                        <a:t>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60325" marR="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Risk reduction - smoking or tobacco use quit rate (RRS)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NCQA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Survey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48074805"/>
                  </a:ext>
                </a:extLst>
              </a:tr>
              <a:tr h="685800">
                <a:tc>
                  <a:txBody>
                    <a:bodyPr/>
                    <a:lstStyle/>
                    <a:p>
                      <a:pPr algn="ctr" fontAlgn="t"/>
                      <a:r>
                        <a:rPr lang="en-US" sz="1600" b="0" i="0" u="none" strike="noStrike" dirty="0">
                          <a:solidFill>
                            <a:schemeClr val="tx1"/>
                          </a:solidFill>
                          <a:effectLst/>
                          <a:latin typeface="+mn-lt"/>
                        </a:rPr>
                        <a:t>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60325" marR="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Standard Quit Rates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North American Quitline Consortium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Survey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464333031"/>
                  </a:ext>
                </a:extLst>
              </a:tr>
              <a:tr h="685800">
                <a:tc>
                  <a:txBody>
                    <a:bodyPr/>
                    <a:lstStyle/>
                    <a:p>
                      <a:pPr algn="ctr" fontAlgn="t"/>
                      <a:r>
                        <a:rPr lang="en-US" sz="1600" b="0" i="0" u="none" strike="noStrike" dirty="0">
                          <a:solidFill>
                            <a:schemeClr val="tx1"/>
                          </a:solidFill>
                          <a:effectLst/>
                          <a:latin typeface="+mn-lt"/>
                        </a:rPr>
                        <a:t>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60325" marR="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Tobacco Quit Rates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Navy Medicine Health Promotion Programs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Survey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1816084"/>
                  </a:ext>
                </a:extLst>
              </a:tr>
              <a:tr h="685800">
                <a:tc>
                  <a:txBody>
                    <a:bodyPr/>
                    <a:lstStyle/>
                    <a:p>
                      <a:pPr algn="ctr" fontAlgn="t"/>
                      <a:r>
                        <a:rPr lang="en-US" sz="1600" b="0" i="0" u="none" strike="noStrike" dirty="0">
                          <a:solidFill>
                            <a:schemeClr val="tx1"/>
                          </a:solidFill>
                          <a:effectLst/>
                          <a:latin typeface="+mn-lt"/>
                        </a:rPr>
                        <a:t>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60325" marR="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Youth Tobacco Cessation Intervention Questions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CDC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Survey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143220858"/>
                  </a:ext>
                </a:extLst>
              </a:tr>
              <a:tr h="685800">
                <a:tc>
                  <a:txBody>
                    <a:bodyPr/>
                    <a:lstStyle/>
                    <a:p>
                      <a:pPr algn="ctr" fontAlgn="t"/>
                      <a:r>
                        <a:rPr lang="en-US" sz="1600" b="0" i="0" u="none" strike="noStrike" dirty="0">
                          <a:solidFill>
                            <a:schemeClr val="tx1"/>
                          </a:solidFill>
                          <a:effectLst/>
                          <a:latin typeface="+mn-lt"/>
                        </a:rPr>
                        <a:t>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60325" marR="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Tobacco Quitline Abstinence Rate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North American Quitline Consortium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Survey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99933095"/>
                  </a:ext>
                </a:extLst>
              </a:tr>
              <a:tr h="685800">
                <a:tc>
                  <a:txBody>
                    <a:bodyPr/>
                    <a:lstStyle/>
                    <a:p>
                      <a:pPr algn="ctr" fontAlgn="t"/>
                      <a:r>
                        <a:rPr lang="en-US" sz="1600" b="0" i="0" u="none" strike="noStrike" dirty="0">
                          <a:solidFill>
                            <a:schemeClr val="tx1"/>
                          </a:solidFill>
                          <a:effectLst/>
                          <a:latin typeface="+mn-lt"/>
                        </a:rPr>
                        <a:t>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60325" marR="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Tobacco Initiative Evaluation System Quit Rate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Center for Tobacco Policy Research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Survey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136137984"/>
                  </a:ext>
                </a:extLst>
              </a:tr>
            </a:tbl>
          </a:graphicData>
        </a:graphic>
      </p:graphicFrame>
    </p:spTree>
    <p:extLst>
      <p:ext uri="{BB962C8B-B14F-4D97-AF65-F5344CB8AC3E}">
        <p14:creationId xmlns:p14="http://schemas.microsoft.com/office/powerpoint/2010/main" val="209187687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Recap of 9-11-17 Meeting Decisions (Cont’d)</a:t>
            </a:r>
          </a:p>
        </p:txBody>
      </p:sp>
      <p:sp>
        <p:nvSpPr>
          <p:cNvPr id="6" name="Content Placeholder 5"/>
          <p:cNvSpPr>
            <a:spLocks noGrp="1"/>
          </p:cNvSpPr>
          <p:nvPr>
            <p:ph sz="half" idx="1"/>
          </p:nvPr>
        </p:nvSpPr>
        <p:spPr/>
        <p:txBody>
          <a:bodyPr/>
          <a:lstStyle/>
          <a:p>
            <a:pPr marL="457200" indent="-457200">
              <a:buFont typeface="+mj-lt"/>
              <a:buAutoNum type="arabicPeriod" startAt="8"/>
            </a:pPr>
            <a:r>
              <a:rPr lang="en-US" dirty="0"/>
              <a:t>Defer making a decision on the following cervical cancer screening measure.  </a:t>
            </a:r>
            <a:r>
              <a:rPr lang="en-US" b="0" dirty="0"/>
              <a:t>The Taskforce was uncertain if a) the following measure’s specifications were readily available and b) claims could accurately capture the measure.</a:t>
            </a:r>
          </a:p>
          <a:p>
            <a:pPr lvl="1">
              <a:spcAft>
                <a:spcPts val="400"/>
              </a:spcAft>
            </a:pPr>
            <a:r>
              <a:rPr lang="en-US" sz="1800" b="0" dirty="0"/>
              <a:t>Resolution Health, Inc. is no longer maintaining the measure, so Taskforce staff were unable to find any additional information on the measure.</a:t>
            </a:r>
          </a:p>
          <a:p>
            <a:pPr lvl="1">
              <a:spcAft>
                <a:spcPts val="400"/>
              </a:spcAft>
            </a:pPr>
            <a:r>
              <a:rPr lang="en-US" sz="1800" b="0" dirty="0"/>
              <a:t>Taskforce staff, therefore, do not recommend NQF 0579 for endorsement.</a:t>
            </a:r>
          </a:p>
          <a:p>
            <a:pPr lvl="1">
              <a:spcAft>
                <a:spcPts val="400"/>
              </a:spcAft>
            </a:pPr>
            <a:r>
              <a:rPr lang="en-US" sz="1800" b="0" dirty="0"/>
              <a:t>As a reminder, the Taskforce tentatively endorsed NQF 0032: Cervical Cancer Screening at the previous meeting.</a:t>
            </a:r>
          </a:p>
          <a:p>
            <a:endParaRPr lang="en-US" dirty="0"/>
          </a:p>
        </p:txBody>
      </p:sp>
      <p:graphicFrame>
        <p:nvGraphicFramePr>
          <p:cNvPr id="8" name="Content Placeholder 4"/>
          <p:cNvGraphicFramePr>
            <a:graphicFrameLocks/>
          </p:cNvGraphicFramePr>
          <p:nvPr>
            <p:extLst>
              <p:ext uri="{D42A27DB-BD31-4B8C-83A1-F6EECF244321}">
                <p14:modId xmlns:p14="http://schemas.microsoft.com/office/powerpoint/2010/main" val="912870159"/>
              </p:ext>
            </p:extLst>
          </p:nvPr>
        </p:nvGraphicFramePr>
        <p:xfrm>
          <a:off x="340378" y="4724400"/>
          <a:ext cx="8463244" cy="1064895"/>
        </p:xfrm>
        <a:graphic>
          <a:graphicData uri="http://schemas.openxmlformats.org/drawingml/2006/table">
            <a:tbl>
              <a:tblPr/>
              <a:tblGrid>
                <a:gridCol w="914400">
                  <a:extLst>
                    <a:ext uri="{9D8B030D-6E8A-4147-A177-3AD203B41FA5}">
                      <a16:colId xmlns:a16="http://schemas.microsoft.com/office/drawing/2014/main" val="20000"/>
                    </a:ext>
                  </a:extLst>
                </a:gridCol>
                <a:gridCol w="3200400">
                  <a:extLst>
                    <a:ext uri="{9D8B030D-6E8A-4147-A177-3AD203B41FA5}">
                      <a16:colId xmlns:a16="http://schemas.microsoft.com/office/drawing/2014/main" val="20001"/>
                    </a:ext>
                  </a:extLst>
                </a:gridCol>
                <a:gridCol w="1527048">
                  <a:extLst>
                    <a:ext uri="{9D8B030D-6E8A-4147-A177-3AD203B41FA5}">
                      <a16:colId xmlns:a16="http://schemas.microsoft.com/office/drawing/2014/main" val="20002"/>
                    </a:ext>
                  </a:extLst>
                </a:gridCol>
                <a:gridCol w="1911096">
                  <a:extLst>
                    <a:ext uri="{9D8B030D-6E8A-4147-A177-3AD203B41FA5}">
                      <a16:colId xmlns:a16="http://schemas.microsoft.com/office/drawing/2014/main" val="20003"/>
                    </a:ext>
                  </a:extLst>
                </a:gridCol>
                <a:gridCol w="910300">
                  <a:extLst>
                    <a:ext uri="{9D8B030D-6E8A-4147-A177-3AD203B41FA5}">
                      <a16:colId xmlns:a16="http://schemas.microsoft.com/office/drawing/2014/main" val="20004"/>
                    </a:ext>
                  </a:extLst>
                </a:gridCol>
              </a:tblGrid>
              <a:tr h="323850">
                <a:tc>
                  <a:txBody>
                    <a:bodyPr/>
                    <a:lstStyle/>
                    <a:p>
                      <a:pPr algn="ctr" fontAlgn="ctr"/>
                      <a:r>
                        <a:rPr lang="en-US" sz="1600" b="1" i="0" u="none" strike="noStrike" dirty="0">
                          <a:solidFill>
                            <a:srgbClr val="FFC000"/>
                          </a:solidFill>
                          <a:effectLst/>
                          <a:latin typeface="+mn-lt"/>
                        </a:rPr>
                        <a:t>NQF#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Measure Label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Steward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t"/>
                      <a:r>
                        <a:rPr lang="en-US" sz="1600" b="1" i="0" u="none" strike="noStrike" dirty="0">
                          <a:solidFill>
                            <a:srgbClr val="FFC000"/>
                          </a:solidFill>
                          <a:effectLst/>
                          <a:latin typeface="+mn-lt"/>
                        </a:rPr>
                        <a:t>  Data Source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Count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731520">
                <a:tc>
                  <a:txBody>
                    <a:bodyPr/>
                    <a:lstStyle/>
                    <a:p>
                      <a:pPr algn="ctr" fontAlgn="t"/>
                      <a:r>
                        <a:rPr lang="en-US" sz="1600" b="0" i="0" u="none" strike="noStrike" dirty="0">
                          <a:solidFill>
                            <a:schemeClr val="tx1"/>
                          </a:solidFill>
                          <a:effectLst/>
                          <a:latin typeface="+mn-lt"/>
                        </a:rPr>
                        <a:t>0579</a:t>
                      </a:r>
                    </a:p>
                    <a:p>
                      <a:pPr marL="0" marR="0" lvl="0" indent="0" algn="ctr" defTabSz="914400" rtl="0" eaLnBrk="1" fontAlgn="t" latinLnBrk="0" hangingPunct="1">
                        <a:lnSpc>
                          <a:spcPct val="100000"/>
                        </a:lnSpc>
                        <a:spcBef>
                          <a:spcPts val="0"/>
                        </a:spcBef>
                        <a:spcAft>
                          <a:spcPts val="0"/>
                        </a:spcAft>
                        <a:buClrTx/>
                        <a:buSzTx/>
                        <a:buFontTx/>
                        <a:buNone/>
                        <a:tabLst/>
                        <a:defRPr/>
                      </a:pPr>
                      <a:r>
                        <a:rPr lang="en-US" sz="1100" b="0" i="0" u="none" strike="noStrike" dirty="0">
                          <a:solidFill>
                            <a:schemeClr val="tx1"/>
                          </a:solidFill>
                          <a:effectLst/>
                          <a:latin typeface="+mn-lt"/>
                        </a:rPr>
                        <a:t>(no longer endorsed)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60325" marR="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Annual Cervical Cancer Screening or Follow-Up in High-Risk Women**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Resolution Health, Inc.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Claims/Clinical Data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48074805"/>
                  </a:ext>
                </a:extLst>
              </a:tr>
            </a:tbl>
          </a:graphicData>
        </a:graphic>
      </p:graphicFrame>
      <p:sp>
        <p:nvSpPr>
          <p:cNvPr id="7" name="TextBox 6"/>
          <p:cNvSpPr txBox="1"/>
          <p:nvPr/>
        </p:nvSpPr>
        <p:spPr>
          <a:xfrm>
            <a:off x="5912679" y="5865495"/>
            <a:ext cx="2887133" cy="307777"/>
          </a:xfrm>
          <a:prstGeom prst="rect">
            <a:avLst/>
          </a:prstGeom>
          <a:noFill/>
        </p:spPr>
        <p:txBody>
          <a:bodyPr wrap="square" rtlCol="0">
            <a:spAutoFit/>
          </a:bodyPr>
          <a:lstStyle/>
          <a:p>
            <a:r>
              <a:rPr lang="en-US" sz="1400" i="1" dirty="0">
                <a:latin typeface="Book Antiqua" panose="02040602050305030304" pitchFamily="18" charset="0"/>
              </a:rPr>
              <a:t>**CMS/AHIP CQMC-only measure.</a:t>
            </a:r>
          </a:p>
        </p:txBody>
      </p:sp>
    </p:spTree>
    <p:extLst>
      <p:ext uri="{BB962C8B-B14F-4D97-AF65-F5344CB8AC3E}">
        <p14:creationId xmlns:p14="http://schemas.microsoft.com/office/powerpoint/2010/main" val="238639479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Recap of 9-11-17 Meeting Decisions (Cont’d)</a:t>
            </a:r>
          </a:p>
        </p:txBody>
      </p:sp>
      <p:sp>
        <p:nvSpPr>
          <p:cNvPr id="6" name="Content Placeholder 5"/>
          <p:cNvSpPr>
            <a:spLocks noGrp="1"/>
          </p:cNvSpPr>
          <p:nvPr>
            <p:ph sz="half" idx="1"/>
          </p:nvPr>
        </p:nvSpPr>
        <p:spPr>
          <a:xfrm>
            <a:off x="457200" y="1066800"/>
            <a:ext cx="8458200" cy="5257800"/>
          </a:xfrm>
        </p:spPr>
        <p:txBody>
          <a:bodyPr/>
          <a:lstStyle/>
          <a:p>
            <a:pPr marL="457200" indent="-457200">
              <a:spcAft>
                <a:spcPts val="0"/>
              </a:spcAft>
              <a:buFont typeface="+mj-lt"/>
              <a:buAutoNum type="arabicPeriod" startAt="9"/>
            </a:pPr>
            <a:r>
              <a:rPr lang="en-US" dirty="0"/>
              <a:t>Review available data from MassHealth to determine the number of MassHealth ACOs that might meet the denominator for select behavioral health measures. </a:t>
            </a:r>
          </a:p>
          <a:p>
            <a:pPr marL="457200" indent="-457200">
              <a:spcAft>
                <a:spcPts val="0"/>
              </a:spcAft>
              <a:buFont typeface="+mj-lt"/>
              <a:buAutoNum type="arabicPeriod" startAt="9"/>
            </a:pPr>
            <a:endParaRPr lang="en-US" sz="1000" dirty="0"/>
          </a:p>
          <a:p>
            <a:pPr lvl="1"/>
            <a:r>
              <a:rPr lang="en-US" sz="1900" b="0" dirty="0"/>
              <a:t>Overall, MassHealth compared member volume for 17 ACOs to MCOs.</a:t>
            </a:r>
          </a:p>
          <a:p>
            <a:pPr marL="1005840" lvl="2">
              <a:spcBef>
                <a:spcPts val="0"/>
              </a:spcBef>
              <a:spcAft>
                <a:spcPts val="600"/>
              </a:spcAft>
              <a:buFont typeface="Arial" panose="020B0604020202020204" pitchFamily="34" charset="0"/>
              <a:buChar char="−"/>
            </a:pPr>
            <a:r>
              <a:rPr lang="en-US" sz="1700" dirty="0">
                <a:latin typeface="Book Antiqua" panose="02040602050305030304" pitchFamily="18" charset="0"/>
              </a:rPr>
              <a:t>Total ACO member volume: 850K+ </a:t>
            </a:r>
          </a:p>
          <a:p>
            <a:pPr marL="1005840" lvl="2">
              <a:spcBef>
                <a:spcPts val="0"/>
              </a:spcBef>
              <a:spcAft>
                <a:spcPts val="600"/>
              </a:spcAft>
              <a:buFont typeface="Arial" panose="020B0604020202020204" pitchFamily="34" charset="0"/>
              <a:buChar char="−"/>
            </a:pPr>
            <a:r>
              <a:rPr lang="en-US" sz="1700" dirty="0">
                <a:latin typeface="Book Antiqua" panose="02040602050305030304" pitchFamily="18" charset="0"/>
              </a:rPr>
              <a:t>Total MCO member volume (in CY2015): 836,580</a:t>
            </a:r>
          </a:p>
          <a:p>
            <a:pPr marL="1005840" lvl="2">
              <a:spcBef>
                <a:spcPts val="0"/>
              </a:spcBef>
              <a:spcAft>
                <a:spcPts val="600"/>
              </a:spcAft>
              <a:buFont typeface="Arial" panose="020B0604020202020204" pitchFamily="34" charset="0"/>
              <a:buChar char="−"/>
            </a:pPr>
            <a:r>
              <a:rPr lang="en-US" sz="1700" b="0" dirty="0">
                <a:latin typeface="Book Antiqua" panose="02040602050305030304" pitchFamily="18" charset="0"/>
              </a:rPr>
              <a:t>11 ACOs have volume similar to the lowest volume MCO.</a:t>
            </a:r>
          </a:p>
          <a:p>
            <a:pPr marL="1005840" lvl="2">
              <a:spcBef>
                <a:spcPts val="0"/>
              </a:spcBef>
              <a:spcAft>
                <a:spcPts val="600"/>
              </a:spcAft>
              <a:buFont typeface="Arial" panose="020B0604020202020204" pitchFamily="34" charset="0"/>
              <a:buChar char="−"/>
            </a:pPr>
            <a:endParaRPr lang="en-US" sz="100" b="0" dirty="0"/>
          </a:p>
          <a:p>
            <a:pPr lvl="1"/>
            <a:r>
              <a:rPr lang="en-US" sz="1900" b="0" dirty="0"/>
              <a:t>MassHealth estimated if there will be sufficient denominator size for the behavioral health measures tentatively endorsed during the last meeting:</a:t>
            </a:r>
          </a:p>
          <a:p>
            <a:pPr marL="1005840" lvl="2">
              <a:spcBef>
                <a:spcPts val="0"/>
              </a:spcBef>
              <a:spcAft>
                <a:spcPts val="600"/>
              </a:spcAft>
              <a:buFont typeface="Arial" panose="020B0604020202020204" pitchFamily="34" charset="0"/>
              <a:buChar char="−"/>
            </a:pPr>
            <a:r>
              <a:rPr lang="en-US" sz="1700" dirty="0">
                <a:latin typeface="Book Antiqua" panose="02040602050305030304" pitchFamily="18" charset="0"/>
              </a:rPr>
              <a:t>NQF 1365: there will be sufficient denominator sizes for </a:t>
            </a:r>
            <a:r>
              <a:rPr lang="en-US" sz="1700" b="1" dirty="0">
                <a:latin typeface="Book Antiqua" panose="02040602050305030304" pitchFamily="18" charset="0"/>
              </a:rPr>
              <a:t>all ACOs</a:t>
            </a:r>
            <a:r>
              <a:rPr lang="en-US" sz="1700" dirty="0">
                <a:latin typeface="Book Antiqua" panose="02040602050305030304" pitchFamily="18" charset="0"/>
              </a:rPr>
              <a:t>.</a:t>
            </a:r>
          </a:p>
          <a:p>
            <a:pPr marL="1005840" lvl="2">
              <a:spcBef>
                <a:spcPts val="0"/>
              </a:spcBef>
              <a:spcAft>
                <a:spcPts val="600"/>
              </a:spcAft>
              <a:buFont typeface="Arial" panose="020B0604020202020204" pitchFamily="34" charset="0"/>
              <a:buChar char="−"/>
            </a:pPr>
            <a:r>
              <a:rPr lang="en-US" sz="1700" dirty="0">
                <a:latin typeface="Book Antiqua" panose="02040602050305030304" pitchFamily="18" charset="0"/>
              </a:rPr>
              <a:t>NQF 0108 – Continuation &amp; Maintenance: there will be sufficient denominator size for </a:t>
            </a:r>
            <a:r>
              <a:rPr lang="en-US" sz="1700" b="1" dirty="0">
                <a:latin typeface="Book Antiqua" panose="02040602050305030304" pitchFamily="18" charset="0"/>
              </a:rPr>
              <a:t>only 5 out of 17 ACOs</a:t>
            </a:r>
            <a:r>
              <a:rPr lang="en-US" sz="1700" dirty="0">
                <a:latin typeface="Book Antiqua" panose="02040602050305030304" pitchFamily="18" charset="0"/>
              </a:rPr>
              <a:t>.</a:t>
            </a:r>
          </a:p>
          <a:p>
            <a:pPr marL="1005840" lvl="2">
              <a:spcBef>
                <a:spcPts val="0"/>
              </a:spcBef>
              <a:spcAft>
                <a:spcPts val="600"/>
              </a:spcAft>
              <a:buFont typeface="Arial" panose="020B0604020202020204" pitchFamily="34" charset="0"/>
              <a:buChar char="−"/>
            </a:pPr>
            <a:endParaRPr lang="en-US" sz="100" dirty="0">
              <a:latin typeface="Book Antiqua" panose="02040602050305030304" pitchFamily="18" charset="0"/>
            </a:endParaRPr>
          </a:p>
          <a:p>
            <a:pPr lvl="1"/>
            <a:r>
              <a:rPr lang="en-US" sz="1900" b="0" dirty="0"/>
              <a:t>The denominator for additional behavioral health measures will be shared as we continue our review of candidate measures. More information about MassHealth’s estimates can be found in reference slides at the end of the PowerPoint.</a:t>
            </a:r>
          </a:p>
          <a:p>
            <a:pPr marL="346075" lvl="1" indent="0">
              <a:buNone/>
            </a:pPr>
            <a:endParaRPr lang="en-US" b="0" dirty="0"/>
          </a:p>
        </p:txBody>
      </p:sp>
    </p:spTree>
    <p:extLst>
      <p:ext uri="{BB962C8B-B14F-4D97-AF65-F5344CB8AC3E}">
        <p14:creationId xmlns:p14="http://schemas.microsoft.com/office/powerpoint/2010/main" val="2904133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Recap of 9-11-17 Meeting Decisions (Cont’d)</a:t>
            </a:r>
          </a:p>
        </p:txBody>
      </p:sp>
      <p:sp>
        <p:nvSpPr>
          <p:cNvPr id="6" name="Content Placeholder 5"/>
          <p:cNvSpPr>
            <a:spLocks noGrp="1"/>
          </p:cNvSpPr>
          <p:nvPr>
            <p:ph sz="half" idx="1"/>
          </p:nvPr>
        </p:nvSpPr>
        <p:spPr>
          <a:xfrm>
            <a:off x="457200" y="1219200"/>
            <a:ext cx="8077200" cy="5257800"/>
          </a:xfrm>
        </p:spPr>
        <p:txBody>
          <a:bodyPr/>
          <a:lstStyle/>
          <a:p>
            <a:pPr marL="457200" lvl="1" indent="-457200">
              <a:buFont typeface="+mj-lt"/>
              <a:buAutoNum type="arabicPeriod" startAt="10"/>
            </a:pPr>
            <a:r>
              <a:rPr lang="en-US" dirty="0"/>
              <a:t>Review available surveillance data from the Department of Public Health for the remaining domains. </a:t>
            </a:r>
          </a:p>
          <a:p>
            <a:pPr lvl="1"/>
            <a:r>
              <a:rPr lang="en-US" b="0" dirty="0"/>
              <a:t>Kate will present DPH population health data and identify areas where the Commonwealth has room for improvement once the Taskforce has completed its first pass review of the candidate measures. </a:t>
            </a:r>
          </a:p>
        </p:txBody>
      </p:sp>
    </p:spTree>
    <p:extLst>
      <p:ext uri="{BB962C8B-B14F-4D97-AF65-F5344CB8AC3E}">
        <p14:creationId xmlns:p14="http://schemas.microsoft.com/office/powerpoint/2010/main" val="34582072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sz="half" idx="1"/>
          </p:nvPr>
        </p:nvSpPr>
        <p:spPr>
          <a:xfrm>
            <a:off x="533400" y="1645920"/>
            <a:ext cx="8610600" cy="4556234"/>
          </a:xfrm>
        </p:spPr>
        <p:txBody>
          <a:bodyPr/>
          <a:lstStyle/>
          <a:p>
            <a:r>
              <a:rPr lang="en-US" dirty="0"/>
              <a:t>Welcome</a:t>
            </a:r>
          </a:p>
          <a:p>
            <a:r>
              <a:rPr lang="en-US" dirty="0"/>
              <a:t>Recap of 9-11-17 Meeting Decisions &amp; Discussion of Follow-Up Items</a:t>
            </a:r>
          </a:p>
          <a:p>
            <a:r>
              <a:rPr lang="en-US" dirty="0"/>
              <a:t>Continued Review of Candidate Measures</a:t>
            </a:r>
          </a:p>
          <a:p>
            <a:r>
              <a:rPr lang="en-US" dirty="0"/>
              <a:t>Next Steps</a:t>
            </a:r>
          </a:p>
        </p:txBody>
      </p:sp>
      <p:sp>
        <p:nvSpPr>
          <p:cNvPr id="4" name="Rectangle 3"/>
          <p:cNvSpPr/>
          <p:nvPr/>
        </p:nvSpPr>
        <p:spPr>
          <a:xfrm>
            <a:off x="-152400" y="2514600"/>
            <a:ext cx="9448800" cy="457200"/>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4096077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Behavioral Health Care Measures:</a:t>
            </a:r>
            <a:br>
              <a:rPr lang="en-US" dirty="0"/>
            </a:br>
            <a:r>
              <a:rPr lang="en-US" dirty="0"/>
              <a:t>Pediatric</a:t>
            </a:r>
          </a:p>
        </p:txBody>
      </p:sp>
      <p:graphicFrame>
        <p:nvGraphicFramePr>
          <p:cNvPr id="7" name="Content Placeholder 4"/>
          <p:cNvGraphicFramePr>
            <a:graphicFrameLocks/>
          </p:cNvGraphicFramePr>
          <p:nvPr>
            <p:extLst>
              <p:ext uri="{D42A27DB-BD31-4B8C-83A1-F6EECF244321}">
                <p14:modId xmlns:p14="http://schemas.microsoft.com/office/powerpoint/2010/main" val="1586979187"/>
              </p:ext>
            </p:extLst>
          </p:nvPr>
        </p:nvGraphicFramePr>
        <p:xfrm>
          <a:off x="340378" y="1143000"/>
          <a:ext cx="8463244" cy="2903220"/>
        </p:xfrm>
        <a:graphic>
          <a:graphicData uri="http://schemas.openxmlformats.org/drawingml/2006/table">
            <a:tbl>
              <a:tblPr/>
              <a:tblGrid>
                <a:gridCol w="914400">
                  <a:extLst>
                    <a:ext uri="{9D8B030D-6E8A-4147-A177-3AD203B41FA5}">
                      <a16:colId xmlns:a16="http://schemas.microsoft.com/office/drawing/2014/main" val="20000"/>
                    </a:ext>
                  </a:extLst>
                </a:gridCol>
                <a:gridCol w="3200400">
                  <a:extLst>
                    <a:ext uri="{9D8B030D-6E8A-4147-A177-3AD203B41FA5}">
                      <a16:colId xmlns:a16="http://schemas.microsoft.com/office/drawing/2014/main" val="20001"/>
                    </a:ext>
                  </a:extLst>
                </a:gridCol>
                <a:gridCol w="1527048">
                  <a:extLst>
                    <a:ext uri="{9D8B030D-6E8A-4147-A177-3AD203B41FA5}">
                      <a16:colId xmlns:a16="http://schemas.microsoft.com/office/drawing/2014/main" val="20002"/>
                    </a:ext>
                  </a:extLst>
                </a:gridCol>
                <a:gridCol w="1911096">
                  <a:extLst>
                    <a:ext uri="{9D8B030D-6E8A-4147-A177-3AD203B41FA5}">
                      <a16:colId xmlns:a16="http://schemas.microsoft.com/office/drawing/2014/main" val="20003"/>
                    </a:ext>
                  </a:extLst>
                </a:gridCol>
                <a:gridCol w="910300">
                  <a:extLst>
                    <a:ext uri="{9D8B030D-6E8A-4147-A177-3AD203B41FA5}">
                      <a16:colId xmlns:a16="http://schemas.microsoft.com/office/drawing/2014/main" val="20004"/>
                    </a:ext>
                  </a:extLst>
                </a:gridCol>
              </a:tblGrid>
              <a:tr h="323850">
                <a:tc>
                  <a:txBody>
                    <a:bodyPr/>
                    <a:lstStyle/>
                    <a:p>
                      <a:pPr algn="ctr" fontAlgn="ctr"/>
                      <a:r>
                        <a:rPr lang="en-US" sz="1600" b="1" i="0" u="none" strike="noStrike" dirty="0">
                          <a:solidFill>
                            <a:srgbClr val="FFC000"/>
                          </a:solidFill>
                          <a:effectLst/>
                          <a:latin typeface="+mn-lt"/>
                        </a:rPr>
                        <a:t>NQF#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Measure Label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Steward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t"/>
                      <a:r>
                        <a:rPr lang="en-US" sz="1600" b="1" i="0" u="none" strike="noStrike" dirty="0">
                          <a:solidFill>
                            <a:srgbClr val="FFC000"/>
                          </a:solidFill>
                          <a:effectLst/>
                          <a:latin typeface="+mn-lt"/>
                        </a:rPr>
                        <a:t>  Data Source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Count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365760">
                <a:tc gridSpan="5">
                  <a:txBody>
                    <a:bodyPr/>
                    <a:lstStyle/>
                    <a:p>
                      <a:pPr marL="91440" algn="l" fontAlgn="t"/>
                      <a:r>
                        <a:rPr lang="en-US" sz="1600" b="1" i="0" u="none" strike="noStrike" dirty="0">
                          <a:solidFill>
                            <a:schemeClr val="tx1"/>
                          </a:solidFill>
                          <a:effectLst/>
                          <a:latin typeface="+mn-lt"/>
                        </a:rPr>
                        <a:t>Mental Health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pPr marL="60325" marR="0" indent="0" algn="l" defTabSz="457200" rtl="0" eaLnBrk="1" fontAlgn="t" latinLnBrk="0" hangingPunct="1">
                        <a:lnSpc>
                          <a:spcPct val="100000"/>
                        </a:lnSpc>
                        <a:spcBef>
                          <a:spcPts val="0"/>
                        </a:spcBef>
                        <a:spcAft>
                          <a:spcPts val="0"/>
                        </a:spcAft>
                        <a:buClrTx/>
                        <a:buSzTx/>
                        <a:buFontTx/>
                        <a:buNone/>
                        <a:tabLst/>
                        <a:defRPr/>
                      </a:pPr>
                      <a:endParaRPr lang="en-US" sz="1600" kern="1200" baseline="0" dirty="0">
                        <a:solidFill>
                          <a:schemeClr val="tx1"/>
                        </a:solidFill>
                        <a:effectLst/>
                        <a:latin typeface="+mn-lt"/>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endParaRPr lang="en-US" sz="1600" b="0" i="0" u="none" strike="noStrike"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endParaRPr lang="en-US" sz="1600" b="0" i="0" u="none" strike="noStrike" baseline="0"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endParaRPr lang="en-US" sz="1400" b="0" i="0" u="none" strike="noStrike"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001649285"/>
                  </a:ext>
                </a:extLst>
              </a:tr>
              <a:tr h="731520">
                <a:tc>
                  <a:txBody>
                    <a:bodyPr/>
                    <a:lstStyle/>
                    <a:p>
                      <a:pPr algn="ctr" fontAlgn="t"/>
                      <a:r>
                        <a:rPr lang="en-US" sz="1600" b="0" i="0" u="none" strike="noStrike" dirty="0">
                          <a:solidFill>
                            <a:schemeClr val="tx1"/>
                          </a:solidFill>
                          <a:effectLst/>
                          <a:latin typeface="+mn-lt"/>
                        </a:rPr>
                        <a:t>2800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60325" marR="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Metabolic Monitoring for Children and Adolescents on Antipsychotics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NCQA HEDIS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65234635"/>
                  </a:ext>
                </a:extLst>
              </a:tr>
              <a:tr h="731520">
                <a:tc>
                  <a:txBody>
                    <a:bodyPr/>
                    <a:lstStyle/>
                    <a:p>
                      <a:pPr algn="ctr" fontAlgn="t"/>
                      <a:r>
                        <a:rPr lang="en-US" sz="1600" b="0" i="0" u="none" strike="noStrike" dirty="0">
                          <a:solidFill>
                            <a:schemeClr val="tx1"/>
                          </a:solidFill>
                          <a:effectLst/>
                          <a:latin typeface="+mn-lt"/>
                        </a:rPr>
                        <a:t>2801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60325" marR="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Use of First-Line Psychosocial Care for Children and Adolescents on Antipsychotics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NCQA HEDIS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127862122"/>
                  </a:ext>
                </a:extLst>
              </a:tr>
              <a:tr h="731520">
                <a:tc>
                  <a:txBody>
                    <a:bodyPr/>
                    <a:lstStyle/>
                    <a:p>
                      <a:pPr algn="ctr" fontAlgn="t"/>
                      <a:r>
                        <a:rPr lang="en-US" sz="1600" b="0" i="0" u="none" strike="noStrike" dirty="0">
                          <a:solidFill>
                            <a:schemeClr val="tx1"/>
                          </a:solidFill>
                          <a:effectLst/>
                          <a:latin typeface="+mn-lt"/>
                        </a:rPr>
                        <a:t>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60325" marR="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Use of Multiple Concurrent Antipsychotics in Children and Adolescents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NCQA HEDIS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24463203"/>
                  </a:ext>
                </a:extLst>
              </a:tr>
            </a:tbl>
          </a:graphicData>
        </a:graphic>
      </p:graphicFrame>
    </p:spTree>
    <p:extLst>
      <p:ext uri="{BB962C8B-B14F-4D97-AF65-F5344CB8AC3E}">
        <p14:creationId xmlns:p14="http://schemas.microsoft.com/office/powerpoint/2010/main" val="299365478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Behavioral Health Care Measures:</a:t>
            </a:r>
            <a:br>
              <a:rPr lang="en-US" dirty="0"/>
            </a:br>
            <a:r>
              <a:rPr lang="en-US" dirty="0"/>
              <a:t>Adult</a:t>
            </a:r>
          </a:p>
        </p:txBody>
      </p:sp>
      <p:graphicFrame>
        <p:nvGraphicFramePr>
          <p:cNvPr id="7" name="Content Placeholder 4"/>
          <p:cNvGraphicFramePr>
            <a:graphicFrameLocks/>
          </p:cNvGraphicFramePr>
          <p:nvPr>
            <p:extLst>
              <p:ext uri="{D42A27DB-BD31-4B8C-83A1-F6EECF244321}">
                <p14:modId xmlns:p14="http://schemas.microsoft.com/office/powerpoint/2010/main" val="100265863"/>
              </p:ext>
            </p:extLst>
          </p:nvPr>
        </p:nvGraphicFramePr>
        <p:xfrm>
          <a:off x="340378" y="1216152"/>
          <a:ext cx="8463244" cy="4853940"/>
        </p:xfrm>
        <a:graphic>
          <a:graphicData uri="http://schemas.openxmlformats.org/drawingml/2006/table">
            <a:tbl>
              <a:tblPr/>
              <a:tblGrid>
                <a:gridCol w="914400">
                  <a:extLst>
                    <a:ext uri="{9D8B030D-6E8A-4147-A177-3AD203B41FA5}">
                      <a16:colId xmlns:a16="http://schemas.microsoft.com/office/drawing/2014/main" val="20000"/>
                    </a:ext>
                  </a:extLst>
                </a:gridCol>
                <a:gridCol w="3200400">
                  <a:extLst>
                    <a:ext uri="{9D8B030D-6E8A-4147-A177-3AD203B41FA5}">
                      <a16:colId xmlns:a16="http://schemas.microsoft.com/office/drawing/2014/main" val="1704334319"/>
                    </a:ext>
                  </a:extLst>
                </a:gridCol>
                <a:gridCol w="1527048">
                  <a:extLst>
                    <a:ext uri="{9D8B030D-6E8A-4147-A177-3AD203B41FA5}">
                      <a16:colId xmlns:a16="http://schemas.microsoft.com/office/drawing/2014/main" val="2843232685"/>
                    </a:ext>
                  </a:extLst>
                </a:gridCol>
                <a:gridCol w="1911096">
                  <a:extLst>
                    <a:ext uri="{9D8B030D-6E8A-4147-A177-3AD203B41FA5}">
                      <a16:colId xmlns:a16="http://schemas.microsoft.com/office/drawing/2014/main" val="20003"/>
                    </a:ext>
                  </a:extLst>
                </a:gridCol>
                <a:gridCol w="910300">
                  <a:extLst>
                    <a:ext uri="{9D8B030D-6E8A-4147-A177-3AD203B41FA5}">
                      <a16:colId xmlns:a16="http://schemas.microsoft.com/office/drawing/2014/main" val="20004"/>
                    </a:ext>
                  </a:extLst>
                </a:gridCol>
              </a:tblGrid>
              <a:tr h="323850">
                <a:tc>
                  <a:txBody>
                    <a:bodyPr/>
                    <a:lstStyle/>
                    <a:p>
                      <a:pPr algn="ctr" fontAlgn="ctr"/>
                      <a:r>
                        <a:rPr lang="en-US" sz="1600" b="1" i="0" u="none" strike="noStrike" dirty="0">
                          <a:solidFill>
                            <a:srgbClr val="FFC000"/>
                          </a:solidFill>
                          <a:effectLst/>
                          <a:latin typeface="+mn-lt"/>
                        </a:rPr>
                        <a:t>NQF#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Measure Label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Steward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t"/>
                      <a:r>
                        <a:rPr lang="en-US" sz="1600" b="1" i="0" u="none" strike="noStrike" dirty="0">
                          <a:solidFill>
                            <a:srgbClr val="FFC000"/>
                          </a:solidFill>
                          <a:effectLst/>
                          <a:latin typeface="+mn-lt"/>
                        </a:rPr>
                        <a:t>  Data Source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Count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365760">
                <a:tc gridSpan="5">
                  <a:txBody>
                    <a:bodyPr/>
                    <a:lstStyle/>
                    <a:p>
                      <a:pPr marL="91440" algn="l" fontAlgn="t"/>
                      <a:r>
                        <a:rPr lang="en-US" sz="1600" b="1" i="0" u="none" strike="noStrike" dirty="0">
                          <a:solidFill>
                            <a:schemeClr val="tx1"/>
                          </a:solidFill>
                          <a:effectLst/>
                          <a:latin typeface="+mn-lt"/>
                        </a:rPr>
                        <a:t>Mental Health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en-US"/>
                    </a:p>
                  </a:txBody>
                  <a:tcPr/>
                </a:tc>
                <a:tc hMerge="1">
                  <a:txBody>
                    <a:bodyPr/>
                    <a:lstStyle/>
                    <a:p>
                      <a:endParaRPr lang="en-US"/>
                    </a:p>
                  </a:txBody>
                  <a:tcPr/>
                </a:tc>
                <a:tc hMerge="1">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endParaRPr lang="en-US" sz="1600" b="0" i="0" u="none" strike="noStrike" baseline="0"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endParaRPr lang="en-US" sz="1400" b="0" i="0" u="none" strike="noStrike"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03790089"/>
                  </a:ext>
                </a:extLst>
              </a:tr>
              <a:tr h="731520">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0418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60325" marR="0" lvl="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Screening for Clinical Depression and Follow-Up Plan (Ages 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CMS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Claims/Clinical Data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239547052"/>
                  </a:ext>
                </a:extLst>
              </a:tr>
              <a:tr h="731520">
                <a:tc>
                  <a:txBody>
                    <a:bodyPr/>
                    <a:lstStyle/>
                    <a:p>
                      <a:pPr algn="ctr" fontAlgn="t"/>
                      <a:r>
                        <a:rPr lang="en-US" sz="1600" b="0" i="0" u="none" strike="noStrike" dirty="0">
                          <a:solidFill>
                            <a:schemeClr val="tx1"/>
                          </a:solidFill>
                          <a:effectLst/>
                          <a:latin typeface="+mn-lt"/>
                        </a:rPr>
                        <a:t>0712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60325" marR="0" lvl="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Depression: Utilization of the PHQ-9 Tool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MNCM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Clinical Data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48519399"/>
                  </a:ext>
                </a:extLst>
              </a:tr>
              <a:tr h="731520">
                <a:tc>
                  <a:txBody>
                    <a:bodyPr/>
                    <a:lstStyle/>
                    <a:p>
                      <a:pPr algn="ctr" fontAlgn="t"/>
                      <a:r>
                        <a:rPr lang="en-US" sz="1600" b="0" i="0" u="none" strike="noStrike" dirty="0">
                          <a:solidFill>
                            <a:schemeClr val="tx1"/>
                          </a:solidFill>
                          <a:effectLst/>
                          <a:latin typeface="+mn-lt"/>
                        </a:rPr>
                        <a:t>0710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60325" marR="0" lvl="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Depression: Remission at Twelve Months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MNCM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Clinical Data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29279535"/>
                  </a:ext>
                </a:extLst>
              </a:tr>
              <a:tr h="731520">
                <a:tc>
                  <a:txBody>
                    <a:bodyPr/>
                    <a:lstStyle/>
                    <a:p>
                      <a:pPr algn="ctr" fontAlgn="t"/>
                      <a:r>
                        <a:rPr lang="en-US" sz="1600" b="0" i="0" u="none" strike="noStrike" dirty="0">
                          <a:solidFill>
                            <a:schemeClr val="tx1"/>
                          </a:solidFill>
                          <a:effectLst/>
                          <a:latin typeface="+mn-lt"/>
                        </a:rPr>
                        <a:t>1885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60325" marR="0" lvl="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Depression: Response at Twelve Months - Progress Towards Remission</a:t>
                      </a:r>
                      <a:r>
                        <a:rPr lang="en-US" sz="1600" kern="1200" baseline="30000" dirty="0">
                          <a:solidFill>
                            <a:schemeClr val="tx1"/>
                          </a:solidFill>
                          <a:effectLst/>
                          <a:latin typeface="+mn-lt"/>
                          <a:ea typeface="+mn-ea"/>
                          <a:cs typeface="+mn-cs"/>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MNCM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Clinical Data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94910539"/>
                  </a:ext>
                </a:extLst>
              </a:tr>
              <a:tr h="731520">
                <a:tc>
                  <a:txBody>
                    <a:bodyPr/>
                    <a:lstStyle/>
                    <a:p>
                      <a:pPr algn="ctr" fontAlgn="t"/>
                      <a:r>
                        <a:rPr lang="en-US" sz="1600" b="0" i="0" u="none" strike="noStrike" dirty="0">
                          <a:solidFill>
                            <a:schemeClr val="tx1"/>
                          </a:solidFill>
                          <a:effectLst/>
                          <a:latin typeface="+mn-lt"/>
                        </a:rPr>
                        <a:t>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60325" marR="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Depression Remission Measure Set*</a:t>
                      </a:r>
                      <a:r>
                        <a:rPr lang="en-US" sz="1600" kern="1200" baseline="30000" dirty="0">
                          <a:solidFill>
                            <a:schemeClr val="tx1"/>
                          </a:solidFill>
                          <a:effectLst/>
                          <a:latin typeface="+mn-lt"/>
                          <a:ea typeface="+mn-ea"/>
                          <a:cs typeface="+mn-cs"/>
                        </a:rPr>
                        <a:t>,+</a:t>
                      </a:r>
                      <a:r>
                        <a:rPr lang="en-US" sz="1600" kern="1200" baseline="0" dirty="0">
                          <a:solidFill>
                            <a:schemeClr val="tx1"/>
                          </a:solidFill>
                          <a:effectLst/>
                          <a:latin typeface="+mn-lt"/>
                          <a:ea typeface="+mn-ea"/>
                          <a:cs typeface="+mn-cs"/>
                        </a:rPr>
                        <a:t> </a:t>
                      </a:r>
                    </a:p>
                    <a:p>
                      <a:pPr marL="60325" marR="0" indent="0" algn="l" defTabSz="457200" rtl="0" eaLnBrk="1" fontAlgn="t"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(Utilization of the PHQ-9 to Monitor Depression Symptoms for Adolescents and Adults </a:t>
                      </a:r>
                      <a:r>
                        <a:rPr lang="en-US" sz="1200" i="1" kern="1200" baseline="0" dirty="0">
                          <a:solidFill>
                            <a:schemeClr val="tx1"/>
                          </a:solidFill>
                          <a:effectLst/>
                          <a:latin typeface="+mn-lt"/>
                          <a:ea typeface="+mn-ea"/>
                          <a:cs typeface="+mn-cs"/>
                        </a:rPr>
                        <a:t>and</a:t>
                      </a:r>
                      <a:r>
                        <a:rPr lang="en-US" sz="1200" kern="1200" baseline="0" dirty="0">
                          <a:solidFill>
                            <a:schemeClr val="tx1"/>
                          </a:solidFill>
                          <a:effectLst/>
                          <a:latin typeface="+mn-lt"/>
                          <a:ea typeface="+mn-ea"/>
                          <a:cs typeface="+mn-cs"/>
                        </a:rPr>
                        <a:t> Depression Remission or Response for Adolescents and Adults)</a:t>
                      </a:r>
                      <a:endParaRPr lang="en-US" sz="1600" kern="1200" baseline="0" dirty="0">
                        <a:solidFill>
                          <a:schemeClr val="tx1"/>
                        </a:solidFill>
                        <a:effectLst/>
                        <a:latin typeface="+mn-lt"/>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MA EOHHS </a:t>
                      </a:r>
                      <a:r>
                        <a:rPr lang="en-US" sz="1400" b="0" i="0" u="none" strike="noStrike" dirty="0">
                          <a:solidFill>
                            <a:schemeClr val="tx1"/>
                          </a:solidFill>
                          <a:effectLst/>
                          <a:latin typeface="+mn-lt"/>
                        </a:rPr>
                        <a:t>(adapted from NCQA HEDIS)</a:t>
                      </a:r>
                      <a:endParaRPr lang="en-US" sz="1600" b="0" i="0" u="none" strike="noStrike"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Clinical Data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173001118"/>
                  </a:ext>
                </a:extLst>
              </a:tr>
            </a:tbl>
          </a:graphicData>
        </a:graphic>
      </p:graphicFrame>
      <p:sp>
        <p:nvSpPr>
          <p:cNvPr id="4" name="TextBox 3"/>
          <p:cNvSpPr txBox="1"/>
          <p:nvPr/>
        </p:nvSpPr>
        <p:spPr>
          <a:xfrm>
            <a:off x="5527022" y="6119336"/>
            <a:ext cx="3276600" cy="738664"/>
          </a:xfrm>
          <a:prstGeom prst="rect">
            <a:avLst/>
          </a:prstGeom>
          <a:noFill/>
        </p:spPr>
        <p:txBody>
          <a:bodyPr wrap="square" rtlCol="0">
            <a:spAutoFit/>
          </a:bodyPr>
          <a:lstStyle/>
          <a:p>
            <a:r>
              <a:rPr lang="en-US" sz="1400" i="1" dirty="0">
                <a:latin typeface="Book Antiqua" panose="02040602050305030304" pitchFamily="18" charset="0"/>
              </a:rPr>
              <a:t>* MassHealth ACO/DSRIP-only measure. </a:t>
            </a:r>
          </a:p>
          <a:p>
            <a:r>
              <a:rPr lang="en-US" sz="1400" i="1" dirty="0">
                <a:latin typeface="Book Antiqua" panose="02040602050305030304" pitchFamily="18" charset="0"/>
              </a:rPr>
              <a:t>**CMS/AHIP CQMC-only measure.</a:t>
            </a:r>
          </a:p>
          <a:p>
            <a:r>
              <a:rPr lang="en-US" sz="1400" i="1" baseline="30000" dirty="0">
                <a:latin typeface="Book Antiqua" panose="02040602050305030304" pitchFamily="18" charset="0"/>
              </a:rPr>
              <a:t>+ </a:t>
            </a:r>
            <a:r>
              <a:rPr lang="en-US" sz="1400" i="1" dirty="0">
                <a:latin typeface="Book Antiqua" panose="02040602050305030304" pitchFamily="18" charset="0"/>
              </a:rPr>
              <a:t>Ages 12-64.</a:t>
            </a:r>
          </a:p>
        </p:txBody>
      </p:sp>
    </p:spTree>
    <p:extLst>
      <p:ext uri="{BB962C8B-B14F-4D97-AF65-F5344CB8AC3E}">
        <p14:creationId xmlns:p14="http://schemas.microsoft.com/office/powerpoint/2010/main" val="323193813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Behavioral Health Care Measures:</a:t>
            </a:r>
            <a:br>
              <a:rPr lang="en-US" dirty="0"/>
            </a:br>
            <a:r>
              <a:rPr lang="en-US" dirty="0"/>
              <a:t>Adult (Cont’d)</a:t>
            </a:r>
          </a:p>
        </p:txBody>
      </p:sp>
      <p:graphicFrame>
        <p:nvGraphicFramePr>
          <p:cNvPr id="7" name="Content Placeholder 4"/>
          <p:cNvGraphicFramePr>
            <a:graphicFrameLocks/>
          </p:cNvGraphicFramePr>
          <p:nvPr>
            <p:extLst>
              <p:ext uri="{D42A27DB-BD31-4B8C-83A1-F6EECF244321}">
                <p14:modId xmlns:p14="http://schemas.microsoft.com/office/powerpoint/2010/main" val="139857315"/>
              </p:ext>
            </p:extLst>
          </p:nvPr>
        </p:nvGraphicFramePr>
        <p:xfrm>
          <a:off x="340378" y="1216152"/>
          <a:ext cx="8463244" cy="3268980"/>
        </p:xfrm>
        <a:graphic>
          <a:graphicData uri="http://schemas.openxmlformats.org/drawingml/2006/table">
            <a:tbl>
              <a:tblPr/>
              <a:tblGrid>
                <a:gridCol w="914400">
                  <a:extLst>
                    <a:ext uri="{9D8B030D-6E8A-4147-A177-3AD203B41FA5}">
                      <a16:colId xmlns:a16="http://schemas.microsoft.com/office/drawing/2014/main" val="20000"/>
                    </a:ext>
                  </a:extLst>
                </a:gridCol>
                <a:gridCol w="3200400">
                  <a:extLst>
                    <a:ext uri="{9D8B030D-6E8A-4147-A177-3AD203B41FA5}">
                      <a16:colId xmlns:a16="http://schemas.microsoft.com/office/drawing/2014/main" val="1704334319"/>
                    </a:ext>
                  </a:extLst>
                </a:gridCol>
                <a:gridCol w="1527048">
                  <a:extLst>
                    <a:ext uri="{9D8B030D-6E8A-4147-A177-3AD203B41FA5}">
                      <a16:colId xmlns:a16="http://schemas.microsoft.com/office/drawing/2014/main" val="2843232685"/>
                    </a:ext>
                  </a:extLst>
                </a:gridCol>
                <a:gridCol w="1911096">
                  <a:extLst>
                    <a:ext uri="{9D8B030D-6E8A-4147-A177-3AD203B41FA5}">
                      <a16:colId xmlns:a16="http://schemas.microsoft.com/office/drawing/2014/main" val="20003"/>
                    </a:ext>
                  </a:extLst>
                </a:gridCol>
                <a:gridCol w="910300">
                  <a:extLst>
                    <a:ext uri="{9D8B030D-6E8A-4147-A177-3AD203B41FA5}">
                      <a16:colId xmlns:a16="http://schemas.microsoft.com/office/drawing/2014/main" val="20004"/>
                    </a:ext>
                  </a:extLst>
                </a:gridCol>
              </a:tblGrid>
              <a:tr h="323850">
                <a:tc>
                  <a:txBody>
                    <a:bodyPr/>
                    <a:lstStyle/>
                    <a:p>
                      <a:pPr algn="ctr" fontAlgn="ctr"/>
                      <a:r>
                        <a:rPr lang="en-US" sz="1600" b="1" i="0" u="none" strike="noStrike" dirty="0">
                          <a:solidFill>
                            <a:srgbClr val="FFC000"/>
                          </a:solidFill>
                          <a:effectLst/>
                          <a:latin typeface="+mn-lt"/>
                        </a:rPr>
                        <a:t>NQF#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Measure Label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Steward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t"/>
                      <a:r>
                        <a:rPr lang="en-US" sz="1600" b="1" i="0" u="none" strike="noStrike" dirty="0">
                          <a:solidFill>
                            <a:srgbClr val="FFC000"/>
                          </a:solidFill>
                          <a:effectLst/>
                          <a:latin typeface="+mn-lt"/>
                        </a:rPr>
                        <a:t>  Data Source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Count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365760">
                <a:tc gridSpan="5">
                  <a:txBody>
                    <a:bodyPr/>
                    <a:lstStyle/>
                    <a:p>
                      <a:pPr marL="91440" algn="l" fontAlgn="t"/>
                      <a:r>
                        <a:rPr lang="en-US" sz="1600" b="1" i="0" u="none" strike="noStrike" dirty="0">
                          <a:solidFill>
                            <a:schemeClr val="tx1"/>
                          </a:solidFill>
                          <a:effectLst/>
                          <a:latin typeface="+mn-lt"/>
                        </a:rPr>
                        <a:t>Mental Health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en-US"/>
                    </a:p>
                  </a:txBody>
                  <a:tcPr/>
                </a:tc>
                <a:tc hMerge="1">
                  <a:txBody>
                    <a:bodyPr/>
                    <a:lstStyle/>
                    <a:p>
                      <a:endParaRPr lang="en-US"/>
                    </a:p>
                  </a:txBody>
                  <a:tcPr/>
                </a:tc>
                <a:tc hMerge="1">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endParaRPr lang="en-US" sz="1600" b="0" i="0" u="none" strike="noStrike" baseline="0"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endParaRPr lang="en-US" sz="1400" b="0" i="0" u="none" strike="noStrike"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03790089"/>
                  </a:ext>
                </a:extLst>
              </a:tr>
              <a:tr h="731520">
                <a:tc>
                  <a:txBody>
                    <a:bodyPr/>
                    <a:lstStyle/>
                    <a:p>
                      <a:pPr algn="ctr" fontAlgn="t"/>
                      <a:r>
                        <a:rPr lang="en-US" sz="1600" b="0" i="0" u="none" strike="noStrike" dirty="0">
                          <a:solidFill>
                            <a:schemeClr val="tx1"/>
                          </a:solidFill>
                          <a:effectLst/>
                          <a:latin typeface="+mn-lt"/>
                        </a:rPr>
                        <a:t>0105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60325" marR="0" lvl="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Antidepressant Medication Management - Effective </a:t>
                      </a:r>
                    </a:p>
                    <a:p>
                      <a:pPr marL="60325" marR="0" lvl="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Acute Phase Treatment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NCQA</a:t>
                      </a:r>
                      <a:r>
                        <a:rPr lang="en-US" sz="1600" b="0" i="0" u="none" strike="noStrike" baseline="0" dirty="0">
                          <a:solidFill>
                            <a:schemeClr val="tx1"/>
                          </a:solidFill>
                          <a:effectLst/>
                          <a:latin typeface="+mn-lt"/>
                        </a:rPr>
                        <a:t> HEDIS</a:t>
                      </a:r>
                      <a:endParaRPr lang="en-US" sz="1600" b="0" i="0" u="none" strike="noStrike"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53495438"/>
                  </a:ext>
                </a:extLst>
              </a:tr>
              <a:tr h="731520">
                <a:tc>
                  <a:txBody>
                    <a:bodyPr/>
                    <a:lstStyle/>
                    <a:p>
                      <a:pPr algn="ctr" fontAlgn="t"/>
                      <a:r>
                        <a:rPr lang="en-US" sz="1600" b="0" i="0" u="none" strike="noStrike" dirty="0">
                          <a:solidFill>
                            <a:schemeClr val="tx1"/>
                          </a:solidFill>
                          <a:effectLst/>
                          <a:latin typeface="+mn-lt"/>
                        </a:rPr>
                        <a:t>0105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60325" marR="0" lvl="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Antidepressant Medication Management - Effective Continuation Phase Treatment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NCQA</a:t>
                      </a:r>
                      <a:r>
                        <a:rPr lang="en-US" sz="1600" b="0" i="0" u="none" strike="noStrike" baseline="0" dirty="0">
                          <a:solidFill>
                            <a:schemeClr val="tx1"/>
                          </a:solidFill>
                          <a:effectLst/>
                          <a:latin typeface="+mn-lt"/>
                        </a:rPr>
                        <a:t> HEDIS</a:t>
                      </a:r>
                      <a:endParaRPr lang="en-US" sz="1600" b="0" i="0" u="none" strike="noStrike"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4048074805"/>
                  </a:ext>
                </a:extLst>
              </a:tr>
              <a:tr h="365760">
                <a:tc gridSpan="5">
                  <a:txBody>
                    <a:bodyPr/>
                    <a:lstStyle/>
                    <a:p>
                      <a:pPr marL="91440" marR="0" lvl="0" indent="0" algn="l" defTabSz="914400" rtl="0" eaLnBrk="1" fontAlgn="t" latinLnBrk="0" hangingPunct="1">
                        <a:lnSpc>
                          <a:spcPct val="100000"/>
                        </a:lnSpc>
                        <a:spcBef>
                          <a:spcPts val="0"/>
                        </a:spcBef>
                        <a:spcAft>
                          <a:spcPts val="0"/>
                        </a:spcAft>
                        <a:buClrTx/>
                        <a:buSzTx/>
                        <a:buFontTx/>
                        <a:buNone/>
                        <a:tabLst/>
                        <a:defRPr/>
                      </a:pPr>
                      <a:r>
                        <a:rPr lang="en-US" sz="1600" b="1" i="0" u="none" strike="noStrike" dirty="0">
                          <a:solidFill>
                            <a:schemeClr val="tx1"/>
                          </a:solidFill>
                          <a:effectLst/>
                          <a:latin typeface="+mn-lt"/>
                        </a:rPr>
                        <a:t>Substance Abuse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pPr marL="60325" marR="0" lvl="0" indent="0" algn="l" defTabSz="457200" rtl="0" eaLnBrk="1" fontAlgn="t" latinLnBrk="0" hangingPunct="1">
                        <a:lnSpc>
                          <a:spcPct val="100000"/>
                        </a:lnSpc>
                        <a:spcBef>
                          <a:spcPts val="0"/>
                        </a:spcBef>
                        <a:spcAft>
                          <a:spcPts val="0"/>
                        </a:spcAft>
                        <a:buClrTx/>
                        <a:buSzTx/>
                        <a:buFontTx/>
                        <a:buNone/>
                        <a:tabLst/>
                        <a:defRPr/>
                      </a:pPr>
                      <a:endParaRPr lang="en-US" sz="1600" kern="1200" baseline="0" dirty="0">
                        <a:solidFill>
                          <a:schemeClr val="tx1"/>
                        </a:solidFill>
                        <a:effectLst/>
                        <a:latin typeface="+mn-lt"/>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hMerge="1">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endParaRPr lang="en-US" sz="1600" b="0" i="0" u="none" strike="noStrike"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hMerge="1">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endParaRPr lang="en-US" sz="1600" b="0" i="0" u="none" strike="noStrike" baseline="0"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hMerge="1">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endParaRPr lang="en-US" sz="1600" b="0" i="0" u="none" strike="noStrike"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480016920"/>
                  </a:ext>
                </a:extLst>
              </a:tr>
              <a:tr h="731520">
                <a:tc>
                  <a:txBody>
                    <a:bodyPr/>
                    <a:lstStyle/>
                    <a:p>
                      <a:pPr algn="ctr" fontAlgn="t"/>
                      <a:r>
                        <a:rPr lang="en-US" sz="1600" b="0" i="0" u="none" strike="noStrike" dirty="0">
                          <a:solidFill>
                            <a:schemeClr val="tx1"/>
                          </a:solidFill>
                          <a:effectLst/>
                          <a:latin typeface="+mn-lt"/>
                        </a:rPr>
                        <a:t>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60325" marR="0" lvl="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Opioid Addiction Counseling*</a:t>
                      </a:r>
                      <a:r>
                        <a:rPr lang="en-US" sz="1600" kern="1200" baseline="30000" dirty="0">
                          <a:solidFill>
                            <a:schemeClr val="tx1"/>
                          </a:solidFill>
                          <a:effectLst/>
                          <a:latin typeface="+mn-lt"/>
                          <a:ea typeface="+mn-ea"/>
                          <a:cs typeface="+mn-cs"/>
                        </a:rPr>
                        <a:t>,&amp;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AMA-PCPI (Adapted)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Clinical Data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29635747"/>
                  </a:ext>
                </a:extLst>
              </a:tr>
            </a:tbl>
          </a:graphicData>
        </a:graphic>
      </p:graphicFrame>
      <p:sp>
        <p:nvSpPr>
          <p:cNvPr id="5" name="TextBox 4"/>
          <p:cNvSpPr txBox="1"/>
          <p:nvPr/>
        </p:nvSpPr>
        <p:spPr>
          <a:xfrm>
            <a:off x="5105400" y="4572000"/>
            <a:ext cx="3877733" cy="738664"/>
          </a:xfrm>
          <a:prstGeom prst="rect">
            <a:avLst/>
          </a:prstGeom>
          <a:noFill/>
        </p:spPr>
        <p:txBody>
          <a:bodyPr wrap="square" rtlCol="0">
            <a:spAutoFit/>
          </a:bodyPr>
          <a:lstStyle/>
          <a:p>
            <a:r>
              <a:rPr lang="en-US" sz="1400" i="1" dirty="0">
                <a:latin typeface="Book Antiqua" panose="02040602050305030304" pitchFamily="18" charset="0"/>
              </a:rPr>
              <a:t>*MassHealth ACO/DSRIP-only measure.</a:t>
            </a:r>
          </a:p>
          <a:p>
            <a:r>
              <a:rPr lang="en-US" sz="1400" i="1" baseline="30000" dirty="0">
                <a:latin typeface="Book Antiqua" panose="02040602050305030304" pitchFamily="18" charset="0"/>
              </a:rPr>
              <a:t>&amp;</a:t>
            </a:r>
            <a:r>
              <a:rPr lang="en-US" sz="1400" i="1" dirty="0">
                <a:latin typeface="Book Antiqua" panose="02040602050305030304" pitchFamily="18" charset="0"/>
              </a:rPr>
              <a:t>There are also several opioid prescriber measures available (both HEDIS and non-HEDIS).</a:t>
            </a:r>
          </a:p>
        </p:txBody>
      </p:sp>
    </p:spTree>
    <p:extLst>
      <p:ext uri="{BB962C8B-B14F-4D97-AF65-F5344CB8AC3E}">
        <p14:creationId xmlns:p14="http://schemas.microsoft.com/office/powerpoint/2010/main" val="814596929"/>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Behavioral Health Care Measures:</a:t>
            </a:r>
            <a:br>
              <a:rPr lang="en-US" dirty="0"/>
            </a:br>
            <a:r>
              <a:rPr lang="en-US" dirty="0"/>
              <a:t>Adult (Cont’d)</a:t>
            </a:r>
          </a:p>
        </p:txBody>
      </p:sp>
      <p:graphicFrame>
        <p:nvGraphicFramePr>
          <p:cNvPr id="7" name="Content Placeholder 4"/>
          <p:cNvGraphicFramePr>
            <a:graphicFrameLocks/>
          </p:cNvGraphicFramePr>
          <p:nvPr>
            <p:extLst>
              <p:ext uri="{D42A27DB-BD31-4B8C-83A1-F6EECF244321}">
                <p14:modId xmlns:p14="http://schemas.microsoft.com/office/powerpoint/2010/main" val="3473354061"/>
              </p:ext>
            </p:extLst>
          </p:nvPr>
        </p:nvGraphicFramePr>
        <p:xfrm>
          <a:off x="340378" y="1216152"/>
          <a:ext cx="8463244" cy="3400425"/>
        </p:xfrm>
        <a:graphic>
          <a:graphicData uri="http://schemas.openxmlformats.org/drawingml/2006/table">
            <a:tbl>
              <a:tblPr/>
              <a:tblGrid>
                <a:gridCol w="914400">
                  <a:extLst>
                    <a:ext uri="{9D8B030D-6E8A-4147-A177-3AD203B41FA5}">
                      <a16:colId xmlns:a16="http://schemas.microsoft.com/office/drawing/2014/main" val="20000"/>
                    </a:ext>
                  </a:extLst>
                </a:gridCol>
                <a:gridCol w="3200400">
                  <a:extLst>
                    <a:ext uri="{9D8B030D-6E8A-4147-A177-3AD203B41FA5}">
                      <a16:colId xmlns:a16="http://schemas.microsoft.com/office/drawing/2014/main" val="1704334319"/>
                    </a:ext>
                  </a:extLst>
                </a:gridCol>
                <a:gridCol w="1527048">
                  <a:extLst>
                    <a:ext uri="{9D8B030D-6E8A-4147-A177-3AD203B41FA5}">
                      <a16:colId xmlns:a16="http://schemas.microsoft.com/office/drawing/2014/main" val="2843232685"/>
                    </a:ext>
                  </a:extLst>
                </a:gridCol>
                <a:gridCol w="1911096">
                  <a:extLst>
                    <a:ext uri="{9D8B030D-6E8A-4147-A177-3AD203B41FA5}">
                      <a16:colId xmlns:a16="http://schemas.microsoft.com/office/drawing/2014/main" val="20003"/>
                    </a:ext>
                  </a:extLst>
                </a:gridCol>
                <a:gridCol w="910300">
                  <a:extLst>
                    <a:ext uri="{9D8B030D-6E8A-4147-A177-3AD203B41FA5}">
                      <a16:colId xmlns:a16="http://schemas.microsoft.com/office/drawing/2014/main" val="20004"/>
                    </a:ext>
                  </a:extLst>
                </a:gridCol>
              </a:tblGrid>
              <a:tr h="323850">
                <a:tc>
                  <a:txBody>
                    <a:bodyPr/>
                    <a:lstStyle/>
                    <a:p>
                      <a:pPr algn="ctr" fontAlgn="ctr"/>
                      <a:r>
                        <a:rPr lang="en-US" sz="1600" b="1" i="0" u="none" strike="noStrike" dirty="0">
                          <a:solidFill>
                            <a:srgbClr val="FFC000"/>
                          </a:solidFill>
                          <a:effectLst/>
                          <a:latin typeface="+mn-lt"/>
                        </a:rPr>
                        <a:t>NQF#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Measure Label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Steward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t"/>
                      <a:r>
                        <a:rPr lang="en-US" sz="1600" b="1" i="0" u="none" strike="noStrike" dirty="0">
                          <a:solidFill>
                            <a:srgbClr val="FFC000"/>
                          </a:solidFill>
                          <a:effectLst/>
                          <a:latin typeface="+mn-lt"/>
                        </a:rPr>
                        <a:t>  Data Source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Count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365760">
                <a:tc gridSpan="5">
                  <a:txBody>
                    <a:bodyPr/>
                    <a:lstStyle/>
                    <a:p>
                      <a:pPr marL="91440" algn="l" fontAlgn="t"/>
                      <a:r>
                        <a:rPr lang="en-US" sz="1600" b="1" i="0" u="none" strike="noStrike" dirty="0">
                          <a:solidFill>
                            <a:schemeClr val="tx1"/>
                          </a:solidFill>
                          <a:effectLst/>
                          <a:latin typeface="+mn-lt"/>
                        </a:rPr>
                        <a:t>Utilization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pPr marL="60325" marR="0" lvl="0" indent="0" algn="l" defTabSz="457200" rtl="0" eaLnBrk="1" fontAlgn="t" latinLnBrk="0" hangingPunct="1">
                        <a:lnSpc>
                          <a:spcPct val="100000"/>
                        </a:lnSpc>
                        <a:spcBef>
                          <a:spcPts val="0"/>
                        </a:spcBef>
                        <a:spcAft>
                          <a:spcPts val="0"/>
                        </a:spcAft>
                        <a:buClrTx/>
                        <a:buSzTx/>
                        <a:buFontTx/>
                        <a:buNone/>
                        <a:tabLst/>
                        <a:defRPr/>
                      </a:pPr>
                      <a:endParaRPr lang="en-US" sz="1600" kern="1200" baseline="0" dirty="0">
                        <a:solidFill>
                          <a:schemeClr val="tx1"/>
                        </a:solidFill>
                        <a:effectLst/>
                        <a:latin typeface="+mn-lt"/>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endParaRPr lang="en-US" sz="1600" b="0" i="0" u="none" strike="noStrike"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endParaRPr lang="en-US" sz="1600" b="0" i="0" u="none" strike="noStrike" baseline="0"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endParaRPr lang="en-US" sz="1600" b="0" i="0" u="none" strike="noStrike"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48074805"/>
                  </a:ext>
                </a:extLst>
              </a:tr>
              <a:tr h="731520">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60325" marR="0" lvl="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Emergency Department Utilization for Severe Mental Illness/Substance Use Disorder (SMI/SUD) Population*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MA</a:t>
                      </a:r>
                      <a:r>
                        <a:rPr lang="en-US" sz="1600" b="0" i="0" u="none" strike="noStrike" baseline="0" dirty="0">
                          <a:solidFill>
                            <a:schemeClr val="tx1"/>
                          </a:solidFill>
                          <a:effectLst/>
                          <a:latin typeface="+mn-lt"/>
                        </a:rPr>
                        <a:t> EOHHS</a:t>
                      </a:r>
                      <a:endParaRPr lang="en-US" sz="1600" b="0" i="0" u="none" strike="noStrike"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348519399"/>
                  </a:ext>
                </a:extLst>
              </a:tr>
              <a:tr h="731520">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60325" marR="0" lvl="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Hospital Admissions for Severe Mental Illness/Substance Use Disorder (SMI/SUD) Population*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MA</a:t>
                      </a:r>
                      <a:r>
                        <a:rPr lang="en-US" sz="1600" b="0" i="0" u="none" strike="noStrike" baseline="0" dirty="0">
                          <a:solidFill>
                            <a:schemeClr val="tx1"/>
                          </a:solidFill>
                          <a:effectLst/>
                          <a:latin typeface="+mn-lt"/>
                        </a:rPr>
                        <a:t> EOHHS</a:t>
                      </a:r>
                      <a:endParaRPr lang="en-US" sz="1600" b="0" i="0" u="none" strike="noStrike"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29279535"/>
                  </a:ext>
                </a:extLst>
              </a:tr>
              <a:tr h="731520">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60325" marR="0" lvl="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Utilization of Behavioral Health Community Partner (BH CP) Support(s) by BH CP Assigned Members*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MA</a:t>
                      </a:r>
                      <a:r>
                        <a:rPr lang="en-US" sz="1600" b="0" i="0" u="none" strike="noStrike" baseline="0" dirty="0">
                          <a:solidFill>
                            <a:schemeClr val="tx1"/>
                          </a:solidFill>
                          <a:effectLst/>
                          <a:latin typeface="+mn-lt"/>
                        </a:rPr>
                        <a:t> EOHHS</a:t>
                      </a:r>
                      <a:endParaRPr lang="en-US" sz="1600" b="0" i="0" u="none" strike="noStrike"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094910539"/>
                  </a:ext>
                </a:extLst>
              </a:tr>
            </a:tbl>
          </a:graphicData>
        </a:graphic>
      </p:graphicFrame>
    </p:spTree>
    <p:extLst>
      <p:ext uri="{BB962C8B-B14F-4D97-AF65-F5344CB8AC3E}">
        <p14:creationId xmlns:p14="http://schemas.microsoft.com/office/powerpoint/2010/main" val="2945437481"/>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Behavioral Health Care Measures:</a:t>
            </a:r>
            <a:br>
              <a:rPr lang="en-US" dirty="0"/>
            </a:br>
            <a:r>
              <a:rPr lang="en-US" dirty="0"/>
              <a:t>Adult and Pediatric</a:t>
            </a:r>
          </a:p>
        </p:txBody>
      </p:sp>
      <p:graphicFrame>
        <p:nvGraphicFramePr>
          <p:cNvPr id="7" name="Content Placeholder 4"/>
          <p:cNvGraphicFramePr>
            <a:graphicFrameLocks/>
          </p:cNvGraphicFramePr>
          <p:nvPr>
            <p:extLst>
              <p:ext uri="{D42A27DB-BD31-4B8C-83A1-F6EECF244321}">
                <p14:modId xmlns:p14="http://schemas.microsoft.com/office/powerpoint/2010/main" val="2565984304"/>
              </p:ext>
            </p:extLst>
          </p:nvPr>
        </p:nvGraphicFramePr>
        <p:xfrm>
          <a:off x="340378" y="1216152"/>
          <a:ext cx="8463244" cy="3990975"/>
        </p:xfrm>
        <a:graphic>
          <a:graphicData uri="http://schemas.openxmlformats.org/drawingml/2006/table">
            <a:tbl>
              <a:tblPr/>
              <a:tblGrid>
                <a:gridCol w="914400">
                  <a:extLst>
                    <a:ext uri="{9D8B030D-6E8A-4147-A177-3AD203B41FA5}">
                      <a16:colId xmlns:a16="http://schemas.microsoft.com/office/drawing/2014/main" val="20000"/>
                    </a:ext>
                  </a:extLst>
                </a:gridCol>
                <a:gridCol w="3200400">
                  <a:extLst>
                    <a:ext uri="{9D8B030D-6E8A-4147-A177-3AD203B41FA5}">
                      <a16:colId xmlns:a16="http://schemas.microsoft.com/office/drawing/2014/main" val="20001"/>
                    </a:ext>
                  </a:extLst>
                </a:gridCol>
                <a:gridCol w="1527048">
                  <a:extLst>
                    <a:ext uri="{9D8B030D-6E8A-4147-A177-3AD203B41FA5}">
                      <a16:colId xmlns:a16="http://schemas.microsoft.com/office/drawing/2014/main" val="20002"/>
                    </a:ext>
                  </a:extLst>
                </a:gridCol>
                <a:gridCol w="1911096">
                  <a:extLst>
                    <a:ext uri="{9D8B030D-6E8A-4147-A177-3AD203B41FA5}">
                      <a16:colId xmlns:a16="http://schemas.microsoft.com/office/drawing/2014/main" val="20003"/>
                    </a:ext>
                  </a:extLst>
                </a:gridCol>
                <a:gridCol w="910300">
                  <a:extLst>
                    <a:ext uri="{9D8B030D-6E8A-4147-A177-3AD203B41FA5}">
                      <a16:colId xmlns:a16="http://schemas.microsoft.com/office/drawing/2014/main" val="20004"/>
                    </a:ext>
                  </a:extLst>
                </a:gridCol>
              </a:tblGrid>
              <a:tr h="323850">
                <a:tc>
                  <a:txBody>
                    <a:bodyPr/>
                    <a:lstStyle/>
                    <a:p>
                      <a:pPr algn="ctr" fontAlgn="ctr"/>
                      <a:r>
                        <a:rPr lang="en-US" sz="1600" b="1" i="0" u="none" strike="noStrike" dirty="0">
                          <a:solidFill>
                            <a:srgbClr val="FFC000"/>
                          </a:solidFill>
                          <a:effectLst/>
                          <a:latin typeface="+mn-lt"/>
                        </a:rPr>
                        <a:t>NQF#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Measure Label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Steward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t"/>
                      <a:r>
                        <a:rPr lang="en-US" sz="1600" b="1" i="0" u="none" strike="noStrike" dirty="0">
                          <a:solidFill>
                            <a:srgbClr val="FFC000"/>
                          </a:solidFill>
                          <a:effectLst/>
                          <a:latin typeface="+mn-lt"/>
                        </a:rPr>
                        <a:t>  Data Source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Count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365760">
                <a:tc gridSpan="5">
                  <a:txBody>
                    <a:bodyPr/>
                    <a:lstStyle/>
                    <a:p>
                      <a:pPr marL="91440" marR="0" lvl="0" indent="0" algn="l" defTabSz="914400" rtl="0" eaLnBrk="1" fontAlgn="t" latinLnBrk="0" hangingPunct="1">
                        <a:lnSpc>
                          <a:spcPct val="100000"/>
                        </a:lnSpc>
                        <a:spcBef>
                          <a:spcPts val="0"/>
                        </a:spcBef>
                        <a:spcAft>
                          <a:spcPts val="0"/>
                        </a:spcAft>
                        <a:buClrTx/>
                        <a:buSzTx/>
                        <a:buFontTx/>
                        <a:buNone/>
                        <a:tabLst/>
                        <a:defRPr/>
                      </a:pPr>
                      <a:r>
                        <a:rPr lang="en-US" sz="1600" b="1" i="0" u="none" strike="noStrike" dirty="0">
                          <a:solidFill>
                            <a:schemeClr val="tx1"/>
                          </a:solidFill>
                          <a:effectLst/>
                          <a:latin typeface="+mn-lt"/>
                        </a:rPr>
                        <a:t>Mental Health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pPr marL="60325" marR="0" lvl="0" indent="0" algn="l" defTabSz="457200" rtl="0" eaLnBrk="1" fontAlgn="t" latinLnBrk="0" hangingPunct="1">
                        <a:lnSpc>
                          <a:spcPct val="100000"/>
                        </a:lnSpc>
                        <a:spcBef>
                          <a:spcPts val="0"/>
                        </a:spcBef>
                        <a:spcAft>
                          <a:spcPts val="0"/>
                        </a:spcAft>
                        <a:buClrTx/>
                        <a:buSzTx/>
                        <a:buFontTx/>
                        <a:buNone/>
                        <a:tabLst/>
                        <a:defRPr/>
                      </a:pPr>
                      <a:endParaRPr lang="en-US" sz="1600" kern="1200" baseline="0" dirty="0">
                        <a:solidFill>
                          <a:schemeClr val="tx1"/>
                        </a:solidFill>
                        <a:effectLst/>
                        <a:latin typeface="+mn-lt"/>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hMerge="1">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endParaRPr lang="en-US" sz="1600" b="0" i="0" u="none" strike="noStrike"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hMerge="1">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endParaRPr lang="en-US" sz="1600" b="0" i="0" u="none" strike="noStrike" baseline="0"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hMerge="1">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endParaRPr lang="en-US" sz="1600" b="0" i="0" u="none" strike="noStrike"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762996689"/>
                  </a:ext>
                </a:extLst>
              </a:tr>
              <a:tr h="731520">
                <a:tc>
                  <a:txBody>
                    <a:bodyPr/>
                    <a:lstStyle/>
                    <a:p>
                      <a:pPr algn="ctr" fontAlgn="t"/>
                      <a:r>
                        <a:rPr lang="en-US" sz="1600" b="0" i="0" u="none" strike="noStrike" dirty="0">
                          <a:solidFill>
                            <a:schemeClr val="tx1"/>
                          </a:solidFill>
                          <a:effectLst/>
                          <a:latin typeface="+mn-lt"/>
                        </a:rPr>
                        <a:t>0576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60325" marR="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Follow-Up After Hospitalization for Mental Illness (30-Day)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NCQ</a:t>
                      </a:r>
                      <a:r>
                        <a:rPr lang="en-US" sz="1600" b="0" i="0" u="none" strike="noStrike" baseline="0" dirty="0">
                          <a:solidFill>
                            <a:schemeClr val="tx1"/>
                          </a:solidFill>
                          <a:effectLst/>
                          <a:latin typeface="+mn-lt"/>
                        </a:rPr>
                        <a:t>A HEDIS</a:t>
                      </a:r>
                      <a:endParaRPr lang="en-US" sz="1600" b="0" i="0" u="none" strike="noStrike"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6601903"/>
                  </a:ext>
                </a:extLst>
              </a:tr>
              <a:tr h="731520">
                <a:tc>
                  <a:txBody>
                    <a:bodyPr/>
                    <a:lstStyle/>
                    <a:p>
                      <a:pPr algn="ctr" fontAlgn="t"/>
                      <a:r>
                        <a:rPr lang="en-US" sz="1600" b="0" i="0" u="none" strike="noStrike" dirty="0">
                          <a:solidFill>
                            <a:schemeClr val="tx1"/>
                          </a:solidFill>
                          <a:effectLst/>
                          <a:latin typeface="+mn-lt"/>
                        </a:rPr>
                        <a:t>0576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60325" marR="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Follow-Up After Hospitalization for Mental Illness (7-Day)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NCQ</a:t>
                      </a:r>
                      <a:r>
                        <a:rPr lang="en-US" sz="1600" b="0" i="0" u="none" strike="noStrike" baseline="0" dirty="0">
                          <a:solidFill>
                            <a:schemeClr val="tx1"/>
                          </a:solidFill>
                          <a:effectLst/>
                          <a:latin typeface="+mn-lt"/>
                        </a:rPr>
                        <a:t>A HEDIS</a:t>
                      </a:r>
                      <a:endParaRPr lang="en-US" sz="1600" b="0" i="0" u="none" strike="noStrike"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833019770"/>
                  </a:ext>
                </a:extLst>
              </a:tr>
              <a:tr h="365760">
                <a:tc gridSpan="5">
                  <a:txBody>
                    <a:bodyPr/>
                    <a:lstStyle/>
                    <a:p>
                      <a:pPr marL="91440" algn="l" fontAlgn="t"/>
                      <a:r>
                        <a:rPr lang="en-US" sz="1600" b="1" i="0" u="none" strike="noStrike" dirty="0">
                          <a:solidFill>
                            <a:schemeClr val="tx1"/>
                          </a:solidFill>
                          <a:effectLst/>
                          <a:latin typeface="+mn-lt"/>
                        </a:rPr>
                        <a:t>Utilization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pPr marL="60325" marR="0" indent="0" algn="l" defTabSz="457200" rtl="0" eaLnBrk="1" fontAlgn="t" latinLnBrk="0" hangingPunct="1">
                        <a:lnSpc>
                          <a:spcPct val="100000"/>
                        </a:lnSpc>
                        <a:spcBef>
                          <a:spcPts val="0"/>
                        </a:spcBef>
                        <a:spcAft>
                          <a:spcPts val="0"/>
                        </a:spcAft>
                        <a:buClrTx/>
                        <a:buSzTx/>
                        <a:buFontTx/>
                        <a:buNone/>
                        <a:tabLst/>
                        <a:defRPr/>
                      </a:pPr>
                      <a:endParaRPr lang="en-US" sz="1600" kern="1200" baseline="0" dirty="0">
                        <a:solidFill>
                          <a:schemeClr val="tx1"/>
                        </a:solidFill>
                        <a:effectLst/>
                        <a:latin typeface="+mn-lt"/>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hMerge="1">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endParaRPr lang="en-US" sz="1600" b="0" i="0" u="none" strike="noStrike"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hMerge="1">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endParaRPr lang="en-US" sz="1600" b="0" i="0" u="none" strike="noStrike" baseline="0"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hMerge="1">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endParaRPr lang="en-US" sz="1600" b="0" i="0" u="none" strike="noStrike"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913842043"/>
                  </a:ext>
                </a:extLst>
              </a:tr>
              <a:tr h="731520">
                <a:tc>
                  <a:txBody>
                    <a:bodyPr/>
                    <a:lstStyle/>
                    <a:p>
                      <a:pPr algn="ctr" fontAlgn="t"/>
                      <a:r>
                        <a:rPr lang="en-US" sz="1600" b="0" i="0" u="none" strike="noStrike" dirty="0">
                          <a:solidFill>
                            <a:schemeClr val="tx1"/>
                          </a:solidFill>
                          <a:effectLst/>
                          <a:latin typeface="+mn-lt"/>
                        </a:rPr>
                        <a:t>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60325" marR="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Utilization of Outpatient Behavioral Health Services for Population at Risk for Serious Mental Illness (SMI), Serious Emotional Disturbance (SED), and/or Substance Use Disorder (SUD)*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MA</a:t>
                      </a:r>
                      <a:r>
                        <a:rPr lang="en-US" sz="1600" b="0" i="0" u="none" strike="noStrike" baseline="0" dirty="0">
                          <a:solidFill>
                            <a:schemeClr val="tx1"/>
                          </a:solidFill>
                          <a:effectLst/>
                          <a:latin typeface="+mn-lt"/>
                        </a:rPr>
                        <a:t> EOHHS</a:t>
                      </a:r>
                      <a:endParaRPr lang="en-US" sz="1600" b="0" i="0" u="none" strike="noStrike"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91210319"/>
                  </a:ext>
                </a:extLst>
              </a:tr>
            </a:tbl>
          </a:graphicData>
        </a:graphic>
      </p:graphicFrame>
      <p:sp>
        <p:nvSpPr>
          <p:cNvPr id="4" name="TextBox 3"/>
          <p:cNvSpPr txBox="1"/>
          <p:nvPr/>
        </p:nvSpPr>
        <p:spPr>
          <a:xfrm>
            <a:off x="5638800" y="5290131"/>
            <a:ext cx="3276599" cy="523220"/>
          </a:xfrm>
          <a:prstGeom prst="rect">
            <a:avLst/>
          </a:prstGeom>
          <a:noFill/>
        </p:spPr>
        <p:txBody>
          <a:bodyPr wrap="square" rtlCol="0">
            <a:spAutoFit/>
          </a:bodyPr>
          <a:lstStyle/>
          <a:p>
            <a:r>
              <a:rPr lang="en-US" sz="1400" i="1" dirty="0">
                <a:latin typeface="Book Antiqua" panose="02040602050305030304" pitchFamily="18" charset="0"/>
              </a:rPr>
              <a:t>*MassHealth ACO/DSRIP-only measure.</a:t>
            </a:r>
          </a:p>
          <a:p>
            <a:endParaRPr lang="en-US" sz="1400" i="1" dirty="0">
              <a:latin typeface="Book Antiqua" panose="02040602050305030304" pitchFamily="18" charset="0"/>
            </a:endParaRPr>
          </a:p>
        </p:txBody>
      </p:sp>
    </p:spTree>
    <p:extLst>
      <p:ext uri="{BB962C8B-B14F-4D97-AF65-F5344CB8AC3E}">
        <p14:creationId xmlns:p14="http://schemas.microsoft.com/office/powerpoint/2010/main" val="114720683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sz="half" idx="1"/>
          </p:nvPr>
        </p:nvSpPr>
        <p:spPr>
          <a:xfrm>
            <a:off x="533400" y="1645920"/>
            <a:ext cx="8534400" cy="4556234"/>
          </a:xfrm>
        </p:spPr>
        <p:txBody>
          <a:bodyPr/>
          <a:lstStyle/>
          <a:p>
            <a:r>
              <a:rPr lang="en-US" dirty="0"/>
              <a:t>Welcome</a:t>
            </a:r>
          </a:p>
          <a:p>
            <a:r>
              <a:rPr lang="en-US" dirty="0"/>
              <a:t>Recap of 9-11-17 Meeting Decisions &amp; Discussion of Follow-Up Items</a:t>
            </a:r>
          </a:p>
          <a:p>
            <a:r>
              <a:rPr lang="en-US" dirty="0"/>
              <a:t>Continued Review of Candidate Measures</a:t>
            </a:r>
          </a:p>
          <a:p>
            <a:r>
              <a:rPr lang="en-US" dirty="0"/>
              <a:t>Next Steps</a:t>
            </a:r>
          </a:p>
        </p:txBody>
      </p:sp>
      <p:sp>
        <p:nvSpPr>
          <p:cNvPr id="4" name="Rectangle 3"/>
          <p:cNvSpPr/>
          <p:nvPr/>
        </p:nvSpPr>
        <p:spPr>
          <a:xfrm>
            <a:off x="-152400" y="1600200"/>
            <a:ext cx="9448800" cy="533400"/>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5549389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Behavioral Health Care Measures:</a:t>
            </a:r>
            <a:br>
              <a:rPr lang="en-US" dirty="0"/>
            </a:br>
            <a:r>
              <a:rPr lang="en-US" dirty="0"/>
              <a:t>Adult and Adolescent</a:t>
            </a:r>
          </a:p>
        </p:txBody>
      </p:sp>
      <p:graphicFrame>
        <p:nvGraphicFramePr>
          <p:cNvPr id="7" name="Content Placeholder 4"/>
          <p:cNvGraphicFramePr>
            <a:graphicFrameLocks/>
          </p:cNvGraphicFramePr>
          <p:nvPr>
            <p:extLst>
              <p:ext uri="{D42A27DB-BD31-4B8C-83A1-F6EECF244321}">
                <p14:modId xmlns:p14="http://schemas.microsoft.com/office/powerpoint/2010/main" val="107938460"/>
              </p:ext>
            </p:extLst>
          </p:nvPr>
        </p:nvGraphicFramePr>
        <p:xfrm>
          <a:off x="340378" y="1216152"/>
          <a:ext cx="8463244" cy="3400425"/>
        </p:xfrm>
        <a:graphic>
          <a:graphicData uri="http://schemas.openxmlformats.org/drawingml/2006/table">
            <a:tbl>
              <a:tblPr/>
              <a:tblGrid>
                <a:gridCol w="914400">
                  <a:extLst>
                    <a:ext uri="{9D8B030D-6E8A-4147-A177-3AD203B41FA5}">
                      <a16:colId xmlns:a16="http://schemas.microsoft.com/office/drawing/2014/main" val="20000"/>
                    </a:ext>
                  </a:extLst>
                </a:gridCol>
                <a:gridCol w="3200400">
                  <a:extLst>
                    <a:ext uri="{9D8B030D-6E8A-4147-A177-3AD203B41FA5}">
                      <a16:colId xmlns:a16="http://schemas.microsoft.com/office/drawing/2014/main" val="20001"/>
                    </a:ext>
                  </a:extLst>
                </a:gridCol>
                <a:gridCol w="1527048">
                  <a:extLst>
                    <a:ext uri="{9D8B030D-6E8A-4147-A177-3AD203B41FA5}">
                      <a16:colId xmlns:a16="http://schemas.microsoft.com/office/drawing/2014/main" val="20002"/>
                    </a:ext>
                  </a:extLst>
                </a:gridCol>
                <a:gridCol w="1911096">
                  <a:extLst>
                    <a:ext uri="{9D8B030D-6E8A-4147-A177-3AD203B41FA5}">
                      <a16:colId xmlns:a16="http://schemas.microsoft.com/office/drawing/2014/main" val="20003"/>
                    </a:ext>
                  </a:extLst>
                </a:gridCol>
                <a:gridCol w="910300">
                  <a:extLst>
                    <a:ext uri="{9D8B030D-6E8A-4147-A177-3AD203B41FA5}">
                      <a16:colId xmlns:a16="http://schemas.microsoft.com/office/drawing/2014/main" val="20004"/>
                    </a:ext>
                  </a:extLst>
                </a:gridCol>
              </a:tblGrid>
              <a:tr h="323850">
                <a:tc>
                  <a:txBody>
                    <a:bodyPr/>
                    <a:lstStyle/>
                    <a:p>
                      <a:pPr algn="ctr" fontAlgn="ctr"/>
                      <a:r>
                        <a:rPr lang="en-US" sz="1600" b="1" i="0" u="none" strike="noStrike" dirty="0">
                          <a:solidFill>
                            <a:srgbClr val="FFC000"/>
                          </a:solidFill>
                          <a:effectLst/>
                          <a:latin typeface="+mn-lt"/>
                        </a:rPr>
                        <a:t>NQF#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Measure Label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Steward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t"/>
                      <a:r>
                        <a:rPr lang="en-US" sz="1600" b="1" i="0" u="none" strike="noStrike" dirty="0">
                          <a:solidFill>
                            <a:srgbClr val="FFC000"/>
                          </a:solidFill>
                          <a:effectLst/>
                          <a:latin typeface="+mn-lt"/>
                        </a:rPr>
                        <a:t>  Data Source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Count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365760">
                <a:tc gridSpan="5">
                  <a:txBody>
                    <a:bodyPr/>
                    <a:lstStyle/>
                    <a:p>
                      <a:pPr marL="91440" marR="0" lvl="0" indent="0" algn="l" defTabSz="914400" rtl="0" eaLnBrk="1" fontAlgn="t" latinLnBrk="0" hangingPunct="1">
                        <a:lnSpc>
                          <a:spcPct val="100000"/>
                        </a:lnSpc>
                        <a:spcBef>
                          <a:spcPts val="0"/>
                        </a:spcBef>
                        <a:spcAft>
                          <a:spcPts val="0"/>
                        </a:spcAft>
                        <a:buClrTx/>
                        <a:buSzTx/>
                        <a:buFontTx/>
                        <a:buNone/>
                        <a:tabLst/>
                        <a:defRPr/>
                      </a:pPr>
                      <a:r>
                        <a:rPr lang="en-US" sz="1600" b="1" i="0" u="none" strike="noStrike" dirty="0">
                          <a:solidFill>
                            <a:schemeClr val="tx1"/>
                          </a:solidFill>
                          <a:effectLst/>
                          <a:latin typeface="+mn-lt"/>
                        </a:rPr>
                        <a:t>Substance Abuse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pPr marL="60325" marR="0" lvl="0" indent="0" algn="l" defTabSz="457200" rtl="0" eaLnBrk="1" fontAlgn="t" latinLnBrk="0" hangingPunct="1">
                        <a:lnSpc>
                          <a:spcPct val="100000"/>
                        </a:lnSpc>
                        <a:spcBef>
                          <a:spcPts val="0"/>
                        </a:spcBef>
                        <a:spcAft>
                          <a:spcPts val="0"/>
                        </a:spcAft>
                        <a:buClrTx/>
                        <a:buSzTx/>
                        <a:buFontTx/>
                        <a:buNone/>
                        <a:tabLst/>
                        <a:defRPr/>
                      </a:pPr>
                      <a:endParaRPr lang="en-US" sz="1600" kern="1200" baseline="0" dirty="0">
                        <a:solidFill>
                          <a:schemeClr val="tx1"/>
                        </a:solidFill>
                        <a:effectLst/>
                        <a:latin typeface="+mn-lt"/>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hMerge="1">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endParaRPr lang="en-US" sz="1600" b="0" i="0" u="none" strike="noStrike"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hMerge="1">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endParaRPr lang="en-US" sz="1600" b="0" i="0" u="none" strike="noStrike" baseline="0"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hMerge="1">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endParaRPr lang="en-US" sz="1600" b="0" i="0" u="none" strike="noStrike"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762996689"/>
                  </a:ext>
                </a:extLst>
              </a:tr>
              <a:tr h="731520">
                <a:tc>
                  <a:txBody>
                    <a:bodyPr/>
                    <a:lstStyle/>
                    <a:p>
                      <a:pPr algn="ctr" fontAlgn="t"/>
                      <a:r>
                        <a:rPr lang="en-US" sz="1600" b="0" i="0" u="none" strike="noStrike" dirty="0">
                          <a:solidFill>
                            <a:schemeClr val="tx1"/>
                          </a:solidFill>
                          <a:effectLst/>
                          <a:latin typeface="+mn-lt"/>
                        </a:rPr>
                        <a:t>0004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60325" marR="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Initiation and Engagement of Alcohol and Other Drug Dependence Treatment - Initiation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NCQA HEDIS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Claims/Clinical Data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46601903"/>
                  </a:ext>
                </a:extLst>
              </a:tr>
              <a:tr h="731520">
                <a:tc>
                  <a:txBody>
                    <a:bodyPr/>
                    <a:lstStyle/>
                    <a:p>
                      <a:pPr algn="ctr" fontAlgn="t"/>
                      <a:r>
                        <a:rPr lang="en-US" sz="1600" b="0" i="0" u="none" strike="noStrike" dirty="0">
                          <a:solidFill>
                            <a:schemeClr val="tx1"/>
                          </a:solidFill>
                          <a:effectLst/>
                          <a:latin typeface="+mn-lt"/>
                        </a:rPr>
                        <a:t>0004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60325" marR="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Initiation and Engagement of Alcohol and Other Drug Dependence Treatment – Engagement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NCQA HEDIS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Claims/Clinical Data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33019770"/>
                  </a:ext>
                </a:extLst>
              </a:tr>
              <a:tr h="731520">
                <a:tc>
                  <a:txBody>
                    <a:bodyPr/>
                    <a:lstStyle/>
                    <a:p>
                      <a:pPr algn="ctr" fontAlgn="t"/>
                      <a:r>
                        <a:rPr lang="en-US" sz="1600" b="0" i="0" u="none" strike="noStrike" dirty="0">
                          <a:solidFill>
                            <a:schemeClr val="tx1"/>
                          </a:solidFill>
                          <a:effectLst/>
                          <a:latin typeface="+mn-lt"/>
                        </a:rPr>
                        <a:t>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60325" marR="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Substance Use Disorder (SUD) Evaluation in the ED following Naloxone Administration or Suspected SUD</a:t>
                      </a:r>
                      <a:r>
                        <a:rPr lang="en-US" sz="1600" kern="1200" baseline="30000" dirty="0">
                          <a:solidFill>
                            <a:schemeClr val="tx1"/>
                          </a:solidFill>
                          <a:effectLst/>
                          <a:latin typeface="+mn-lt"/>
                          <a:ea typeface="+mn-ea"/>
                          <a:cs typeface="+mn-cs"/>
                        </a:rPr>
                        <a:t>&amp;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MA Department</a:t>
                      </a:r>
                      <a:r>
                        <a:rPr lang="en-US" sz="1600" b="0" i="0" u="none" strike="noStrike" baseline="0" dirty="0">
                          <a:solidFill>
                            <a:schemeClr val="tx1"/>
                          </a:solidFill>
                          <a:effectLst/>
                          <a:latin typeface="+mn-lt"/>
                        </a:rPr>
                        <a:t> of Public Health</a:t>
                      </a:r>
                      <a:endParaRPr lang="en-US" sz="1600" b="0" i="0" u="none" strike="noStrike"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Claims/Clinical Data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4197843781"/>
                  </a:ext>
                </a:extLst>
              </a:tr>
            </a:tbl>
          </a:graphicData>
        </a:graphic>
      </p:graphicFrame>
      <p:sp>
        <p:nvSpPr>
          <p:cNvPr id="4" name="TextBox 3"/>
          <p:cNvSpPr txBox="1"/>
          <p:nvPr/>
        </p:nvSpPr>
        <p:spPr>
          <a:xfrm>
            <a:off x="340378" y="4724400"/>
            <a:ext cx="8463244" cy="523220"/>
          </a:xfrm>
          <a:prstGeom prst="rect">
            <a:avLst/>
          </a:prstGeom>
          <a:noFill/>
        </p:spPr>
        <p:txBody>
          <a:bodyPr wrap="square" rtlCol="0">
            <a:spAutoFit/>
          </a:bodyPr>
          <a:lstStyle/>
          <a:p>
            <a:r>
              <a:rPr lang="en-US" sz="1400" baseline="30000" dirty="0"/>
              <a:t>&amp;</a:t>
            </a:r>
            <a:r>
              <a:rPr lang="en-US" sz="1400" dirty="0"/>
              <a:t>This measure does not meet our criteria for consideration, but is brought forward for consideration because it has been proposed by DPH and fills a gap in care</a:t>
            </a:r>
            <a:endParaRPr lang="en-US" sz="1400" i="1" dirty="0">
              <a:latin typeface="Book Antiqua" panose="02040602050305030304" pitchFamily="18" charset="0"/>
            </a:endParaRPr>
          </a:p>
        </p:txBody>
      </p:sp>
    </p:spTree>
    <p:extLst>
      <p:ext uri="{BB962C8B-B14F-4D97-AF65-F5344CB8AC3E}">
        <p14:creationId xmlns:p14="http://schemas.microsoft.com/office/powerpoint/2010/main" val="2688060571"/>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Acute Care Measures:</a:t>
            </a:r>
            <a:br>
              <a:rPr lang="en-US" dirty="0"/>
            </a:br>
            <a:r>
              <a:rPr lang="en-US" dirty="0"/>
              <a:t>Cardiovascular (Adult)</a:t>
            </a:r>
          </a:p>
        </p:txBody>
      </p:sp>
      <p:graphicFrame>
        <p:nvGraphicFramePr>
          <p:cNvPr id="7" name="Content Placeholder 4"/>
          <p:cNvGraphicFramePr>
            <a:graphicFrameLocks/>
          </p:cNvGraphicFramePr>
          <p:nvPr>
            <p:extLst>
              <p:ext uri="{D42A27DB-BD31-4B8C-83A1-F6EECF244321}">
                <p14:modId xmlns:p14="http://schemas.microsoft.com/office/powerpoint/2010/main" val="1922849497"/>
              </p:ext>
            </p:extLst>
          </p:nvPr>
        </p:nvGraphicFramePr>
        <p:xfrm>
          <a:off x="340378" y="1066800"/>
          <a:ext cx="8463244" cy="4751070"/>
        </p:xfrm>
        <a:graphic>
          <a:graphicData uri="http://schemas.openxmlformats.org/drawingml/2006/table">
            <a:tbl>
              <a:tblPr/>
              <a:tblGrid>
                <a:gridCol w="914400">
                  <a:extLst>
                    <a:ext uri="{9D8B030D-6E8A-4147-A177-3AD203B41FA5}">
                      <a16:colId xmlns:a16="http://schemas.microsoft.com/office/drawing/2014/main" val="20000"/>
                    </a:ext>
                  </a:extLst>
                </a:gridCol>
                <a:gridCol w="3469622">
                  <a:extLst>
                    <a:ext uri="{9D8B030D-6E8A-4147-A177-3AD203B41FA5}">
                      <a16:colId xmlns:a16="http://schemas.microsoft.com/office/drawing/2014/main" val="20001"/>
                    </a:ext>
                  </a:extLst>
                </a:gridCol>
                <a:gridCol w="1257826">
                  <a:extLst>
                    <a:ext uri="{9D8B030D-6E8A-4147-A177-3AD203B41FA5}">
                      <a16:colId xmlns:a16="http://schemas.microsoft.com/office/drawing/2014/main" val="3963035950"/>
                    </a:ext>
                  </a:extLst>
                </a:gridCol>
                <a:gridCol w="1911096">
                  <a:extLst>
                    <a:ext uri="{9D8B030D-6E8A-4147-A177-3AD203B41FA5}">
                      <a16:colId xmlns:a16="http://schemas.microsoft.com/office/drawing/2014/main" val="20003"/>
                    </a:ext>
                  </a:extLst>
                </a:gridCol>
                <a:gridCol w="910300">
                  <a:extLst>
                    <a:ext uri="{9D8B030D-6E8A-4147-A177-3AD203B41FA5}">
                      <a16:colId xmlns:a16="http://schemas.microsoft.com/office/drawing/2014/main" val="20004"/>
                    </a:ext>
                  </a:extLst>
                </a:gridCol>
              </a:tblGrid>
              <a:tr h="323850">
                <a:tc>
                  <a:txBody>
                    <a:bodyPr/>
                    <a:lstStyle/>
                    <a:p>
                      <a:pPr algn="ctr" fontAlgn="ctr"/>
                      <a:r>
                        <a:rPr lang="en-US" sz="1600" b="1" i="0" u="none" strike="noStrike" dirty="0">
                          <a:solidFill>
                            <a:srgbClr val="FFC000"/>
                          </a:solidFill>
                          <a:effectLst/>
                          <a:latin typeface="+mn-lt"/>
                        </a:rPr>
                        <a:t>NQF#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Measure Label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Steward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t"/>
                      <a:r>
                        <a:rPr lang="en-US" sz="1600" b="1" i="0" u="none" strike="noStrike" dirty="0">
                          <a:solidFill>
                            <a:srgbClr val="FFC000"/>
                          </a:solidFill>
                          <a:effectLst/>
                          <a:latin typeface="+mn-lt"/>
                        </a:rPr>
                        <a:t>  Data Source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Count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365760">
                <a:tc gridSpan="5">
                  <a:txBody>
                    <a:bodyPr/>
                    <a:lstStyle/>
                    <a:p>
                      <a:pPr marL="91440" marR="0" lvl="0" indent="0" algn="l" defTabSz="914400" rtl="0" eaLnBrk="1" fontAlgn="t" latinLnBrk="0" hangingPunct="1">
                        <a:lnSpc>
                          <a:spcPct val="100000"/>
                        </a:lnSpc>
                        <a:spcBef>
                          <a:spcPts val="0"/>
                        </a:spcBef>
                        <a:spcAft>
                          <a:spcPts val="0"/>
                        </a:spcAft>
                        <a:buClrTx/>
                        <a:buSzTx/>
                        <a:buFontTx/>
                        <a:buNone/>
                        <a:tabLst/>
                        <a:defRPr/>
                      </a:pPr>
                      <a:r>
                        <a:rPr lang="en-US" sz="1600" b="1" i="0" u="none" strike="noStrike" dirty="0">
                          <a:solidFill>
                            <a:schemeClr val="tx1"/>
                          </a:solidFill>
                          <a:effectLst/>
                          <a:latin typeface="+mn-lt"/>
                        </a:rPr>
                        <a:t>Cardiovascular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pPr marL="60325" marR="0" lvl="0" indent="0" algn="l" defTabSz="457200" rtl="0" eaLnBrk="1" fontAlgn="t" latinLnBrk="0" hangingPunct="1">
                        <a:lnSpc>
                          <a:spcPct val="100000"/>
                        </a:lnSpc>
                        <a:spcBef>
                          <a:spcPts val="0"/>
                        </a:spcBef>
                        <a:spcAft>
                          <a:spcPts val="0"/>
                        </a:spcAft>
                        <a:buClrTx/>
                        <a:buSzTx/>
                        <a:buFontTx/>
                        <a:buNone/>
                        <a:tabLst/>
                        <a:defRPr/>
                      </a:pPr>
                      <a:endParaRPr lang="en-US" sz="1600" kern="1200" baseline="0" dirty="0">
                        <a:solidFill>
                          <a:schemeClr val="tx1"/>
                        </a:solidFill>
                        <a:effectLst/>
                        <a:latin typeface="+mn-lt"/>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hMerge="1">
                  <a:txBody>
                    <a:bodyPr/>
                    <a:lstStyle/>
                    <a:p>
                      <a:endParaRPr lang="en-US"/>
                    </a:p>
                  </a:txBody>
                  <a:tcPr/>
                </a:tc>
                <a:tc hMerge="1">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endParaRPr lang="en-US" sz="1600" b="0" i="0" u="none" strike="noStrike" baseline="0"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hMerge="1">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endParaRPr lang="en-US" sz="1600" b="0" i="0" u="none" strike="noStrike"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762996689"/>
                  </a:ext>
                </a:extLst>
              </a:tr>
              <a:tr h="731520">
                <a:tc>
                  <a:txBody>
                    <a:bodyPr/>
                    <a:lstStyle/>
                    <a:p>
                      <a:pPr algn="ctr" fontAlgn="t"/>
                      <a:r>
                        <a:rPr lang="en-US" sz="1600" b="0" i="0" u="none" strike="noStrike" dirty="0">
                          <a:solidFill>
                            <a:schemeClr val="tx1"/>
                          </a:solidFill>
                          <a:effectLst/>
                          <a:latin typeface="+mn-lt"/>
                        </a:rPr>
                        <a:t>0071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60325" marR="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Persistence of Beta-Blocker Treatment After a Heart Attack**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NCQA HEDIS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33019770"/>
                  </a:ext>
                </a:extLst>
              </a:tr>
              <a:tr h="365760">
                <a:tc gridSpan="5">
                  <a:txBody>
                    <a:bodyPr/>
                    <a:lstStyle/>
                    <a:p>
                      <a:pPr marL="91440" algn="l" fontAlgn="t"/>
                      <a:r>
                        <a:rPr lang="en-US" sz="1600" b="1" i="0" u="none" strike="noStrike" dirty="0">
                          <a:solidFill>
                            <a:schemeClr val="tx1"/>
                          </a:solidFill>
                          <a:effectLst/>
                          <a:latin typeface="+mn-lt"/>
                        </a:rPr>
                        <a:t>Cardiovascular (Facility-based)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pPr marL="60325" marR="0" indent="0" algn="l" defTabSz="457200" rtl="0" eaLnBrk="1" fontAlgn="t" latinLnBrk="0" hangingPunct="1">
                        <a:lnSpc>
                          <a:spcPct val="100000"/>
                        </a:lnSpc>
                        <a:spcBef>
                          <a:spcPts val="0"/>
                        </a:spcBef>
                        <a:spcAft>
                          <a:spcPts val="0"/>
                        </a:spcAft>
                        <a:buClrTx/>
                        <a:buSzTx/>
                        <a:buFontTx/>
                        <a:buNone/>
                        <a:tabLst/>
                        <a:defRPr/>
                      </a:pPr>
                      <a:endParaRPr lang="en-US" sz="1600" kern="1200" baseline="0" dirty="0">
                        <a:solidFill>
                          <a:schemeClr val="tx1"/>
                        </a:solidFill>
                        <a:effectLst/>
                        <a:latin typeface="+mn-lt"/>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hMerge="1">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endParaRPr lang="en-US" sz="1600" b="0" i="0" u="none" strike="noStrike"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hMerge="1">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endParaRPr lang="en-US" sz="1600" b="0" i="0" u="none" strike="noStrike" baseline="0"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hMerge="1">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endParaRPr lang="en-US" sz="1600" b="0" i="0" u="none" strike="noStrike"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775627067"/>
                  </a:ext>
                </a:extLst>
              </a:tr>
              <a:tr h="731520">
                <a:tc>
                  <a:txBody>
                    <a:bodyPr/>
                    <a:lstStyle/>
                    <a:p>
                      <a:pPr algn="ctr" fontAlgn="t"/>
                      <a:r>
                        <a:rPr lang="en-US" sz="1600" b="0" i="0" u="none" strike="noStrike" dirty="0">
                          <a:solidFill>
                            <a:schemeClr val="tx1"/>
                          </a:solidFill>
                          <a:effectLst/>
                          <a:latin typeface="+mn-lt"/>
                        </a:rPr>
                        <a:t>0964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60325" marR="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Therapy with Aspirin, P2Y12 Inhibitor, and Statin at Discharge Following PCI in Eligible Patients**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American College of Cardiology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Clinical Data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983970124"/>
                  </a:ext>
                </a:extLst>
              </a:tr>
              <a:tr h="731520">
                <a:tc>
                  <a:txBody>
                    <a:bodyPr/>
                    <a:lstStyle/>
                    <a:p>
                      <a:pPr algn="ctr" fontAlgn="t"/>
                      <a:r>
                        <a:rPr lang="en-US" sz="1600" b="0" i="0" u="none" strike="noStrike" dirty="0">
                          <a:solidFill>
                            <a:schemeClr val="tx1"/>
                          </a:solidFill>
                          <a:effectLst/>
                          <a:latin typeface="+mn-lt"/>
                        </a:rPr>
                        <a:t>0715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60325" marR="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Standardized Adverse Event Ratio for Children &lt; 18 Years of Age Undergoing Cardiac Catheterization**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Boston Children's Hospital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Clinical Data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43277066"/>
                  </a:ext>
                </a:extLst>
              </a:tr>
              <a:tr h="731520">
                <a:tc>
                  <a:txBody>
                    <a:bodyPr/>
                    <a:lstStyle/>
                    <a:p>
                      <a:pPr algn="ctr" fontAlgn="t"/>
                      <a:r>
                        <a:rPr lang="en-US" sz="1600" b="0" i="0" u="none" strike="noStrike" dirty="0">
                          <a:solidFill>
                            <a:schemeClr val="tx1"/>
                          </a:solidFill>
                          <a:effectLst/>
                          <a:latin typeface="+mn-lt"/>
                        </a:rPr>
                        <a:t>0733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60325" marR="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Operative Mortality Stratified by the 5 STAT Mortality Categories**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The Society of Thoracic Surgeons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Clinical Data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43162032"/>
                  </a:ext>
                </a:extLst>
              </a:tr>
              <a:tr h="731520">
                <a:tc>
                  <a:txBody>
                    <a:bodyPr/>
                    <a:lstStyle/>
                    <a:p>
                      <a:pPr algn="ctr" fontAlgn="t"/>
                      <a:r>
                        <a:rPr lang="en-US" sz="1600" b="0" i="0" u="none" strike="noStrike" dirty="0">
                          <a:solidFill>
                            <a:schemeClr val="tx1"/>
                          </a:solidFill>
                          <a:effectLst/>
                          <a:latin typeface="+mn-lt"/>
                        </a:rPr>
                        <a:t>2459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60325" marR="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In-hospital Risk-Adjusted Rate of Bleeding Events for Patients Undergoing PCI**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American College of Cardiology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Clinical Data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78661969"/>
                  </a:ext>
                </a:extLst>
              </a:tr>
            </a:tbl>
          </a:graphicData>
        </a:graphic>
      </p:graphicFrame>
      <p:sp>
        <p:nvSpPr>
          <p:cNvPr id="4" name="TextBox 3"/>
          <p:cNvSpPr txBox="1"/>
          <p:nvPr/>
        </p:nvSpPr>
        <p:spPr>
          <a:xfrm>
            <a:off x="6096000" y="5864423"/>
            <a:ext cx="2707622" cy="307777"/>
          </a:xfrm>
          <a:prstGeom prst="rect">
            <a:avLst/>
          </a:prstGeom>
          <a:noFill/>
        </p:spPr>
        <p:txBody>
          <a:bodyPr wrap="square" rtlCol="0">
            <a:spAutoFit/>
          </a:bodyPr>
          <a:lstStyle/>
          <a:p>
            <a:r>
              <a:rPr lang="en-US" sz="1400" i="1" dirty="0">
                <a:latin typeface="Book Antiqua" panose="02040602050305030304" pitchFamily="18" charset="0"/>
              </a:rPr>
              <a:t>**CMS/AHIP CQMC measure.</a:t>
            </a:r>
          </a:p>
        </p:txBody>
      </p:sp>
    </p:spTree>
    <p:extLst>
      <p:ext uri="{BB962C8B-B14F-4D97-AF65-F5344CB8AC3E}">
        <p14:creationId xmlns:p14="http://schemas.microsoft.com/office/powerpoint/2010/main" val="514597031"/>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Acute Care Measures:</a:t>
            </a:r>
            <a:br>
              <a:rPr lang="en-US" dirty="0"/>
            </a:br>
            <a:r>
              <a:rPr lang="en-US" dirty="0"/>
              <a:t>Cardiovascular (Adult) (Cont’d)</a:t>
            </a:r>
          </a:p>
        </p:txBody>
      </p:sp>
      <p:graphicFrame>
        <p:nvGraphicFramePr>
          <p:cNvPr id="7" name="Content Placeholder 4"/>
          <p:cNvGraphicFramePr>
            <a:graphicFrameLocks/>
          </p:cNvGraphicFramePr>
          <p:nvPr>
            <p:extLst>
              <p:ext uri="{D42A27DB-BD31-4B8C-83A1-F6EECF244321}">
                <p14:modId xmlns:p14="http://schemas.microsoft.com/office/powerpoint/2010/main" val="1203647245"/>
              </p:ext>
            </p:extLst>
          </p:nvPr>
        </p:nvGraphicFramePr>
        <p:xfrm>
          <a:off x="340378" y="1066800"/>
          <a:ext cx="8463244" cy="3878580"/>
        </p:xfrm>
        <a:graphic>
          <a:graphicData uri="http://schemas.openxmlformats.org/drawingml/2006/table">
            <a:tbl>
              <a:tblPr/>
              <a:tblGrid>
                <a:gridCol w="914400">
                  <a:extLst>
                    <a:ext uri="{9D8B030D-6E8A-4147-A177-3AD203B41FA5}">
                      <a16:colId xmlns:a16="http://schemas.microsoft.com/office/drawing/2014/main" val="20000"/>
                    </a:ext>
                  </a:extLst>
                </a:gridCol>
                <a:gridCol w="3469622">
                  <a:extLst>
                    <a:ext uri="{9D8B030D-6E8A-4147-A177-3AD203B41FA5}">
                      <a16:colId xmlns:a16="http://schemas.microsoft.com/office/drawing/2014/main" val="20001"/>
                    </a:ext>
                  </a:extLst>
                </a:gridCol>
                <a:gridCol w="1257826">
                  <a:extLst>
                    <a:ext uri="{9D8B030D-6E8A-4147-A177-3AD203B41FA5}">
                      <a16:colId xmlns:a16="http://schemas.microsoft.com/office/drawing/2014/main" val="3963035950"/>
                    </a:ext>
                  </a:extLst>
                </a:gridCol>
                <a:gridCol w="1911096">
                  <a:extLst>
                    <a:ext uri="{9D8B030D-6E8A-4147-A177-3AD203B41FA5}">
                      <a16:colId xmlns:a16="http://schemas.microsoft.com/office/drawing/2014/main" val="20003"/>
                    </a:ext>
                  </a:extLst>
                </a:gridCol>
                <a:gridCol w="910300">
                  <a:extLst>
                    <a:ext uri="{9D8B030D-6E8A-4147-A177-3AD203B41FA5}">
                      <a16:colId xmlns:a16="http://schemas.microsoft.com/office/drawing/2014/main" val="20004"/>
                    </a:ext>
                  </a:extLst>
                </a:gridCol>
              </a:tblGrid>
              <a:tr h="323850">
                <a:tc>
                  <a:txBody>
                    <a:bodyPr/>
                    <a:lstStyle/>
                    <a:p>
                      <a:pPr algn="ctr" fontAlgn="ctr"/>
                      <a:r>
                        <a:rPr lang="en-US" sz="1600" b="1" i="0" u="none" strike="noStrike" dirty="0">
                          <a:solidFill>
                            <a:srgbClr val="FFC000"/>
                          </a:solidFill>
                          <a:effectLst/>
                          <a:latin typeface="+mn-lt"/>
                        </a:rPr>
                        <a:t>NQF#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Measure Label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Steward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t"/>
                      <a:r>
                        <a:rPr lang="en-US" sz="1600" b="1" i="0" u="none" strike="noStrike" dirty="0">
                          <a:solidFill>
                            <a:srgbClr val="FFC000"/>
                          </a:solidFill>
                          <a:effectLst/>
                          <a:latin typeface="+mn-lt"/>
                        </a:rPr>
                        <a:t>  Data Source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Count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365760">
                <a:tc gridSpan="5">
                  <a:txBody>
                    <a:bodyPr/>
                    <a:lstStyle/>
                    <a:p>
                      <a:pPr marL="91440" algn="l" fontAlgn="t"/>
                      <a:r>
                        <a:rPr lang="en-US" sz="1600" b="1" i="0" u="none" strike="noStrike" dirty="0">
                          <a:solidFill>
                            <a:schemeClr val="tx1"/>
                          </a:solidFill>
                          <a:effectLst/>
                          <a:latin typeface="+mn-lt"/>
                        </a:rPr>
                        <a:t>Cardiovascular (Facility-based)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pPr marL="60325" marR="0" indent="0" algn="l" defTabSz="457200" rtl="0" eaLnBrk="1" fontAlgn="t" latinLnBrk="0" hangingPunct="1">
                        <a:lnSpc>
                          <a:spcPct val="100000"/>
                        </a:lnSpc>
                        <a:spcBef>
                          <a:spcPts val="0"/>
                        </a:spcBef>
                        <a:spcAft>
                          <a:spcPts val="0"/>
                        </a:spcAft>
                        <a:buClrTx/>
                        <a:buSzTx/>
                        <a:buFontTx/>
                        <a:buNone/>
                        <a:tabLst/>
                        <a:defRPr/>
                      </a:pPr>
                      <a:endParaRPr lang="en-US" sz="1600" kern="1200" baseline="0" dirty="0">
                        <a:solidFill>
                          <a:schemeClr val="tx1"/>
                        </a:solidFill>
                        <a:effectLst/>
                        <a:latin typeface="+mn-lt"/>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hMerge="1">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endParaRPr lang="en-US" sz="1600" b="0" i="0" u="none" strike="noStrike"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hMerge="1">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endParaRPr lang="en-US" sz="1600" b="0" i="0" u="none" strike="noStrike" baseline="0"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hMerge="1">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endParaRPr lang="en-US" sz="1600" b="0" i="0" u="none" strike="noStrike"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775627067"/>
                  </a:ext>
                </a:extLst>
              </a:tr>
              <a:tr h="731520">
                <a:tc>
                  <a:txBody>
                    <a:bodyPr/>
                    <a:lstStyle/>
                    <a:p>
                      <a:pPr algn="ctr" fontAlgn="t"/>
                      <a:r>
                        <a:rPr lang="en-US" sz="1600" b="0" i="0" u="none" strike="noStrike" dirty="0">
                          <a:solidFill>
                            <a:schemeClr val="tx1"/>
                          </a:solidFill>
                          <a:effectLst/>
                          <a:latin typeface="+mn-lt"/>
                        </a:rPr>
                        <a:t>0535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60325" marR="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30-day All-cause Risk-standardized Mortality Rate Following Percutaneous Coronary Intervention (PCI) for Patients without ST Segment Elevation Myocardial Infarction (STEMI) and without Cardiogenic Shock**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American College of Cardiology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Claims/Clinical Data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983970124"/>
                  </a:ext>
                </a:extLst>
              </a:tr>
              <a:tr h="731520">
                <a:tc>
                  <a:txBody>
                    <a:bodyPr/>
                    <a:lstStyle/>
                    <a:p>
                      <a:pPr algn="ctr" fontAlgn="t"/>
                      <a:r>
                        <a:rPr lang="en-US" sz="1600" b="0" i="0" u="none" strike="noStrike" dirty="0">
                          <a:solidFill>
                            <a:schemeClr val="tx1"/>
                          </a:solidFill>
                          <a:effectLst/>
                          <a:latin typeface="+mn-lt"/>
                        </a:rPr>
                        <a:t>0536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60325" marR="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30-day All-cause Risk-standardized Mortality Rate following Percutaneous Coronary Intervention (PCI) for Patients with ST Segment Elevation Myocardial Infarction (STEMI) or Cardiogenic Shock**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American College of Cardiology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Claims/Clinical Data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43277066"/>
                  </a:ext>
                </a:extLst>
              </a:tr>
            </a:tbl>
          </a:graphicData>
        </a:graphic>
      </p:graphicFrame>
      <p:sp>
        <p:nvSpPr>
          <p:cNvPr id="4" name="TextBox 3"/>
          <p:cNvSpPr txBox="1"/>
          <p:nvPr/>
        </p:nvSpPr>
        <p:spPr>
          <a:xfrm>
            <a:off x="6096000" y="5029200"/>
            <a:ext cx="2707622" cy="307777"/>
          </a:xfrm>
          <a:prstGeom prst="rect">
            <a:avLst/>
          </a:prstGeom>
          <a:noFill/>
        </p:spPr>
        <p:txBody>
          <a:bodyPr wrap="square" rtlCol="0">
            <a:spAutoFit/>
          </a:bodyPr>
          <a:lstStyle/>
          <a:p>
            <a:r>
              <a:rPr lang="en-US" sz="1400" i="1" dirty="0">
                <a:latin typeface="Book Antiqua" panose="02040602050305030304" pitchFamily="18" charset="0"/>
              </a:rPr>
              <a:t>**CMS/AHIP CQMC measure.</a:t>
            </a:r>
          </a:p>
        </p:txBody>
      </p:sp>
    </p:spTree>
    <p:extLst>
      <p:ext uri="{BB962C8B-B14F-4D97-AF65-F5344CB8AC3E}">
        <p14:creationId xmlns:p14="http://schemas.microsoft.com/office/powerpoint/2010/main" val="1692105200"/>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Acute Care Measures:</a:t>
            </a:r>
            <a:br>
              <a:rPr lang="en-US" dirty="0"/>
            </a:br>
            <a:r>
              <a:rPr lang="en-US" dirty="0"/>
              <a:t>Orthopedic Care (Adult)</a:t>
            </a:r>
          </a:p>
        </p:txBody>
      </p:sp>
      <p:graphicFrame>
        <p:nvGraphicFramePr>
          <p:cNvPr id="7" name="Content Placeholder 4"/>
          <p:cNvGraphicFramePr>
            <a:graphicFrameLocks/>
          </p:cNvGraphicFramePr>
          <p:nvPr>
            <p:extLst>
              <p:ext uri="{D42A27DB-BD31-4B8C-83A1-F6EECF244321}">
                <p14:modId xmlns:p14="http://schemas.microsoft.com/office/powerpoint/2010/main" val="437783113"/>
              </p:ext>
            </p:extLst>
          </p:nvPr>
        </p:nvGraphicFramePr>
        <p:xfrm>
          <a:off x="340378" y="1066800"/>
          <a:ext cx="8463244" cy="5238750"/>
        </p:xfrm>
        <a:graphic>
          <a:graphicData uri="http://schemas.openxmlformats.org/drawingml/2006/table">
            <a:tbl>
              <a:tblPr/>
              <a:tblGrid>
                <a:gridCol w="914400">
                  <a:extLst>
                    <a:ext uri="{9D8B030D-6E8A-4147-A177-3AD203B41FA5}">
                      <a16:colId xmlns:a16="http://schemas.microsoft.com/office/drawing/2014/main" val="20000"/>
                    </a:ext>
                  </a:extLst>
                </a:gridCol>
                <a:gridCol w="3469622">
                  <a:extLst>
                    <a:ext uri="{9D8B030D-6E8A-4147-A177-3AD203B41FA5}">
                      <a16:colId xmlns:a16="http://schemas.microsoft.com/office/drawing/2014/main" val="20001"/>
                    </a:ext>
                  </a:extLst>
                </a:gridCol>
                <a:gridCol w="1257826">
                  <a:extLst>
                    <a:ext uri="{9D8B030D-6E8A-4147-A177-3AD203B41FA5}">
                      <a16:colId xmlns:a16="http://schemas.microsoft.com/office/drawing/2014/main" val="3963035950"/>
                    </a:ext>
                  </a:extLst>
                </a:gridCol>
                <a:gridCol w="1911096">
                  <a:extLst>
                    <a:ext uri="{9D8B030D-6E8A-4147-A177-3AD203B41FA5}">
                      <a16:colId xmlns:a16="http://schemas.microsoft.com/office/drawing/2014/main" val="20003"/>
                    </a:ext>
                  </a:extLst>
                </a:gridCol>
                <a:gridCol w="910300">
                  <a:extLst>
                    <a:ext uri="{9D8B030D-6E8A-4147-A177-3AD203B41FA5}">
                      <a16:colId xmlns:a16="http://schemas.microsoft.com/office/drawing/2014/main" val="20004"/>
                    </a:ext>
                  </a:extLst>
                </a:gridCol>
              </a:tblGrid>
              <a:tr h="323850">
                <a:tc>
                  <a:txBody>
                    <a:bodyPr/>
                    <a:lstStyle/>
                    <a:p>
                      <a:pPr algn="ctr" fontAlgn="ctr"/>
                      <a:r>
                        <a:rPr lang="en-US" sz="1600" b="1" i="0" u="none" strike="noStrike" dirty="0">
                          <a:solidFill>
                            <a:srgbClr val="FFC000"/>
                          </a:solidFill>
                          <a:effectLst/>
                          <a:latin typeface="+mn-lt"/>
                        </a:rPr>
                        <a:t>NQF#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Measure Label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Steward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t"/>
                      <a:r>
                        <a:rPr lang="en-US" sz="1600" b="1" i="0" u="none" strike="noStrike" dirty="0">
                          <a:solidFill>
                            <a:srgbClr val="FFC000"/>
                          </a:solidFill>
                          <a:effectLst/>
                          <a:latin typeface="+mn-lt"/>
                        </a:rPr>
                        <a:t>  Data Source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Count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731520">
                <a:tc>
                  <a:txBody>
                    <a:bodyPr/>
                    <a:lstStyle/>
                    <a:p>
                      <a:pPr algn="ctr" fontAlgn="t"/>
                      <a:r>
                        <a:rPr lang="en-US" sz="1600" b="0" i="0" u="none" strike="noStrike" dirty="0">
                          <a:solidFill>
                            <a:schemeClr val="tx1"/>
                          </a:solidFill>
                          <a:effectLst/>
                          <a:latin typeface="+mn-lt"/>
                        </a:rPr>
                        <a:t>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60325" marR="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Total Knee Replacement: Identification of Implanted Prosthesis in Operative Report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400" b="0" i="0" u="none" strike="noStrike" dirty="0">
                          <a:solidFill>
                            <a:schemeClr val="tx1"/>
                          </a:solidFill>
                          <a:effectLst/>
                          <a:latin typeface="+mn-lt"/>
                        </a:rPr>
                        <a:t>American Association of Hip and Knee Surgeons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Clinical Data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Arial"/>
                          <a:ea typeface="+mn-ea"/>
                          <a:cs typeface="+mn-cs"/>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65085266"/>
                  </a:ext>
                </a:extLst>
              </a:tr>
              <a:tr h="731520">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60325" marR="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Total Knee Replacement: Preoperative Antibiotic Infusion with Proximal Tourniquet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400" b="0" i="0" u="none" strike="noStrike" dirty="0">
                          <a:solidFill>
                            <a:schemeClr val="tx1"/>
                          </a:solidFill>
                          <a:effectLst/>
                          <a:latin typeface="+mn-lt"/>
                        </a:rPr>
                        <a:t>American Association of Hip and Knee Surgeons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Clinical Data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Arial"/>
                          <a:ea typeface="+mn-ea"/>
                          <a:cs typeface="+mn-cs"/>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13858380"/>
                  </a:ext>
                </a:extLst>
              </a:tr>
              <a:tr h="731520">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60325" marR="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Total Knee Replacement: Shared Decision-Making: Trial of Conservative (Non-surgical) Therapy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400" b="0" i="0" u="none" strike="noStrike" dirty="0">
                          <a:solidFill>
                            <a:schemeClr val="tx1"/>
                          </a:solidFill>
                          <a:effectLst/>
                          <a:latin typeface="+mn-lt"/>
                        </a:rPr>
                        <a:t>American Association of Hip and Knee Surgeons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Clinical Data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Arial"/>
                          <a:ea typeface="+mn-ea"/>
                          <a:cs typeface="+mn-cs"/>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72616609"/>
                  </a:ext>
                </a:extLst>
              </a:tr>
              <a:tr h="731520">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60325" marR="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Total Knee Replacement: Venous Thromboembolic and Cardiovascular Risk Evaluation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400" b="0" i="0" u="none" strike="noStrike" dirty="0">
                          <a:solidFill>
                            <a:schemeClr val="tx1"/>
                          </a:solidFill>
                          <a:effectLst/>
                          <a:latin typeface="+mn-lt"/>
                        </a:rPr>
                        <a:t>American Association of Hip and Knee Surgeons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Clinical Data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Arial"/>
                          <a:ea typeface="+mn-ea"/>
                          <a:cs typeface="+mn-cs"/>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91134839"/>
                  </a:ext>
                </a:extLst>
              </a:tr>
              <a:tr h="731520">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60325" marR="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Functional Status Assessment for Total Knee Replacement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CMS</a:t>
                      </a:r>
                      <a:endParaRPr lang="en-US" sz="1400" b="0" i="0" u="none" strike="noStrike"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Clinical Data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Arial"/>
                          <a:ea typeface="+mn-ea"/>
                          <a:cs typeface="+mn-cs"/>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476296"/>
                  </a:ext>
                </a:extLst>
              </a:tr>
              <a:tr h="731520">
                <a:tc>
                  <a:txBody>
                    <a:bodyPr/>
                    <a:lstStyle/>
                    <a:p>
                      <a:pPr algn="ctr" fontAlgn="t"/>
                      <a:r>
                        <a:rPr lang="en-US" sz="1600" b="0" i="0" u="none" strike="noStrike" dirty="0">
                          <a:solidFill>
                            <a:schemeClr val="tx1"/>
                          </a:solidFill>
                          <a:effectLst/>
                          <a:latin typeface="+mn-lt"/>
                        </a:rPr>
                        <a:t>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60325" marR="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Functional Status Assessment for Total Hip Replacement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CMS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Clinical Data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Arial"/>
                          <a:ea typeface="+mn-ea"/>
                          <a:cs typeface="+mn-cs"/>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821010654"/>
                  </a:ext>
                </a:extLst>
              </a:tr>
            </a:tbl>
          </a:graphicData>
        </a:graphic>
      </p:graphicFrame>
    </p:spTree>
    <p:extLst>
      <p:ext uri="{BB962C8B-B14F-4D97-AF65-F5344CB8AC3E}">
        <p14:creationId xmlns:p14="http://schemas.microsoft.com/office/powerpoint/2010/main" val="3678669614"/>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Acute Care Measures:</a:t>
            </a:r>
            <a:br>
              <a:rPr lang="en-US" dirty="0"/>
            </a:br>
            <a:r>
              <a:rPr lang="en-US" dirty="0"/>
              <a:t>Pulmonology (Multiple Ages)</a:t>
            </a:r>
          </a:p>
        </p:txBody>
      </p:sp>
      <p:graphicFrame>
        <p:nvGraphicFramePr>
          <p:cNvPr id="7" name="Content Placeholder 4"/>
          <p:cNvGraphicFramePr>
            <a:graphicFrameLocks/>
          </p:cNvGraphicFramePr>
          <p:nvPr>
            <p:extLst>
              <p:ext uri="{D42A27DB-BD31-4B8C-83A1-F6EECF244321}">
                <p14:modId xmlns:p14="http://schemas.microsoft.com/office/powerpoint/2010/main" val="2841640114"/>
              </p:ext>
            </p:extLst>
          </p:nvPr>
        </p:nvGraphicFramePr>
        <p:xfrm>
          <a:off x="340378" y="1291590"/>
          <a:ext cx="8463244" cy="3249930"/>
        </p:xfrm>
        <a:graphic>
          <a:graphicData uri="http://schemas.openxmlformats.org/drawingml/2006/table">
            <a:tbl>
              <a:tblPr/>
              <a:tblGrid>
                <a:gridCol w="914400">
                  <a:extLst>
                    <a:ext uri="{9D8B030D-6E8A-4147-A177-3AD203B41FA5}">
                      <a16:colId xmlns:a16="http://schemas.microsoft.com/office/drawing/2014/main" val="20000"/>
                    </a:ext>
                  </a:extLst>
                </a:gridCol>
                <a:gridCol w="3469622">
                  <a:extLst>
                    <a:ext uri="{9D8B030D-6E8A-4147-A177-3AD203B41FA5}">
                      <a16:colId xmlns:a16="http://schemas.microsoft.com/office/drawing/2014/main" val="20001"/>
                    </a:ext>
                  </a:extLst>
                </a:gridCol>
                <a:gridCol w="1257826">
                  <a:extLst>
                    <a:ext uri="{9D8B030D-6E8A-4147-A177-3AD203B41FA5}">
                      <a16:colId xmlns:a16="http://schemas.microsoft.com/office/drawing/2014/main" val="3963035950"/>
                    </a:ext>
                  </a:extLst>
                </a:gridCol>
                <a:gridCol w="1911096">
                  <a:extLst>
                    <a:ext uri="{9D8B030D-6E8A-4147-A177-3AD203B41FA5}">
                      <a16:colId xmlns:a16="http://schemas.microsoft.com/office/drawing/2014/main" val="20003"/>
                    </a:ext>
                  </a:extLst>
                </a:gridCol>
                <a:gridCol w="910300">
                  <a:extLst>
                    <a:ext uri="{9D8B030D-6E8A-4147-A177-3AD203B41FA5}">
                      <a16:colId xmlns:a16="http://schemas.microsoft.com/office/drawing/2014/main" val="20004"/>
                    </a:ext>
                  </a:extLst>
                </a:gridCol>
              </a:tblGrid>
              <a:tr h="323850">
                <a:tc>
                  <a:txBody>
                    <a:bodyPr/>
                    <a:lstStyle/>
                    <a:p>
                      <a:pPr algn="ctr" fontAlgn="ctr"/>
                      <a:r>
                        <a:rPr lang="en-US" sz="1600" b="1" i="0" u="none" strike="noStrike" dirty="0">
                          <a:solidFill>
                            <a:srgbClr val="FFC000"/>
                          </a:solidFill>
                          <a:effectLst/>
                          <a:latin typeface="+mn-lt"/>
                        </a:rPr>
                        <a:t>NQF#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Measure Label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Steward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t"/>
                      <a:r>
                        <a:rPr lang="en-US" sz="1600" b="1" i="0" u="none" strike="noStrike" dirty="0">
                          <a:solidFill>
                            <a:srgbClr val="FFC000"/>
                          </a:solidFill>
                          <a:effectLst/>
                          <a:latin typeface="+mn-lt"/>
                        </a:rPr>
                        <a:t>  Data Source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Count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365760">
                <a:tc gridSpan="5">
                  <a:txBody>
                    <a:bodyPr/>
                    <a:lstStyle/>
                    <a:p>
                      <a:pPr marL="91440" algn="l" fontAlgn="t"/>
                      <a:r>
                        <a:rPr lang="en-US" sz="1600" b="1" i="0" u="none" strike="noStrike" dirty="0">
                          <a:solidFill>
                            <a:schemeClr val="tx1"/>
                          </a:solidFill>
                          <a:effectLst/>
                          <a:latin typeface="+mn-lt"/>
                        </a:rPr>
                        <a:t>Adult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pPr marL="60325" marR="0" indent="0" algn="l" defTabSz="457200" rtl="0" eaLnBrk="1" fontAlgn="t" latinLnBrk="0" hangingPunct="1">
                        <a:lnSpc>
                          <a:spcPct val="100000"/>
                        </a:lnSpc>
                        <a:spcBef>
                          <a:spcPts val="0"/>
                        </a:spcBef>
                        <a:spcAft>
                          <a:spcPts val="0"/>
                        </a:spcAft>
                        <a:buClrTx/>
                        <a:buSzTx/>
                        <a:buFontTx/>
                        <a:buNone/>
                        <a:tabLst/>
                        <a:defRPr/>
                      </a:pPr>
                      <a:endParaRPr lang="en-US" sz="1600" kern="1200" baseline="0" dirty="0">
                        <a:solidFill>
                          <a:schemeClr val="tx1"/>
                        </a:solidFill>
                        <a:effectLst/>
                        <a:latin typeface="+mn-lt"/>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endParaRPr lang="en-US" sz="1600" b="0" i="0" u="none" strike="noStrike"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endParaRPr lang="en-US" sz="1600" b="0" i="0" u="none" strike="noStrike" baseline="0"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endParaRPr lang="en-US" sz="1600" b="0" i="0" u="none" strike="noStrike"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38912295"/>
                  </a:ext>
                </a:extLst>
              </a:tr>
              <a:tr h="731520">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0058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60325" marR="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Avoidance of Antibiotic Treatment in Adults with Acute Bronchitis</a:t>
                      </a:r>
                      <a:endParaRPr lang="en-US" sz="1600" kern="1200" baseline="30000" dirty="0">
                        <a:solidFill>
                          <a:schemeClr val="tx1"/>
                        </a:solidFill>
                        <a:effectLst/>
                        <a:latin typeface="+mn-lt"/>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NCQA HEDIS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Claims/Clinical Data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mn-lt"/>
                          <a:ea typeface="+mn-ea"/>
                          <a:cs typeface="+mn-cs"/>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09168079"/>
                  </a:ext>
                </a:extLst>
              </a:tr>
              <a:tr h="365760">
                <a:tc gridSpan="5">
                  <a:txBody>
                    <a:bodyPr/>
                    <a:lstStyle/>
                    <a:p>
                      <a:pPr marL="91440" marR="0" lvl="0" indent="0" algn="l" defTabSz="914400" rtl="0" eaLnBrk="1" fontAlgn="t"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a:ea typeface="+mn-ea"/>
                          <a:cs typeface="+mn-cs"/>
                        </a:rPr>
                        <a:t>Pediatric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pPr marL="60325" marR="0" indent="0" algn="l" defTabSz="457200" rtl="0" eaLnBrk="1" fontAlgn="t" latinLnBrk="0" hangingPunct="1">
                        <a:lnSpc>
                          <a:spcPct val="100000"/>
                        </a:lnSpc>
                        <a:spcBef>
                          <a:spcPts val="0"/>
                        </a:spcBef>
                        <a:spcAft>
                          <a:spcPts val="0"/>
                        </a:spcAft>
                        <a:buClrTx/>
                        <a:buSzTx/>
                        <a:buFontTx/>
                        <a:buNone/>
                        <a:tabLst/>
                        <a:defRPr/>
                      </a:pPr>
                      <a:endParaRPr lang="en-US" sz="1600" kern="1200" baseline="30000" dirty="0">
                        <a:solidFill>
                          <a:schemeClr val="tx1"/>
                        </a:solidFill>
                        <a:effectLst/>
                        <a:latin typeface="+mn-lt"/>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endParaRPr lang="en-US" sz="1600" b="0" i="0" u="none" strike="noStrike"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endParaRPr lang="en-US" sz="1600" b="0" i="0" u="none" strike="noStrike" baseline="0"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0000"/>
                        </a:solidFill>
                        <a:effectLst/>
                        <a:uLnTx/>
                        <a:uFillTx/>
                        <a:latin typeface="+mn-lt"/>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703301099"/>
                  </a:ext>
                </a:extLst>
              </a:tr>
              <a:tr h="731520">
                <a:tc>
                  <a:txBody>
                    <a:bodyPr/>
                    <a:lstStyle/>
                    <a:p>
                      <a:pPr algn="ctr" fontAlgn="t"/>
                      <a:r>
                        <a:rPr lang="en-US" sz="1600" b="0" i="0" u="none" strike="noStrike" dirty="0">
                          <a:solidFill>
                            <a:schemeClr val="tx1"/>
                          </a:solidFill>
                          <a:effectLst/>
                          <a:latin typeface="+mn-lt"/>
                        </a:rPr>
                        <a:t>0069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60325" marR="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Appropriate Treatment for Children with Upper Respiratory Infection</a:t>
                      </a:r>
                      <a:r>
                        <a:rPr lang="en-US" sz="1600" kern="1200" baseline="30000" dirty="0">
                          <a:solidFill>
                            <a:schemeClr val="tx1"/>
                          </a:solidFill>
                          <a:effectLst/>
                          <a:latin typeface="+mn-lt"/>
                          <a:ea typeface="+mn-ea"/>
                          <a:cs typeface="+mn-cs"/>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NCQA</a:t>
                      </a:r>
                      <a:r>
                        <a:rPr lang="en-US" sz="1600" b="0" i="0" u="none" strike="noStrike" baseline="0" dirty="0">
                          <a:solidFill>
                            <a:schemeClr val="tx1"/>
                          </a:solidFill>
                          <a:effectLst/>
                          <a:latin typeface="+mn-lt"/>
                        </a:rPr>
                        <a:t> HEDIS</a:t>
                      </a:r>
                      <a:endParaRPr lang="en-US" sz="1600" b="0" i="0" u="none" strike="noStrike"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Claims/Clinical Data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925921216"/>
                  </a:ext>
                </a:extLst>
              </a:tr>
              <a:tr h="731520">
                <a:tc>
                  <a:txBody>
                    <a:bodyPr/>
                    <a:lstStyle/>
                    <a:p>
                      <a:pPr algn="ctr" fontAlgn="t"/>
                      <a:r>
                        <a:rPr lang="en-US" sz="1600" b="0" i="0" u="none" strike="noStrike" dirty="0">
                          <a:solidFill>
                            <a:schemeClr val="tx1"/>
                          </a:solidFill>
                          <a:effectLst/>
                          <a:latin typeface="+mn-lt"/>
                        </a:rPr>
                        <a:t>0002</a:t>
                      </a:r>
                    </a:p>
                    <a:p>
                      <a:pPr algn="ctr" fontAlgn="t"/>
                      <a:r>
                        <a:rPr lang="en-US" sz="1100" b="0" i="0" u="none" strike="noStrike" dirty="0">
                          <a:solidFill>
                            <a:schemeClr val="tx1"/>
                          </a:solidFill>
                          <a:effectLst/>
                          <a:latin typeface="+mn-lt"/>
                        </a:rPr>
                        <a:t>(no longer endorsed)</a:t>
                      </a:r>
                      <a:endParaRPr lang="en-US" sz="1600" b="0" i="0" u="none" strike="noStrike"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60325" marR="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Appropriate Testing for Children with Pharyngitis</a:t>
                      </a:r>
                      <a:r>
                        <a:rPr lang="en-US" sz="1600" kern="1200" baseline="30000" dirty="0">
                          <a:solidFill>
                            <a:schemeClr val="tx1"/>
                          </a:solidFill>
                          <a:effectLst/>
                          <a:latin typeface="+mn-lt"/>
                          <a:ea typeface="+mn-ea"/>
                          <a:cs typeface="+mn-cs"/>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NCQA HEDIS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20879781"/>
                  </a:ext>
                </a:extLst>
              </a:tr>
            </a:tbl>
          </a:graphicData>
        </a:graphic>
      </p:graphicFrame>
      <p:sp>
        <p:nvSpPr>
          <p:cNvPr id="8" name="TextBox 7"/>
          <p:cNvSpPr txBox="1"/>
          <p:nvPr/>
        </p:nvSpPr>
        <p:spPr>
          <a:xfrm>
            <a:off x="4384022" y="4572000"/>
            <a:ext cx="4419600" cy="307777"/>
          </a:xfrm>
          <a:prstGeom prst="rect">
            <a:avLst/>
          </a:prstGeom>
          <a:noFill/>
        </p:spPr>
        <p:txBody>
          <a:bodyPr wrap="square" rtlCol="0">
            <a:spAutoFit/>
          </a:bodyPr>
          <a:lstStyle/>
          <a:p>
            <a:r>
              <a:rPr lang="en-US" sz="1400" i="1" baseline="30000" dirty="0">
                <a:latin typeface="Book Antiqua" panose="02040602050305030304" pitchFamily="18" charset="0"/>
              </a:rPr>
              <a:t>#</a:t>
            </a:r>
            <a:r>
              <a:rPr lang="en-US" sz="1400" i="1" dirty="0">
                <a:latin typeface="Book Antiqua" panose="02040602050305030304" pitchFamily="18" charset="0"/>
              </a:rPr>
              <a:t>This measure does not have opportunity for </a:t>
            </a:r>
            <a:r>
              <a:rPr lang="en-US" sz="1400" i="1">
                <a:latin typeface="Book Antiqua" panose="02040602050305030304" pitchFamily="18" charset="0"/>
              </a:rPr>
              <a:t>improvement.</a:t>
            </a:r>
            <a:endParaRPr lang="en-US" sz="1400" i="1" dirty="0">
              <a:latin typeface="Book Antiqua" panose="02040602050305030304" pitchFamily="18" charset="0"/>
            </a:endParaRPr>
          </a:p>
        </p:txBody>
      </p:sp>
    </p:spTree>
    <p:extLst>
      <p:ext uri="{BB962C8B-B14F-4D97-AF65-F5344CB8AC3E}">
        <p14:creationId xmlns:p14="http://schemas.microsoft.com/office/powerpoint/2010/main" val="3927087110"/>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sz="half" idx="1"/>
          </p:nvPr>
        </p:nvSpPr>
        <p:spPr>
          <a:xfrm>
            <a:off x="533400" y="1645920"/>
            <a:ext cx="8610600" cy="4556234"/>
          </a:xfrm>
        </p:spPr>
        <p:txBody>
          <a:bodyPr/>
          <a:lstStyle/>
          <a:p>
            <a:r>
              <a:rPr lang="en-US" dirty="0"/>
              <a:t>Welcome</a:t>
            </a:r>
          </a:p>
          <a:p>
            <a:r>
              <a:rPr lang="en-US" dirty="0"/>
              <a:t>Recap of 9-11-17 Meeting Decisions &amp; Discussion of Follow-Up Items</a:t>
            </a:r>
          </a:p>
          <a:p>
            <a:r>
              <a:rPr lang="en-US" dirty="0"/>
              <a:t>Continued Review of Candidate Measures</a:t>
            </a:r>
          </a:p>
          <a:p>
            <a:r>
              <a:rPr lang="en-US" dirty="0"/>
              <a:t>Next Steps</a:t>
            </a:r>
          </a:p>
        </p:txBody>
      </p:sp>
      <p:sp>
        <p:nvSpPr>
          <p:cNvPr id="4" name="Rectangle 3"/>
          <p:cNvSpPr/>
          <p:nvPr/>
        </p:nvSpPr>
        <p:spPr>
          <a:xfrm>
            <a:off x="-152400" y="2971800"/>
            <a:ext cx="9448800" cy="457200"/>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59121679"/>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Steps: Meeting Schedule</a:t>
            </a:r>
          </a:p>
        </p:txBody>
      </p:sp>
      <p:graphicFrame>
        <p:nvGraphicFramePr>
          <p:cNvPr id="4" name="Table 3"/>
          <p:cNvGraphicFramePr>
            <a:graphicFrameLocks noGrp="1"/>
          </p:cNvGraphicFramePr>
          <p:nvPr>
            <p:extLst>
              <p:ext uri="{D42A27DB-BD31-4B8C-83A1-F6EECF244321}">
                <p14:modId xmlns:p14="http://schemas.microsoft.com/office/powerpoint/2010/main" val="217343106"/>
              </p:ext>
            </p:extLst>
          </p:nvPr>
        </p:nvGraphicFramePr>
        <p:xfrm>
          <a:off x="777240" y="1447800"/>
          <a:ext cx="7589520" cy="4709160"/>
        </p:xfrm>
        <a:graphic>
          <a:graphicData uri="http://schemas.openxmlformats.org/drawingml/2006/table">
            <a:tbl>
              <a:tblPr firstRow="1" firstCol="1" bandRow="1">
                <a:tableStyleId>{F5AB1C69-6EDB-4FF4-983F-18BD219EF322}</a:tableStyleId>
              </a:tblPr>
              <a:tblGrid>
                <a:gridCol w="4840459">
                  <a:extLst>
                    <a:ext uri="{9D8B030D-6E8A-4147-A177-3AD203B41FA5}">
                      <a16:colId xmlns:a16="http://schemas.microsoft.com/office/drawing/2014/main" val="919717546"/>
                    </a:ext>
                  </a:extLst>
                </a:gridCol>
                <a:gridCol w="2749061">
                  <a:extLst>
                    <a:ext uri="{9D8B030D-6E8A-4147-A177-3AD203B41FA5}">
                      <a16:colId xmlns:a16="http://schemas.microsoft.com/office/drawing/2014/main" val="2000062168"/>
                    </a:ext>
                  </a:extLst>
                </a:gridCol>
              </a:tblGrid>
              <a:tr h="320040">
                <a:tc>
                  <a:txBody>
                    <a:bodyPr/>
                    <a:lstStyle/>
                    <a:p>
                      <a:pPr marL="0" marR="0">
                        <a:spcBef>
                          <a:spcPts val="0"/>
                        </a:spcBef>
                        <a:spcAft>
                          <a:spcPts val="0"/>
                        </a:spcAft>
                      </a:pPr>
                      <a:r>
                        <a:rPr lang="en-US" sz="1600" b="1" dirty="0">
                          <a:solidFill>
                            <a:srgbClr val="FFC000"/>
                          </a:solidFill>
                          <a:effectLst/>
                          <a:latin typeface="Book Antiqua" panose="02040602050305030304" pitchFamily="18" charset="0"/>
                        </a:rPr>
                        <a:t>Domain</a:t>
                      </a:r>
                      <a:endParaRPr lang="en-US" sz="1600" b="1" dirty="0">
                        <a:solidFill>
                          <a:srgbClr val="FFC000"/>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marL="0" marR="0">
                        <a:spcBef>
                          <a:spcPts val="0"/>
                        </a:spcBef>
                        <a:spcAft>
                          <a:spcPts val="0"/>
                        </a:spcAft>
                      </a:pPr>
                      <a:r>
                        <a:rPr lang="en-US" sz="1600" b="1" dirty="0">
                          <a:solidFill>
                            <a:srgbClr val="FFC000"/>
                          </a:solidFill>
                          <a:effectLst/>
                          <a:latin typeface="Book Antiqua" panose="02040602050305030304" pitchFamily="18" charset="0"/>
                        </a:rPr>
                        <a:t>Estimated Schedule</a:t>
                      </a:r>
                      <a:endParaRPr lang="en-US" sz="1600" b="1" dirty="0">
                        <a:solidFill>
                          <a:srgbClr val="FFC000"/>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718058320"/>
                  </a:ext>
                </a:extLst>
              </a:tr>
              <a:tr h="274320">
                <a:tc>
                  <a:txBody>
                    <a:bodyPr/>
                    <a:lstStyle/>
                    <a:p>
                      <a:pPr marL="0" marR="0">
                        <a:spcBef>
                          <a:spcPts val="0"/>
                        </a:spcBef>
                        <a:spcAft>
                          <a:spcPts val="0"/>
                        </a:spcAft>
                      </a:pPr>
                      <a:r>
                        <a:rPr lang="en-US" sz="1600" b="0" dirty="0">
                          <a:solidFill>
                            <a:schemeClr val="tx1"/>
                          </a:solidFill>
                          <a:effectLst/>
                          <a:latin typeface="Book Antiqua" panose="02040602050305030304" pitchFamily="18" charset="0"/>
                        </a:rPr>
                        <a:t>Preventive Care</a:t>
                      </a:r>
                      <a:endParaRPr lang="en-US" sz="1600" b="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600" dirty="0">
                          <a:solidFill>
                            <a:schemeClr val="tx1"/>
                          </a:solidFill>
                          <a:effectLst/>
                          <a:latin typeface="Book Antiqua" panose="02040602050305030304" pitchFamily="18" charset="0"/>
                        </a:rPr>
                        <a:t>Meeting #3 and #4</a:t>
                      </a:r>
                      <a:endParaRPr lang="en-US" sz="160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931804"/>
                  </a:ext>
                </a:extLst>
              </a:tr>
              <a:tr h="274320">
                <a:tc>
                  <a:txBody>
                    <a:bodyPr/>
                    <a:lstStyle/>
                    <a:p>
                      <a:pPr marL="0" marR="0">
                        <a:spcBef>
                          <a:spcPts val="0"/>
                        </a:spcBef>
                        <a:spcAft>
                          <a:spcPts val="0"/>
                        </a:spcAft>
                      </a:pPr>
                      <a:r>
                        <a:rPr lang="en-US" sz="1600" b="0" dirty="0">
                          <a:solidFill>
                            <a:schemeClr val="tx1"/>
                          </a:solidFill>
                          <a:effectLst/>
                          <a:latin typeface="Book Antiqua" panose="02040602050305030304" pitchFamily="18" charset="0"/>
                        </a:rPr>
                        <a:t>Behavioral Health Care</a:t>
                      </a:r>
                      <a:endParaRPr lang="en-US" sz="1600" b="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spcBef>
                          <a:spcPts val="0"/>
                        </a:spcBef>
                        <a:spcAft>
                          <a:spcPts val="0"/>
                        </a:spcAft>
                      </a:pPr>
                      <a:r>
                        <a:rPr lang="en-US" sz="1600" dirty="0">
                          <a:solidFill>
                            <a:schemeClr val="tx1"/>
                          </a:solidFill>
                          <a:effectLst/>
                          <a:latin typeface="Book Antiqua" panose="02040602050305030304" pitchFamily="18" charset="0"/>
                        </a:rPr>
                        <a:t>Meeting #4 and #5</a:t>
                      </a:r>
                      <a:endParaRPr lang="en-US" sz="160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41514863"/>
                  </a:ext>
                </a:extLst>
              </a:tr>
              <a:tr h="274320">
                <a:tc>
                  <a:txBody>
                    <a:bodyPr/>
                    <a:lstStyle/>
                    <a:p>
                      <a:pPr marL="0" marR="0">
                        <a:spcBef>
                          <a:spcPts val="0"/>
                        </a:spcBef>
                        <a:spcAft>
                          <a:spcPts val="0"/>
                        </a:spcAft>
                      </a:pPr>
                      <a:r>
                        <a:rPr lang="en-US" sz="1600" b="0" dirty="0">
                          <a:solidFill>
                            <a:schemeClr val="tx1"/>
                          </a:solidFill>
                          <a:effectLst/>
                          <a:latin typeface="Book Antiqua" panose="02040602050305030304" pitchFamily="18" charset="0"/>
                        </a:rPr>
                        <a:t>Acute Care </a:t>
                      </a:r>
                      <a:r>
                        <a:rPr lang="en-US" sz="1600" b="0" i="1" dirty="0">
                          <a:solidFill>
                            <a:schemeClr val="tx1"/>
                          </a:solidFill>
                          <a:effectLst/>
                          <a:latin typeface="Book Antiqua" panose="02040602050305030304" pitchFamily="18" charset="0"/>
                        </a:rPr>
                        <a:t>(e.g., cardiac care and orthopedic care)</a:t>
                      </a:r>
                      <a:endParaRPr lang="en-US" sz="1600" b="0" i="1"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600" dirty="0">
                          <a:solidFill>
                            <a:schemeClr val="tx1"/>
                          </a:solidFill>
                          <a:effectLst/>
                          <a:latin typeface="Book Antiqua" panose="02040602050305030304" pitchFamily="18" charset="0"/>
                        </a:rPr>
                        <a:t>Meeting #5 and #6</a:t>
                      </a:r>
                      <a:endParaRPr lang="en-US" sz="160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94850093"/>
                  </a:ext>
                </a:extLst>
              </a:tr>
              <a:tr h="274320">
                <a:tc>
                  <a:txBody>
                    <a:bodyPr/>
                    <a:lstStyle/>
                    <a:p>
                      <a:pPr marL="0" marR="0">
                        <a:spcBef>
                          <a:spcPts val="0"/>
                        </a:spcBef>
                        <a:spcAft>
                          <a:spcPts val="0"/>
                        </a:spcAft>
                      </a:pPr>
                      <a:r>
                        <a:rPr lang="en-US" sz="1600" b="0" dirty="0">
                          <a:solidFill>
                            <a:schemeClr val="tx1"/>
                          </a:solidFill>
                          <a:effectLst/>
                          <a:latin typeface="Book Antiqua" panose="02040602050305030304" pitchFamily="18" charset="0"/>
                        </a:rPr>
                        <a:t>Chronic Illness Care </a:t>
                      </a:r>
                      <a:r>
                        <a:rPr lang="en-US" sz="1600" b="0" i="1" dirty="0">
                          <a:solidFill>
                            <a:schemeClr val="tx1"/>
                          </a:solidFill>
                          <a:effectLst/>
                          <a:latin typeface="Book Antiqua" panose="02040602050305030304" pitchFamily="18" charset="0"/>
                        </a:rPr>
                        <a:t>(including cancer care)</a:t>
                      </a:r>
                      <a:endParaRPr lang="en-US" sz="1600" b="0" i="1"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spcBef>
                          <a:spcPts val="0"/>
                        </a:spcBef>
                        <a:spcAft>
                          <a:spcPts val="0"/>
                        </a:spcAft>
                      </a:pPr>
                      <a:r>
                        <a:rPr lang="en-US" sz="1600" dirty="0">
                          <a:solidFill>
                            <a:schemeClr val="tx1"/>
                          </a:solidFill>
                          <a:effectLst/>
                          <a:latin typeface="Book Antiqua" panose="02040602050305030304" pitchFamily="18" charset="0"/>
                        </a:rPr>
                        <a:t>Meeting #6 and #7</a:t>
                      </a:r>
                      <a:endParaRPr lang="en-US" sz="160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817241761"/>
                  </a:ext>
                </a:extLst>
              </a:tr>
              <a:tr h="274320">
                <a:tc>
                  <a:txBody>
                    <a:bodyPr/>
                    <a:lstStyle/>
                    <a:p>
                      <a:pPr marL="0" marR="0">
                        <a:spcBef>
                          <a:spcPts val="0"/>
                        </a:spcBef>
                        <a:spcAft>
                          <a:spcPts val="0"/>
                        </a:spcAft>
                      </a:pPr>
                      <a:r>
                        <a:rPr lang="en-US" sz="1600" b="0" dirty="0">
                          <a:solidFill>
                            <a:schemeClr val="tx1"/>
                          </a:solidFill>
                          <a:effectLst/>
                          <a:latin typeface="Book Antiqua" panose="02040602050305030304" pitchFamily="18" charset="0"/>
                        </a:rPr>
                        <a:t>Maternity Care</a:t>
                      </a:r>
                      <a:endParaRPr lang="en-US" sz="1600" b="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600" dirty="0">
                          <a:solidFill>
                            <a:schemeClr val="tx1"/>
                          </a:solidFill>
                          <a:effectLst/>
                          <a:latin typeface="Book Antiqua" panose="02040602050305030304" pitchFamily="18" charset="0"/>
                        </a:rPr>
                        <a:t>Meeting #7</a:t>
                      </a:r>
                      <a:endParaRPr lang="en-US" sz="160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61003745"/>
                  </a:ext>
                </a:extLst>
              </a:tr>
              <a:tr h="274320">
                <a:tc>
                  <a:txBody>
                    <a:bodyPr/>
                    <a:lstStyle/>
                    <a:p>
                      <a:pPr marL="0" marR="0">
                        <a:spcBef>
                          <a:spcPts val="0"/>
                        </a:spcBef>
                        <a:spcAft>
                          <a:spcPts val="0"/>
                        </a:spcAft>
                      </a:pPr>
                      <a:r>
                        <a:rPr lang="en-US" sz="1600" b="0" dirty="0">
                          <a:solidFill>
                            <a:schemeClr val="tx1"/>
                          </a:solidFill>
                          <a:effectLst/>
                          <a:latin typeface="Book Antiqua" panose="02040602050305030304" pitchFamily="18" charset="0"/>
                        </a:rPr>
                        <a:t>Care Coordination</a:t>
                      </a:r>
                      <a:endParaRPr lang="en-US" sz="1600" b="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spcBef>
                          <a:spcPts val="0"/>
                        </a:spcBef>
                        <a:spcAft>
                          <a:spcPts val="0"/>
                        </a:spcAft>
                      </a:pPr>
                      <a:r>
                        <a:rPr lang="en-US" sz="1600" dirty="0">
                          <a:solidFill>
                            <a:schemeClr val="tx1"/>
                          </a:solidFill>
                          <a:effectLst/>
                          <a:latin typeface="Book Antiqua" panose="02040602050305030304" pitchFamily="18" charset="0"/>
                        </a:rPr>
                        <a:t>Meeting #8</a:t>
                      </a:r>
                      <a:endParaRPr lang="en-US" sz="160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247865703"/>
                  </a:ext>
                </a:extLst>
              </a:tr>
              <a:tr h="274320">
                <a:tc>
                  <a:txBody>
                    <a:bodyPr/>
                    <a:lstStyle/>
                    <a:p>
                      <a:pPr marL="0" marR="0">
                        <a:spcBef>
                          <a:spcPts val="0"/>
                        </a:spcBef>
                        <a:spcAft>
                          <a:spcPts val="0"/>
                        </a:spcAft>
                      </a:pPr>
                      <a:r>
                        <a:rPr lang="en-US" sz="1600" b="0" dirty="0">
                          <a:solidFill>
                            <a:schemeClr val="tx1"/>
                          </a:solidFill>
                          <a:effectLst/>
                          <a:latin typeface="Book Antiqua" panose="02040602050305030304" pitchFamily="18" charset="0"/>
                        </a:rPr>
                        <a:t>Integration</a:t>
                      </a:r>
                      <a:endParaRPr lang="en-US" sz="1600" b="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600" dirty="0">
                          <a:solidFill>
                            <a:schemeClr val="tx1"/>
                          </a:solidFill>
                          <a:effectLst/>
                          <a:latin typeface="Book Antiqua" panose="02040602050305030304" pitchFamily="18" charset="0"/>
                        </a:rPr>
                        <a:t>Meeting #8</a:t>
                      </a:r>
                      <a:endParaRPr lang="en-US" sz="160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4622604"/>
                  </a:ext>
                </a:extLst>
              </a:tr>
              <a:tr h="274320">
                <a:tc>
                  <a:txBody>
                    <a:bodyPr/>
                    <a:lstStyle/>
                    <a:p>
                      <a:pPr marL="0" marR="0">
                        <a:spcBef>
                          <a:spcPts val="0"/>
                        </a:spcBef>
                        <a:spcAft>
                          <a:spcPts val="0"/>
                        </a:spcAft>
                      </a:pPr>
                      <a:r>
                        <a:rPr lang="en-US" sz="1600" b="0" dirty="0">
                          <a:solidFill>
                            <a:schemeClr val="tx1"/>
                          </a:solidFill>
                          <a:effectLst/>
                          <a:latin typeface="Book Antiqua" panose="02040602050305030304" pitchFamily="18" charset="0"/>
                        </a:rPr>
                        <a:t>Team-based Care</a:t>
                      </a:r>
                      <a:endParaRPr lang="en-US" sz="1600" b="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spcBef>
                          <a:spcPts val="0"/>
                        </a:spcBef>
                        <a:spcAft>
                          <a:spcPts val="0"/>
                        </a:spcAft>
                      </a:pPr>
                      <a:r>
                        <a:rPr lang="en-US" sz="1600" dirty="0">
                          <a:solidFill>
                            <a:schemeClr val="tx1"/>
                          </a:solidFill>
                          <a:effectLst/>
                          <a:latin typeface="Book Antiqua" panose="02040602050305030304" pitchFamily="18" charset="0"/>
                        </a:rPr>
                        <a:t>Meeting #8</a:t>
                      </a:r>
                      <a:endParaRPr lang="en-US" sz="160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262775983"/>
                  </a:ext>
                </a:extLst>
              </a:tr>
              <a:tr h="274320">
                <a:tc>
                  <a:txBody>
                    <a:bodyPr/>
                    <a:lstStyle/>
                    <a:p>
                      <a:pPr marL="0" marR="0">
                        <a:spcBef>
                          <a:spcPts val="0"/>
                        </a:spcBef>
                        <a:spcAft>
                          <a:spcPts val="0"/>
                        </a:spcAft>
                      </a:pPr>
                      <a:r>
                        <a:rPr lang="en-US" sz="1600" b="0" dirty="0">
                          <a:solidFill>
                            <a:schemeClr val="tx1"/>
                          </a:solidFill>
                          <a:effectLst/>
                          <a:latin typeface="Book Antiqua" panose="02040602050305030304" pitchFamily="18" charset="0"/>
                        </a:rPr>
                        <a:t>Equity </a:t>
                      </a:r>
                      <a:r>
                        <a:rPr lang="en-US" sz="1600" b="0" i="1" dirty="0">
                          <a:solidFill>
                            <a:schemeClr val="tx1"/>
                          </a:solidFill>
                          <a:effectLst/>
                          <a:latin typeface="Book Antiqua" panose="02040602050305030304" pitchFamily="18" charset="0"/>
                        </a:rPr>
                        <a:t>(disparities)</a:t>
                      </a:r>
                      <a:endParaRPr lang="en-US" sz="1600" b="0" i="1"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600" dirty="0">
                          <a:solidFill>
                            <a:schemeClr val="tx1"/>
                          </a:solidFill>
                          <a:effectLst/>
                          <a:latin typeface="Book Antiqua" panose="02040602050305030304" pitchFamily="18" charset="0"/>
                        </a:rPr>
                        <a:t>Meeting #8</a:t>
                      </a:r>
                      <a:endParaRPr lang="en-US" sz="160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58820232"/>
                  </a:ext>
                </a:extLst>
              </a:tr>
              <a:tr h="274320">
                <a:tc>
                  <a:txBody>
                    <a:bodyPr/>
                    <a:lstStyle/>
                    <a:p>
                      <a:pPr marL="0" marR="0">
                        <a:spcBef>
                          <a:spcPts val="0"/>
                        </a:spcBef>
                        <a:spcAft>
                          <a:spcPts val="0"/>
                        </a:spcAft>
                      </a:pPr>
                      <a:r>
                        <a:rPr lang="en-US" sz="1600" b="0" dirty="0">
                          <a:solidFill>
                            <a:schemeClr val="tx1"/>
                          </a:solidFill>
                          <a:effectLst/>
                          <a:latin typeface="Book Antiqua" panose="02040602050305030304" pitchFamily="18" charset="0"/>
                        </a:rPr>
                        <a:t>Social Determinants of Health</a:t>
                      </a:r>
                      <a:endParaRPr lang="en-US" sz="1600" b="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spcBef>
                          <a:spcPts val="0"/>
                        </a:spcBef>
                        <a:spcAft>
                          <a:spcPts val="0"/>
                        </a:spcAft>
                      </a:pPr>
                      <a:r>
                        <a:rPr lang="en-US" sz="1600" dirty="0">
                          <a:solidFill>
                            <a:schemeClr val="tx1"/>
                          </a:solidFill>
                          <a:effectLst/>
                          <a:latin typeface="Book Antiqua" panose="02040602050305030304" pitchFamily="18" charset="0"/>
                        </a:rPr>
                        <a:t>Meeting #8</a:t>
                      </a:r>
                      <a:endParaRPr lang="en-US" sz="160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568981046"/>
                  </a:ext>
                </a:extLst>
              </a:tr>
              <a:tr h="274320">
                <a:tc>
                  <a:txBody>
                    <a:bodyPr/>
                    <a:lstStyle/>
                    <a:p>
                      <a:pPr marL="0" marR="0">
                        <a:spcBef>
                          <a:spcPts val="0"/>
                        </a:spcBef>
                        <a:spcAft>
                          <a:spcPts val="0"/>
                        </a:spcAft>
                      </a:pPr>
                      <a:r>
                        <a:rPr lang="en-US" sz="1600" b="0" dirty="0">
                          <a:solidFill>
                            <a:schemeClr val="tx1"/>
                          </a:solidFill>
                          <a:effectLst/>
                          <a:latin typeface="Book Antiqua" panose="02040602050305030304" pitchFamily="18" charset="0"/>
                        </a:rPr>
                        <a:t>Health Behaviors</a:t>
                      </a:r>
                      <a:endParaRPr lang="en-US" sz="1600" b="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600" dirty="0">
                          <a:solidFill>
                            <a:schemeClr val="tx1"/>
                          </a:solidFill>
                          <a:effectLst/>
                          <a:latin typeface="Book Antiqua" panose="02040602050305030304" pitchFamily="18" charset="0"/>
                        </a:rPr>
                        <a:t>Meeting #8</a:t>
                      </a:r>
                      <a:endParaRPr lang="en-US" sz="160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14167966"/>
                  </a:ext>
                </a:extLst>
              </a:tr>
              <a:tr h="274320">
                <a:tc>
                  <a:txBody>
                    <a:bodyPr/>
                    <a:lstStyle/>
                    <a:p>
                      <a:pPr marL="0" marR="0">
                        <a:spcBef>
                          <a:spcPts val="0"/>
                        </a:spcBef>
                        <a:spcAft>
                          <a:spcPts val="0"/>
                        </a:spcAft>
                      </a:pPr>
                      <a:r>
                        <a:rPr lang="en-US" sz="1600" b="0" dirty="0">
                          <a:solidFill>
                            <a:schemeClr val="tx1"/>
                          </a:solidFill>
                          <a:effectLst/>
                          <a:latin typeface="Book Antiqua" panose="02040602050305030304" pitchFamily="18" charset="0"/>
                        </a:rPr>
                        <a:t>Patient/Provider Communication</a:t>
                      </a:r>
                      <a:endParaRPr lang="en-US" sz="1600" b="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spcBef>
                          <a:spcPts val="0"/>
                        </a:spcBef>
                        <a:spcAft>
                          <a:spcPts val="0"/>
                        </a:spcAft>
                      </a:pPr>
                      <a:r>
                        <a:rPr lang="en-US" sz="1600" dirty="0">
                          <a:solidFill>
                            <a:schemeClr val="tx1"/>
                          </a:solidFill>
                          <a:effectLst/>
                          <a:latin typeface="Book Antiqua" panose="02040602050305030304" pitchFamily="18" charset="0"/>
                        </a:rPr>
                        <a:t>Meeting #9</a:t>
                      </a:r>
                      <a:endParaRPr lang="en-US" sz="160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963828197"/>
                  </a:ext>
                </a:extLst>
              </a:tr>
              <a:tr h="274320">
                <a:tc>
                  <a:txBody>
                    <a:bodyPr/>
                    <a:lstStyle/>
                    <a:p>
                      <a:pPr marL="0" marR="0">
                        <a:spcBef>
                          <a:spcPts val="0"/>
                        </a:spcBef>
                        <a:spcAft>
                          <a:spcPts val="0"/>
                        </a:spcAft>
                      </a:pPr>
                      <a:r>
                        <a:rPr lang="en-US" sz="1600" b="0" dirty="0">
                          <a:solidFill>
                            <a:schemeClr val="tx1"/>
                          </a:solidFill>
                          <a:effectLst/>
                          <a:latin typeface="Book Antiqua" panose="02040602050305030304" pitchFamily="18" charset="0"/>
                        </a:rPr>
                        <a:t>Patient Engagement</a:t>
                      </a:r>
                      <a:endParaRPr lang="en-US" sz="1600" b="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600" dirty="0">
                          <a:solidFill>
                            <a:schemeClr val="tx1"/>
                          </a:solidFill>
                          <a:effectLst/>
                          <a:latin typeface="Book Antiqua" panose="02040602050305030304" pitchFamily="18" charset="0"/>
                        </a:rPr>
                        <a:t>Meeting #9</a:t>
                      </a:r>
                      <a:endParaRPr lang="en-US" sz="160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9837441"/>
                  </a:ext>
                </a:extLst>
              </a:tr>
              <a:tr h="274320">
                <a:tc>
                  <a:txBody>
                    <a:bodyPr/>
                    <a:lstStyle/>
                    <a:p>
                      <a:pPr marL="0" marR="0">
                        <a:spcBef>
                          <a:spcPts val="0"/>
                        </a:spcBef>
                        <a:spcAft>
                          <a:spcPts val="0"/>
                        </a:spcAft>
                      </a:pPr>
                      <a:r>
                        <a:rPr lang="en-US" sz="1600" b="0" dirty="0">
                          <a:solidFill>
                            <a:schemeClr val="tx1"/>
                          </a:solidFill>
                          <a:effectLst/>
                          <a:latin typeface="Book Antiqua" panose="02040602050305030304" pitchFamily="18" charset="0"/>
                        </a:rPr>
                        <a:t>Patient Experience</a:t>
                      </a:r>
                      <a:endParaRPr lang="en-US" sz="1600" b="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spcBef>
                          <a:spcPts val="0"/>
                        </a:spcBef>
                        <a:spcAft>
                          <a:spcPts val="0"/>
                        </a:spcAft>
                      </a:pPr>
                      <a:r>
                        <a:rPr lang="en-US" sz="1600" dirty="0">
                          <a:solidFill>
                            <a:schemeClr val="tx1"/>
                          </a:solidFill>
                          <a:effectLst/>
                          <a:latin typeface="Book Antiqua" panose="02040602050305030304" pitchFamily="18" charset="0"/>
                        </a:rPr>
                        <a:t>Meeting #9</a:t>
                      </a:r>
                      <a:endParaRPr lang="en-US" sz="160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7714380"/>
                  </a:ext>
                </a:extLst>
              </a:tr>
              <a:tr h="274320">
                <a:tc>
                  <a:txBody>
                    <a:bodyPr/>
                    <a:lstStyle/>
                    <a:p>
                      <a:pPr marL="0" marR="0">
                        <a:spcBef>
                          <a:spcPts val="0"/>
                        </a:spcBef>
                        <a:spcAft>
                          <a:spcPts val="0"/>
                        </a:spcAft>
                      </a:pPr>
                      <a:r>
                        <a:rPr lang="en-US" sz="1600" b="0" dirty="0">
                          <a:solidFill>
                            <a:schemeClr val="tx1"/>
                          </a:solidFill>
                          <a:effectLst/>
                          <a:latin typeface="Book Antiqua" panose="02040602050305030304" pitchFamily="18" charset="0"/>
                        </a:rPr>
                        <a:t>Relationship-Centered Care</a:t>
                      </a:r>
                      <a:endParaRPr lang="en-US" sz="1600" b="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600" dirty="0">
                          <a:solidFill>
                            <a:schemeClr val="tx1"/>
                          </a:solidFill>
                          <a:effectLst/>
                          <a:latin typeface="Book Antiqua" panose="02040602050305030304" pitchFamily="18" charset="0"/>
                        </a:rPr>
                        <a:t>Meeting #9</a:t>
                      </a:r>
                      <a:endParaRPr lang="en-US" sz="160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4241384"/>
                  </a:ext>
                </a:extLst>
              </a:tr>
              <a:tr h="274320">
                <a:tc>
                  <a:txBody>
                    <a:bodyPr/>
                    <a:lstStyle/>
                    <a:p>
                      <a:pPr marL="0" marR="0">
                        <a:spcBef>
                          <a:spcPts val="0"/>
                        </a:spcBef>
                        <a:spcAft>
                          <a:spcPts val="0"/>
                        </a:spcAft>
                      </a:pPr>
                      <a:r>
                        <a:rPr lang="en-US" sz="1600" b="0" dirty="0">
                          <a:solidFill>
                            <a:schemeClr val="tx1"/>
                          </a:solidFill>
                          <a:effectLst/>
                          <a:latin typeface="Book Antiqua" panose="02040602050305030304" pitchFamily="18" charset="0"/>
                        </a:rPr>
                        <a:t>Hospital Care</a:t>
                      </a:r>
                      <a:endParaRPr lang="en-US" sz="1600" b="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spcBef>
                          <a:spcPts val="0"/>
                        </a:spcBef>
                        <a:spcAft>
                          <a:spcPts val="0"/>
                        </a:spcAft>
                      </a:pPr>
                      <a:r>
                        <a:rPr lang="en-US" sz="1600" dirty="0">
                          <a:solidFill>
                            <a:schemeClr val="tx1"/>
                          </a:solidFill>
                          <a:effectLst/>
                          <a:latin typeface="Book Antiqua" panose="02040602050305030304" pitchFamily="18" charset="0"/>
                        </a:rPr>
                        <a:t>Meeting #9 (TBD)</a:t>
                      </a:r>
                      <a:endParaRPr lang="en-US" sz="160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676517562"/>
                  </a:ext>
                </a:extLst>
              </a:tr>
            </a:tbl>
          </a:graphicData>
        </a:graphic>
      </p:graphicFrame>
      <p:sp>
        <p:nvSpPr>
          <p:cNvPr id="6" name="Rectangle 5"/>
          <p:cNvSpPr/>
          <p:nvPr/>
        </p:nvSpPr>
        <p:spPr>
          <a:xfrm>
            <a:off x="777240" y="1981200"/>
            <a:ext cx="7589520" cy="685800"/>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325674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Reference Slides</a:t>
            </a:r>
          </a:p>
        </p:txBody>
      </p:sp>
      <p:sp>
        <p:nvSpPr>
          <p:cNvPr id="6" name="Content Placeholder 5"/>
          <p:cNvSpPr>
            <a:spLocks noGrp="1"/>
          </p:cNvSpPr>
          <p:nvPr>
            <p:ph sz="half" idx="1"/>
          </p:nvPr>
        </p:nvSpPr>
        <p:spPr>
          <a:xfrm>
            <a:off x="533400" y="1371600"/>
            <a:ext cx="8077200" cy="4556234"/>
          </a:xfrm>
        </p:spPr>
        <p:txBody>
          <a:bodyPr/>
          <a:lstStyle/>
          <a:p>
            <a:pPr marL="0" indent="0">
              <a:buNone/>
            </a:pPr>
            <a:r>
              <a:rPr lang="en-US" dirty="0"/>
              <a:t>The following slides may be helpful to have available for reference during today’s meeting.</a:t>
            </a:r>
          </a:p>
          <a:p>
            <a:endParaRPr lang="en-US" dirty="0"/>
          </a:p>
        </p:txBody>
      </p:sp>
    </p:spTree>
    <p:extLst>
      <p:ext uri="{BB962C8B-B14F-4D97-AF65-F5344CB8AC3E}">
        <p14:creationId xmlns:p14="http://schemas.microsoft.com/office/powerpoint/2010/main" val="1737110013"/>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228600" y="990600"/>
            <a:ext cx="8686800" cy="2590800"/>
          </a:xfrm>
        </p:spPr>
        <p:txBody>
          <a:bodyPr/>
          <a:lstStyle/>
          <a:p>
            <a:pPr marL="228600" indent="-228600">
              <a:spcAft>
                <a:spcPts val="0"/>
              </a:spcAft>
            </a:pPr>
            <a:r>
              <a:rPr lang="en-US" sz="1400" b="1" dirty="0">
                <a:solidFill>
                  <a:schemeClr val="tx1"/>
                </a:solidFill>
                <a:latin typeface="Book Antiqua" panose="02040602050305030304" pitchFamily="18" charset="0"/>
              </a:rPr>
              <a:t>Overall: </a:t>
            </a:r>
          </a:p>
          <a:p>
            <a:pPr marL="473075" lvl="1" indent="-228600">
              <a:spcAft>
                <a:spcPts val="0"/>
              </a:spcAft>
              <a:buFont typeface="Arial" panose="020B0604020202020204" pitchFamily="34" charset="0"/>
              <a:buChar char="•"/>
            </a:pPr>
            <a:r>
              <a:rPr lang="en-US" sz="1400" b="0" dirty="0">
                <a:solidFill>
                  <a:schemeClr val="tx1"/>
                </a:solidFill>
                <a:latin typeface="Book Antiqua" panose="02040602050305030304" pitchFamily="18" charset="0"/>
              </a:rPr>
              <a:t>Member volume for 17 ACOs was compared to MCOs. </a:t>
            </a:r>
          </a:p>
          <a:p>
            <a:pPr marL="473075" lvl="1" indent="-228600">
              <a:spcAft>
                <a:spcPts val="0"/>
              </a:spcAft>
              <a:buFont typeface="Arial" panose="020B0604020202020204" pitchFamily="34" charset="0"/>
              <a:buChar char="•"/>
            </a:pPr>
            <a:r>
              <a:rPr lang="en-US" sz="1400" b="0" dirty="0">
                <a:solidFill>
                  <a:schemeClr val="tx1"/>
                </a:solidFill>
                <a:latin typeface="Book Antiqua" panose="02040602050305030304" pitchFamily="18" charset="0"/>
              </a:rPr>
              <a:t>Total ACO member volume: 850K+; Total MCO member volume (in CY2015): 836,580.</a:t>
            </a:r>
          </a:p>
          <a:p>
            <a:pPr marL="473075" lvl="1" indent="-228600">
              <a:spcAft>
                <a:spcPts val="0"/>
              </a:spcAft>
              <a:buFont typeface="Arial" panose="020B0604020202020204" pitchFamily="34" charset="0"/>
              <a:buChar char="•"/>
            </a:pPr>
            <a:r>
              <a:rPr lang="en-US" sz="1400" b="0" dirty="0">
                <a:solidFill>
                  <a:schemeClr val="tx1"/>
                </a:solidFill>
                <a:latin typeface="Book Antiqua" panose="02040602050305030304" pitchFamily="18" charset="0"/>
              </a:rPr>
              <a:t>11 ACOs have volume similar to the lowest-volume MCO. </a:t>
            </a:r>
          </a:p>
          <a:p>
            <a:pPr>
              <a:spcAft>
                <a:spcPts val="0"/>
              </a:spcAft>
            </a:pPr>
            <a:endParaRPr lang="en-US" sz="1400" b="1" dirty="0">
              <a:solidFill>
                <a:schemeClr val="tx1"/>
              </a:solidFill>
              <a:latin typeface="Book Antiqua" panose="02040602050305030304" pitchFamily="18" charset="0"/>
            </a:endParaRPr>
          </a:p>
          <a:p>
            <a:pPr marL="228600" indent="-228600">
              <a:spcAft>
                <a:spcPts val="0"/>
              </a:spcAft>
            </a:pPr>
            <a:r>
              <a:rPr lang="en-US" sz="1400" dirty="0">
                <a:solidFill>
                  <a:schemeClr val="tx1"/>
                </a:solidFill>
                <a:latin typeface="Book Antiqua" panose="02040602050305030304" pitchFamily="18" charset="0"/>
              </a:rPr>
              <a:t>Measure-level:</a:t>
            </a:r>
          </a:p>
          <a:p>
            <a:pPr marL="473075" lvl="1" indent="-228600">
              <a:spcAft>
                <a:spcPts val="0"/>
              </a:spcAft>
              <a:buFont typeface="Arial" panose="020B0604020202020204" pitchFamily="34" charset="0"/>
              <a:buChar char="•"/>
            </a:pPr>
            <a:r>
              <a:rPr lang="en-US" sz="1400" dirty="0">
                <a:solidFill>
                  <a:schemeClr val="tx1"/>
                </a:solidFill>
                <a:latin typeface="Book Antiqua" panose="02040602050305030304" pitchFamily="18" charset="0"/>
              </a:rPr>
              <a:t>0108–C&amp;M: </a:t>
            </a:r>
            <a:r>
              <a:rPr lang="en-US" sz="1400" b="0" dirty="0">
                <a:solidFill>
                  <a:schemeClr val="tx1"/>
                </a:solidFill>
                <a:latin typeface="Book Antiqua" panose="02040602050305030304" pitchFamily="18" charset="0"/>
              </a:rPr>
              <a:t>12 ACOs would be unlikely to meet a denominator threshold of 30. Need a minimum of 40K total membership to meet a threshold of 30.</a:t>
            </a:r>
          </a:p>
          <a:p>
            <a:pPr marL="473075" lvl="1" indent="-228600">
              <a:spcAft>
                <a:spcPts val="0"/>
              </a:spcAft>
              <a:buFont typeface="Arial" panose="020B0604020202020204" pitchFamily="34" charset="0"/>
              <a:buChar char="•"/>
            </a:pPr>
            <a:r>
              <a:rPr lang="en-US" sz="1400" dirty="0">
                <a:solidFill>
                  <a:schemeClr val="tx1"/>
                </a:solidFill>
                <a:latin typeface="Book Antiqua" panose="02040602050305030304" pitchFamily="18" charset="0"/>
              </a:rPr>
              <a:t>2800, NA: </a:t>
            </a:r>
            <a:r>
              <a:rPr lang="en-US" sz="1400" b="0" dirty="0">
                <a:solidFill>
                  <a:schemeClr val="tx1"/>
                </a:solidFill>
                <a:latin typeface="Book Antiqua" panose="02040602050305030304" pitchFamily="18" charset="0"/>
              </a:rPr>
              <a:t>1 ACO would be at risk of not meeting the denominator threshold of 30.  Its member volume is significantly lower than the smallest MCO.</a:t>
            </a:r>
          </a:p>
          <a:p>
            <a:pPr marL="473075" lvl="1" indent="-228600">
              <a:spcAft>
                <a:spcPts val="0"/>
              </a:spcAft>
              <a:buFont typeface="Arial" panose="020B0604020202020204" pitchFamily="34" charset="0"/>
              <a:buChar char="•"/>
            </a:pPr>
            <a:r>
              <a:rPr lang="en-US" sz="1400" dirty="0">
                <a:solidFill>
                  <a:schemeClr val="tx1"/>
                </a:solidFill>
                <a:latin typeface="Book Antiqua" panose="02040602050305030304" pitchFamily="18" charset="0"/>
              </a:rPr>
              <a:t>2801: </a:t>
            </a:r>
            <a:r>
              <a:rPr lang="en-US" sz="1400" b="0" dirty="0">
                <a:solidFill>
                  <a:schemeClr val="tx1"/>
                </a:solidFill>
                <a:latin typeface="Book Antiqua" panose="02040602050305030304" pitchFamily="18" charset="0"/>
              </a:rPr>
              <a:t>11 ACOs would be unlikely to meet the denominator threshold of 30. Need a minimum of 60K total membership to meet a threshold of 30.</a:t>
            </a:r>
          </a:p>
          <a:p>
            <a:pPr marL="473075" lvl="1" indent="-228600">
              <a:spcAft>
                <a:spcPts val="0"/>
              </a:spcAft>
              <a:buFont typeface="Arial" panose="020B0604020202020204" pitchFamily="34" charset="0"/>
              <a:buChar char="•"/>
            </a:pPr>
            <a:r>
              <a:rPr lang="en-US" sz="1400" dirty="0">
                <a:solidFill>
                  <a:schemeClr val="tx1"/>
                </a:solidFill>
                <a:latin typeface="Book Antiqua" panose="02040602050305030304" pitchFamily="18" charset="0"/>
              </a:rPr>
              <a:t>1365: </a:t>
            </a:r>
            <a:r>
              <a:rPr lang="en-US" sz="1400" b="0" dirty="0">
                <a:solidFill>
                  <a:schemeClr val="tx1"/>
                </a:solidFill>
                <a:latin typeface="Book Antiqua" panose="02040602050305030304" pitchFamily="18" charset="0"/>
              </a:rPr>
              <a:t>Major Depressive Disorder has a denominator of 9,159 for a population of 836K. Given similar ACO volume, there would be sufficient denominator (range: 142-1,435).</a:t>
            </a:r>
          </a:p>
          <a:p>
            <a:pPr marL="473075" lvl="1" indent="-228600">
              <a:spcAft>
                <a:spcPts val="0"/>
              </a:spcAft>
              <a:buFont typeface="Arial" panose="020B0604020202020204" pitchFamily="34" charset="0"/>
              <a:buChar char="•"/>
            </a:pPr>
            <a:endParaRPr lang="en-US" sz="1400" dirty="0">
              <a:solidFill>
                <a:schemeClr val="tx1"/>
              </a:solidFill>
              <a:latin typeface="Book Antiqua" panose="02040602050305030304" pitchFamily="18" charset="0"/>
            </a:endParaRPr>
          </a:p>
          <a:p>
            <a:pPr marL="285750" indent="-285750">
              <a:spcAft>
                <a:spcPts val="0"/>
              </a:spcAft>
              <a:buFont typeface="Arial" panose="020B0604020202020204" pitchFamily="34" charset="0"/>
              <a:buChar char="•"/>
            </a:pPr>
            <a:endParaRPr lang="en-US" sz="1400" dirty="0">
              <a:solidFill>
                <a:schemeClr val="tx1"/>
              </a:solidFill>
              <a:latin typeface="Book Antiqua" panose="02040602050305030304" pitchFamily="18" charset="0"/>
            </a:endParaRPr>
          </a:p>
          <a:p>
            <a:pPr marL="285750" indent="-285750">
              <a:spcAft>
                <a:spcPts val="0"/>
              </a:spcAft>
              <a:buFont typeface="Arial" panose="020B0604020202020204" pitchFamily="34" charset="0"/>
              <a:buChar char="•"/>
            </a:pPr>
            <a:endParaRPr lang="en-US" sz="1400" dirty="0">
              <a:solidFill>
                <a:schemeClr val="tx1"/>
              </a:solidFill>
              <a:latin typeface="Book Antiqua" panose="02040602050305030304" pitchFamily="18" charset="0"/>
            </a:endParaRPr>
          </a:p>
        </p:txBody>
      </p:sp>
      <p:pic>
        <p:nvPicPr>
          <p:cNvPr id="5939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788" y="4114840"/>
            <a:ext cx="8734425" cy="2438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txBox="1">
            <a:spLocks/>
          </p:cNvSpPr>
          <p:nvPr/>
        </p:nvSpPr>
        <p:spPr bwMode="white">
          <a:xfrm>
            <a:off x="736600" y="109538"/>
            <a:ext cx="5969000" cy="762000"/>
          </a:xfrm>
          <a:prstGeom prst="rect">
            <a:avLst/>
          </a:prstGeom>
          <a:noFill/>
          <a:ln w="9525" algn="ctr">
            <a:noFill/>
            <a:miter lim="800000"/>
            <a:headEnd/>
            <a:tailEnd/>
          </a:ln>
        </p:spPr>
        <p:txBody>
          <a:bodyPr vert="horz" wrap="square" lIns="0" tIns="0" rIns="0" bIns="0" numCol="1" rtlCol="0" anchor="ctr" anchorCtr="0" compatLnSpc="1">
            <a:prstTxWarp prst="textNoShape">
              <a:avLst/>
            </a:prstTxWarp>
            <a:noAutofit/>
          </a:bodyPr>
          <a:lstStyle>
            <a:lvl1pPr algn="l" rtl="0" eaLnBrk="1" fontAlgn="base" hangingPunct="1">
              <a:spcBef>
                <a:spcPct val="20000"/>
              </a:spcBef>
              <a:spcAft>
                <a:spcPct val="0"/>
              </a:spcAft>
              <a:tabLst>
                <a:tab pos="915988" algn="l"/>
              </a:tabLst>
              <a:defRPr sz="2400" b="1">
                <a:solidFill>
                  <a:srgbClr val="FFC000"/>
                </a:solidFill>
                <a:latin typeface="+mj-lt"/>
                <a:ea typeface="+mj-ea"/>
                <a:cs typeface="+mj-cs"/>
              </a:defRPr>
            </a:lvl1pPr>
            <a:lvl2pPr algn="l" rtl="0" eaLnBrk="1" fontAlgn="base" hangingPunct="1">
              <a:spcBef>
                <a:spcPct val="20000"/>
              </a:spcBef>
              <a:spcAft>
                <a:spcPct val="0"/>
              </a:spcAft>
              <a:tabLst>
                <a:tab pos="915988" algn="l"/>
              </a:tabLst>
              <a:defRPr sz="2400" b="1">
                <a:solidFill>
                  <a:srgbClr val="FFC000"/>
                </a:solidFill>
                <a:latin typeface="Arial" pitchFamily="34" charset="0"/>
              </a:defRPr>
            </a:lvl2pPr>
            <a:lvl3pPr algn="l" rtl="0" eaLnBrk="1" fontAlgn="base" hangingPunct="1">
              <a:spcBef>
                <a:spcPct val="20000"/>
              </a:spcBef>
              <a:spcAft>
                <a:spcPct val="0"/>
              </a:spcAft>
              <a:tabLst>
                <a:tab pos="915988" algn="l"/>
              </a:tabLst>
              <a:defRPr sz="2400" b="1">
                <a:solidFill>
                  <a:srgbClr val="FFC000"/>
                </a:solidFill>
                <a:latin typeface="Arial" pitchFamily="34" charset="0"/>
              </a:defRPr>
            </a:lvl3pPr>
            <a:lvl4pPr algn="l" rtl="0" eaLnBrk="1" fontAlgn="base" hangingPunct="1">
              <a:spcBef>
                <a:spcPct val="20000"/>
              </a:spcBef>
              <a:spcAft>
                <a:spcPct val="0"/>
              </a:spcAft>
              <a:tabLst>
                <a:tab pos="915988" algn="l"/>
              </a:tabLst>
              <a:defRPr sz="2400" b="1">
                <a:solidFill>
                  <a:srgbClr val="FFC000"/>
                </a:solidFill>
                <a:latin typeface="Arial" pitchFamily="34" charset="0"/>
              </a:defRPr>
            </a:lvl4pPr>
            <a:lvl5pPr algn="l" rtl="0" eaLnBrk="1" fontAlgn="base" hangingPunct="1">
              <a:spcBef>
                <a:spcPct val="20000"/>
              </a:spcBef>
              <a:spcAft>
                <a:spcPct val="0"/>
              </a:spcAft>
              <a:tabLst>
                <a:tab pos="915988" algn="l"/>
              </a:tabLst>
              <a:defRPr sz="2400" b="1">
                <a:solidFill>
                  <a:srgbClr val="FFC000"/>
                </a:solidFill>
                <a:latin typeface="Arial" pitchFamily="34" charset="0"/>
              </a:defRPr>
            </a:lvl5pPr>
            <a:lvl6pPr marL="457200" algn="l" rtl="0" eaLnBrk="1" fontAlgn="base" hangingPunct="1">
              <a:spcBef>
                <a:spcPct val="20000"/>
              </a:spcBef>
              <a:spcAft>
                <a:spcPct val="0"/>
              </a:spcAft>
              <a:tabLst>
                <a:tab pos="915988" algn="l"/>
              </a:tabLst>
              <a:defRPr sz="2400" b="1">
                <a:solidFill>
                  <a:schemeClr val="accent1"/>
                </a:solidFill>
                <a:latin typeface="Arial" pitchFamily="34" charset="0"/>
              </a:defRPr>
            </a:lvl6pPr>
            <a:lvl7pPr marL="914400" algn="l" rtl="0" eaLnBrk="1" fontAlgn="base" hangingPunct="1">
              <a:spcBef>
                <a:spcPct val="20000"/>
              </a:spcBef>
              <a:spcAft>
                <a:spcPct val="0"/>
              </a:spcAft>
              <a:tabLst>
                <a:tab pos="915988" algn="l"/>
              </a:tabLst>
              <a:defRPr sz="2400" b="1">
                <a:solidFill>
                  <a:schemeClr val="accent1"/>
                </a:solidFill>
                <a:latin typeface="Arial" pitchFamily="34" charset="0"/>
              </a:defRPr>
            </a:lvl7pPr>
            <a:lvl8pPr marL="1371600" algn="l" rtl="0" eaLnBrk="1" fontAlgn="base" hangingPunct="1">
              <a:spcBef>
                <a:spcPct val="20000"/>
              </a:spcBef>
              <a:spcAft>
                <a:spcPct val="0"/>
              </a:spcAft>
              <a:tabLst>
                <a:tab pos="915988" algn="l"/>
              </a:tabLst>
              <a:defRPr sz="2400" b="1">
                <a:solidFill>
                  <a:schemeClr val="accent1"/>
                </a:solidFill>
                <a:latin typeface="Arial" pitchFamily="34" charset="0"/>
              </a:defRPr>
            </a:lvl8pPr>
            <a:lvl9pPr marL="1828800" algn="l" rtl="0" eaLnBrk="1" fontAlgn="base" hangingPunct="1">
              <a:spcBef>
                <a:spcPct val="20000"/>
              </a:spcBef>
              <a:spcAft>
                <a:spcPct val="0"/>
              </a:spcAft>
              <a:tabLst>
                <a:tab pos="915988" algn="l"/>
              </a:tabLst>
              <a:defRPr sz="2400" b="1">
                <a:solidFill>
                  <a:schemeClr val="accent1"/>
                </a:solidFill>
                <a:latin typeface="Arial" pitchFamily="34" charset="0"/>
              </a:defRPr>
            </a:lvl9pPr>
          </a:lstStyle>
          <a:p>
            <a:pPr marL="9144"/>
            <a:r>
              <a:rPr lang="en-US" sz="2100" dirty="0">
                <a:latin typeface="Book Antiqua" panose="02040602050305030304" pitchFamily="18" charset="0"/>
              </a:rPr>
              <a:t>Follow-Up: Measure Assessment – Denominator Counts for Behavioral Health Measures</a:t>
            </a:r>
            <a:endParaRPr lang="en-US" sz="2100" kern="0" dirty="0">
              <a:latin typeface="Book Antiqua" panose="02040602050305030304" pitchFamily="18" charset="0"/>
            </a:endParaRPr>
          </a:p>
        </p:txBody>
      </p:sp>
    </p:spTree>
    <p:extLst>
      <p:ext uri="{BB962C8B-B14F-4D97-AF65-F5344CB8AC3E}">
        <p14:creationId xmlns:p14="http://schemas.microsoft.com/office/powerpoint/2010/main" val="27657343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Behavioral Health Screening: CY2014 – 2017 (1Q2017) </a:t>
            </a:r>
          </a:p>
        </p:txBody>
      </p:sp>
      <p:sp>
        <p:nvSpPr>
          <p:cNvPr id="6" name="TextBox 5"/>
          <p:cNvSpPr txBox="1"/>
          <p:nvPr/>
        </p:nvSpPr>
        <p:spPr>
          <a:xfrm>
            <a:off x="247650" y="2905035"/>
            <a:ext cx="8591550" cy="3293209"/>
          </a:xfrm>
          <a:prstGeom prst="rect">
            <a:avLst/>
          </a:prstGeom>
          <a:noFill/>
        </p:spPr>
        <p:txBody>
          <a:bodyPr wrap="square" rtlCol="0">
            <a:spAutoFit/>
          </a:bodyPr>
          <a:lstStyle/>
          <a:p>
            <a:r>
              <a:rPr lang="en-US" sz="1600" u="sng" dirty="0">
                <a:latin typeface="Book Antiqua" panose="02040602050305030304" pitchFamily="18" charset="0"/>
              </a:rPr>
              <a:t>Reference/Resources:</a:t>
            </a:r>
          </a:p>
          <a:p>
            <a:endParaRPr lang="en-US" sz="1600" dirty="0">
              <a:latin typeface="Book Antiqua" panose="02040602050305030304" pitchFamily="18" charset="0"/>
            </a:endParaRPr>
          </a:p>
          <a:p>
            <a:r>
              <a:rPr lang="en-US" sz="1600" dirty="0">
                <a:latin typeface="Book Antiqua" panose="02040602050305030304" pitchFamily="18" charset="0"/>
              </a:rPr>
              <a:t>Header Definitions: </a:t>
            </a:r>
            <a:r>
              <a:rPr lang="en-US" sz="1600" u="sng" dirty="0">
                <a:solidFill>
                  <a:srgbClr val="003399"/>
                </a:solidFill>
                <a:latin typeface="Book Antiqua" panose="02040602050305030304" pitchFamily="18" charset="0"/>
              </a:rPr>
              <a:t>www.mass.gov/eohhs/docs/masshealth/cbhi/reports/bh-screening-data-heading-definitions.pdf </a:t>
            </a:r>
          </a:p>
          <a:p>
            <a:r>
              <a:rPr lang="en-US" sz="1600" dirty="0">
                <a:latin typeface="Book Antiqua" panose="02040602050305030304" pitchFamily="18" charset="0"/>
              </a:rPr>
              <a:t>Modifiers: </a:t>
            </a:r>
            <a:r>
              <a:rPr lang="en-US" sz="1600" u="sng" dirty="0">
                <a:solidFill>
                  <a:srgbClr val="003399"/>
                </a:solidFill>
                <a:latin typeface="Book Antiqua" panose="02040602050305030304" pitchFamily="18" charset="0"/>
              </a:rPr>
              <a:t>www.mass.gov/eohhs/docs/masshealth/bull-2011/all-211.pdf </a:t>
            </a:r>
          </a:p>
          <a:p>
            <a:endParaRPr lang="en-US" sz="1600" dirty="0">
              <a:latin typeface="Book Antiqua" panose="02040602050305030304" pitchFamily="18" charset="0"/>
            </a:endParaRPr>
          </a:p>
          <a:p>
            <a:r>
              <a:rPr lang="en-US" sz="1600" dirty="0">
                <a:latin typeface="Book Antiqua" panose="02040602050305030304" pitchFamily="18" charset="0"/>
              </a:rPr>
              <a:t>Screening requirement, list of MassHealth-approved screening tools, regulations and training resources for providers:</a:t>
            </a:r>
          </a:p>
          <a:p>
            <a:r>
              <a:rPr lang="en-US" sz="1600" u="sng" dirty="0">
                <a:solidFill>
                  <a:srgbClr val="003399"/>
                </a:solidFill>
                <a:latin typeface="Book Antiqua" panose="02040602050305030304" pitchFamily="18" charset="0"/>
              </a:rPr>
              <a:t>www.mass.gov/eohhs/consumer/insurance/cbhi/cbhi-screening/ </a:t>
            </a:r>
          </a:p>
          <a:p>
            <a:endParaRPr lang="en-US" sz="1600" dirty="0">
              <a:latin typeface="Book Antiqua" panose="02040602050305030304" pitchFamily="18" charset="0"/>
            </a:endParaRPr>
          </a:p>
          <a:p>
            <a:r>
              <a:rPr lang="en-US" sz="1600" dirty="0">
                <a:latin typeface="Book Antiqua" panose="02040602050305030304" pitchFamily="18" charset="0"/>
              </a:rPr>
              <a:t>Reports: </a:t>
            </a:r>
            <a:r>
              <a:rPr lang="en-US" sz="1600" u="sng" dirty="0">
                <a:solidFill>
                  <a:srgbClr val="003399"/>
                </a:solidFill>
                <a:latin typeface="Book Antiqua" panose="02040602050305030304" pitchFamily="18" charset="0"/>
              </a:rPr>
              <a:t>www.mass.gov/eohhs/consumer/insurance/cbhi/cbhi-data-and-reports/cbhi-data-reports.html </a:t>
            </a:r>
          </a:p>
          <a:p>
            <a:endParaRPr lang="en-US" sz="1600" dirty="0">
              <a:latin typeface="Book Antiqua" panose="02040602050305030304" pitchFamily="18" charset="0"/>
            </a:endParaRPr>
          </a:p>
        </p:txBody>
      </p:sp>
      <p:pic>
        <p:nvPicPr>
          <p:cNvPr id="593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771" y="1143000"/>
            <a:ext cx="8676459"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271351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sz="half" idx="1"/>
          </p:nvPr>
        </p:nvSpPr>
        <p:spPr>
          <a:xfrm>
            <a:off x="533400" y="1645920"/>
            <a:ext cx="8534400" cy="4556234"/>
          </a:xfrm>
        </p:spPr>
        <p:txBody>
          <a:bodyPr/>
          <a:lstStyle/>
          <a:p>
            <a:r>
              <a:rPr lang="en-US" dirty="0"/>
              <a:t>Welcome</a:t>
            </a:r>
          </a:p>
          <a:p>
            <a:r>
              <a:rPr lang="en-US" dirty="0"/>
              <a:t>Recap of 9-11-17 Meeting Decisions &amp; Discussion of Follow-Up Items</a:t>
            </a:r>
          </a:p>
          <a:p>
            <a:r>
              <a:rPr lang="en-US" dirty="0"/>
              <a:t>Continued Review of Candidate Measures</a:t>
            </a:r>
          </a:p>
          <a:p>
            <a:r>
              <a:rPr lang="en-US" dirty="0"/>
              <a:t>Next Steps</a:t>
            </a:r>
          </a:p>
        </p:txBody>
      </p:sp>
      <p:sp>
        <p:nvSpPr>
          <p:cNvPr id="6" name="Rectangle 5"/>
          <p:cNvSpPr/>
          <p:nvPr/>
        </p:nvSpPr>
        <p:spPr>
          <a:xfrm>
            <a:off x="-152400" y="2011680"/>
            <a:ext cx="9448800" cy="533400"/>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78586143"/>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0664" y="109728"/>
            <a:ext cx="5660136" cy="758952"/>
          </a:xfrm>
        </p:spPr>
        <p:txBody>
          <a:bodyPr/>
          <a:lstStyle/>
          <a:p>
            <a:r>
              <a:rPr lang="en-US" dirty="0"/>
              <a:t>Behavioral Health Screening: Current and Cumulative by Age Group</a:t>
            </a:r>
          </a:p>
        </p:txBody>
      </p:sp>
      <p:pic>
        <p:nvPicPr>
          <p:cNvPr id="6348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4963" y="1560513"/>
            <a:ext cx="5934075"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7932758"/>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0664" y="109728"/>
            <a:ext cx="5660136" cy="758952"/>
          </a:xfrm>
        </p:spPr>
        <p:txBody>
          <a:bodyPr/>
          <a:lstStyle/>
          <a:p>
            <a:r>
              <a:rPr lang="en-US" dirty="0"/>
              <a:t>Behavioral Health Screening: CY2014 – CY2016 by Age Group</a:t>
            </a:r>
          </a:p>
        </p:txBody>
      </p:sp>
      <p:sp>
        <p:nvSpPr>
          <p:cNvPr id="4" name="Rectangle 3"/>
          <p:cNvSpPr/>
          <p:nvPr/>
        </p:nvSpPr>
        <p:spPr bwMode="auto">
          <a:xfrm>
            <a:off x="4267200" y="6477000"/>
            <a:ext cx="533400" cy="304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34" charset="0"/>
            </a:endParaRPr>
          </a:p>
        </p:txBody>
      </p:sp>
      <p:pic>
        <p:nvPicPr>
          <p:cNvPr id="645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3988" y="1009650"/>
            <a:ext cx="6296025" cy="577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4728582"/>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Behavioral Health Screening: Current and Cumulative by Region</a:t>
            </a:r>
          </a:p>
        </p:txBody>
      </p:sp>
      <p:pic>
        <p:nvPicPr>
          <p:cNvPr id="624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7313" y="1233488"/>
            <a:ext cx="6429375"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136112"/>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Behavioral Health Screening: CY2014 - CY2016 by Region</a:t>
            </a:r>
          </a:p>
        </p:txBody>
      </p:sp>
      <p:sp>
        <p:nvSpPr>
          <p:cNvPr id="3" name="Rectangle 2"/>
          <p:cNvSpPr/>
          <p:nvPr/>
        </p:nvSpPr>
        <p:spPr bwMode="auto">
          <a:xfrm>
            <a:off x="4267200" y="6477000"/>
            <a:ext cx="533400" cy="304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34" charset="0"/>
            </a:endParaRPr>
          </a:p>
        </p:txBody>
      </p:sp>
      <p:pic>
        <p:nvPicPr>
          <p:cNvPr id="614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7313" y="914400"/>
            <a:ext cx="6429375"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2035580"/>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Criteria for Candidate Set</a:t>
            </a:r>
          </a:p>
        </p:txBody>
      </p:sp>
      <p:sp>
        <p:nvSpPr>
          <p:cNvPr id="6" name="Content Placeholder 5"/>
          <p:cNvSpPr>
            <a:spLocks noGrp="1"/>
          </p:cNvSpPr>
          <p:nvPr>
            <p:ph sz="half" idx="1"/>
          </p:nvPr>
        </p:nvSpPr>
        <p:spPr>
          <a:xfrm>
            <a:off x="533400" y="1295400"/>
            <a:ext cx="8229600" cy="4267200"/>
          </a:xfrm>
        </p:spPr>
        <p:txBody>
          <a:bodyPr/>
          <a:lstStyle/>
          <a:p>
            <a:pPr>
              <a:spcBef>
                <a:spcPts val="0"/>
              </a:spcBef>
              <a:spcAft>
                <a:spcPts val="600"/>
              </a:spcAft>
            </a:pPr>
            <a:r>
              <a:rPr lang="en-US" dirty="0"/>
              <a:t>Candidate measures were selected using the following methodology:</a:t>
            </a:r>
          </a:p>
          <a:p>
            <a:pPr marL="803275" lvl="1" indent="-457200">
              <a:spcBef>
                <a:spcPts val="0"/>
              </a:spcBef>
              <a:spcAft>
                <a:spcPts val="600"/>
              </a:spcAft>
              <a:buFont typeface="+mj-lt"/>
              <a:buAutoNum type="arabicPeriod"/>
            </a:pPr>
            <a:r>
              <a:rPr lang="en-US" b="0" dirty="0"/>
              <a:t>Included in a domain identified by the Taskforce</a:t>
            </a:r>
          </a:p>
          <a:p>
            <a:pPr marL="803275" lvl="1" indent="-457200">
              <a:spcBef>
                <a:spcPts val="0"/>
              </a:spcBef>
              <a:spcAft>
                <a:spcPts val="600"/>
              </a:spcAft>
              <a:buFont typeface="+mj-lt"/>
              <a:buAutoNum type="arabicPeriod"/>
            </a:pPr>
            <a:r>
              <a:rPr lang="en-US" b="0" dirty="0"/>
              <a:t>Found in at least 2 “alignment” measure sets</a:t>
            </a:r>
          </a:p>
          <a:p>
            <a:pPr marL="803275" lvl="1" indent="-457200">
              <a:spcBef>
                <a:spcPts val="0"/>
              </a:spcBef>
              <a:spcAft>
                <a:spcPts val="600"/>
              </a:spcAft>
              <a:buFont typeface="+mj-lt"/>
              <a:buAutoNum type="arabicPeriod"/>
            </a:pPr>
            <a:r>
              <a:rPr lang="en-US" b="0" dirty="0"/>
              <a:t>Found in the CMS/AHIP Core Quality Measures Collaborative (CQMC) and/or the MassHealth ACO/DSRIP measure sets*</a:t>
            </a:r>
            <a:endParaRPr lang="en-US" sz="1600" dirty="0">
              <a:latin typeface="Book Antiqua" panose="02040602050305030304" pitchFamily="18" charset="0"/>
            </a:endParaRPr>
          </a:p>
          <a:p>
            <a:pPr lvl="2">
              <a:spcBef>
                <a:spcPts val="0"/>
              </a:spcBef>
              <a:spcAft>
                <a:spcPts val="600"/>
              </a:spcAft>
              <a:buFont typeface="Book Antiqua" panose="02040602050305030304" pitchFamily="18" charset="0"/>
              <a:buChar char="−"/>
            </a:pPr>
            <a:endParaRPr lang="en-US" sz="500" dirty="0">
              <a:latin typeface="Book Antiqua" panose="02040602050305030304" pitchFamily="18" charset="0"/>
            </a:endParaRPr>
          </a:p>
          <a:p>
            <a:pPr>
              <a:spcBef>
                <a:spcPts val="0"/>
              </a:spcBef>
              <a:spcAft>
                <a:spcPts val="600"/>
              </a:spcAft>
            </a:pPr>
            <a:r>
              <a:rPr lang="en-US" dirty="0"/>
              <a:t>We are reviewing candidate measures by domain, and within domain, grouped by age and measure focus, if applicable.</a:t>
            </a:r>
          </a:p>
          <a:p>
            <a:pPr>
              <a:spcBef>
                <a:spcPts val="0"/>
              </a:spcBef>
              <a:spcAft>
                <a:spcPts val="600"/>
              </a:spcAft>
            </a:pPr>
            <a:endParaRPr lang="en-US" dirty="0"/>
          </a:p>
        </p:txBody>
      </p:sp>
      <p:sp>
        <p:nvSpPr>
          <p:cNvPr id="7" name="TextBox 6"/>
          <p:cNvSpPr txBox="1"/>
          <p:nvPr/>
        </p:nvSpPr>
        <p:spPr>
          <a:xfrm>
            <a:off x="514350" y="4648200"/>
            <a:ext cx="8229600" cy="492443"/>
          </a:xfrm>
          <a:prstGeom prst="rect">
            <a:avLst/>
          </a:prstGeom>
          <a:noFill/>
        </p:spPr>
        <p:txBody>
          <a:bodyPr wrap="square" rtlCol="0">
            <a:spAutoFit/>
          </a:bodyPr>
          <a:lstStyle/>
          <a:p>
            <a:r>
              <a:rPr lang="en-US" sz="1300" i="1" dirty="0">
                <a:latin typeface="Book Antiqua" panose="02040602050305030304" pitchFamily="18" charset="0"/>
              </a:rPr>
              <a:t>*MassHealth ACO/DSRIP and CMS/AHIP CQMC measures are included for consideration even if they are not found in at least 2 “alignment” measure sets.</a:t>
            </a:r>
          </a:p>
        </p:txBody>
      </p:sp>
    </p:spTree>
    <p:extLst>
      <p:ext uri="{BB962C8B-B14F-4D97-AF65-F5344CB8AC3E}">
        <p14:creationId xmlns:p14="http://schemas.microsoft.com/office/powerpoint/2010/main" val="7258620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Candidate Measure Sources</a:t>
            </a:r>
          </a:p>
        </p:txBody>
      </p:sp>
      <p:sp>
        <p:nvSpPr>
          <p:cNvPr id="3" name="Content Placeholder 2"/>
          <p:cNvSpPr>
            <a:spLocks noGrp="1"/>
          </p:cNvSpPr>
          <p:nvPr>
            <p:ph sz="half" idx="1"/>
          </p:nvPr>
        </p:nvSpPr>
        <p:spPr>
          <a:xfrm>
            <a:off x="533400" y="1143000"/>
            <a:ext cx="4114800" cy="4556234"/>
          </a:xfrm>
        </p:spPr>
        <p:txBody>
          <a:bodyPr/>
          <a:lstStyle/>
          <a:p>
            <a:pPr>
              <a:spcAft>
                <a:spcPts val="600"/>
              </a:spcAft>
            </a:pPr>
            <a:r>
              <a:rPr lang="en-US" sz="1800" dirty="0"/>
              <a:t>Measures currently in use in APM contracts by providers and payers:</a:t>
            </a:r>
          </a:p>
          <a:p>
            <a:pPr lvl="1">
              <a:spcAft>
                <a:spcPts val="600"/>
              </a:spcAft>
            </a:pPr>
            <a:r>
              <a:rPr lang="en-US" sz="1800" b="0" dirty="0"/>
              <a:t>Harvard Pilgrim Health Care (2017)</a:t>
            </a:r>
          </a:p>
          <a:p>
            <a:pPr lvl="1">
              <a:spcAft>
                <a:spcPts val="600"/>
              </a:spcAft>
            </a:pPr>
            <a:r>
              <a:rPr lang="en-US" sz="1800" b="0" dirty="0"/>
              <a:t>Blue Cross Blue Shield of MA (2017)</a:t>
            </a:r>
          </a:p>
          <a:p>
            <a:pPr lvl="1">
              <a:spcAft>
                <a:spcPts val="600"/>
              </a:spcAft>
            </a:pPr>
            <a:r>
              <a:rPr lang="en-US" sz="1800" b="0" dirty="0"/>
              <a:t>Tufts Health Plan (2017)</a:t>
            </a:r>
          </a:p>
          <a:p>
            <a:pPr>
              <a:spcAft>
                <a:spcPts val="600"/>
              </a:spcAft>
            </a:pPr>
            <a:r>
              <a:rPr lang="en-US" sz="1800" dirty="0"/>
              <a:t>Measures found in local and state measure sets:</a:t>
            </a:r>
          </a:p>
          <a:p>
            <a:pPr lvl="1">
              <a:spcAft>
                <a:spcPts val="600"/>
              </a:spcAft>
            </a:pPr>
            <a:r>
              <a:rPr lang="en-US" sz="1800" b="0" dirty="0"/>
              <a:t>Boston Public Health Commission (2016)</a:t>
            </a:r>
          </a:p>
          <a:p>
            <a:pPr lvl="1">
              <a:spcAft>
                <a:spcPts val="600"/>
              </a:spcAft>
            </a:pPr>
            <a:r>
              <a:rPr lang="en-US" sz="1800" b="0" dirty="0"/>
              <a:t>MassHealth ACO (DSRIP)</a:t>
            </a:r>
          </a:p>
          <a:p>
            <a:pPr lvl="1">
              <a:spcAft>
                <a:spcPts val="600"/>
              </a:spcAft>
            </a:pPr>
            <a:r>
              <a:rPr lang="en-US" sz="1800" b="0" dirty="0"/>
              <a:t>MassHealth MCO (Payment)</a:t>
            </a:r>
          </a:p>
          <a:p>
            <a:pPr lvl="1">
              <a:spcAft>
                <a:spcPts val="600"/>
              </a:spcAft>
            </a:pPr>
            <a:r>
              <a:rPr lang="en-US" sz="1800" b="0" dirty="0"/>
              <a:t>Standard Quality Measure Set</a:t>
            </a:r>
            <a:endParaRPr lang="en-US" sz="1800" dirty="0"/>
          </a:p>
        </p:txBody>
      </p:sp>
      <p:sp>
        <p:nvSpPr>
          <p:cNvPr id="4" name="Content Placeholder 2"/>
          <p:cNvSpPr txBox="1">
            <a:spLocks/>
          </p:cNvSpPr>
          <p:nvPr/>
        </p:nvSpPr>
        <p:spPr bwMode="auto">
          <a:xfrm>
            <a:off x="4648200" y="1143000"/>
            <a:ext cx="4114800" cy="5029200"/>
          </a:xfrm>
          <a:prstGeom prst="rect">
            <a:avLst/>
          </a:prstGeom>
          <a:noFill/>
          <a:ln w="6350" cmpd="sng">
            <a:noFill/>
            <a:miter lim="800000"/>
            <a:headEnd/>
            <a:tailEnd/>
          </a:ln>
        </p:spPr>
        <p:txBody>
          <a:bodyPr vert="horz" wrap="square" lIns="45720" tIns="46038" rIns="45720" bIns="46038" numCol="1" anchor="t" anchorCtr="0" compatLnSpc="1">
            <a:prstTxWarp prst="textNoShape">
              <a:avLst/>
            </a:prstTxWarp>
          </a:bodyPr>
          <a:lstStyle>
            <a:lvl1pPr marL="381000" indent="-381000" algn="l" rtl="0" eaLnBrk="1" fontAlgn="base" hangingPunct="1">
              <a:spcBef>
                <a:spcPct val="0"/>
              </a:spcBef>
              <a:spcAft>
                <a:spcPts val="1200"/>
              </a:spcAft>
              <a:buClrTx/>
              <a:buSzPct val="100000"/>
              <a:buFont typeface="Wingdings" pitchFamily="2" charset="2"/>
              <a:buChar char="n"/>
              <a:defRPr sz="2000" b="1">
                <a:solidFill>
                  <a:schemeClr val="tx1"/>
                </a:solidFill>
                <a:latin typeface="Book Antiqua" pitchFamily="18" charset="0"/>
                <a:ea typeface="Calibri" pitchFamily="34" charset="0"/>
                <a:cs typeface="Calibri" pitchFamily="34" charset="0"/>
              </a:defRPr>
            </a:lvl1pPr>
            <a:lvl2pPr marL="568325" indent="-222250" algn="l" rtl="0" eaLnBrk="1" fontAlgn="base" hangingPunct="1">
              <a:spcBef>
                <a:spcPct val="0"/>
              </a:spcBef>
              <a:spcAft>
                <a:spcPts val="1200"/>
              </a:spcAft>
              <a:buClrTx/>
              <a:buSzPct val="100000"/>
              <a:buFont typeface="Arial" pitchFamily="34" charset="0"/>
              <a:buChar char="•"/>
              <a:defRPr sz="2000" b="1">
                <a:solidFill>
                  <a:schemeClr val="tx1"/>
                </a:solidFill>
                <a:latin typeface="Book Antiqua" pitchFamily="18" charset="0"/>
                <a:ea typeface="Calibri" pitchFamily="34" charset="0"/>
                <a:cs typeface="Calibri" pitchFamily="34" charset="0"/>
              </a:defRPr>
            </a:lvl2pPr>
            <a:lvl3pPr marL="739775" indent="-342900" algn="l" rtl="0" eaLnBrk="1" fontAlgn="base" hangingPunct="1">
              <a:lnSpc>
                <a:spcPct val="90000"/>
              </a:lnSpc>
              <a:spcBef>
                <a:spcPct val="25000"/>
              </a:spcBef>
              <a:spcAft>
                <a:spcPct val="0"/>
              </a:spcAft>
              <a:buClr>
                <a:schemeClr val="tx1"/>
              </a:buClr>
              <a:buNone/>
              <a:defRPr>
                <a:solidFill>
                  <a:schemeClr val="tx1"/>
                </a:solidFill>
                <a:latin typeface="+mn-lt"/>
                <a:ea typeface="Calibri" pitchFamily="34" charset="0"/>
                <a:cs typeface="Calibri" pitchFamily="34" charset="0"/>
              </a:defRPr>
            </a:lvl3pPr>
            <a:lvl4pPr marL="914400" indent="-346075" algn="l" rtl="0" eaLnBrk="1" fontAlgn="base" hangingPunct="1">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1" fontAlgn="base" hangingPunct="1">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6pPr>
            <a:lvl7pPr marL="22479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7pPr>
            <a:lvl8pPr marL="27051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8pPr>
            <a:lvl9pPr marL="31623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9pPr>
          </a:lstStyle>
          <a:p>
            <a:pPr>
              <a:spcAft>
                <a:spcPts val="600"/>
              </a:spcAft>
            </a:pPr>
            <a:r>
              <a:rPr lang="en-US" sz="1800" kern="0" dirty="0"/>
              <a:t>Measures found in national measure sets:</a:t>
            </a:r>
          </a:p>
          <a:p>
            <a:pPr lvl="1">
              <a:spcAft>
                <a:spcPts val="600"/>
              </a:spcAft>
            </a:pPr>
            <a:r>
              <a:rPr lang="en-US" sz="1800" b="0" kern="0" dirty="0"/>
              <a:t>CMS/AHIP Core Quality Measures Collaborative (CQMC) [ACO/PCMH]</a:t>
            </a:r>
          </a:p>
          <a:p>
            <a:pPr lvl="1">
              <a:spcAft>
                <a:spcPts val="600"/>
              </a:spcAft>
            </a:pPr>
            <a:r>
              <a:rPr lang="en-US" sz="1800" b="0" kern="0" dirty="0"/>
              <a:t>CMS Medicaid Child Core Set</a:t>
            </a:r>
          </a:p>
          <a:p>
            <a:pPr lvl="1">
              <a:spcAft>
                <a:spcPts val="600"/>
              </a:spcAft>
            </a:pPr>
            <a:r>
              <a:rPr lang="en-US" sz="1800" b="0" kern="0" dirty="0"/>
              <a:t>CMS Medicaid Adult Core Set</a:t>
            </a:r>
          </a:p>
          <a:p>
            <a:pPr lvl="1">
              <a:spcAft>
                <a:spcPts val="600"/>
              </a:spcAft>
            </a:pPr>
            <a:r>
              <a:rPr lang="en-US" sz="1800" b="0" kern="0" dirty="0"/>
              <a:t>CMS Medicare Part C &amp; D Star Ratings Measures</a:t>
            </a:r>
          </a:p>
          <a:p>
            <a:pPr lvl="1">
              <a:spcAft>
                <a:spcPts val="600"/>
              </a:spcAft>
            </a:pPr>
            <a:r>
              <a:rPr lang="en-US" sz="1800" b="0" kern="0" dirty="0"/>
              <a:t>CMS Merit-based Incentive Payment System (MIPS)</a:t>
            </a:r>
          </a:p>
          <a:p>
            <a:pPr lvl="1">
              <a:spcAft>
                <a:spcPts val="600"/>
              </a:spcAft>
            </a:pPr>
            <a:r>
              <a:rPr lang="en-US" sz="1800" b="0" kern="0" dirty="0"/>
              <a:t>NCQA Health Plan Ranking</a:t>
            </a:r>
          </a:p>
        </p:txBody>
      </p:sp>
    </p:spTree>
    <p:extLst>
      <p:ext uri="{BB962C8B-B14F-4D97-AF65-F5344CB8AC3E}">
        <p14:creationId xmlns:p14="http://schemas.microsoft.com/office/powerpoint/2010/main" val="87410465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Recap of 9-11-17 Meeting Decisions</a:t>
            </a:r>
          </a:p>
        </p:txBody>
      </p:sp>
      <p:sp>
        <p:nvSpPr>
          <p:cNvPr id="6" name="Content Placeholder 5"/>
          <p:cNvSpPr>
            <a:spLocks noGrp="1"/>
          </p:cNvSpPr>
          <p:nvPr>
            <p:ph sz="half" idx="1"/>
          </p:nvPr>
        </p:nvSpPr>
        <p:spPr>
          <a:xfrm>
            <a:off x="533400" y="1371600"/>
            <a:ext cx="8077200" cy="5105400"/>
          </a:xfrm>
        </p:spPr>
        <p:txBody>
          <a:bodyPr/>
          <a:lstStyle/>
          <a:p>
            <a:pPr marL="457200" indent="-457200">
              <a:buFont typeface="+mj-lt"/>
              <a:buAutoNum type="arabicPeriod"/>
            </a:pPr>
            <a:r>
              <a:rPr lang="en-US" dirty="0"/>
              <a:t>Tentatively endorse the six following preventive care measures:</a:t>
            </a:r>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sz="1400" dirty="0"/>
          </a:p>
          <a:p>
            <a:pPr marL="457200" indent="-457200">
              <a:buFont typeface="+mj-lt"/>
              <a:buAutoNum type="arabicPeriod"/>
            </a:pPr>
            <a:r>
              <a:rPr lang="en-US" dirty="0"/>
              <a:t>Tentatively endorse the following two pediatric behavioral health measures:</a:t>
            </a:r>
          </a:p>
          <a:p>
            <a:endParaRPr lang="en-US" sz="100" dirty="0"/>
          </a:p>
          <a:p>
            <a:endParaRPr lang="en-US" dirty="0"/>
          </a:p>
        </p:txBody>
      </p:sp>
      <p:sp>
        <p:nvSpPr>
          <p:cNvPr id="7" name="Content Placeholder 5"/>
          <p:cNvSpPr txBox="1">
            <a:spLocks/>
          </p:cNvSpPr>
          <p:nvPr/>
        </p:nvSpPr>
        <p:spPr bwMode="auto">
          <a:xfrm>
            <a:off x="1066800" y="1752600"/>
            <a:ext cx="7239000" cy="2667000"/>
          </a:xfrm>
          <a:prstGeom prst="rect">
            <a:avLst/>
          </a:prstGeom>
          <a:noFill/>
          <a:ln w="6350" cmpd="sng">
            <a:noFill/>
            <a:miter lim="800000"/>
            <a:headEnd/>
            <a:tailEnd/>
          </a:ln>
        </p:spPr>
        <p:txBody>
          <a:bodyPr vert="horz" wrap="square" lIns="45720" tIns="46038" rIns="45720" bIns="46038" numCol="2" spcCol="274320" anchor="t" anchorCtr="0" compatLnSpc="1">
            <a:prstTxWarp prst="textNoShape">
              <a:avLst/>
            </a:prstTxWarp>
          </a:bodyPr>
          <a:lstStyle>
            <a:lvl1pPr marL="381000" indent="-381000" algn="l" rtl="0" eaLnBrk="1" fontAlgn="base" hangingPunct="1">
              <a:spcBef>
                <a:spcPct val="0"/>
              </a:spcBef>
              <a:spcAft>
                <a:spcPts val="1200"/>
              </a:spcAft>
              <a:buClrTx/>
              <a:buSzPct val="100000"/>
              <a:buFont typeface="Wingdings" pitchFamily="2" charset="2"/>
              <a:buChar char="n"/>
              <a:defRPr sz="2000" b="1">
                <a:solidFill>
                  <a:schemeClr val="tx1"/>
                </a:solidFill>
                <a:latin typeface="Book Antiqua" pitchFamily="18" charset="0"/>
                <a:ea typeface="Calibri" pitchFamily="34" charset="0"/>
                <a:cs typeface="Calibri" pitchFamily="34" charset="0"/>
              </a:defRPr>
            </a:lvl1pPr>
            <a:lvl2pPr marL="568325" indent="-222250" algn="l" rtl="0" eaLnBrk="1" fontAlgn="base" hangingPunct="1">
              <a:spcBef>
                <a:spcPct val="0"/>
              </a:spcBef>
              <a:spcAft>
                <a:spcPts val="1200"/>
              </a:spcAft>
              <a:buClrTx/>
              <a:buSzPct val="100000"/>
              <a:buFont typeface="Arial" pitchFamily="34" charset="0"/>
              <a:buChar char="•"/>
              <a:defRPr sz="2000" b="1">
                <a:solidFill>
                  <a:schemeClr val="tx1"/>
                </a:solidFill>
                <a:latin typeface="Book Antiqua" pitchFamily="18" charset="0"/>
                <a:ea typeface="Calibri" pitchFamily="34" charset="0"/>
                <a:cs typeface="Calibri" pitchFamily="34" charset="0"/>
              </a:defRPr>
            </a:lvl2pPr>
            <a:lvl3pPr marL="739775" indent="-342900" algn="l" rtl="0" eaLnBrk="1" fontAlgn="base" hangingPunct="1">
              <a:lnSpc>
                <a:spcPct val="90000"/>
              </a:lnSpc>
              <a:spcBef>
                <a:spcPct val="25000"/>
              </a:spcBef>
              <a:spcAft>
                <a:spcPct val="0"/>
              </a:spcAft>
              <a:buClr>
                <a:schemeClr val="tx1"/>
              </a:buClr>
              <a:buNone/>
              <a:defRPr>
                <a:solidFill>
                  <a:schemeClr val="tx1"/>
                </a:solidFill>
                <a:latin typeface="+mn-lt"/>
                <a:ea typeface="Calibri" pitchFamily="34" charset="0"/>
                <a:cs typeface="Calibri" pitchFamily="34" charset="0"/>
              </a:defRPr>
            </a:lvl3pPr>
            <a:lvl4pPr marL="914400" indent="-346075" algn="l" rtl="0" eaLnBrk="1" fontAlgn="base" hangingPunct="1">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1" fontAlgn="base" hangingPunct="1">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6pPr>
            <a:lvl7pPr marL="22479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7pPr>
            <a:lvl8pPr marL="27051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8pPr>
            <a:lvl9pPr marL="31623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9pPr>
          </a:lstStyle>
          <a:p>
            <a:pPr marL="0" indent="0">
              <a:buNone/>
            </a:pPr>
            <a:r>
              <a:rPr lang="en-US" sz="1800" u="sng" kern="0" dirty="0"/>
              <a:t>Pediatric</a:t>
            </a:r>
          </a:p>
          <a:p>
            <a:pPr>
              <a:spcAft>
                <a:spcPts val="600"/>
              </a:spcAft>
            </a:pPr>
            <a:r>
              <a:rPr lang="en-US" sz="1800" b="0" kern="0" dirty="0"/>
              <a:t>Childhood Immunization Status</a:t>
            </a:r>
          </a:p>
          <a:p>
            <a:pPr>
              <a:spcAft>
                <a:spcPts val="600"/>
              </a:spcAft>
            </a:pPr>
            <a:r>
              <a:rPr lang="en-US" sz="1800" b="0" kern="0" dirty="0"/>
              <a:t>Immunizations for Adolescents </a:t>
            </a:r>
          </a:p>
          <a:p>
            <a:pPr marL="0" indent="0">
              <a:buNone/>
            </a:pPr>
            <a:r>
              <a:rPr lang="en-US" sz="1800" u="sng" kern="0" dirty="0"/>
              <a:t>Adult and Pediatric</a:t>
            </a:r>
          </a:p>
          <a:p>
            <a:pPr>
              <a:spcAft>
                <a:spcPts val="600"/>
              </a:spcAft>
            </a:pPr>
            <a:r>
              <a:rPr lang="en-US" sz="1800" b="0" kern="0" dirty="0"/>
              <a:t>Influenza Immunization</a:t>
            </a:r>
          </a:p>
          <a:p>
            <a:pPr marL="0" indent="0">
              <a:buNone/>
            </a:pPr>
            <a:endParaRPr lang="en-US" sz="1800" b="0" kern="0" dirty="0"/>
          </a:p>
          <a:p>
            <a:pPr marL="0" indent="0">
              <a:buNone/>
            </a:pPr>
            <a:r>
              <a:rPr lang="en-US" sz="1800" u="sng" kern="0" dirty="0"/>
              <a:t>Adult</a:t>
            </a:r>
          </a:p>
          <a:p>
            <a:pPr>
              <a:spcAft>
                <a:spcPts val="600"/>
              </a:spcAft>
            </a:pPr>
            <a:r>
              <a:rPr lang="en-US" sz="1800" b="0" kern="0" dirty="0"/>
              <a:t>Colorectal Cancer Screening</a:t>
            </a:r>
          </a:p>
          <a:p>
            <a:pPr>
              <a:spcAft>
                <a:spcPts val="600"/>
              </a:spcAft>
            </a:pPr>
            <a:r>
              <a:rPr lang="en-US" sz="1800" b="0" kern="0" dirty="0"/>
              <a:t>Cervical Cancer Screening</a:t>
            </a:r>
          </a:p>
          <a:p>
            <a:pPr>
              <a:spcAft>
                <a:spcPts val="600"/>
              </a:spcAft>
            </a:pPr>
            <a:r>
              <a:rPr lang="en-US" sz="1800" b="0" kern="0" dirty="0"/>
              <a:t>Breast Cancer Screening</a:t>
            </a:r>
          </a:p>
          <a:p>
            <a:endParaRPr lang="en-US" sz="1800" b="0" kern="0" dirty="0"/>
          </a:p>
          <a:p>
            <a:endParaRPr lang="en-US" kern="0" dirty="0"/>
          </a:p>
          <a:p>
            <a:endParaRPr lang="en-US" kern="0" dirty="0"/>
          </a:p>
        </p:txBody>
      </p:sp>
      <p:sp>
        <p:nvSpPr>
          <p:cNvPr id="8" name="Content Placeholder 5"/>
          <p:cNvSpPr txBox="1">
            <a:spLocks/>
          </p:cNvSpPr>
          <p:nvPr/>
        </p:nvSpPr>
        <p:spPr bwMode="auto">
          <a:xfrm>
            <a:off x="1066800" y="5181600"/>
            <a:ext cx="7239000" cy="1295400"/>
          </a:xfrm>
          <a:prstGeom prst="rect">
            <a:avLst/>
          </a:prstGeom>
          <a:noFill/>
          <a:ln w="6350" cmpd="sng">
            <a:noFill/>
            <a:miter lim="800000"/>
            <a:headEnd/>
            <a:tailEnd/>
          </a:ln>
        </p:spPr>
        <p:txBody>
          <a:bodyPr vert="horz" wrap="square" lIns="45720" tIns="46038" rIns="45720" bIns="46038" numCol="2" spcCol="274320" anchor="t" anchorCtr="0" compatLnSpc="1">
            <a:prstTxWarp prst="textNoShape">
              <a:avLst/>
            </a:prstTxWarp>
          </a:bodyPr>
          <a:lstStyle>
            <a:lvl1pPr marL="381000" indent="-381000" algn="l" rtl="0" eaLnBrk="1" fontAlgn="base" hangingPunct="1">
              <a:spcBef>
                <a:spcPct val="0"/>
              </a:spcBef>
              <a:spcAft>
                <a:spcPts val="1200"/>
              </a:spcAft>
              <a:buClrTx/>
              <a:buSzPct val="100000"/>
              <a:buFont typeface="Wingdings" pitchFamily="2" charset="2"/>
              <a:buChar char="n"/>
              <a:defRPr sz="2000" b="1">
                <a:solidFill>
                  <a:schemeClr val="tx1"/>
                </a:solidFill>
                <a:latin typeface="Book Antiqua" pitchFamily="18" charset="0"/>
                <a:ea typeface="Calibri" pitchFamily="34" charset="0"/>
                <a:cs typeface="Calibri" pitchFamily="34" charset="0"/>
              </a:defRPr>
            </a:lvl1pPr>
            <a:lvl2pPr marL="568325" indent="-222250" algn="l" rtl="0" eaLnBrk="1" fontAlgn="base" hangingPunct="1">
              <a:spcBef>
                <a:spcPct val="0"/>
              </a:spcBef>
              <a:spcAft>
                <a:spcPts val="1200"/>
              </a:spcAft>
              <a:buClrTx/>
              <a:buSzPct val="100000"/>
              <a:buFont typeface="Arial" pitchFamily="34" charset="0"/>
              <a:buChar char="•"/>
              <a:defRPr sz="2000" b="1">
                <a:solidFill>
                  <a:schemeClr val="tx1"/>
                </a:solidFill>
                <a:latin typeface="Book Antiqua" pitchFamily="18" charset="0"/>
                <a:ea typeface="Calibri" pitchFamily="34" charset="0"/>
                <a:cs typeface="Calibri" pitchFamily="34" charset="0"/>
              </a:defRPr>
            </a:lvl2pPr>
            <a:lvl3pPr marL="739775" indent="-342900" algn="l" rtl="0" eaLnBrk="1" fontAlgn="base" hangingPunct="1">
              <a:lnSpc>
                <a:spcPct val="90000"/>
              </a:lnSpc>
              <a:spcBef>
                <a:spcPct val="25000"/>
              </a:spcBef>
              <a:spcAft>
                <a:spcPct val="0"/>
              </a:spcAft>
              <a:buClr>
                <a:schemeClr val="tx1"/>
              </a:buClr>
              <a:buNone/>
              <a:defRPr>
                <a:solidFill>
                  <a:schemeClr val="tx1"/>
                </a:solidFill>
                <a:latin typeface="+mn-lt"/>
                <a:ea typeface="Calibri" pitchFamily="34" charset="0"/>
                <a:cs typeface="Calibri" pitchFamily="34" charset="0"/>
              </a:defRPr>
            </a:lvl3pPr>
            <a:lvl4pPr marL="914400" indent="-346075" algn="l" rtl="0" eaLnBrk="1" fontAlgn="base" hangingPunct="1">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1" fontAlgn="base" hangingPunct="1">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6pPr>
            <a:lvl7pPr marL="22479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7pPr>
            <a:lvl8pPr marL="27051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8pPr>
            <a:lvl9pPr marL="31623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9pPr>
          </a:lstStyle>
          <a:p>
            <a:pPr>
              <a:spcAft>
                <a:spcPts val="600"/>
              </a:spcAft>
            </a:pPr>
            <a:r>
              <a:rPr lang="en-US" sz="1800" b="0" kern="0" dirty="0"/>
              <a:t>Child and Adolescent Major Depressive Disorder: Suicide Risk Assessment</a:t>
            </a:r>
          </a:p>
          <a:p>
            <a:pPr>
              <a:spcAft>
                <a:spcPts val="600"/>
              </a:spcAft>
            </a:pPr>
            <a:endParaRPr lang="en-US" sz="1800" b="0" kern="0" dirty="0"/>
          </a:p>
          <a:p>
            <a:pPr>
              <a:spcAft>
                <a:spcPts val="600"/>
              </a:spcAft>
            </a:pPr>
            <a:endParaRPr lang="en-US" sz="1800" b="0" kern="0" dirty="0"/>
          </a:p>
          <a:p>
            <a:pPr>
              <a:spcAft>
                <a:spcPts val="600"/>
              </a:spcAft>
            </a:pPr>
            <a:r>
              <a:rPr lang="en-US" sz="1800" b="0" kern="0" dirty="0"/>
              <a:t>Follow-Up Care for Children Prescribed ADHD Medication – Continuation &amp; Maintenance Phase</a:t>
            </a:r>
          </a:p>
          <a:p>
            <a:endParaRPr lang="en-US" sz="1800" kern="0" dirty="0"/>
          </a:p>
        </p:txBody>
      </p:sp>
    </p:spTree>
    <p:extLst>
      <p:ext uri="{BB962C8B-B14F-4D97-AF65-F5344CB8AC3E}">
        <p14:creationId xmlns:p14="http://schemas.microsoft.com/office/powerpoint/2010/main" val="35624574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1000"/>
                                        <p:tgtEl>
                                          <p:spTgt spid="7">
                                            <p:txEl>
                                              <p:pRg st="0" end="0"/>
                                            </p:txEl>
                                          </p:spTgt>
                                        </p:tgtEl>
                                      </p:cBhvr>
                                    </p:animEffect>
                                    <p:anim calcmode="lin" valueType="num">
                                      <p:cBhvr>
                                        <p:cTn id="12"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animEffect transition="in" filter="fade">
                                      <p:cBhvr>
                                        <p:cTn id="16" dur="1000"/>
                                        <p:tgtEl>
                                          <p:spTgt spid="7">
                                            <p:txEl>
                                              <p:pRg st="1" end="1"/>
                                            </p:txEl>
                                          </p:spTgt>
                                        </p:tgtEl>
                                      </p:cBhvr>
                                    </p:animEffect>
                                    <p:anim calcmode="lin" valueType="num">
                                      <p:cBhvr>
                                        <p:cTn id="17"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7">
                                            <p:txEl>
                                              <p:pRg st="1" end="1"/>
                                            </p:txEl>
                                          </p:spTgt>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000"/>
                                        <p:tgtEl>
                                          <p:spTgt spid="7">
                                            <p:txEl>
                                              <p:pRg st="2" end="2"/>
                                            </p:txEl>
                                          </p:spTgt>
                                        </p:tgtEl>
                                      </p:cBhvr>
                                    </p:animEffect>
                                    <p:anim calcmode="lin" valueType="num">
                                      <p:cBhvr>
                                        <p:cTn id="2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7">
                                            <p:txEl>
                                              <p:pRg st="3" end="3"/>
                                            </p:txEl>
                                          </p:spTgt>
                                        </p:tgtEl>
                                        <p:attrNameLst>
                                          <p:attrName>style.visibility</p:attrName>
                                        </p:attrNameLst>
                                      </p:cBhvr>
                                      <p:to>
                                        <p:strVal val="visible"/>
                                      </p:to>
                                    </p:set>
                                    <p:animEffect transition="in" filter="fade">
                                      <p:cBhvr>
                                        <p:cTn id="26" dur="1000"/>
                                        <p:tgtEl>
                                          <p:spTgt spid="7">
                                            <p:txEl>
                                              <p:pRg st="3" end="3"/>
                                            </p:txEl>
                                          </p:spTgt>
                                        </p:tgtEl>
                                      </p:cBhvr>
                                    </p:animEffect>
                                    <p:anim calcmode="lin" valueType="num">
                                      <p:cBhvr>
                                        <p:cTn id="27"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7">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Effect transition="in" filter="fade">
                                      <p:cBhvr>
                                        <p:cTn id="31" dur="1000"/>
                                        <p:tgtEl>
                                          <p:spTgt spid="7">
                                            <p:txEl>
                                              <p:pRg st="4" end="4"/>
                                            </p:txEl>
                                          </p:spTgt>
                                        </p:tgtEl>
                                      </p:cBhvr>
                                    </p:animEffect>
                                    <p:anim calcmode="lin" valueType="num">
                                      <p:cBhvr>
                                        <p:cTn id="32"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7">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7">
                                            <p:txEl>
                                              <p:pRg st="6" end="6"/>
                                            </p:txEl>
                                          </p:spTgt>
                                        </p:tgtEl>
                                        <p:attrNameLst>
                                          <p:attrName>style.visibility</p:attrName>
                                        </p:attrNameLst>
                                      </p:cBhvr>
                                      <p:to>
                                        <p:strVal val="visible"/>
                                      </p:to>
                                    </p:set>
                                    <p:animEffect transition="in" filter="fade">
                                      <p:cBhvr>
                                        <p:cTn id="36" dur="1000"/>
                                        <p:tgtEl>
                                          <p:spTgt spid="7">
                                            <p:txEl>
                                              <p:pRg st="6" end="6"/>
                                            </p:txEl>
                                          </p:spTgt>
                                        </p:tgtEl>
                                      </p:cBhvr>
                                    </p:animEffect>
                                    <p:anim calcmode="lin" valueType="num">
                                      <p:cBhvr>
                                        <p:cTn id="37"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7">
                                            <p:txEl>
                                              <p:pRg st="6" end="6"/>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7">
                                            <p:txEl>
                                              <p:pRg st="7" end="7"/>
                                            </p:txEl>
                                          </p:spTgt>
                                        </p:tgtEl>
                                        <p:attrNameLst>
                                          <p:attrName>style.visibility</p:attrName>
                                        </p:attrNameLst>
                                      </p:cBhvr>
                                      <p:to>
                                        <p:strVal val="visible"/>
                                      </p:to>
                                    </p:set>
                                    <p:animEffect transition="in" filter="fade">
                                      <p:cBhvr>
                                        <p:cTn id="41" dur="1000"/>
                                        <p:tgtEl>
                                          <p:spTgt spid="7">
                                            <p:txEl>
                                              <p:pRg st="7" end="7"/>
                                            </p:txEl>
                                          </p:spTgt>
                                        </p:tgtEl>
                                      </p:cBhvr>
                                    </p:animEffect>
                                    <p:anim calcmode="lin" valueType="num">
                                      <p:cBhvr>
                                        <p:cTn id="42" dur="1000" fill="hold"/>
                                        <p:tgtEl>
                                          <p:spTgt spid="7">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7">
                                            <p:txEl>
                                              <p:pRg st="7" end="7"/>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7">
                                            <p:txEl>
                                              <p:pRg st="8" end="8"/>
                                            </p:txEl>
                                          </p:spTgt>
                                        </p:tgtEl>
                                        <p:attrNameLst>
                                          <p:attrName>style.visibility</p:attrName>
                                        </p:attrNameLst>
                                      </p:cBhvr>
                                      <p:to>
                                        <p:strVal val="visible"/>
                                      </p:to>
                                    </p:set>
                                    <p:animEffect transition="in" filter="fade">
                                      <p:cBhvr>
                                        <p:cTn id="46" dur="1000"/>
                                        <p:tgtEl>
                                          <p:spTgt spid="7">
                                            <p:txEl>
                                              <p:pRg st="8" end="8"/>
                                            </p:txEl>
                                          </p:spTgt>
                                        </p:tgtEl>
                                      </p:cBhvr>
                                    </p:animEffect>
                                    <p:anim calcmode="lin" valueType="num">
                                      <p:cBhvr>
                                        <p:cTn id="47" dur="1000" fill="hold"/>
                                        <p:tgtEl>
                                          <p:spTgt spid="7">
                                            <p:txEl>
                                              <p:pRg st="8" end="8"/>
                                            </p:txEl>
                                          </p:spTgt>
                                        </p:tgtEl>
                                        <p:attrNameLst>
                                          <p:attrName>ppt_x</p:attrName>
                                        </p:attrNameLst>
                                      </p:cBhvr>
                                      <p:tavLst>
                                        <p:tav tm="0">
                                          <p:val>
                                            <p:strVal val="#ppt_x"/>
                                          </p:val>
                                        </p:tav>
                                        <p:tav tm="100000">
                                          <p:val>
                                            <p:strVal val="#ppt_x"/>
                                          </p:val>
                                        </p:tav>
                                      </p:tavLst>
                                    </p:anim>
                                    <p:anim calcmode="lin" valueType="num">
                                      <p:cBhvr>
                                        <p:cTn id="48" dur="1000" fill="hold"/>
                                        <p:tgtEl>
                                          <p:spTgt spid="7">
                                            <p:txEl>
                                              <p:pRg st="8" end="8"/>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7">
                                            <p:txEl>
                                              <p:pRg st="9" end="9"/>
                                            </p:txEl>
                                          </p:spTgt>
                                        </p:tgtEl>
                                        <p:attrNameLst>
                                          <p:attrName>style.visibility</p:attrName>
                                        </p:attrNameLst>
                                      </p:cBhvr>
                                      <p:to>
                                        <p:strVal val="visible"/>
                                      </p:to>
                                    </p:set>
                                    <p:animEffect transition="in" filter="fade">
                                      <p:cBhvr>
                                        <p:cTn id="51" dur="1000"/>
                                        <p:tgtEl>
                                          <p:spTgt spid="7">
                                            <p:txEl>
                                              <p:pRg st="9" end="9"/>
                                            </p:txEl>
                                          </p:spTgt>
                                        </p:tgtEl>
                                      </p:cBhvr>
                                    </p:animEffect>
                                    <p:anim calcmode="lin" valueType="num">
                                      <p:cBhvr>
                                        <p:cTn id="52" dur="1000" fill="hold"/>
                                        <p:tgtEl>
                                          <p:spTgt spid="7">
                                            <p:txEl>
                                              <p:pRg st="9" end="9"/>
                                            </p:txEl>
                                          </p:spTgt>
                                        </p:tgtEl>
                                        <p:attrNameLst>
                                          <p:attrName>ppt_x</p:attrName>
                                        </p:attrNameLst>
                                      </p:cBhvr>
                                      <p:tavLst>
                                        <p:tav tm="0">
                                          <p:val>
                                            <p:strVal val="#ppt_x"/>
                                          </p:val>
                                        </p:tav>
                                        <p:tav tm="100000">
                                          <p:val>
                                            <p:strVal val="#ppt_x"/>
                                          </p:val>
                                        </p:tav>
                                      </p:tavLst>
                                    </p:anim>
                                    <p:anim calcmode="lin" valueType="num">
                                      <p:cBhvr>
                                        <p:cTn id="53" dur="1000" fill="hold"/>
                                        <p:tgtEl>
                                          <p:spTgt spid="7">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8">
                                            <p:txEl>
                                              <p:pRg st="0" end="0"/>
                                            </p:txEl>
                                          </p:spTgt>
                                        </p:tgtEl>
                                        <p:attrNameLst>
                                          <p:attrName>style.visibility</p:attrName>
                                        </p:attrNameLst>
                                      </p:cBhvr>
                                      <p:to>
                                        <p:strVal val="visible"/>
                                      </p:to>
                                    </p:set>
                                    <p:animEffect transition="in" filter="fade">
                                      <p:cBhvr>
                                        <p:cTn id="62" dur="1000"/>
                                        <p:tgtEl>
                                          <p:spTgt spid="8">
                                            <p:txEl>
                                              <p:pRg st="0" end="0"/>
                                            </p:txEl>
                                          </p:spTgt>
                                        </p:tgtEl>
                                      </p:cBhvr>
                                    </p:animEffect>
                                    <p:anim calcmode="lin" valueType="num">
                                      <p:cBhvr>
                                        <p:cTn id="63"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8">
                                            <p:txEl>
                                              <p:pRg st="0" end="0"/>
                                            </p:txEl>
                                          </p:spTgt>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8">
                                            <p:txEl>
                                              <p:pRg st="3" end="3"/>
                                            </p:txEl>
                                          </p:spTgt>
                                        </p:tgtEl>
                                        <p:attrNameLst>
                                          <p:attrName>style.visibility</p:attrName>
                                        </p:attrNameLst>
                                      </p:cBhvr>
                                      <p:to>
                                        <p:strVal val="visible"/>
                                      </p:to>
                                    </p:set>
                                    <p:animEffect transition="in" filter="fade">
                                      <p:cBhvr>
                                        <p:cTn id="67" dur="1000"/>
                                        <p:tgtEl>
                                          <p:spTgt spid="8">
                                            <p:txEl>
                                              <p:pRg st="3" end="3"/>
                                            </p:txEl>
                                          </p:spTgt>
                                        </p:tgtEl>
                                      </p:cBhvr>
                                    </p:animEffect>
                                    <p:anim calcmode="lin" valueType="num">
                                      <p:cBhvr>
                                        <p:cTn id="68"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Recap of 9-11-17 Meeting Decisions (Cont’d)</a:t>
            </a:r>
          </a:p>
        </p:txBody>
      </p:sp>
      <p:sp>
        <p:nvSpPr>
          <p:cNvPr id="6" name="Content Placeholder 5"/>
          <p:cNvSpPr>
            <a:spLocks noGrp="1"/>
          </p:cNvSpPr>
          <p:nvPr>
            <p:ph sz="half" idx="1"/>
          </p:nvPr>
        </p:nvSpPr>
        <p:spPr>
          <a:xfrm>
            <a:off x="457200" y="1039564"/>
            <a:ext cx="8077200" cy="5414665"/>
          </a:xfrm>
        </p:spPr>
        <p:txBody>
          <a:bodyPr/>
          <a:lstStyle/>
          <a:p>
            <a:pPr marL="457200" indent="-457200">
              <a:buFont typeface="+mj-lt"/>
              <a:buAutoNum type="arabicPeriod" startAt="3"/>
            </a:pPr>
            <a:r>
              <a:rPr lang="en-US" dirty="0"/>
              <a:t>Tentatively endorse the following as a “developmental measure” to allow for more opportunity to determine the feasibility of implementation:</a:t>
            </a:r>
          </a:p>
          <a:p>
            <a:pPr lvl="1"/>
            <a:r>
              <a:rPr lang="en-US" sz="1800" b="0" dirty="0"/>
              <a:t>Institute for Clinical Systems Improvement (ICSI) “3a” obesity measure: 5% reduction in weight</a:t>
            </a:r>
            <a:endParaRPr lang="en-US" sz="1800" dirty="0"/>
          </a:p>
          <a:p>
            <a:pPr marL="457200" indent="-457200">
              <a:buFont typeface="+mj-lt"/>
              <a:buAutoNum type="arabicPeriod" startAt="4"/>
            </a:pPr>
            <a:r>
              <a:rPr lang="en-US" dirty="0"/>
              <a:t>Research the availability of performance data for this measure and the clinical advisability of a 5% weight reduction. </a:t>
            </a:r>
          </a:p>
          <a:p>
            <a:pPr lvl="1">
              <a:spcAft>
                <a:spcPts val="600"/>
              </a:spcAft>
            </a:pPr>
            <a:r>
              <a:rPr lang="en-US" sz="1800" b="0" dirty="0"/>
              <a:t>Neither Bailit Health nor ICSI could identify anyone using the measure.</a:t>
            </a:r>
          </a:p>
          <a:p>
            <a:pPr lvl="1">
              <a:spcAft>
                <a:spcPts val="600"/>
              </a:spcAft>
            </a:pPr>
            <a:r>
              <a:rPr lang="en-US" sz="1800" b="0" dirty="0"/>
              <a:t>The American Association of Clinical Endocrinologists and American College of Endocrinology have recommended anywhere from a 5% to a 15% (or more) weight-loss goal for individuals with a BMI </a:t>
            </a:r>
            <a:r>
              <a:rPr lang="en-US" sz="1800" b="0" u="sng" dirty="0"/>
              <a:t>&gt;</a:t>
            </a:r>
            <a:r>
              <a:rPr lang="en-US" sz="1800" b="0" dirty="0"/>
              <a:t> 25 and a “detectable weight-related complication” (e.g., prediabetes, hypertension, etc.).</a:t>
            </a:r>
            <a:r>
              <a:rPr lang="en-US" sz="1800" b="0" baseline="30000" dirty="0"/>
              <a:t>1</a:t>
            </a:r>
          </a:p>
          <a:p>
            <a:pPr lvl="1"/>
            <a:r>
              <a:rPr lang="en-US" sz="1800" b="0" dirty="0"/>
              <a:t>A 2016 NIH study found that a 5% weight loss in obese individuals was significant enough to produce desirable health outcomes.</a:t>
            </a:r>
            <a:r>
              <a:rPr lang="en-US" sz="1800" b="0" baseline="30000" dirty="0"/>
              <a:t>2</a:t>
            </a:r>
          </a:p>
        </p:txBody>
      </p:sp>
      <p:sp>
        <p:nvSpPr>
          <p:cNvPr id="4" name="TextBox 3"/>
          <p:cNvSpPr txBox="1"/>
          <p:nvPr/>
        </p:nvSpPr>
        <p:spPr>
          <a:xfrm>
            <a:off x="914400" y="6023342"/>
            <a:ext cx="8403590" cy="430887"/>
          </a:xfrm>
          <a:prstGeom prst="rect">
            <a:avLst/>
          </a:prstGeom>
          <a:noFill/>
        </p:spPr>
        <p:txBody>
          <a:bodyPr wrap="square" rtlCol="0">
            <a:spAutoFit/>
          </a:bodyPr>
          <a:lstStyle/>
          <a:p>
            <a:r>
              <a:rPr lang="en-US" sz="1100" baseline="30000" dirty="0">
                <a:latin typeface="Book Antiqua" panose="02040602050305030304" pitchFamily="18" charset="0"/>
              </a:rPr>
              <a:t>1</a:t>
            </a:r>
            <a:r>
              <a:rPr lang="en-US" sz="1100" u="sng" baseline="30000" dirty="0">
                <a:solidFill>
                  <a:srgbClr val="003399"/>
                </a:solidFill>
                <a:latin typeface="Book Antiqua" panose="02040602050305030304" pitchFamily="18" charset="0"/>
              </a:rPr>
              <a:t> </a:t>
            </a:r>
            <a:r>
              <a:rPr lang="en-US" sz="1100" u="sng" dirty="0">
                <a:solidFill>
                  <a:srgbClr val="003399"/>
                </a:solidFill>
                <a:latin typeface="Book Antiqua" panose="02040602050305030304" pitchFamily="18" charset="0"/>
              </a:rPr>
              <a:t>www.aace.com/files/guidelines/ObesityExecutiveSummary.pdf</a:t>
            </a:r>
          </a:p>
          <a:p>
            <a:r>
              <a:rPr lang="en-US" sz="1100" baseline="30000" dirty="0">
                <a:latin typeface="Book Antiqua" panose="02040602050305030304" pitchFamily="18" charset="0"/>
              </a:rPr>
              <a:t>2</a:t>
            </a:r>
            <a:r>
              <a:rPr lang="en-US" sz="1100" u="sng" baseline="30000" dirty="0">
                <a:solidFill>
                  <a:srgbClr val="003399"/>
                </a:solidFill>
                <a:latin typeface="Book Antiqua" panose="02040602050305030304" pitchFamily="18" charset="0"/>
              </a:rPr>
              <a:t> </a:t>
            </a:r>
            <a:r>
              <a:rPr lang="en-US" sz="1100" u="sng" dirty="0">
                <a:solidFill>
                  <a:srgbClr val="003399"/>
                </a:solidFill>
                <a:latin typeface="Book Antiqua" panose="02040602050305030304" pitchFamily="18" charset="0"/>
              </a:rPr>
              <a:t>www.nih.gov/news-events/nih-research-matters/benefits-moderate-weight-loss-people-obesity</a:t>
            </a:r>
            <a:endParaRPr lang="en-US" sz="1100" u="sng" dirty="0">
              <a:latin typeface="Book Antiqua" panose="02040602050305030304" pitchFamily="18" charset="0"/>
            </a:endParaRPr>
          </a:p>
        </p:txBody>
      </p:sp>
    </p:spTree>
    <p:extLst>
      <p:ext uri="{BB962C8B-B14F-4D97-AF65-F5344CB8AC3E}">
        <p14:creationId xmlns:p14="http://schemas.microsoft.com/office/powerpoint/2010/main" val="8188651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Recap of 9-11-17 Meeting Decisions (Cont’d)</a:t>
            </a:r>
          </a:p>
        </p:txBody>
      </p:sp>
      <p:sp>
        <p:nvSpPr>
          <p:cNvPr id="4" name="Content Placeholder 3"/>
          <p:cNvSpPr>
            <a:spLocks noGrp="1"/>
          </p:cNvSpPr>
          <p:nvPr>
            <p:ph sz="half" idx="1"/>
          </p:nvPr>
        </p:nvSpPr>
        <p:spPr>
          <a:xfrm>
            <a:off x="529590" y="1447800"/>
            <a:ext cx="8077200" cy="4556234"/>
          </a:xfrm>
        </p:spPr>
        <p:txBody>
          <a:bodyPr/>
          <a:lstStyle/>
          <a:p>
            <a:r>
              <a:rPr lang="en-US" b="0" dirty="0"/>
              <a:t>In addition, Bailit Health identified several additional potential obesity-related measures from the Healthy People 2020 objectives.</a:t>
            </a:r>
          </a:p>
          <a:p>
            <a:pPr lvl="1"/>
            <a:r>
              <a:rPr lang="en-US" b="0" dirty="0"/>
              <a:t>proportion of adults who are at a healthy weight</a:t>
            </a:r>
          </a:p>
          <a:p>
            <a:pPr lvl="1"/>
            <a:r>
              <a:rPr lang="en-US" b="0" dirty="0"/>
              <a:t>proportion of adults who are obese</a:t>
            </a:r>
          </a:p>
          <a:p>
            <a:pPr lvl="1"/>
            <a:r>
              <a:rPr lang="en-US" b="0" dirty="0"/>
              <a:t>proportion of children and adolescents who are considered obese</a:t>
            </a:r>
          </a:p>
          <a:p>
            <a:pPr lvl="1"/>
            <a:r>
              <a:rPr lang="en-US" b="0" dirty="0"/>
              <a:t>inappropriate weight gain in youth and adults (developmental)</a:t>
            </a:r>
          </a:p>
        </p:txBody>
      </p:sp>
      <p:sp>
        <p:nvSpPr>
          <p:cNvPr id="5" name="TextBox 4"/>
          <p:cNvSpPr txBox="1"/>
          <p:nvPr/>
        </p:nvSpPr>
        <p:spPr>
          <a:xfrm>
            <a:off x="529590" y="5181600"/>
            <a:ext cx="8077200" cy="276999"/>
          </a:xfrm>
          <a:prstGeom prst="rect">
            <a:avLst/>
          </a:prstGeom>
          <a:noFill/>
        </p:spPr>
        <p:txBody>
          <a:bodyPr wrap="square" rtlCol="0">
            <a:spAutoFit/>
          </a:bodyPr>
          <a:lstStyle/>
          <a:p>
            <a:r>
              <a:rPr lang="en-US" sz="1200" b="1" dirty="0">
                <a:latin typeface="Book Antiqua" panose="02040602050305030304" pitchFamily="18" charset="0"/>
              </a:rPr>
              <a:t>Source</a:t>
            </a:r>
            <a:r>
              <a:rPr lang="en-US" sz="1200" dirty="0">
                <a:latin typeface="Book Antiqua" panose="02040602050305030304" pitchFamily="18" charset="0"/>
              </a:rPr>
              <a:t>: </a:t>
            </a:r>
            <a:r>
              <a:rPr lang="en-US" sz="1200" u="sng" dirty="0">
                <a:solidFill>
                  <a:srgbClr val="003399"/>
                </a:solidFill>
                <a:latin typeface="Book Antiqua" panose="02040602050305030304" pitchFamily="18" charset="0"/>
              </a:rPr>
              <a:t>www.healthypeople.gov/2020/topics-objectives/topic/nutrition-and-weight-status/objectives</a:t>
            </a:r>
            <a:endParaRPr lang="en-US" sz="1200" u="sng" dirty="0">
              <a:latin typeface="Book Antiqua" panose="02040602050305030304" pitchFamily="18" charset="0"/>
            </a:endParaRPr>
          </a:p>
        </p:txBody>
      </p:sp>
    </p:spTree>
    <p:extLst>
      <p:ext uri="{BB962C8B-B14F-4D97-AF65-F5344CB8AC3E}">
        <p14:creationId xmlns:p14="http://schemas.microsoft.com/office/powerpoint/2010/main" val="388516407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Recap of 9-11-17 Meeting Decisions (Cont’d)</a:t>
            </a:r>
          </a:p>
        </p:txBody>
      </p:sp>
      <p:sp>
        <p:nvSpPr>
          <p:cNvPr id="6" name="Content Placeholder 5"/>
          <p:cNvSpPr>
            <a:spLocks noGrp="1"/>
          </p:cNvSpPr>
          <p:nvPr>
            <p:ph sz="half" idx="1"/>
          </p:nvPr>
        </p:nvSpPr>
        <p:spPr/>
        <p:txBody>
          <a:bodyPr/>
          <a:lstStyle/>
          <a:p>
            <a:pPr marL="457200" indent="-457200">
              <a:buFont typeface="+mj-lt"/>
              <a:buAutoNum type="arabicPeriod" startAt="5"/>
            </a:pPr>
            <a:r>
              <a:rPr lang="en-US" dirty="0"/>
              <a:t>Do not endorse “Oral Evaluation, Dental Services,” but consider alternate oral health measures specific to the primary care office setting.</a:t>
            </a:r>
          </a:p>
          <a:p>
            <a:pPr lvl="1"/>
            <a:endParaRPr lang="en-US" sz="1000" b="0" dirty="0"/>
          </a:p>
          <a:p>
            <a:pPr lvl="1"/>
            <a:endParaRPr lang="en-US" sz="1000" b="0" dirty="0"/>
          </a:p>
          <a:p>
            <a:pPr lvl="1"/>
            <a:endParaRPr lang="en-US" sz="1000" b="0" dirty="0"/>
          </a:p>
          <a:p>
            <a:pPr lvl="1"/>
            <a:endParaRPr lang="en-US" sz="1000" b="0" dirty="0"/>
          </a:p>
          <a:p>
            <a:pPr lvl="1"/>
            <a:endParaRPr lang="en-US" sz="1000" b="0" dirty="0"/>
          </a:p>
          <a:p>
            <a:endParaRPr lang="en-US" dirty="0"/>
          </a:p>
        </p:txBody>
      </p:sp>
      <p:graphicFrame>
        <p:nvGraphicFramePr>
          <p:cNvPr id="7" name="Content Placeholder 4"/>
          <p:cNvGraphicFramePr>
            <a:graphicFrameLocks/>
          </p:cNvGraphicFramePr>
          <p:nvPr>
            <p:extLst>
              <p:ext uri="{D42A27DB-BD31-4B8C-83A1-F6EECF244321}">
                <p14:modId xmlns:p14="http://schemas.microsoft.com/office/powerpoint/2010/main" val="2775149414"/>
              </p:ext>
            </p:extLst>
          </p:nvPr>
        </p:nvGraphicFramePr>
        <p:xfrm>
          <a:off x="340378" y="2516505"/>
          <a:ext cx="8463244" cy="1064895"/>
        </p:xfrm>
        <a:graphic>
          <a:graphicData uri="http://schemas.openxmlformats.org/drawingml/2006/table">
            <a:tbl>
              <a:tblPr/>
              <a:tblGrid>
                <a:gridCol w="914400">
                  <a:extLst>
                    <a:ext uri="{9D8B030D-6E8A-4147-A177-3AD203B41FA5}">
                      <a16:colId xmlns:a16="http://schemas.microsoft.com/office/drawing/2014/main" val="20000"/>
                    </a:ext>
                  </a:extLst>
                </a:gridCol>
                <a:gridCol w="3200400">
                  <a:extLst>
                    <a:ext uri="{9D8B030D-6E8A-4147-A177-3AD203B41FA5}">
                      <a16:colId xmlns:a16="http://schemas.microsoft.com/office/drawing/2014/main" val="20001"/>
                    </a:ext>
                  </a:extLst>
                </a:gridCol>
                <a:gridCol w="1527048">
                  <a:extLst>
                    <a:ext uri="{9D8B030D-6E8A-4147-A177-3AD203B41FA5}">
                      <a16:colId xmlns:a16="http://schemas.microsoft.com/office/drawing/2014/main" val="20002"/>
                    </a:ext>
                  </a:extLst>
                </a:gridCol>
                <a:gridCol w="1911096">
                  <a:extLst>
                    <a:ext uri="{9D8B030D-6E8A-4147-A177-3AD203B41FA5}">
                      <a16:colId xmlns:a16="http://schemas.microsoft.com/office/drawing/2014/main" val="20003"/>
                    </a:ext>
                  </a:extLst>
                </a:gridCol>
                <a:gridCol w="910300">
                  <a:extLst>
                    <a:ext uri="{9D8B030D-6E8A-4147-A177-3AD203B41FA5}">
                      <a16:colId xmlns:a16="http://schemas.microsoft.com/office/drawing/2014/main" val="20004"/>
                    </a:ext>
                  </a:extLst>
                </a:gridCol>
              </a:tblGrid>
              <a:tr h="323850">
                <a:tc>
                  <a:txBody>
                    <a:bodyPr/>
                    <a:lstStyle/>
                    <a:p>
                      <a:pPr algn="ctr" fontAlgn="ctr"/>
                      <a:r>
                        <a:rPr lang="en-US" sz="1600" b="1" i="0" u="none" strike="noStrike" dirty="0">
                          <a:solidFill>
                            <a:srgbClr val="FFC000"/>
                          </a:solidFill>
                          <a:effectLst/>
                          <a:latin typeface="+mn-lt"/>
                        </a:rPr>
                        <a:t>NQF#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Measure Label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Steward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t"/>
                      <a:r>
                        <a:rPr lang="en-US" sz="1600" b="1" i="0" u="none" strike="noStrike" dirty="0">
                          <a:solidFill>
                            <a:srgbClr val="FFC000"/>
                          </a:solidFill>
                          <a:effectLst/>
                          <a:latin typeface="+mn-lt"/>
                        </a:rPr>
                        <a:t>  Data Source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Count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731520">
                <a:tc>
                  <a:txBody>
                    <a:bodyPr/>
                    <a:lstStyle/>
                    <a:p>
                      <a:pPr algn="ctr" fontAlgn="t"/>
                      <a:r>
                        <a:rPr lang="en-US" sz="1600" b="0" i="0" u="none" strike="noStrike" dirty="0">
                          <a:solidFill>
                            <a:schemeClr val="tx1"/>
                          </a:solidFill>
                          <a:effectLst/>
                          <a:latin typeface="+mn-lt"/>
                        </a:rPr>
                        <a:t>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60325" marR="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Primary Caries Prevention Intervention as Offered by Primary Care Providers, including Dentists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CMS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Clinical Data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4048074805"/>
                  </a:ext>
                </a:extLst>
              </a:tr>
            </a:tbl>
          </a:graphicData>
        </a:graphic>
      </p:graphicFrame>
    </p:spTree>
    <p:extLst>
      <p:ext uri="{BB962C8B-B14F-4D97-AF65-F5344CB8AC3E}">
        <p14:creationId xmlns:p14="http://schemas.microsoft.com/office/powerpoint/2010/main" val="158804800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Recap of 9-11-17 Meeting Decisions (Cont’d)</a:t>
            </a:r>
          </a:p>
        </p:txBody>
      </p:sp>
      <p:sp>
        <p:nvSpPr>
          <p:cNvPr id="6" name="Content Placeholder 5"/>
          <p:cNvSpPr>
            <a:spLocks noGrp="1"/>
          </p:cNvSpPr>
          <p:nvPr>
            <p:ph sz="half" idx="1"/>
          </p:nvPr>
        </p:nvSpPr>
        <p:spPr>
          <a:xfrm>
            <a:off x="340378" y="1066800"/>
            <a:ext cx="8463244" cy="5486400"/>
          </a:xfrm>
        </p:spPr>
        <p:txBody>
          <a:bodyPr/>
          <a:lstStyle/>
          <a:p>
            <a:pPr marL="457200" indent="-457200">
              <a:spcAft>
                <a:spcPts val="600"/>
              </a:spcAft>
              <a:buFont typeface="+mj-lt"/>
              <a:buAutoNum type="arabicPeriod" startAt="6"/>
            </a:pPr>
            <a:r>
              <a:rPr lang="en-US" sz="1800" dirty="0"/>
              <a:t>Defer making a decision on the following chlamydia screening measures.  </a:t>
            </a:r>
            <a:r>
              <a:rPr lang="en-US" sz="1800" b="0" dirty="0"/>
              <a:t>The Taskforce requested more information regarding what constitutes “follow-up” in NQF 1395.  Bailit Health was unable to find detailed specifications for NQF 1395, but found a very similar MIPS measure that looks at follow-up at age 16 instead of 18. </a:t>
            </a:r>
          </a:p>
          <a:p>
            <a:pPr lvl="1"/>
            <a:r>
              <a:rPr lang="en-US" sz="1800" i="1" u="sng" dirty="0"/>
              <a:t>Numerator instructions</a:t>
            </a:r>
            <a:r>
              <a:rPr lang="en-US" sz="1800" b="0" i="1" dirty="0"/>
              <a:t>: Documentation of a chlamydia screening with proper follow-up must include a note indicating the date and each of the following: A chlamydia test result AND for abnormal or indeterminate results, evidence of confirmatory testing, referral or treatment.</a:t>
            </a:r>
          </a:p>
          <a:p>
            <a:pPr lvl="1"/>
            <a:endParaRPr lang="en-US" sz="1800" b="0" dirty="0"/>
          </a:p>
          <a:p>
            <a:pPr lvl="1"/>
            <a:endParaRPr lang="en-US" sz="1800" b="0" dirty="0"/>
          </a:p>
          <a:p>
            <a:pPr lvl="1"/>
            <a:endParaRPr lang="en-US" sz="1800" b="0" dirty="0"/>
          </a:p>
          <a:p>
            <a:endParaRPr lang="en-US" sz="1800" dirty="0"/>
          </a:p>
        </p:txBody>
      </p:sp>
      <p:graphicFrame>
        <p:nvGraphicFramePr>
          <p:cNvPr id="8" name="Content Placeholder 4"/>
          <p:cNvGraphicFramePr>
            <a:graphicFrameLocks/>
          </p:cNvGraphicFramePr>
          <p:nvPr>
            <p:extLst>
              <p:ext uri="{D42A27DB-BD31-4B8C-83A1-F6EECF244321}">
                <p14:modId xmlns:p14="http://schemas.microsoft.com/office/powerpoint/2010/main" val="3738610350"/>
              </p:ext>
            </p:extLst>
          </p:nvPr>
        </p:nvGraphicFramePr>
        <p:xfrm>
          <a:off x="340378" y="3669030"/>
          <a:ext cx="8463244" cy="2884170"/>
        </p:xfrm>
        <a:graphic>
          <a:graphicData uri="http://schemas.openxmlformats.org/drawingml/2006/table">
            <a:tbl>
              <a:tblPr/>
              <a:tblGrid>
                <a:gridCol w="914400">
                  <a:extLst>
                    <a:ext uri="{9D8B030D-6E8A-4147-A177-3AD203B41FA5}">
                      <a16:colId xmlns:a16="http://schemas.microsoft.com/office/drawing/2014/main" val="20000"/>
                    </a:ext>
                  </a:extLst>
                </a:gridCol>
                <a:gridCol w="3200400">
                  <a:extLst>
                    <a:ext uri="{9D8B030D-6E8A-4147-A177-3AD203B41FA5}">
                      <a16:colId xmlns:a16="http://schemas.microsoft.com/office/drawing/2014/main" val="20001"/>
                    </a:ext>
                  </a:extLst>
                </a:gridCol>
                <a:gridCol w="1527048">
                  <a:extLst>
                    <a:ext uri="{9D8B030D-6E8A-4147-A177-3AD203B41FA5}">
                      <a16:colId xmlns:a16="http://schemas.microsoft.com/office/drawing/2014/main" val="20002"/>
                    </a:ext>
                  </a:extLst>
                </a:gridCol>
                <a:gridCol w="1911096">
                  <a:extLst>
                    <a:ext uri="{9D8B030D-6E8A-4147-A177-3AD203B41FA5}">
                      <a16:colId xmlns:a16="http://schemas.microsoft.com/office/drawing/2014/main" val="20003"/>
                    </a:ext>
                  </a:extLst>
                </a:gridCol>
                <a:gridCol w="910300">
                  <a:extLst>
                    <a:ext uri="{9D8B030D-6E8A-4147-A177-3AD203B41FA5}">
                      <a16:colId xmlns:a16="http://schemas.microsoft.com/office/drawing/2014/main" val="20004"/>
                    </a:ext>
                  </a:extLst>
                </a:gridCol>
              </a:tblGrid>
              <a:tr h="323850">
                <a:tc>
                  <a:txBody>
                    <a:bodyPr/>
                    <a:lstStyle/>
                    <a:p>
                      <a:pPr algn="ctr" fontAlgn="ctr"/>
                      <a:r>
                        <a:rPr lang="en-US" sz="1600" b="1" i="0" u="none" strike="noStrike" dirty="0">
                          <a:solidFill>
                            <a:srgbClr val="FFC000"/>
                          </a:solidFill>
                          <a:effectLst/>
                          <a:latin typeface="+mn-lt"/>
                        </a:rPr>
                        <a:t>NQF#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Measure Label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Steward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t"/>
                      <a:r>
                        <a:rPr lang="en-US" sz="1600" b="1" i="0" u="none" strike="noStrike" dirty="0">
                          <a:solidFill>
                            <a:srgbClr val="FFC000"/>
                          </a:solidFill>
                          <a:effectLst/>
                          <a:latin typeface="+mn-lt"/>
                        </a:rPr>
                        <a:t>  Data Source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Count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640080">
                <a:tc>
                  <a:txBody>
                    <a:bodyPr/>
                    <a:lstStyle/>
                    <a:p>
                      <a:pPr algn="ctr" fontAlgn="t"/>
                      <a:r>
                        <a:rPr lang="en-US" sz="1600" b="0" i="0" u="none" strike="noStrike" dirty="0">
                          <a:solidFill>
                            <a:schemeClr val="tx1"/>
                          </a:solidFill>
                          <a:effectLst/>
                          <a:latin typeface="+mn-lt"/>
                        </a:rPr>
                        <a:t>0033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60325" marR="0" lvl="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Chlamydia Screening </a:t>
                      </a:r>
                    </a:p>
                    <a:p>
                      <a:pPr marL="60325" marR="0" lvl="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(Ages 16-20)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NCQA</a:t>
                      </a:r>
                      <a:r>
                        <a:rPr lang="en-US" sz="1600" b="0" i="0" u="none" strike="noStrike" baseline="0" dirty="0">
                          <a:solidFill>
                            <a:schemeClr val="tx1"/>
                          </a:solidFill>
                          <a:effectLst/>
                          <a:latin typeface="+mn-lt"/>
                        </a:rPr>
                        <a:t> HEDIS</a:t>
                      </a:r>
                      <a:endParaRPr lang="en-US" sz="1600" b="0" i="0" u="none" strike="noStrike"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81751662"/>
                  </a:ext>
                </a:extLst>
              </a:tr>
              <a:tr h="640080">
                <a:tc>
                  <a:txBody>
                    <a:bodyPr/>
                    <a:lstStyle/>
                    <a:p>
                      <a:pPr algn="ctr" fontAlgn="t"/>
                      <a:r>
                        <a:rPr lang="en-US" sz="1600" b="0" i="0" u="none" strike="noStrike" dirty="0">
                          <a:solidFill>
                            <a:schemeClr val="tx1"/>
                          </a:solidFill>
                          <a:effectLst/>
                          <a:latin typeface="+mn-lt"/>
                        </a:rPr>
                        <a:t>0033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60325" marR="0" lvl="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Chlamydia Screening </a:t>
                      </a:r>
                    </a:p>
                    <a:p>
                      <a:pPr marL="60325" marR="0" lvl="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(Ages 21-24)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NCQA</a:t>
                      </a:r>
                      <a:r>
                        <a:rPr lang="en-US" sz="1600" b="0" i="0" u="none" strike="noStrike" baseline="0" dirty="0">
                          <a:solidFill>
                            <a:schemeClr val="tx1"/>
                          </a:solidFill>
                          <a:effectLst/>
                          <a:latin typeface="+mn-lt"/>
                        </a:rPr>
                        <a:t> HEDIS</a:t>
                      </a:r>
                      <a:endParaRPr lang="en-US" sz="1600" b="0" i="0" u="none" strike="noStrike"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693493532"/>
                  </a:ext>
                </a:extLst>
              </a:tr>
              <a:tr h="640080">
                <a:tc>
                  <a:txBody>
                    <a:bodyPr/>
                    <a:lstStyle/>
                    <a:p>
                      <a:pPr algn="ctr" fontAlgn="t"/>
                      <a:r>
                        <a:rPr lang="en-US" sz="1600" b="0" i="0" u="none" strike="noStrike" dirty="0">
                          <a:solidFill>
                            <a:schemeClr val="tx1"/>
                          </a:solidFill>
                          <a:effectLst/>
                          <a:latin typeface="+mn-lt"/>
                        </a:rPr>
                        <a:t>1395</a:t>
                      </a:r>
                    </a:p>
                    <a:p>
                      <a:pPr algn="ctr" fontAlgn="t"/>
                      <a:r>
                        <a:rPr lang="en-US" sz="1100" b="0" i="0" u="none" strike="noStrike" dirty="0">
                          <a:solidFill>
                            <a:schemeClr val="tx1"/>
                          </a:solidFill>
                          <a:effectLst/>
                          <a:latin typeface="+mn-lt"/>
                        </a:rPr>
                        <a:t>(no longer endorsed)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60325" marR="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Chlamydia Screening and Follow-Up (Age 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NCQA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1811595"/>
                  </a:ext>
                </a:extLst>
              </a:tr>
              <a:tr h="640080">
                <a:tc>
                  <a:txBody>
                    <a:bodyPr/>
                    <a:lstStyle/>
                    <a:p>
                      <a:pPr algn="ctr" fontAlgn="t"/>
                      <a:r>
                        <a:rPr lang="en-US" sz="1600" b="0" i="0" u="none" strike="noStrike" dirty="0">
                          <a:solidFill>
                            <a:schemeClr val="tx1"/>
                          </a:solidFill>
                          <a:effectLst/>
                          <a:latin typeface="+mn-lt"/>
                        </a:rPr>
                        <a:t>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60325" marR="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Chlamydia Screening and Follow Up (Age 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NCQA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Claims/Clinical Data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470877485"/>
                  </a:ext>
                </a:extLst>
              </a:tr>
            </a:tbl>
          </a:graphicData>
        </a:graphic>
      </p:graphicFrame>
      <p:sp>
        <p:nvSpPr>
          <p:cNvPr id="7" name="TextBox 6"/>
          <p:cNvSpPr txBox="1"/>
          <p:nvPr/>
        </p:nvSpPr>
        <p:spPr>
          <a:xfrm>
            <a:off x="6096000" y="6553200"/>
            <a:ext cx="2895600" cy="307777"/>
          </a:xfrm>
          <a:prstGeom prst="rect">
            <a:avLst/>
          </a:prstGeom>
          <a:noFill/>
        </p:spPr>
        <p:txBody>
          <a:bodyPr wrap="square" rtlCol="0">
            <a:spAutoFit/>
          </a:bodyPr>
          <a:lstStyle/>
          <a:p>
            <a:r>
              <a:rPr lang="en-US" sz="1400" i="1" dirty="0">
                <a:latin typeface="Book Antiqua" panose="02040602050305030304" pitchFamily="18" charset="0"/>
              </a:rPr>
              <a:t>**CMS/AHIP CQMC measure.</a:t>
            </a:r>
          </a:p>
        </p:txBody>
      </p:sp>
    </p:spTree>
    <p:extLst>
      <p:ext uri="{BB962C8B-B14F-4D97-AF65-F5344CB8AC3E}">
        <p14:creationId xmlns:p14="http://schemas.microsoft.com/office/powerpoint/2010/main" val="101045896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Recap of 9-11-17 Meeting Decisions (Cont’d)</a:t>
            </a:r>
          </a:p>
        </p:txBody>
      </p:sp>
      <p:sp>
        <p:nvSpPr>
          <p:cNvPr id="6" name="Content Placeholder 5"/>
          <p:cNvSpPr>
            <a:spLocks noGrp="1"/>
          </p:cNvSpPr>
          <p:nvPr>
            <p:ph sz="half" idx="1"/>
          </p:nvPr>
        </p:nvSpPr>
        <p:spPr>
          <a:xfrm>
            <a:off x="533400" y="1371599"/>
            <a:ext cx="8077200" cy="4979551"/>
          </a:xfrm>
        </p:spPr>
        <p:txBody>
          <a:bodyPr/>
          <a:lstStyle/>
          <a:p>
            <a:pPr marL="457200" indent="-457200">
              <a:buFont typeface="+mj-lt"/>
              <a:buAutoNum type="arabicPeriod" startAt="7"/>
            </a:pPr>
            <a:r>
              <a:rPr lang="en-US" dirty="0"/>
              <a:t>Defer making a decision on the following tobacco use measures and research alternate measures that address tobacco quit rates.</a:t>
            </a:r>
          </a:p>
          <a:p>
            <a:pPr lvl="1">
              <a:spcAft>
                <a:spcPts val="400"/>
              </a:spcAft>
            </a:pPr>
            <a:r>
              <a:rPr lang="en-US" sz="1800" b="0" dirty="0"/>
              <a:t>The measures below were discussed during the last meeting.</a:t>
            </a:r>
          </a:p>
          <a:p>
            <a:pPr lvl="1">
              <a:spcAft>
                <a:spcPts val="400"/>
              </a:spcAft>
            </a:pPr>
            <a:endParaRPr lang="en-US" sz="1800" b="0" dirty="0"/>
          </a:p>
          <a:p>
            <a:pPr lvl="1">
              <a:spcAft>
                <a:spcPts val="400"/>
              </a:spcAft>
            </a:pPr>
            <a:endParaRPr lang="en-US" sz="1800" b="0" dirty="0"/>
          </a:p>
          <a:p>
            <a:pPr lvl="1">
              <a:spcAft>
                <a:spcPts val="400"/>
              </a:spcAft>
            </a:pPr>
            <a:endParaRPr lang="en-US" sz="1800" b="0" dirty="0"/>
          </a:p>
          <a:p>
            <a:pPr lvl="1">
              <a:spcAft>
                <a:spcPts val="400"/>
              </a:spcAft>
            </a:pPr>
            <a:endParaRPr lang="en-US" sz="1800" b="0" dirty="0"/>
          </a:p>
          <a:p>
            <a:pPr lvl="1">
              <a:spcAft>
                <a:spcPts val="400"/>
              </a:spcAft>
            </a:pPr>
            <a:endParaRPr lang="en-US" sz="1800" b="0" dirty="0"/>
          </a:p>
          <a:p>
            <a:pPr lvl="1">
              <a:spcAft>
                <a:spcPts val="400"/>
              </a:spcAft>
            </a:pPr>
            <a:endParaRPr lang="en-US" sz="1800" b="0" dirty="0"/>
          </a:p>
          <a:p>
            <a:pPr marL="346075" lvl="1" indent="0">
              <a:buNone/>
            </a:pPr>
            <a:endParaRPr lang="en-US" sz="1000" b="0" dirty="0"/>
          </a:p>
          <a:p>
            <a:endParaRPr lang="en-US" dirty="0"/>
          </a:p>
        </p:txBody>
      </p:sp>
      <p:graphicFrame>
        <p:nvGraphicFramePr>
          <p:cNvPr id="8" name="Content Placeholder 4"/>
          <p:cNvGraphicFramePr>
            <a:graphicFrameLocks/>
          </p:cNvGraphicFramePr>
          <p:nvPr>
            <p:extLst>
              <p:ext uri="{D42A27DB-BD31-4B8C-83A1-F6EECF244321}">
                <p14:modId xmlns:p14="http://schemas.microsoft.com/office/powerpoint/2010/main" val="2880841465"/>
              </p:ext>
            </p:extLst>
          </p:nvPr>
        </p:nvGraphicFramePr>
        <p:xfrm>
          <a:off x="340378" y="2785110"/>
          <a:ext cx="8463244" cy="1786890"/>
        </p:xfrm>
        <a:graphic>
          <a:graphicData uri="http://schemas.openxmlformats.org/drawingml/2006/table">
            <a:tbl>
              <a:tblPr/>
              <a:tblGrid>
                <a:gridCol w="914400">
                  <a:extLst>
                    <a:ext uri="{9D8B030D-6E8A-4147-A177-3AD203B41FA5}">
                      <a16:colId xmlns:a16="http://schemas.microsoft.com/office/drawing/2014/main" val="20000"/>
                    </a:ext>
                  </a:extLst>
                </a:gridCol>
                <a:gridCol w="3200400">
                  <a:extLst>
                    <a:ext uri="{9D8B030D-6E8A-4147-A177-3AD203B41FA5}">
                      <a16:colId xmlns:a16="http://schemas.microsoft.com/office/drawing/2014/main" val="20001"/>
                    </a:ext>
                  </a:extLst>
                </a:gridCol>
                <a:gridCol w="1527048">
                  <a:extLst>
                    <a:ext uri="{9D8B030D-6E8A-4147-A177-3AD203B41FA5}">
                      <a16:colId xmlns:a16="http://schemas.microsoft.com/office/drawing/2014/main" val="20002"/>
                    </a:ext>
                  </a:extLst>
                </a:gridCol>
                <a:gridCol w="1911096">
                  <a:extLst>
                    <a:ext uri="{9D8B030D-6E8A-4147-A177-3AD203B41FA5}">
                      <a16:colId xmlns:a16="http://schemas.microsoft.com/office/drawing/2014/main" val="20003"/>
                    </a:ext>
                  </a:extLst>
                </a:gridCol>
                <a:gridCol w="910300">
                  <a:extLst>
                    <a:ext uri="{9D8B030D-6E8A-4147-A177-3AD203B41FA5}">
                      <a16:colId xmlns:a16="http://schemas.microsoft.com/office/drawing/2014/main" val="20004"/>
                    </a:ext>
                  </a:extLst>
                </a:gridCol>
              </a:tblGrid>
              <a:tr h="323850">
                <a:tc>
                  <a:txBody>
                    <a:bodyPr/>
                    <a:lstStyle/>
                    <a:p>
                      <a:pPr algn="ctr" fontAlgn="ctr"/>
                      <a:r>
                        <a:rPr lang="en-US" sz="1600" b="1" i="0" u="none" strike="noStrike" dirty="0">
                          <a:solidFill>
                            <a:srgbClr val="FFC000"/>
                          </a:solidFill>
                          <a:effectLst/>
                          <a:latin typeface="+mn-lt"/>
                        </a:rPr>
                        <a:t>NQF#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Measure Label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Steward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t"/>
                      <a:r>
                        <a:rPr lang="en-US" sz="1600" b="1" i="0" u="none" strike="noStrike" dirty="0">
                          <a:solidFill>
                            <a:srgbClr val="FFC000"/>
                          </a:solidFill>
                          <a:effectLst/>
                          <a:latin typeface="+mn-lt"/>
                        </a:rPr>
                        <a:t>  Data Source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Count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731520">
                <a:tc>
                  <a:txBody>
                    <a:bodyPr/>
                    <a:lstStyle/>
                    <a:p>
                      <a:pPr algn="ctr" fontAlgn="t"/>
                      <a:r>
                        <a:rPr lang="en-US" sz="1600" b="0" i="0" u="none" strike="noStrike" dirty="0">
                          <a:solidFill>
                            <a:schemeClr val="tx1"/>
                          </a:solidFill>
                          <a:effectLst/>
                          <a:latin typeface="+mn-lt"/>
                        </a:rPr>
                        <a:t>0028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60325" marR="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Tobacco Use: Screening and Cessation Intervention*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AMA-PCPI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Claims/Clinical Data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48074805"/>
                  </a:ext>
                </a:extLst>
              </a:tr>
              <a:tr h="731520">
                <a:tc>
                  <a:txBody>
                    <a:bodyPr/>
                    <a:lstStyle/>
                    <a:p>
                      <a:pPr algn="ctr" fontAlgn="t"/>
                      <a:r>
                        <a:rPr lang="en-US" sz="1600" b="0" i="0" u="none" strike="noStrike" dirty="0">
                          <a:solidFill>
                            <a:schemeClr val="tx1"/>
                          </a:solidFill>
                          <a:effectLst/>
                          <a:latin typeface="+mn-lt"/>
                        </a:rPr>
                        <a:t>0027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60325" marR="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Medical Assistance with Smoking and Tobacco Use Cessation**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NCQA HEDIS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Survey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464333031"/>
                  </a:ext>
                </a:extLst>
              </a:tr>
            </a:tbl>
          </a:graphicData>
        </a:graphic>
      </p:graphicFrame>
      <p:sp>
        <p:nvSpPr>
          <p:cNvPr id="2" name="TextBox 1"/>
          <p:cNvSpPr txBox="1"/>
          <p:nvPr/>
        </p:nvSpPr>
        <p:spPr>
          <a:xfrm>
            <a:off x="533400" y="4876799"/>
            <a:ext cx="8270222" cy="1169551"/>
          </a:xfrm>
          <a:prstGeom prst="rect">
            <a:avLst/>
          </a:prstGeom>
          <a:noFill/>
        </p:spPr>
        <p:txBody>
          <a:bodyPr wrap="square" rtlCol="0">
            <a:spAutoFit/>
          </a:bodyPr>
          <a:lstStyle/>
          <a:p>
            <a:r>
              <a:rPr lang="en-US" sz="1400" dirty="0">
                <a:latin typeface="Book Antiqua" panose="02040602050305030304" pitchFamily="18" charset="0"/>
              </a:rPr>
              <a:t>* This measure </a:t>
            </a:r>
            <a:r>
              <a:rPr lang="en-US" sz="1400" b="1" dirty="0">
                <a:latin typeface="Book Antiqua" panose="02040602050305030304" pitchFamily="18" charset="0"/>
              </a:rPr>
              <a:t>does not </a:t>
            </a:r>
            <a:r>
              <a:rPr lang="en-US" sz="1400" dirty="0">
                <a:latin typeface="Book Antiqua" panose="02040602050305030304" pitchFamily="18" charset="0"/>
              </a:rPr>
              <a:t>include e-cigarettes as either tobacco use or a cessation aid, which aligns with USPSTF recommendations.</a:t>
            </a:r>
          </a:p>
          <a:p>
            <a:endParaRPr lang="en-US" sz="1400" dirty="0">
              <a:latin typeface="Book Antiqua" panose="02040602050305030304" pitchFamily="18" charset="0"/>
            </a:endParaRPr>
          </a:p>
          <a:p>
            <a:r>
              <a:rPr lang="en-US" sz="1400" dirty="0">
                <a:latin typeface="Book Antiqua" panose="02040602050305030304" pitchFamily="18" charset="0"/>
              </a:rPr>
              <a:t>** NCQA </a:t>
            </a:r>
            <a:r>
              <a:rPr lang="en-US" sz="1400" b="1" dirty="0">
                <a:latin typeface="Book Antiqua" panose="02040602050305030304" pitchFamily="18" charset="0"/>
              </a:rPr>
              <a:t>does not </a:t>
            </a:r>
            <a:r>
              <a:rPr lang="en-US" sz="1400" dirty="0">
                <a:latin typeface="Book Antiqua" panose="02040602050305030304" pitchFamily="18" charset="0"/>
              </a:rPr>
              <a:t>explicitly include the term “e-cigarettes” and instead allows the member to interpret whether e-cigarettes are considered smoking or using tobacco when answering the survey.</a:t>
            </a:r>
          </a:p>
        </p:txBody>
      </p:sp>
    </p:spTree>
    <p:extLst>
      <p:ext uri="{BB962C8B-B14F-4D97-AF65-F5344CB8AC3E}">
        <p14:creationId xmlns:p14="http://schemas.microsoft.com/office/powerpoint/2010/main" val="3304466274"/>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STYLE" val="AcnSubjectTitle"/>
  <p:tag name="DATE" val="8/4/2008 11:33:24 AM"/>
</p:tagLst>
</file>

<file path=ppt/tags/tag3.xml><?xml version="1.0" encoding="utf-8"?>
<p:tagLst xmlns:a="http://schemas.openxmlformats.org/drawingml/2006/main" xmlns:r="http://schemas.openxmlformats.org/officeDocument/2006/relationships" xmlns:p="http://schemas.openxmlformats.org/presentationml/2006/main">
  <p:tag name="STYLE" val="AcnFootnote"/>
  <p:tag name="DATE" val="8/4/2008 11:33:25 AM"/>
</p:tagLst>
</file>

<file path=ppt/theme/theme1.xml><?xml version="1.0" encoding="utf-8"?>
<a:theme xmlns:a="http://schemas.openxmlformats.org/drawingml/2006/main" name="EOHHS">
  <a:themeElements>
    <a:clrScheme name="">
      <a:dk1>
        <a:srgbClr val="000000"/>
      </a:dk1>
      <a:lt1>
        <a:srgbClr val="FFFFFF"/>
      </a:lt1>
      <a:dk2>
        <a:srgbClr val="003366"/>
      </a:dk2>
      <a:lt2>
        <a:srgbClr val="B4B4B4"/>
      </a:lt2>
      <a:accent1>
        <a:srgbClr val="FFFFCC"/>
      </a:accent1>
      <a:accent2>
        <a:srgbClr val="003399"/>
      </a:accent2>
      <a:accent3>
        <a:srgbClr val="FFFFFF"/>
      </a:accent3>
      <a:accent4>
        <a:srgbClr val="000000"/>
      </a:accent4>
      <a:accent5>
        <a:srgbClr val="FFFFE2"/>
      </a:accent5>
      <a:accent6>
        <a:srgbClr val="002D8A"/>
      </a:accent6>
      <a:hlink>
        <a:srgbClr val="CCCCFF"/>
      </a:hlink>
      <a:folHlink>
        <a:srgbClr val="FFFFFF"/>
      </a:folHlink>
    </a:clrScheme>
    <a:fontScheme name="1_Blue Presentation Template - MA HHS - small logo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1_Blue Presentation Template - MA HHS - small logo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ue Presentation Template - MA HHS - small logo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ue Presentation Template - MA HHS - small logo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ue Presentation Template - MA HHS - small logo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ue Presentation Template - MA HHS - small logo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ue Presentation Template - MA HHS - small logo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ue Presentation Template - MA HHS - small logo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3F9B95F2EE52B4E9FB130DEE3F78C09" ma:contentTypeVersion="4" ma:contentTypeDescription="Create a new document." ma:contentTypeScope="" ma:versionID="bbea1032490aa0461f96750d679ca1ce">
  <xsd:schema xmlns:xsd="http://www.w3.org/2001/XMLSchema" xmlns:xs="http://www.w3.org/2001/XMLSchema" xmlns:p="http://schemas.microsoft.com/office/2006/metadata/properties" xmlns:ns2="d29a8555-db37-4257-91ea-e6d336cdedf2" xmlns:ns3="34dc536f-1af3-405a-935d-0fb3b6674883" targetNamespace="http://schemas.microsoft.com/office/2006/metadata/properties" ma:root="true" ma:fieldsID="60fe8ce23685696432a4a438cad5c38f" ns2:_="" ns3:_="">
    <xsd:import namespace="d29a8555-db37-4257-91ea-e6d336cdedf2"/>
    <xsd:import namespace="34dc536f-1af3-405a-935d-0fb3b667488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9a8555-db37-4257-91ea-e6d336cdedf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dc536f-1af3-405a-935d-0fb3b6674883"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d29a8555-db37-4257-91ea-e6d336cdedf2">
      <UserInfo>
        <DisplayName>Michael Bailit</DisplayName>
        <AccountId>22</AccountId>
        <AccountType/>
      </UserInfo>
      <UserInfo>
        <DisplayName>Deepti Kanneganti</DisplayName>
        <AccountId>15</AccountId>
        <AccountType/>
      </UserInfo>
    </SharedWithUsers>
  </documentManagement>
</p:properties>
</file>

<file path=customXml/itemProps1.xml><?xml version="1.0" encoding="utf-8"?>
<ds:datastoreItem xmlns:ds="http://schemas.openxmlformats.org/officeDocument/2006/customXml" ds:itemID="{CC59FC01-761B-44B5-86A7-BE47069698FC}"/>
</file>

<file path=customXml/itemProps2.xml><?xml version="1.0" encoding="utf-8"?>
<ds:datastoreItem xmlns:ds="http://schemas.openxmlformats.org/officeDocument/2006/customXml" ds:itemID="{7462C3C6-3E64-4F66-8292-8DAEACA6EE62}">
  <ds:schemaRefs>
    <ds:schemaRef ds:uri="http://schemas.microsoft.com/sharepoint/v3/contenttype/forms"/>
  </ds:schemaRefs>
</ds:datastoreItem>
</file>

<file path=customXml/itemProps3.xml><?xml version="1.0" encoding="utf-8"?>
<ds:datastoreItem xmlns:ds="http://schemas.openxmlformats.org/officeDocument/2006/customXml" ds:itemID="{F3D51BB9-DEB6-4460-8125-E187CA6439EC}">
  <ds:schemaRefs>
    <ds:schemaRef ds:uri="34dc536f-1af3-405a-935d-0fb3b6674883"/>
    <ds:schemaRef ds:uri="http://schemas.microsoft.com/office/2006/documentManagement/types"/>
    <ds:schemaRef ds:uri="http://purl.org/dc/dcmitype/"/>
    <ds:schemaRef ds:uri="http://www.w3.org/XML/1998/namespace"/>
    <ds:schemaRef ds:uri="http://schemas.microsoft.com/office/infopath/2007/PartnerControls"/>
    <ds:schemaRef ds:uri="http://purl.org/dc/terms/"/>
    <ds:schemaRef ds:uri="http://schemas.openxmlformats.org/package/2006/metadata/core-properties"/>
    <ds:schemaRef ds:uri="http://purl.org/dc/elements/1.1/"/>
    <ds:schemaRef ds:uri="d29a8555-db37-4257-91ea-e6d336cdedf2"/>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Quality Measurement Taskforce Meeting 5 v2</Template>
  <TotalTime>76</TotalTime>
  <Words>2931</Words>
  <Application>Microsoft Office PowerPoint</Application>
  <PresentationFormat>On-screen Show (4:3)</PresentationFormat>
  <Paragraphs>572</Paragraphs>
  <Slides>35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Arial</vt:lpstr>
      <vt:lpstr>Book Antiqua</vt:lpstr>
      <vt:lpstr>Calibri</vt:lpstr>
      <vt:lpstr>Symbol</vt:lpstr>
      <vt:lpstr>Times New Roman</vt:lpstr>
      <vt:lpstr>Wingdings</vt:lpstr>
      <vt:lpstr>Wingdings 2</vt:lpstr>
      <vt:lpstr>EOHHS</vt:lpstr>
      <vt:lpstr>PowerPoint Presentation</vt:lpstr>
      <vt:lpstr>Agenda</vt:lpstr>
      <vt:lpstr>Agenda</vt:lpstr>
      <vt:lpstr>Recap of 9-11-17 Meeting Decisions</vt:lpstr>
      <vt:lpstr>Recap of 9-11-17 Meeting Decisions (Cont’d)</vt:lpstr>
      <vt:lpstr>Recap of 9-11-17 Meeting Decisions (Cont’d)</vt:lpstr>
      <vt:lpstr>Recap of 9-11-17 Meeting Decisions (Cont’d)</vt:lpstr>
      <vt:lpstr>Recap of 9-11-17 Meeting Decisions (Cont’d)</vt:lpstr>
      <vt:lpstr>Recap of 9-11-17 Meeting Decisions (Cont’d)</vt:lpstr>
      <vt:lpstr>Recap of 9-11-17 Meeting Decisions (Cont’d)</vt:lpstr>
      <vt:lpstr>Recap of 9-11-17 Meeting Decisions (Cont’d)</vt:lpstr>
      <vt:lpstr>Recap of 9-11-17 Meeting Decisions (Cont’d)</vt:lpstr>
      <vt:lpstr>Recap of 9-11-17 Meeting Decisions (Cont’d)</vt:lpstr>
      <vt:lpstr>Agenda</vt:lpstr>
      <vt:lpstr>Behavioral Health Care Measures: Pediatric</vt:lpstr>
      <vt:lpstr>Behavioral Health Care Measures: Adult</vt:lpstr>
      <vt:lpstr>Behavioral Health Care Measures: Adult (Cont’d)</vt:lpstr>
      <vt:lpstr>Behavioral Health Care Measures: Adult (Cont’d)</vt:lpstr>
      <vt:lpstr>Behavioral Health Care Measures: Adult and Pediatric</vt:lpstr>
      <vt:lpstr>Behavioral Health Care Measures: Adult and Adolescent</vt:lpstr>
      <vt:lpstr>Acute Care Measures: Cardiovascular (Adult)</vt:lpstr>
      <vt:lpstr>Acute Care Measures: Cardiovascular (Adult) (Cont’d)</vt:lpstr>
      <vt:lpstr>Acute Care Measures: Orthopedic Care (Adult)</vt:lpstr>
      <vt:lpstr>Acute Care Measures: Pulmonology (Multiple Ages)</vt:lpstr>
      <vt:lpstr>Agenda</vt:lpstr>
      <vt:lpstr>Next Steps: Meeting Schedule</vt:lpstr>
      <vt:lpstr>Reference Slides</vt:lpstr>
      <vt:lpstr>PowerPoint Presentation</vt:lpstr>
      <vt:lpstr>Behavioral Health Screening: CY2014 – 2017 (1Q2017) </vt:lpstr>
      <vt:lpstr>Behavioral Health Screening: Current and Cumulative by Age Group</vt:lpstr>
      <vt:lpstr>Behavioral Health Screening: CY2014 – CY2016 by Age Group</vt:lpstr>
      <vt:lpstr>Behavioral Health Screening: Current and Cumulative by Region</vt:lpstr>
      <vt:lpstr>Behavioral Health Screening: CY2014 - CY2016 by Region</vt:lpstr>
      <vt:lpstr>Criteria for Candidate Set</vt:lpstr>
      <vt:lpstr>Candidate Measure 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Deepti Kanneganti</dc:creator>
  <cp:lastModifiedBy>Deepti Kanneganti</cp:lastModifiedBy>
  <cp:revision>1</cp:revision>
  <cp:lastPrinted>2017-05-30T14:59:29Z</cp:lastPrinted>
  <dcterms:created xsi:type="dcterms:W3CDTF">2017-10-10T14:16:26Z</dcterms:created>
  <dcterms:modified xsi:type="dcterms:W3CDTF">2017-10-10T15:33:25Z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0x010100F3F9B95F2EE52B4E9FB130DEE3F78C09</vt:lpwstr>
  </property>
</Properties>
</file>