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41"/>
  </p:notesMasterIdLst>
  <p:handoutMasterIdLst>
    <p:handoutMasterId r:id="rId42"/>
  </p:handoutMasterIdLst>
  <p:sldIdLst>
    <p:sldId id="483" r:id="rId5"/>
    <p:sldId id="543" r:id="rId6"/>
    <p:sldId id="680" r:id="rId7"/>
    <p:sldId id="606" r:id="rId8"/>
    <p:sldId id="670" r:id="rId9"/>
    <p:sldId id="703" r:id="rId10"/>
    <p:sldId id="706" r:id="rId11"/>
    <p:sldId id="684" r:id="rId12"/>
    <p:sldId id="685" r:id="rId13"/>
    <p:sldId id="702" r:id="rId14"/>
    <p:sldId id="681" r:id="rId15"/>
    <p:sldId id="704" r:id="rId16"/>
    <p:sldId id="623" r:id="rId17"/>
    <p:sldId id="633" r:id="rId18"/>
    <p:sldId id="616" r:id="rId19"/>
    <p:sldId id="636" r:id="rId20"/>
    <p:sldId id="647" r:id="rId21"/>
    <p:sldId id="672" r:id="rId22"/>
    <p:sldId id="660" r:id="rId23"/>
    <p:sldId id="669" r:id="rId24"/>
    <p:sldId id="699" r:id="rId25"/>
    <p:sldId id="700" r:id="rId26"/>
    <p:sldId id="686" r:id="rId27"/>
    <p:sldId id="687" r:id="rId28"/>
    <p:sldId id="682" r:id="rId29"/>
    <p:sldId id="599" r:id="rId30"/>
    <p:sldId id="607" r:id="rId31"/>
    <p:sldId id="674" r:id="rId32"/>
    <p:sldId id="705" r:id="rId33"/>
    <p:sldId id="675" r:id="rId34"/>
    <p:sldId id="676" r:id="rId35"/>
    <p:sldId id="677" r:id="rId36"/>
    <p:sldId id="678" r:id="rId37"/>
    <p:sldId id="679" r:id="rId38"/>
    <p:sldId id="581" r:id="rId39"/>
    <p:sldId id="603" r:id="rId40"/>
  </p:sldIdLst>
  <p:sldSz cx="9144000" cy="6858000" type="screen4x3"/>
  <p:notesSz cx="7010400" cy="92964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ow, Yvonne (HPC)" initials="YC" lastIdx="2" clrIdx="0"/>
  <p:cmAuthor id="7" name="KSB" initials="KSB" lastIdx="5" clrIdx="7"/>
  <p:cmAuthor id="1" name="user" initials="u" lastIdx="2" clrIdx="1"/>
  <p:cmAuthor id="8" name="lshaughnessy" initials="ls" lastIdx="3" clrIdx="8"/>
  <p:cmAuthor id="2" name="Michael Bailit" initials="MB" lastIdx="89" clrIdx="2">
    <p:extLst/>
  </p:cmAuthor>
  <p:cmAuthor id="3" name="Cristi Carman" initials="CC" lastIdx="0" clrIdx="3"/>
  <p:cmAuthor id="4" name="Deepti Kanneganti" initials="DK" lastIdx="106" clrIdx="4">
    <p:extLst/>
  </p:cmAuthor>
  <p:cmAuthor id="5" name="Deepti Kanneganti" initials="DK [2]" lastIdx="1" clrIdx="5">
    <p:extLst/>
  </p:cmAuthor>
  <p:cmAuthor id="6" name="Vivian Haime" initials="VH" lastIdx="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8E0000"/>
    <a:srgbClr val="FEEDD3"/>
    <a:srgbClr val="005480"/>
    <a:srgbClr val="336699"/>
    <a:srgbClr val="8C3FC5"/>
    <a:srgbClr val="225E95"/>
    <a:srgbClr val="7CBF33"/>
    <a:srgbClr val="8238B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7E8665-CF5D-4D66-8FCC-329BB6ADCB4B}" v="128" dt="2017-10-25T14:34:35.8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429" autoAdjust="0"/>
  </p:normalViewPr>
  <p:slideViewPr>
    <p:cSldViewPr>
      <p:cViewPr varScale="1">
        <p:scale>
          <a:sx n="56" d="100"/>
          <a:sy n="56" d="100"/>
        </p:scale>
        <p:origin x="84" y="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34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50" d="100"/>
        <a:sy n="150" d="100"/>
      </p:scale>
      <p:origin x="0" y="-9612"/>
    </p:cViewPr>
  </p:sorterViewPr>
  <p:notesViewPr>
    <p:cSldViewPr>
      <p:cViewPr varScale="1">
        <p:scale>
          <a:sx n="99" d="100"/>
          <a:sy n="99" d="100"/>
        </p:scale>
        <p:origin x="-357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heme" Target="theme/theme1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gs" Target="tags/tag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Bailit" userId="6e5c4604-85bf-41ef-8e97-4724b7d56589" providerId="ADAL" clId="{367A9F81-ACC4-4807-A6E8-6AAC02DDA823}"/>
    <pc:docChg chg="custSel modSld">
      <pc:chgData name="Michael Bailit" userId="6e5c4604-85bf-41ef-8e97-4724b7d56589" providerId="ADAL" clId="{367A9F81-ACC4-4807-A6E8-6AAC02DDA823}" dt="2017-09-18T22:51:41.759" v="978" actId="1076"/>
      <pc:docMkLst>
        <pc:docMk/>
      </pc:docMkLst>
      <pc:sldChg chg="modSp">
        <pc:chgData name="Michael Bailit" userId="6e5c4604-85bf-41ef-8e97-4724b7d56589" providerId="ADAL" clId="{367A9F81-ACC4-4807-A6E8-6AAC02DDA823}" dt="2017-09-17T16:29:32.701" v="13" actId="20577"/>
        <pc:sldMkLst>
          <pc:docMk/>
          <pc:sldMk cId="3955493892" sldId="543"/>
        </pc:sldMkLst>
        <pc:spChg chg="mod">
          <ac:chgData name="Michael Bailit" userId="6e5c4604-85bf-41ef-8e97-4724b7d56589" providerId="ADAL" clId="{367A9F81-ACC4-4807-A6E8-6AAC02DDA823}" dt="2017-09-17T16:29:32.701" v="13" actId="20577"/>
          <ac:spMkLst>
            <pc:docMk/>
            <pc:sldMk cId="3955493892" sldId="543"/>
            <ac:spMk id="3" creationId="{00000000-0000-0000-0000-000000000000}"/>
          </ac:spMkLst>
        </pc:spChg>
      </pc:sldChg>
      <pc:sldChg chg="modSp">
        <pc:chgData name="Michael Bailit" userId="6e5c4604-85bf-41ef-8e97-4724b7d56589" providerId="ADAL" clId="{367A9F81-ACC4-4807-A6E8-6AAC02DDA823}" dt="2017-09-17T16:29:56.620" v="27" actId="20577"/>
        <pc:sldMkLst>
          <pc:docMk/>
          <pc:sldMk cId="3378586143" sldId="559"/>
        </pc:sldMkLst>
        <pc:spChg chg="mod">
          <ac:chgData name="Michael Bailit" userId="6e5c4604-85bf-41ef-8e97-4724b7d56589" providerId="ADAL" clId="{367A9F81-ACC4-4807-A6E8-6AAC02DDA823}" dt="2017-09-17T16:29:56.620" v="27" actId="20577"/>
          <ac:spMkLst>
            <pc:docMk/>
            <pc:sldMk cId="3378586143" sldId="559"/>
            <ac:spMk id="3" creationId="{00000000-0000-0000-0000-000000000000}"/>
          </ac:spMkLst>
        </pc:spChg>
      </pc:sldChg>
      <pc:sldChg chg="modSp">
        <pc:chgData name="Michael Bailit" userId="6e5c4604-85bf-41ef-8e97-4724b7d56589" providerId="ADAL" clId="{367A9F81-ACC4-4807-A6E8-6AAC02DDA823}" dt="2017-09-18T22:51:41.759" v="978" actId="1076"/>
        <pc:sldMkLst>
          <pc:docMk/>
          <pc:sldMk cId="725862020" sldId="581"/>
        </pc:sldMkLst>
        <pc:spChg chg="mod">
          <ac:chgData name="Michael Bailit" userId="6e5c4604-85bf-41ef-8e97-4724b7d56589" providerId="ADAL" clId="{367A9F81-ACC4-4807-A6E8-6AAC02DDA823}" dt="2017-09-18T22:51:41.759" v="978" actId="1076"/>
          <ac:spMkLst>
            <pc:docMk/>
            <pc:sldMk cId="725862020" sldId="581"/>
            <ac:spMk id="7" creationId="{00000000-0000-0000-0000-000000000000}"/>
          </ac:spMkLst>
        </pc:spChg>
      </pc:sldChg>
      <pc:sldChg chg="modSp">
        <pc:chgData name="Michael Bailit" userId="6e5c4604-85bf-41ef-8e97-4724b7d56589" providerId="ADAL" clId="{367A9F81-ACC4-4807-A6E8-6AAC02DDA823}" dt="2017-09-17T17:30:54.059" v="487" actId="1076"/>
        <pc:sldMkLst>
          <pc:docMk/>
          <pc:sldMk cId="3959121679" sldId="605"/>
        </pc:sldMkLst>
        <pc:spChg chg="mod">
          <ac:chgData name="Michael Bailit" userId="6e5c4604-85bf-41ef-8e97-4724b7d56589" providerId="ADAL" clId="{367A9F81-ACC4-4807-A6E8-6AAC02DDA823}" dt="2017-09-17T17:30:30.369" v="485" actId="20577"/>
          <ac:spMkLst>
            <pc:docMk/>
            <pc:sldMk cId="3959121679" sldId="605"/>
            <ac:spMk id="3" creationId="{00000000-0000-0000-0000-000000000000}"/>
          </ac:spMkLst>
        </pc:spChg>
        <pc:spChg chg="mod">
          <ac:chgData name="Michael Bailit" userId="6e5c4604-85bf-41ef-8e97-4724b7d56589" providerId="ADAL" clId="{367A9F81-ACC4-4807-A6E8-6AAC02DDA823}" dt="2017-09-17T17:30:54.059" v="487" actId="1076"/>
          <ac:spMkLst>
            <pc:docMk/>
            <pc:sldMk cId="3959121679" sldId="605"/>
            <ac:spMk id="4" creationId="{00000000-0000-0000-0000-000000000000}"/>
          </ac:spMkLst>
        </pc:spChg>
      </pc:sldChg>
      <pc:sldChg chg="modSp">
        <pc:chgData name="Michael Bailit" userId="6e5c4604-85bf-41ef-8e97-4724b7d56589" providerId="ADAL" clId="{367A9F81-ACC4-4807-A6E8-6AAC02DDA823}" dt="2017-09-18T22:31:07.911" v="594" actId="20577"/>
        <pc:sldMkLst>
          <pc:docMk/>
          <pc:sldMk cId="818865123" sldId="629"/>
        </pc:sldMkLst>
        <pc:spChg chg="mod">
          <ac:chgData name="Michael Bailit" userId="6e5c4604-85bf-41ef-8e97-4724b7d56589" providerId="ADAL" clId="{367A9F81-ACC4-4807-A6E8-6AAC02DDA823}" dt="2017-09-18T22:31:07.911" v="594" actId="20577"/>
          <ac:spMkLst>
            <pc:docMk/>
            <pc:sldMk cId="818865123" sldId="629"/>
            <ac:spMk id="4" creationId="{00000000-0000-0000-0000-000000000000}"/>
          </ac:spMkLst>
        </pc:spChg>
        <pc:spChg chg="mod">
          <ac:chgData name="Michael Bailit" userId="6e5c4604-85bf-41ef-8e97-4724b7d56589" providerId="ADAL" clId="{367A9F81-ACC4-4807-A6E8-6AAC02DDA823}" dt="2017-09-18T22:29:19.707" v="564" actId="1076"/>
          <ac:spMkLst>
            <pc:docMk/>
            <pc:sldMk cId="818865123" sldId="629"/>
            <ac:spMk id="6" creationId="{00000000-0000-0000-0000-000000000000}"/>
          </ac:spMkLst>
        </pc:spChg>
        <pc:spChg chg="mod">
          <ac:chgData name="Michael Bailit" userId="6e5c4604-85bf-41ef-8e97-4724b7d56589" providerId="ADAL" clId="{367A9F81-ACC4-4807-A6E8-6AAC02DDA823}" dt="2017-09-17T16:32:19.420" v="84" actId="1076"/>
          <ac:spMkLst>
            <pc:docMk/>
            <pc:sldMk cId="818865123" sldId="629"/>
            <ac:spMk id="7" creationId="{00000000-0000-0000-0000-000000000000}"/>
          </ac:spMkLst>
        </pc:spChg>
      </pc:sldChg>
      <pc:sldChg chg="modSp">
        <pc:chgData name="Michael Bailit" userId="6e5c4604-85bf-41ef-8e97-4724b7d56589" providerId="ADAL" clId="{367A9F81-ACC4-4807-A6E8-6AAC02DDA823}" dt="2017-09-18T22:35:57.489" v="631" actId="20577"/>
        <pc:sldMkLst>
          <pc:docMk/>
          <pc:sldMk cId="1010458962" sldId="642"/>
        </pc:sldMkLst>
        <pc:spChg chg="mod">
          <ac:chgData name="Michael Bailit" userId="6e5c4604-85bf-41ef-8e97-4724b7d56589" providerId="ADAL" clId="{367A9F81-ACC4-4807-A6E8-6AAC02DDA823}" dt="2017-09-18T22:35:57.489" v="631" actId="20577"/>
          <ac:spMkLst>
            <pc:docMk/>
            <pc:sldMk cId="1010458962" sldId="642"/>
            <ac:spMk id="6" creationId="{00000000-0000-0000-0000-000000000000}"/>
          </ac:spMkLst>
        </pc:spChg>
      </pc:sldChg>
      <pc:sldChg chg="modSp">
        <pc:chgData name="Michael Bailit" userId="6e5c4604-85bf-41ef-8e97-4724b7d56589" providerId="ADAL" clId="{367A9F81-ACC4-4807-A6E8-6AAC02DDA823}" dt="2017-09-18T22:41:45.824" v="645" actId="20577"/>
        <pc:sldMkLst>
          <pc:docMk/>
          <pc:sldMk cId="2386394798" sldId="644"/>
        </pc:sldMkLst>
        <pc:spChg chg="mod">
          <ac:chgData name="Michael Bailit" userId="6e5c4604-85bf-41ef-8e97-4724b7d56589" providerId="ADAL" clId="{367A9F81-ACC4-4807-A6E8-6AAC02DDA823}" dt="2017-09-17T17:12:42.462" v="126" actId="113"/>
          <ac:spMkLst>
            <pc:docMk/>
            <pc:sldMk cId="2386394798" sldId="644"/>
            <ac:spMk id="6" creationId="{00000000-0000-0000-0000-000000000000}"/>
          </ac:spMkLst>
        </pc:spChg>
        <pc:spChg chg="mod">
          <ac:chgData name="Michael Bailit" userId="6e5c4604-85bf-41ef-8e97-4724b7d56589" providerId="ADAL" clId="{367A9F81-ACC4-4807-A6E8-6AAC02DDA823}" dt="2017-09-18T22:41:45.824" v="645" actId="20577"/>
          <ac:spMkLst>
            <pc:docMk/>
            <pc:sldMk cId="2386394798" sldId="644"/>
            <ac:spMk id="9" creationId="{00000000-0000-0000-0000-000000000000}"/>
          </ac:spMkLst>
        </pc:spChg>
      </pc:sldChg>
      <pc:sldChg chg="delSp modSp">
        <pc:chgData name="Michael Bailit" userId="6e5c4604-85bf-41ef-8e97-4724b7d56589" providerId="ADAL" clId="{367A9F81-ACC4-4807-A6E8-6AAC02DDA823}" dt="2017-09-18T22:48:13.620" v="940" actId="20577"/>
        <pc:sldMkLst>
          <pc:docMk/>
          <pc:sldMk cId="290413386" sldId="645"/>
        </pc:sldMkLst>
        <pc:spChg chg="mod">
          <ac:chgData name="Michael Bailit" userId="6e5c4604-85bf-41ef-8e97-4724b7d56589" providerId="ADAL" clId="{367A9F81-ACC4-4807-A6E8-6AAC02DDA823}" dt="2017-09-18T22:48:13.620" v="940" actId="20577"/>
          <ac:spMkLst>
            <pc:docMk/>
            <pc:sldMk cId="290413386" sldId="645"/>
            <ac:spMk id="6" creationId="{00000000-0000-0000-0000-000000000000}"/>
          </ac:spMkLst>
        </pc:spChg>
        <pc:spChg chg="del mod">
          <ac:chgData name="Michael Bailit" userId="6e5c4604-85bf-41ef-8e97-4724b7d56589" providerId="ADAL" clId="{367A9F81-ACC4-4807-A6E8-6AAC02DDA823}" dt="2017-09-18T22:43:20.185" v="649" actId="20577"/>
          <ac:spMkLst>
            <pc:docMk/>
            <pc:sldMk cId="290413386" sldId="645"/>
            <ac:spMk id="10" creationId="{00000000-0000-0000-0000-000000000000}"/>
          </ac:spMkLst>
        </pc:spChg>
      </pc:sldChg>
      <pc:sldChg chg="modSp">
        <pc:chgData name="Michael Bailit" userId="6e5c4604-85bf-41ef-8e97-4724b7d56589" providerId="ADAL" clId="{367A9F81-ACC4-4807-A6E8-6AAC02DDA823}" dt="2017-09-17T17:38:01.582" v="535" actId="20577"/>
        <pc:sldMkLst>
          <pc:docMk/>
          <pc:sldMk cId="3931330516" sldId="646"/>
        </pc:sldMkLst>
        <pc:spChg chg="mod">
          <ac:chgData name="Michael Bailit" userId="6e5c4604-85bf-41ef-8e97-4724b7d56589" providerId="ADAL" clId="{367A9F81-ACC4-4807-A6E8-6AAC02DDA823}" dt="2017-09-17T17:38:01.582" v="535" actId="20577"/>
          <ac:spMkLst>
            <pc:docMk/>
            <pc:sldMk cId="3931330516" sldId="646"/>
            <ac:spMk id="2" creationId="{00000000-0000-0000-0000-000000000000}"/>
          </ac:spMkLst>
        </pc:spChg>
        <pc:spChg chg="mod">
          <ac:chgData name="Michael Bailit" userId="6e5c4604-85bf-41ef-8e97-4724b7d56589" providerId="ADAL" clId="{367A9F81-ACC4-4807-A6E8-6AAC02DDA823}" dt="2017-09-17T17:22:21.828" v="343" actId="1076"/>
          <ac:spMkLst>
            <pc:docMk/>
            <pc:sldMk cId="3931330516" sldId="646"/>
            <ac:spMk id="4" creationId="{00000000-0000-0000-0000-000000000000}"/>
          </ac:spMkLst>
        </pc:spChg>
        <pc:graphicFrameChg chg="modGraphic">
          <ac:chgData name="Michael Bailit" userId="6e5c4604-85bf-41ef-8e97-4724b7d56589" providerId="ADAL" clId="{367A9F81-ACC4-4807-A6E8-6AAC02DDA823}" dt="2017-09-17T17:21:28.694" v="342" actId="20577"/>
          <ac:graphicFrameMkLst>
            <pc:docMk/>
            <pc:sldMk cId="3931330516" sldId="646"/>
            <ac:graphicFrameMk id="7" creationId="{00000000-0000-0000-0000-000000000000}"/>
          </ac:graphicFrameMkLst>
        </pc:graphicFrameChg>
      </pc:sldChg>
      <pc:sldChg chg="modSp">
        <pc:chgData name="Michael Bailit" userId="6e5c4604-85bf-41ef-8e97-4724b7d56589" providerId="ADAL" clId="{367A9F81-ACC4-4807-A6E8-6AAC02DDA823}" dt="2017-09-17T17:38:16.205" v="554" actId="20577"/>
        <pc:sldMkLst>
          <pc:docMk/>
          <pc:sldMk cId="514597031" sldId="647"/>
        </pc:sldMkLst>
        <pc:spChg chg="mod">
          <ac:chgData name="Michael Bailit" userId="6e5c4604-85bf-41ef-8e97-4724b7d56589" providerId="ADAL" clId="{367A9F81-ACC4-4807-A6E8-6AAC02DDA823}" dt="2017-09-17T17:38:16.205" v="554" actId="20577"/>
          <ac:spMkLst>
            <pc:docMk/>
            <pc:sldMk cId="514597031" sldId="647"/>
            <ac:spMk id="2" creationId="{00000000-0000-0000-0000-000000000000}"/>
          </ac:spMkLst>
        </pc:spChg>
        <pc:spChg chg="mod">
          <ac:chgData name="Michael Bailit" userId="6e5c4604-85bf-41ef-8e97-4724b7d56589" providerId="ADAL" clId="{367A9F81-ACC4-4807-A6E8-6AAC02DDA823}" dt="2017-09-17T17:22:28.515" v="344" actId="1076"/>
          <ac:spMkLst>
            <pc:docMk/>
            <pc:sldMk cId="514597031" sldId="647"/>
            <ac:spMk id="4" creationId="{00000000-0000-0000-0000-000000000000}"/>
          </ac:spMkLst>
        </pc:spChg>
      </pc:sldChg>
      <pc:sldChg chg="modSp">
        <pc:chgData name="Michael Bailit" userId="6e5c4604-85bf-41ef-8e97-4724b7d56589" providerId="ADAL" clId="{367A9F81-ACC4-4807-A6E8-6AAC02DDA823}" dt="2017-09-17T17:26:11.143" v="466" actId="1076"/>
        <pc:sldMkLst>
          <pc:docMk/>
          <pc:sldMk cId="2859233109" sldId="648"/>
        </pc:sldMkLst>
        <pc:spChg chg="mod">
          <ac:chgData name="Michael Bailit" userId="6e5c4604-85bf-41ef-8e97-4724b7d56589" providerId="ADAL" clId="{367A9F81-ACC4-4807-A6E8-6AAC02DDA823}" dt="2017-09-17T17:26:11.143" v="466" actId="1076"/>
          <ac:spMkLst>
            <pc:docMk/>
            <pc:sldMk cId="2859233109" sldId="648"/>
            <ac:spMk id="6" creationId="{00000000-0000-0000-0000-000000000000}"/>
          </ac:spMkLst>
        </pc:spChg>
      </pc:sldChg>
      <pc:sldChg chg="modSp">
        <pc:chgData name="Michael Bailit" userId="6e5c4604-85bf-41ef-8e97-4724b7d56589" providerId="ADAL" clId="{367A9F81-ACC4-4807-A6E8-6AAC02DDA823}" dt="2017-09-17T17:37:35.223" v="506" actId="20577"/>
        <pc:sldMkLst>
          <pc:docMk/>
          <pc:sldMk cId="4050578290" sldId="649"/>
        </pc:sldMkLst>
        <pc:spChg chg="mod">
          <ac:chgData name="Michael Bailit" userId="6e5c4604-85bf-41ef-8e97-4724b7d56589" providerId="ADAL" clId="{367A9F81-ACC4-4807-A6E8-6AAC02DDA823}" dt="2017-09-17T17:37:35.223" v="506" actId="20577"/>
          <ac:spMkLst>
            <pc:docMk/>
            <pc:sldMk cId="4050578290" sldId="649"/>
            <ac:spMk id="2" creationId="{00000000-0000-0000-0000-000000000000}"/>
          </ac:spMkLst>
        </pc:spChg>
        <pc:spChg chg="mod">
          <ac:chgData name="Michael Bailit" userId="6e5c4604-85bf-41ef-8e97-4724b7d56589" providerId="ADAL" clId="{367A9F81-ACC4-4807-A6E8-6AAC02DDA823}" dt="2017-09-17T17:26:17.519" v="467" actId="1076"/>
          <ac:spMkLst>
            <pc:docMk/>
            <pc:sldMk cId="4050578290" sldId="649"/>
            <ac:spMk id="4" creationId="{00000000-0000-0000-0000-000000000000}"/>
          </ac:spMkLst>
        </pc:spChg>
      </pc:sldChg>
      <pc:sldChg chg="modSp">
        <pc:chgData name="Michael Bailit" userId="6e5c4604-85bf-41ef-8e97-4724b7d56589" providerId="ADAL" clId="{367A9F81-ACC4-4807-A6E8-6AAC02DDA823}" dt="2017-09-17T17:26:43.195" v="471" actId="1076"/>
        <pc:sldMkLst>
          <pc:docMk/>
          <pc:sldMk cId="3015707253" sldId="650"/>
        </pc:sldMkLst>
        <pc:spChg chg="mod">
          <ac:chgData name="Michael Bailit" userId="6e5c4604-85bf-41ef-8e97-4724b7d56589" providerId="ADAL" clId="{367A9F81-ACC4-4807-A6E8-6AAC02DDA823}" dt="2017-09-17T17:26:43.195" v="471" actId="1076"/>
          <ac:spMkLst>
            <pc:docMk/>
            <pc:sldMk cId="3015707253" sldId="650"/>
            <ac:spMk id="4" creationId="{00000000-0000-0000-0000-000000000000}"/>
          </ac:spMkLst>
        </pc:spChg>
      </pc:sldChg>
      <pc:sldChg chg="modSp">
        <pc:chgData name="Michael Bailit" userId="6e5c4604-85bf-41ef-8e97-4724b7d56589" providerId="ADAL" clId="{367A9F81-ACC4-4807-A6E8-6AAC02DDA823}" dt="2017-09-17T17:26:23.564" v="468" actId="1076"/>
        <pc:sldMkLst>
          <pc:docMk/>
          <pc:sldMk cId="2974389451" sldId="651"/>
        </pc:sldMkLst>
        <pc:spChg chg="mod">
          <ac:chgData name="Michael Bailit" userId="6e5c4604-85bf-41ef-8e97-4724b7d56589" providerId="ADAL" clId="{367A9F81-ACC4-4807-A6E8-6AAC02DDA823}" dt="2017-09-17T17:26:23.564" v="468" actId="1076"/>
          <ac:spMkLst>
            <pc:docMk/>
            <pc:sldMk cId="2974389451" sldId="651"/>
            <ac:spMk id="5" creationId="{00000000-0000-0000-0000-000000000000}"/>
          </ac:spMkLst>
        </pc:spChg>
      </pc:sldChg>
      <pc:sldChg chg="modSp">
        <pc:chgData name="Michael Bailit" userId="6e5c4604-85bf-41ef-8e97-4724b7d56589" providerId="ADAL" clId="{367A9F81-ACC4-4807-A6E8-6AAC02DDA823}" dt="2017-09-17T17:26:29.232" v="469" actId="1076"/>
        <pc:sldMkLst>
          <pc:docMk/>
          <pc:sldMk cId="1507278417" sldId="652"/>
        </pc:sldMkLst>
        <pc:spChg chg="mod">
          <ac:chgData name="Michael Bailit" userId="6e5c4604-85bf-41ef-8e97-4724b7d56589" providerId="ADAL" clId="{367A9F81-ACC4-4807-A6E8-6AAC02DDA823}" dt="2017-09-17T17:26:29.232" v="469" actId="1076"/>
          <ac:spMkLst>
            <pc:docMk/>
            <pc:sldMk cId="1507278417" sldId="652"/>
            <ac:spMk id="5" creationId="{00000000-0000-0000-0000-000000000000}"/>
          </ac:spMkLst>
        </pc:spChg>
      </pc:sldChg>
      <pc:sldChg chg="modSp">
        <pc:chgData name="Michael Bailit" userId="6e5c4604-85bf-41ef-8e97-4724b7d56589" providerId="ADAL" clId="{367A9F81-ACC4-4807-A6E8-6AAC02DDA823}" dt="2017-09-17T17:26:37.821" v="470" actId="1076"/>
        <pc:sldMkLst>
          <pc:docMk/>
          <pc:sldMk cId="2576154422" sldId="656"/>
        </pc:sldMkLst>
        <pc:spChg chg="mod">
          <ac:chgData name="Michael Bailit" userId="6e5c4604-85bf-41ef-8e97-4724b7d56589" providerId="ADAL" clId="{367A9F81-ACC4-4807-A6E8-6AAC02DDA823}" dt="2017-09-17T17:26:37.821" v="470" actId="1076"/>
          <ac:spMkLst>
            <pc:docMk/>
            <pc:sldMk cId="2576154422" sldId="656"/>
            <ac:spMk id="4" creationId="{00000000-0000-0000-0000-000000000000}"/>
          </ac:spMkLst>
        </pc:spChg>
      </pc:sldChg>
      <pc:sldChg chg="modSp">
        <pc:chgData name="Michael Bailit" userId="6e5c4604-85bf-41ef-8e97-4724b7d56589" providerId="ADAL" clId="{367A9F81-ACC4-4807-A6E8-6AAC02DDA823}" dt="2017-09-18T22:49:08.241" v="976" actId="20577"/>
        <pc:sldMkLst>
          <pc:docMk/>
          <pc:sldMk cId="1771732389" sldId="665"/>
        </pc:sldMkLst>
        <pc:spChg chg="mod">
          <ac:chgData name="Michael Bailit" userId="6e5c4604-85bf-41ef-8e97-4724b7d56589" providerId="ADAL" clId="{367A9F81-ACC4-4807-A6E8-6AAC02DDA823}" dt="2017-09-18T22:49:08.241" v="976" actId="20577"/>
          <ac:spMkLst>
            <pc:docMk/>
            <pc:sldMk cId="1771732389" sldId="665"/>
            <ac:spMk id="4" creationId="{00000000-0000-0000-0000-000000000000}"/>
          </ac:spMkLst>
        </pc:spChg>
      </pc:sldChg>
      <pc:sldChg chg="modSp">
        <pc:chgData name="Michael Bailit" userId="6e5c4604-85bf-41ef-8e97-4724b7d56589" providerId="ADAL" clId="{367A9F81-ACC4-4807-A6E8-6AAC02DDA823}" dt="2017-09-17T17:11:56.519" v="124" actId="113"/>
        <pc:sldMkLst>
          <pc:docMk/>
          <pc:sldMk cId="2091876872" sldId="668"/>
        </pc:sldMkLst>
        <pc:spChg chg="mod">
          <ac:chgData name="Michael Bailit" userId="6e5c4604-85bf-41ef-8e97-4724b7d56589" providerId="ADAL" clId="{367A9F81-ACC4-4807-A6E8-6AAC02DDA823}" dt="2017-09-17T17:11:56.519" v="124" actId="113"/>
          <ac:spMkLst>
            <pc:docMk/>
            <pc:sldMk cId="2091876872" sldId="668"/>
            <ac:spMk id="6" creationId="{00000000-0000-0000-0000-000000000000}"/>
          </ac:spMkLst>
        </pc:spChg>
      </pc:sldChg>
      <pc:sldChg chg="modSp">
        <pc:chgData name="Michael Bailit" userId="6e5c4604-85bf-41ef-8e97-4724b7d56589" providerId="ADAL" clId="{367A9F81-ACC4-4807-A6E8-6AAC02DDA823}" dt="2017-09-18T22:32:01.804" v="628" actId="1076"/>
        <pc:sldMkLst>
          <pc:docMk/>
          <pc:sldMk cId="3885164072" sldId="670"/>
        </pc:sldMkLst>
        <pc:spChg chg="mod">
          <ac:chgData name="Michael Bailit" userId="6e5c4604-85bf-41ef-8e97-4724b7d56589" providerId="ADAL" clId="{367A9F81-ACC4-4807-A6E8-6AAC02DDA823}" dt="2017-09-18T22:32:01.804" v="628" actId="1076"/>
          <ac:spMkLst>
            <pc:docMk/>
            <pc:sldMk cId="3885164072" sldId="670"/>
            <ac:spMk id="4" creationId="{00000000-0000-0000-0000-000000000000}"/>
          </ac:spMkLst>
        </pc:spChg>
        <pc:spChg chg="mod">
          <ac:chgData name="Michael Bailit" userId="6e5c4604-85bf-41ef-8e97-4724b7d56589" providerId="ADAL" clId="{367A9F81-ACC4-4807-A6E8-6AAC02DDA823}" dt="2017-09-18T22:30:52.427" v="576" actId="20577"/>
          <ac:spMkLst>
            <pc:docMk/>
            <pc:sldMk cId="3885164072" sldId="670"/>
            <ac:spMk id="5" creationId="{00000000-0000-0000-0000-000000000000}"/>
          </ac:spMkLst>
        </pc:spChg>
      </pc:sldChg>
    </pc:docChg>
  </pc:docChgLst>
  <pc:docChgLst>
    <pc:chgData name="Michael Bailit" userId="6e5c4604-85bf-41ef-8e97-4724b7d56589" providerId="ADAL" clId="{EDAC1A14-1096-46EC-B990-0E93C6F7D3C6}"/>
    <pc:docChg chg="undo custSel addSld modSld sldOrd">
      <pc:chgData name="Michael Bailit" userId="6e5c4604-85bf-41ef-8e97-4724b7d56589" providerId="ADAL" clId="{EDAC1A14-1096-46EC-B990-0E93C6F7D3C6}" dt="2017-08-07T20:03:58.430" v="1427"/>
      <pc:docMkLst>
        <pc:docMk/>
      </pc:docMkLst>
      <pc:sldChg chg="modSp">
        <pc:chgData name="Michael Bailit" userId="6e5c4604-85bf-41ef-8e97-4724b7d56589" providerId="ADAL" clId="{EDAC1A14-1096-46EC-B990-0E93C6F7D3C6}" dt="2017-08-07T19:11:15.607" v="39" actId="20577"/>
        <pc:sldMkLst>
          <pc:docMk/>
          <pc:sldMk cId="3955493892" sldId="543"/>
        </pc:sldMkLst>
        <pc:spChg chg="mod">
          <ac:chgData name="Michael Bailit" userId="6e5c4604-85bf-41ef-8e97-4724b7d56589" providerId="ADAL" clId="{EDAC1A14-1096-46EC-B990-0E93C6F7D3C6}" dt="2017-08-07T19:11:15.607" v="39" actId="20577"/>
          <ac:spMkLst>
            <pc:docMk/>
            <pc:sldMk cId="3955493892" sldId="543"/>
            <ac:spMk id="3" creationId="{00000000-0000-0000-0000-000000000000}"/>
          </ac:spMkLst>
        </pc:spChg>
      </pc:sldChg>
      <pc:sldChg chg="modSp">
        <pc:chgData name="Michael Bailit" userId="6e5c4604-85bf-41ef-8e97-4724b7d56589" providerId="ADAL" clId="{EDAC1A14-1096-46EC-B990-0E93C6F7D3C6}" dt="2017-08-07T19:12:33.889" v="76" actId="1076"/>
        <pc:sldMkLst>
          <pc:docMk/>
          <pc:sldMk cId="3378586143" sldId="559"/>
        </pc:sldMkLst>
        <pc:spChg chg="mod">
          <ac:chgData name="Michael Bailit" userId="6e5c4604-85bf-41ef-8e97-4724b7d56589" providerId="ADAL" clId="{EDAC1A14-1096-46EC-B990-0E93C6F7D3C6}" dt="2017-08-07T19:12:27.036" v="75" actId="20577"/>
          <ac:spMkLst>
            <pc:docMk/>
            <pc:sldMk cId="3378586143" sldId="559"/>
            <ac:spMk id="3" creationId="{00000000-0000-0000-0000-000000000000}"/>
          </ac:spMkLst>
        </pc:spChg>
        <pc:spChg chg="mod">
          <ac:chgData name="Michael Bailit" userId="6e5c4604-85bf-41ef-8e97-4724b7d56589" providerId="ADAL" clId="{EDAC1A14-1096-46EC-B990-0E93C6F7D3C6}" dt="2017-08-07T19:12:33.889" v="76" actId="1076"/>
          <ac:spMkLst>
            <pc:docMk/>
            <pc:sldMk cId="3378586143" sldId="559"/>
            <ac:spMk id="4" creationId="{00000000-0000-0000-0000-000000000000}"/>
          </ac:spMkLst>
        </pc:spChg>
      </pc:sldChg>
      <pc:sldChg chg="modSp ord">
        <pc:chgData name="Michael Bailit" userId="6e5c4604-85bf-41ef-8e97-4724b7d56589" providerId="ADAL" clId="{EDAC1A14-1096-46EC-B990-0E93C6F7D3C6}" dt="2017-08-07T19:41:41.922" v="1291" actId="14100"/>
        <pc:sldMkLst>
          <pc:docMk/>
          <pc:sldMk cId="2040214131" sldId="561"/>
        </pc:sldMkLst>
        <pc:spChg chg="mod">
          <ac:chgData name="Michael Bailit" userId="6e5c4604-85bf-41ef-8e97-4724b7d56589" providerId="ADAL" clId="{EDAC1A14-1096-46EC-B990-0E93C6F7D3C6}" dt="2017-08-07T19:41:35.616" v="1290" actId="20577"/>
          <ac:spMkLst>
            <pc:docMk/>
            <pc:sldMk cId="2040214131" sldId="561"/>
            <ac:spMk id="3" creationId="{00000000-0000-0000-0000-000000000000}"/>
          </ac:spMkLst>
        </pc:spChg>
        <pc:spChg chg="mod">
          <ac:chgData name="Michael Bailit" userId="6e5c4604-85bf-41ef-8e97-4724b7d56589" providerId="ADAL" clId="{EDAC1A14-1096-46EC-B990-0E93C6F7D3C6}" dt="2017-08-07T19:41:41.922" v="1291" actId="14100"/>
          <ac:spMkLst>
            <pc:docMk/>
            <pc:sldMk cId="2040214131" sldId="561"/>
            <ac:spMk id="4" creationId="{00000000-0000-0000-0000-000000000000}"/>
          </ac:spMkLst>
        </pc:spChg>
      </pc:sldChg>
      <pc:sldChg chg="modSp">
        <pc:chgData name="Michael Bailit" userId="6e5c4604-85bf-41ef-8e97-4724b7d56589" providerId="ADAL" clId="{EDAC1A14-1096-46EC-B990-0E93C6F7D3C6}" dt="2017-08-07T19:48:37.107" v="1391" actId="1076"/>
        <pc:sldMkLst>
          <pc:docMk/>
          <pc:sldMk cId="2954849363" sldId="580"/>
        </pc:sldMkLst>
        <pc:spChg chg="mod">
          <ac:chgData name="Michael Bailit" userId="6e5c4604-85bf-41ef-8e97-4724b7d56589" providerId="ADAL" clId="{EDAC1A14-1096-46EC-B990-0E93C6F7D3C6}" dt="2017-08-07T19:48:27.184" v="1390" actId="20577"/>
          <ac:spMkLst>
            <pc:docMk/>
            <pc:sldMk cId="2954849363" sldId="580"/>
            <ac:spMk id="3" creationId="{00000000-0000-0000-0000-000000000000}"/>
          </ac:spMkLst>
        </pc:spChg>
        <pc:spChg chg="mod">
          <ac:chgData name="Michael Bailit" userId="6e5c4604-85bf-41ef-8e97-4724b7d56589" providerId="ADAL" clId="{EDAC1A14-1096-46EC-B990-0E93C6F7D3C6}" dt="2017-08-07T19:48:37.107" v="1391" actId="1076"/>
          <ac:spMkLst>
            <pc:docMk/>
            <pc:sldMk cId="2954849363" sldId="580"/>
            <ac:spMk id="4" creationId="{00000000-0000-0000-0000-000000000000}"/>
          </ac:spMkLst>
        </pc:spChg>
      </pc:sldChg>
      <pc:sldChg chg="modSp modAnim">
        <pc:chgData name="Michael Bailit" userId="6e5c4604-85bf-41ef-8e97-4724b7d56589" providerId="ADAL" clId="{EDAC1A14-1096-46EC-B990-0E93C6F7D3C6}" dt="2017-08-07T20:03:58.430" v="1427"/>
        <pc:sldMkLst>
          <pc:docMk/>
          <pc:sldMk cId="3484491203" sldId="590"/>
        </pc:sldMkLst>
        <pc:spChg chg="mod">
          <ac:chgData name="Michael Bailit" userId="6e5c4604-85bf-41ef-8e97-4724b7d56589" providerId="ADAL" clId="{EDAC1A14-1096-46EC-B990-0E93C6F7D3C6}" dt="2017-08-07T19:18:04.362" v="230" actId="20577"/>
          <ac:spMkLst>
            <pc:docMk/>
            <pc:sldMk cId="3484491203" sldId="590"/>
            <ac:spMk id="2" creationId="{00000000-0000-0000-0000-000000000000}"/>
          </ac:spMkLst>
        </pc:spChg>
        <pc:spChg chg="mod">
          <ac:chgData name="Michael Bailit" userId="6e5c4604-85bf-41ef-8e97-4724b7d56589" providerId="ADAL" clId="{EDAC1A14-1096-46EC-B990-0E93C6F7D3C6}" dt="2017-08-07T20:03:58.430" v="1427"/>
          <ac:spMkLst>
            <pc:docMk/>
            <pc:sldMk cId="3484491203" sldId="590"/>
            <ac:spMk id="3" creationId="{00000000-0000-0000-0000-000000000000}"/>
          </ac:spMkLst>
        </pc:spChg>
      </pc:sldChg>
      <pc:sldChg chg="modSp modAnim">
        <pc:chgData name="Michael Bailit" userId="6e5c4604-85bf-41ef-8e97-4724b7d56589" providerId="ADAL" clId="{EDAC1A14-1096-46EC-B990-0E93C6F7D3C6}" dt="2017-08-07T19:27:12.012" v="633" actId="1076"/>
        <pc:sldMkLst>
          <pc:docMk/>
          <pc:sldMk cId="3252426055" sldId="591"/>
        </pc:sldMkLst>
        <pc:spChg chg="mod">
          <ac:chgData name="Michael Bailit" userId="6e5c4604-85bf-41ef-8e97-4724b7d56589" providerId="ADAL" clId="{EDAC1A14-1096-46EC-B990-0E93C6F7D3C6}" dt="2017-08-07T19:26:21.718" v="628" actId="1076"/>
          <ac:spMkLst>
            <pc:docMk/>
            <pc:sldMk cId="3252426055" sldId="591"/>
            <ac:spMk id="3" creationId="{00000000-0000-0000-0000-000000000000}"/>
          </ac:spMkLst>
        </pc:spChg>
      </pc:sldChg>
      <pc:sldChg chg="modSp modAnim">
        <pc:chgData name="Michael Bailit" userId="6e5c4604-85bf-41ef-8e97-4724b7d56589" providerId="ADAL" clId="{EDAC1A14-1096-46EC-B990-0E93C6F7D3C6}" dt="2017-08-07T19:27:38.111" v="635" actId="1076"/>
        <pc:sldMkLst>
          <pc:docMk/>
          <pc:sldMk cId="3292094603" sldId="592"/>
        </pc:sldMkLst>
        <pc:spChg chg="mod">
          <ac:chgData name="Michael Bailit" userId="6e5c4604-85bf-41ef-8e97-4724b7d56589" providerId="ADAL" clId="{EDAC1A14-1096-46EC-B990-0E93C6F7D3C6}" dt="2017-08-07T19:26:40.202" v="631" actId="255"/>
          <ac:spMkLst>
            <pc:docMk/>
            <pc:sldMk cId="3292094603" sldId="592"/>
            <ac:spMk id="3" creationId="{00000000-0000-0000-0000-000000000000}"/>
          </ac:spMkLst>
        </pc:spChg>
      </pc:sldChg>
      <pc:sldChg chg="modSp modAnim">
        <pc:chgData name="Michael Bailit" userId="6e5c4604-85bf-41ef-8e97-4724b7d56589" providerId="ADAL" clId="{EDAC1A14-1096-46EC-B990-0E93C6F7D3C6}" dt="2017-08-07T19:29:13.690" v="636" actId="1076"/>
        <pc:sldMkLst>
          <pc:docMk/>
          <pc:sldMk cId="277409424" sldId="593"/>
        </pc:sldMkLst>
        <pc:spChg chg="mod">
          <ac:chgData name="Michael Bailit" userId="6e5c4604-85bf-41ef-8e97-4724b7d56589" providerId="ADAL" clId="{EDAC1A14-1096-46EC-B990-0E93C6F7D3C6}" dt="2017-08-07T19:17:21.879" v="212" actId="20577"/>
          <ac:spMkLst>
            <pc:docMk/>
            <pc:sldMk cId="277409424" sldId="593"/>
            <ac:spMk id="3" creationId="{00000000-0000-0000-0000-000000000000}"/>
          </ac:spMkLst>
        </pc:spChg>
      </pc:sldChg>
      <pc:sldChg chg="modSp">
        <pc:chgData name="Michael Bailit" userId="6e5c4604-85bf-41ef-8e97-4724b7d56589" providerId="ADAL" clId="{EDAC1A14-1096-46EC-B990-0E93C6F7D3C6}" dt="2017-08-07T19:48:02.042" v="1362" actId="20577"/>
        <pc:sldMkLst>
          <pc:docMk/>
          <pc:sldMk cId="250104446" sldId="602"/>
        </pc:sldMkLst>
        <pc:graphicFrameChg chg="modGraphic">
          <ac:chgData name="Michael Bailit" userId="6e5c4604-85bf-41ef-8e97-4724b7d56589" providerId="ADAL" clId="{EDAC1A14-1096-46EC-B990-0E93C6F7D3C6}" dt="2017-08-07T19:48:02.042" v="1362" actId="20577"/>
          <ac:graphicFrameMkLst>
            <pc:docMk/>
            <pc:sldMk cId="250104446" sldId="602"/>
            <ac:graphicFrameMk id="7" creationId="{00000000-0000-0000-0000-000000000000}"/>
          </ac:graphicFrameMkLst>
        </pc:graphicFrameChg>
      </pc:sldChg>
      <pc:sldChg chg="modSp">
        <pc:chgData name="Michael Bailit" userId="6e5c4604-85bf-41ef-8e97-4724b7d56589" providerId="ADAL" clId="{EDAC1A14-1096-46EC-B990-0E93C6F7D3C6}" dt="2017-08-07T19:42:28.995" v="1333" actId="6549"/>
        <pc:sldMkLst>
          <pc:docMk/>
          <pc:sldMk cId="2940960778" sldId="604"/>
        </pc:sldMkLst>
        <pc:spChg chg="mod">
          <ac:chgData name="Michael Bailit" userId="6e5c4604-85bf-41ef-8e97-4724b7d56589" providerId="ADAL" clId="{EDAC1A14-1096-46EC-B990-0E93C6F7D3C6}" dt="2017-08-07T19:42:28.995" v="1333" actId="6549"/>
          <ac:spMkLst>
            <pc:docMk/>
            <pc:sldMk cId="2940960778" sldId="604"/>
            <ac:spMk id="3" creationId="{00000000-0000-0000-0000-000000000000}"/>
          </ac:spMkLst>
        </pc:spChg>
        <pc:spChg chg="mod">
          <ac:chgData name="Michael Bailit" userId="6e5c4604-85bf-41ef-8e97-4724b7d56589" providerId="ADAL" clId="{EDAC1A14-1096-46EC-B990-0E93C6F7D3C6}" dt="2017-08-07T19:42:15.822" v="1329" actId="14100"/>
          <ac:spMkLst>
            <pc:docMk/>
            <pc:sldMk cId="2940960778" sldId="604"/>
            <ac:spMk id="4" creationId="{00000000-0000-0000-0000-000000000000}"/>
          </ac:spMkLst>
        </pc:spChg>
      </pc:sldChg>
      <pc:sldChg chg="modSp">
        <pc:chgData name="Michael Bailit" userId="6e5c4604-85bf-41ef-8e97-4724b7d56589" providerId="ADAL" clId="{EDAC1A14-1096-46EC-B990-0E93C6F7D3C6}" dt="2017-08-07T19:43:32.178" v="1358" actId="1076"/>
        <pc:sldMkLst>
          <pc:docMk/>
          <pc:sldMk cId="3959121679" sldId="605"/>
        </pc:sldMkLst>
        <pc:spChg chg="mod">
          <ac:chgData name="Michael Bailit" userId="6e5c4604-85bf-41ef-8e97-4724b7d56589" providerId="ADAL" clId="{EDAC1A14-1096-46EC-B990-0E93C6F7D3C6}" dt="2017-08-07T19:43:03.382" v="1355" actId="20577"/>
          <ac:spMkLst>
            <pc:docMk/>
            <pc:sldMk cId="3959121679" sldId="605"/>
            <ac:spMk id="3" creationId="{00000000-0000-0000-0000-000000000000}"/>
          </ac:spMkLst>
        </pc:spChg>
        <pc:spChg chg="mod">
          <ac:chgData name="Michael Bailit" userId="6e5c4604-85bf-41ef-8e97-4724b7d56589" providerId="ADAL" clId="{EDAC1A14-1096-46EC-B990-0E93C6F7D3C6}" dt="2017-08-07T19:43:32.178" v="1358" actId="1076"/>
          <ac:spMkLst>
            <pc:docMk/>
            <pc:sldMk cId="3959121679" sldId="605"/>
            <ac:spMk id="4" creationId="{00000000-0000-0000-0000-000000000000}"/>
          </ac:spMkLst>
        </pc:spChg>
      </pc:sldChg>
      <pc:sldChg chg="addSp delSp modSp add modAnim">
        <pc:chgData name="Michael Bailit" userId="6e5c4604-85bf-41ef-8e97-4724b7d56589" providerId="ADAL" clId="{EDAC1A14-1096-46EC-B990-0E93C6F7D3C6}" dt="2017-08-07T19:27:00.718" v="632" actId="1076"/>
        <pc:sldMkLst>
          <pc:docMk/>
          <pc:sldMk cId="521425949" sldId="606"/>
        </pc:sldMkLst>
        <pc:spChg chg="del">
          <ac:chgData name="Michael Bailit" userId="6e5c4604-85bf-41ef-8e97-4724b7d56589" providerId="ADAL" clId="{EDAC1A14-1096-46EC-B990-0E93C6F7D3C6}" dt="2017-08-07T19:17:48.820" v="214" actId="255"/>
          <ac:spMkLst>
            <pc:docMk/>
            <pc:sldMk cId="521425949" sldId="606"/>
            <ac:spMk id="2" creationId="{4C043F09-A8CA-4F39-A920-55F66F0F93DD}"/>
          </ac:spMkLst>
        </pc:spChg>
        <pc:spChg chg="del">
          <ac:chgData name="Michael Bailit" userId="6e5c4604-85bf-41ef-8e97-4724b7d56589" providerId="ADAL" clId="{EDAC1A14-1096-46EC-B990-0E93C6F7D3C6}" dt="2017-08-07T19:17:48.820" v="214" actId="255"/>
          <ac:spMkLst>
            <pc:docMk/>
            <pc:sldMk cId="521425949" sldId="606"/>
            <ac:spMk id="3" creationId="{155C5A90-2E40-42F7-9543-7A9C24D5B516}"/>
          </ac:spMkLst>
        </pc:spChg>
        <pc:spChg chg="del">
          <ac:chgData name="Michael Bailit" userId="6e5c4604-85bf-41ef-8e97-4724b7d56589" providerId="ADAL" clId="{EDAC1A14-1096-46EC-B990-0E93C6F7D3C6}" dt="2017-08-07T19:17:48.820" v="214" actId="255"/>
          <ac:spMkLst>
            <pc:docMk/>
            <pc:sldMk cId="521425949" sldId="606"/>
            <ac:spMk id="4" creationId="{DE824E0D-490D-498F-9ADE-46E55B251C23}"/>
          </ac:spMkLst>
        </pc:spChg>
        <pc:spChg chg="add mod">
          <ac:chgData name="Michael Bailit" userId="6e5c4604-85bf-41ef-8e97-4724b7d56589" providerId="ADAL" clId="{EDAC1A14-1096-46EC-B990-0E93C6F7D3C6}" dt="2017-08-07T19:25:47.953" v="623" actId="255"/>
          <ac:spMkLst>
            <pc:docMk/>
            <pc:sldMk cId="521425949" sldId="606"/>
            <ac:spMk id="5" creationId="{D0269A5D-C25B-49B0-A94D-C269EF110CBA}"/>
          </ac:spMkLst>
        </pc:spChg>
        <pc:spChg chg="add mod">
          <ac:chgData name="Michael Bailit" userId="6e5c4604-85bf-41ef-8e97-4724b7d56589" providerId="ADAL" clId="{EDAC1A14-1096-46EC-B990-0E93C6F7D3C6}" dt="2017-08-07T19:26:10.525" v="627" actId="255"/>
          <ac:spMkLst>
            <pc:docMk/>
            <pc:sldMk cId="521425949" sldId="606"/>
            <ac:spMk id="6" creationId="{00632C9F-7E79-419A-A362-AC549FB1024F}"/>
          </ac:spMkLst>
        </pc:spChg>
      </pc:sldChg>
      <pc:sldChg chg="addSp delSp modSp add">
        <pc:chgData name="Michael Bailit" userId="6e5c4604-85bf-41ef-8e97-4724b7d56589" providerId="ADAL" clId="{EDAC1A14-1096-46EC-B990-0E93C6F7D3C6}" dt="2017-08-07T19:40:23.152" v="1262" actId="20577"/>
        <pc:sldMkLst>
          <pc:docMk/>
          <pc:sldMk cId="3689869915" sldId="607"/>
        </pc:sldMkLst>
        <pc:spChg chg="del">
          <ac:chgData name="Michael Bailit" userId="6e5c4604-85bf-41ef-8e97-4724b7d56589" providerId="ADAL" clId="{EDAC1A14-1096-46EC-B990-0E93C6F7D3C6}" dt="2017-08-07T19:30:24.968" v="683" actId="20577"/>
          <ac:spMkLst>
            <pc:docMk/>
            <pc:sldMk cId="3689869915" sldId="607"/>
            <ac:spMk id="2" creationId="{3DA96A0D-ABB1-4AC8-818F-E384FF0663FA}"/>
          </ac:spMkLst>
        </pc:spChg>
        <pc:spChg chg="del">
          <ac:chgData name="Michael Bailit" userId="6e5c4604-85bf-41ef-8e97-4724b7d56589" providerId="ADAL" clId="{EDAC1A14-1096-46EC-B990-0E93C6F7D3C6}" dt="2017-08-07T19:30:24.968" v="683" actId="20577"/>
          <ac:spMkLst>
            <pc:docMk/>
            <pc:sldMk cId="3689869915" sldId="607"/>
            <ac:spMk id="3" creationId="{50EAACBC-D023-40FB-81F0-C613E10FA4CD}"/>
          </ac:spMkLst>
        </pc:spChg>
        <pc:spChg chg="del">
          <ac:chgData name="Michael Bailit" userId="6e5c4604-85bf-41ef-8e97-4724b7d56589" providerId="ADAL" clId="{EDAC1A14-1096-46EC-B990-0E93C6F7D3C6}" dt="2017-08-07T19:30:24.968" v="683" actId="20577"/>
          <ac:spMkLst>
            <pc:docMk/>
            <pc:sldMk cId="3689869915" sldId="607"/>
            <ac:spMk id="4" creationId="{18EFCE78-DFCF-482C-9EEB-76F1E8C081B9}"/>
          </ac:spMkLst>
        </pc:spChg>
        <pc:spChg chg="add mod">
          <ac:chgData name="Michael Bailit" userId="6e5c4604-85bf-41ef-8e97-4724b7d56589" providerId="ADAL" clId="{EDAC1A14-1096-46EC-B990-0E93C6F7D3C6}" dt="2017-08-07T19:30:35.132" v="703" actId="20577"/>
          <ac:spMkLst>
            <pc:docMk/>
            <pc:sldMk cId="3689869915" sldId="607"/>
            <ac:spMk id="5" creationId="{BCBAAF37-B6DD-47A0-B0BC-7064A10026A7}"/>
          </ac:spMkLst>
        </pc:spChg>
        <pc:spChg chg="add mod">
          <ac:chgData name="Michael Bailit" userId="6e5c4604-85bf-41ef-8e97-4724b7d56589" providerId="ADAL" clId="{EDAC1A14-1096-46EC-B990-0E93C6F7D3C6}" dt="2017-08-07T19:40:23.152" v="1262" actId="20577"/>
          <ac:spMkLst>
            <pc:docMk/>
            <pc:sldMk cId="3689869915" sldId="607"/>
            <ac:spMk id="6" creationId="{C2711F72-906F-442B-B6E4-5D0CE4229743}"/>
          </ac:spMkLst>
        </pc:spChg>
      </pc:sldChg>
    </pc:docChg>
  </pc:docChgLst>
  <pc:docChgLst>
    <pc:chgData name="Michael Bailit" userId="6e5c4604-85bf-41ef-8e97-4724b7d56589" providerId="ADAL" clId="{D900372E-7548-4538-875B-92A6E553A35F}"/>
    <pc:docChg chg="undo custSel modSld">
      <pc:chgData name="Michael Bailit" userId="6e5c4604-85bf-41ef-8e97-4724b7d56589" providerId="ADAL" clId="{D900372E-7548-4538-875B-92A6E553A35F}" dt="2017-10-25T12:15:39.449" v="434"/>
      <pc:docMkLst>
        <pc:docMk/>
      </pc:docMkLst>
      <pc:sldChg chg="modSp addCm delCm modCm">
        <pc:chgData name="Michael Bailit" userId="6e5c4604-85bf-41ef-8e97-4724b7d56589" providerId="ADAL" clId="{D900372E-7548-4538-875B-92A6E553A35F}" dt="2017-10-18T01:18:10.497" v="219" actId="255"/>
        <pc:sldMkLst>
          <pc:docMk/>
          <pc:sldMk cId="3562457423" sldId="606"/>
        </pc:sldMkLst>
        <pc:spChg chg="mod">
          <ac:chgData name="Michael Bailit" userId="6e5c4604-85bf-41ef-8e97-4724b7d56589" providerId="ADAL" clId="{D900372E-7548-4538-875B-92A6E553A35F}" dt="2017-10-18T01:18:10.497" v="219" actId="255"/>
          <ac:spMkLst>
            <pc:docMk/>
            <pc:sldMk cId="3562457423" sldId="606"/>
            <ac:spMk id="6" creationId="{00000000-0000-0000-0000-000000000000}"/>
          </ac:spMkLst>
        </pc:spChg>
      </pc:sldChg>
      <pc:sldChg chg="modSp">
        <pc:chgData name="Michael Bailit" userId="6e5c4604-85bf-41ef-8e97-4724b7d56589" providerId="ADAL" clId="{D900372E-7548-4538-875B-92A6E553A35F}" dt="2017-10-17T02:04:03.568" v="143" actId="1076"/>
        <pc:sldMkLst>
          <pc:docMk/>
          <pc:sldMk cId="1147206834" sldId="616"/>
        </pc:sldMkLst>
        <pc:spChg chg="mod">
          <ac:chgData name="Michael Bailit" userId="6e5c4604-85bf-41ef-8e97-4724b7d56589" providerId="ADAL" clId="{D900372E-7548-4538-875B-92A6E553A35F}" dt="2017-10-17T02:04:03.568" v="143" actId="1076"/>
          <ac:spMkLst>
            <pc:docMk/>
            <pc:sldMk cId="1147206834" sldId="616"/>
            <ac:spMk id="4" creationId="{00000000-0000-0000-0000-000000000000}"/>
          </ac:spMkLst>
        </pc:spChg>
      </pc:sldChg>
      <pc:sldChg chg="modSp">
        <pc:chgData name="Michael Bailit" userId="6e5c4604-85bf-41ef-8e97-4724b7d56589" providerId="ADAL" clId="{D900372E-7548-4538-875B-92A6E553A35F}" dt="2017-10-17T02:03:49.192" v="141" actId="14100"/>
        <pc:sldMkLst>
          <pc:docMk/>
          <pc:sldMk cId="814596929" sldId="623"/>
        </pc:sldMkLst>
        <pc:spChg chg="mod">
          <ac:chgData name="Michael Bailit" userId="6e5c4604-85bf-41ef-8e97-4724b7d56589" providerId="ADAL" clId="{D900372E-7548-4538-875B-92A6E553A35F}" dt="2017-10-17T02:03:49.192" v="141" actId="14100"/>
          <ac:spMkLst>
            <pc:docMk/>
            <pc:sldMk cId="814596929" sldId="623"/>
            <ac:spMk id="5" creationId="{00000000-0000-0000-0000-000000000000}"/>
          </ac:spMkLst>
        </pc:spChg>
      </pc:sldChg>
      <pc:sldChg chg="modSp">
        <pc:chgData name="Michael Bailit" userId="6e5c4604-85bf-41ef-8e97-4724b7d56589" providerId="ADAL" clId="{D900372E-7548-4538-875B-92A6E553A35F}" dt="2017-10-17T02:03:54.724" v="142" actId="1076"/>
        <pc:sldMkLst>
          <pc:docMk/>
          <pc:sldMk cId="2945437481" sldId="633"/>
        </pc:sldMkLst>
        <pc:spChg chg="mod">
          <ac:chgData name="Michael Bailit" userId="6e5c4604-85bf-41ef-8e97-4724b7d56589" providerId="ADAL" clId="{D900372E-7548-4538-875B-92A6E553A35F}" dt="2017-10-17T02:03:54.724" v="142" actId="1076"/>
          <ac:spMkLst>
            <pc:docMk/>
            <pc:sldMk cId="2945437481" sldId="633"/>
            <ac:spMk id="5" creationId="{2FAF4CFF-5158-4A28-B052-7AAC88ED8CCC}"/>
          </ac:spMkLst>
        </pc:spChg>
      </pc:sldChg>
      <pc:sldChg chg="modSp">
        <pc:chgData name="Michael Bailit" userId="6e5c4604-85bf-41ef-8e97-4724b7d56589" providerId="ADAL" clId="{D900372E-7548-4538-875B-92A6E553A35F}" dt="2017-10-17T02:04:13.410" v="144" actId="1076"/>
        <pc:sldMkLst>
          <pc:docMk/>
          <pc:sldMk cId="514597031" sldId="647"/>
        </pc:sldMkLst>
        <pc:spChg chg="mod">
          <ac:chgData name="Michael Bailit" userId="6e5c4604-85bf-41ef-8e97-4724b7d56589" providerId="ADAL" clId="{D900372E-7548-4538-875B-92A6E553A35F}" dt="2017-10-17T02:04:13.410" v="144" actId="1076"/>
          <ac:spMkLst>
            <pc:docMk/>
            <pc:sldMk cId="514597031" sldId="647"/>
            <ac:spMk id="4" creationId="{00000000-0000-0000-0000-000000000000}"/>
          </ac:spMkLst>
        </pc:spChg>
      </pc:sldChg>
      <pc:sldChg chg="modSp">
        <pc:chgData name="Michael Bailit" userId="6e5c4604-85bf-41ef-8e97-4724b7d56589" providerId="ADAL" clId="{D900372E-7548-4538-875B-92A6E553A35F}" dt="2017-10-17T02:04:35.709" v="146" actId="1076"/>
        <pc:sldMkLst>
          <pc:docMk/>
          <pc:sldMk cId="3927087110" sldId="669"/>
        </pc:sldMkLst>
        <pc:spChg chg="mod">
          <ac:chgData name="Michael Bailit" userId="6e5c4604-85bf-41ef-8e97-4724b7d56589" providerId="ADAL" clId="{D900372E-7548-4538-875B-92A6E553A35F}" dt="2017-10-17T02:04:35.709" v="146" actId="1076"/>
          <ac:spMkLst>
            <pc:docMk/>
            <pc:sldMk cId="3927087110" sldId="669"/>
            <ac:spMk id="8" creationId="{00000000-0000-0000-0000-000000000000}"/>
          </ac:spMkLst>
        </pc:spChg>
      </pc:sldChg>
      <pc:sldChg chg="modSp modAnim addCm delCm modCm">
        <pc:chgData name="Michael Bailit" userId="6e5c4604-85bf-41ef-8e97-4724b7d56589" providerId="ADAL" clId="{D900372E-7548-4538-875B-92A6E553A35F}" dt="2017-10-18T15:48:26.692" v="427"/>
        <pc:sldMkLst>
          <pc:docMk/>
          <pc:sldMk cId="3885164072" sldId="670"/>
        </pc:sldMkLst>
        <pc:spChg chg="mod">
          <ac:chgData name="Michael Bailit" userId="6e5c4604-85bf-41ef-8e97-4724b7d56589" providerId="ADAL" clId="{D900372E-7548-4538-875B-92A6E553A35F}" dt="2017-10-18T15:48:15.566" v="426" actId="14100"/>
          <ac:spMkLst>
            <pc:docMk/>
            <pc:sldMk cId="3885164072" sldId="670"/>
            <ac:spMk id="4" creationId="{00000000-0000-0000-0000-000000000000}"/>
          </ac:spMkLst>
        </pc:spChg>
      </pc:sldChg>
      <pc:sldChg chg="modSp">
        <pc:chgData name="Michael Bailit" userId="6e5c4604-85bf-41ef-8e97-4724b7d56589" providerId="ADAL" clId="{D900372E-7548-4538-875B-92A6E553A35F}" dt="2017-10-17T02:04:23.661" v="145" actId="1076"/>
        <pc:sldMkLst>
          <pc:docMk/>
          <pc:sldMk cId="1692105200" sldId="672"/>
        </pc:sldMkLst>
        <pc:spChg chg="mod">
          <ac:chgData name="Michael Bailit" userId="6e5c4604-85bf-41ef-8e97-4724b7d56589" providerId="ADAL" clId="{D900372E-7548-4538-875B-92A6E553A35F}" dt="2017-10-17T02:04:23.661" v="145" actId="1076"/>
          <ac:spMkLst>
            <pc:docMk/>
            <pc:sldMk cId="1692105200" sldId="672"/>
            <ac:spMk id="4" creationId="{00000000-0000-0000-0000-000000000000}"/>
          </ac:spMkLst>
        </pc:spChg>
      </pc:sldChg>
      <pc:sldChg chg="modSp addCm modCm">
        <pc:chgData name="Michael Bailit" userId="6e5c4604-85bf-41ef-8e97-4724b7d56589" providerId="ADAL" clId="{D900372E-7548-4538-875B-92A6E553A35F}" dt="2017-10-18T01:22:10.597" v="406" actId="20577"/>
        <pc:sldMkLst>
          <pc:docMk/>
          <pc:sldMk cId="4146046065" sldId="683"/>
        </pc:sldMkLst>
        <pc:spChg chg="mod">
          <ac:chgData name="Michael Bailit" userId="6e5c4604-85bf-41ef-8e97-4724b7d56589" providerId="ADAL" clId="{D900372E-7548-4538-875B-92A6E553A35F}" dt="2017-10-18T01:22:10.597" v="406" actId="20577"/>
          <ac:spMkLst>
            <pc:docMk/>
            <pc:sldMk cId="4146046065" sldId="683"/>
            <ac:spMk id="4" creationId="{00000000-0000-0000-0000-000000000000}"/>
          </ac:spMkLst>
        </pc:spChg>
      </pc:sldChg>
      <pc:sldChg chg="modSp addCm modCm">
        <pc:chgData name="Michael Bailit" userId="6e5c4604-85bf-41ef-8e97-4724b7d56589" providerId="ADAL" clId="{D900372E-7548-4538-875B-92A6E553A35F}" dt="2017-10-25T12:15:39.449" v="434"/>
        <pc:sldMkLst>
          <pc:docMk/>
          <pc:sldMk cId="2728457548" sldId="684"/>
        </pc:sldMkLst>
        <pc:spChg chg="mod">
          <ac:chgData name="Michael Bailit" userId="6e5c4604-85bf-41ef-8e97-4724b7d56589" providerId="ADAL" clId="{D900372E-7548-4538-875B-92A6E553A35F}" dt="2017-10-17T01:30:22.631" v="121" actId="14100"/>
          <ac:spMkLst>
            <pc:docMk/>
            <pc:sldMk cId="2728457548" sldId="684"/>
            <ac:spMk id="3" creationId="{CF05DE35-F4CC-4279-85ED-88FD9CD769BF}"/>
          </ac:spMkLst>
        </pc:spChg>
        <pc:graphicFrameChg chg="modGraphic">
          <ac:chgData name="Michael Bailit" userId="6e5c4604-85bf-41ef-8e97-4724b7d56589" providerId="ADAL" clId="{D900372E-7548-4538-875B-92A6E553A35F}" dt="2017-10-17T01:31:36.937" v="134" actId="20577"/>
          <ac:graphicFrameMkLst>
            <pc:docMk/>
            <pc:sldMk cId="2728457548" sldId="684"/>
            <ac:graphicFrameMk id="6" creationId="{C4F1E9A3-BF3A-4679-B0C3-8F1F614599F0}"/>
          </ac:graphicFrameMkLst>
        </pc:graphicFrameChg>
      </pc:sldChg>
      <pc:sldChg chg="addCm modCm">
        <pc:chgData name="Michael Bailit" userId="6e5c4604-85bf-41ef-8e97-4724b7d56589" providerId="ADAL" clId="{D900372E-7548-4538-875B-92A6E553A35F}" dt="2017-10-18T02:21:29.154" v="422"/>
        <pc:sldMkLst>
          <pc:docMk/>
          <pc:sldMk cId="3000398144" sldId="685"/>
        </pc:sldMkLst>
      </pc:sldChg>
      <pc:sldChg chg="addCm">
        <pc:chgData name="Michael Bailit" userId="6e5c4604-85bf-41ef-8e97-4724b7d56589" providerId="ADAL" clId="{D900372E-7548-4538-875B-92A6E553A35F}" dt="2017-10-17T19:32:44.671" v="176" actId="255"/>
        <pc:sldMkLst>
          <pc:docMk/>
          <pc:sldMk cId="2859233109" sldId="686"/>
        </pc:sldMkLst>
      </pc:sldChg>
      <pc:sldChg chg="modSp addCm">
        <pc:chgData name="Michael Bailit" userId="6e5c4604-85bf-41ef-8e97-4724b7d56589" providerId="ADAL" clId="{D900372E-7548-4538-875B-92A6E553A35F}" dt="2017-10-17T02:06:20.688" v="153" actId="1076"/>
        <pc:sldMkLst>
          <pc:docMk/>
          <pc:sldMk cId="4050578290" sldId="687"/>
        </pc:sldMkLst>
        <pc:spChg chg="mod">
          <ac:chgData name="Michael Bailit" userId="6e5c4604-85bf-41ef-8e97-4724b7d56589" providerId="ADAL" clId="{D900372E-7548-4538-875B-92A6E553A35F}" dt="2017-10-17T02:06:04.221" v="152" actId="1076"/>
          <ac:spMkLst>
            <pc:docMk/>
            <pc:sldMk cId="4050578290" sldId="687"/>
            <ac:spMk id="4" creationId="{00000000-0000-0000-0000-000000000000}"/>
          </ac:spMkLst>
        </pc:spChg>
      </pc:sldChg>
      <pc:sldChg chg="modSp">
        <pc:chgData name="Michael Bailit" userId="6e5c4604-85bf-41ef-8e97-4724b7d56589" providerId="ADAL" clId="{D900372E-7548-4538-875B-92A6E553A35F}" dt="2017-10-17T02:06:27.470" v="154" actId="1076"/>
        <pc:sldMkLst>
          <pc:docMk/>
          <pc:sldMk cId="1507278417" sldId="689"/>
        </pc:sldMkLst>
        <pc:spChg chg="mod">
          <ac:chgData name="Michael Bailit" userId="6e5c4604-85bf-41ef-8e97-4724b7d56589" providerId="ADAL" clId="{D900372E-7548-4538-875B-92A6E553A35F}" dt="2017-10-17T02:06:27.470" v="154" actId="1076"/>
          <ac:spMkLst>
            <pc:docMk/>
            <pc:sldMk cId="1507278417" sldId="689"/>
            <ac:spMk id="5" creationId="{00000000-0000-0000-0000-000000000000}"/>
          </ac:spMkLst>
        </pc:spChg>
      </pc:sldChg>
      <pc:sldChg chg="modSp addCm">
        <pc:chgData name="Michael Bailit" userId="6e5c4604-85bf-41ef-8e97-4724b7d56589" providerId="ADAL" clId="{D900372E-7548-4538-875B-92A6E553A35F}" dt="2017-10-17T02:05:11.408" v="148" actId="1076"/>
        <pc:sldMkLst>
          <pc:docMk/>
          <pc:sldMk cId="1785493667" sldId="699"/>
        </pc:sldMkLst>
        <pc:spChg chg="mod">
          <ac:chgData name="Michael Bailit" userId="6e5c4604-85bf-41ef-8e97-4724b7d56589" providerId="ADAL" clId="{D900372E-7548-4538-875B-92A6E553A35F}" dt="2017-10-17T02:05:11.408" v="148" actId="1076"/>
          <ac:spMkLst>
            <pc:docMk/>
            <pc:sldMk cId="1785493667" sldId="699"/>
            <ac:spMk id="4" creationId="{00000000-0000-0000-0000-000000000000}"/>
          </ac:spMkLst>
        </pc:spChg>
      </pc:sldChg>
      <pc:sldChg chg="modSp addCm">
        <pc:chgData name="Michael Bailit" userId="6e5c4604-85bf-41ef-8e97-4724b7d56589" providerId="ADAL" clId="{D900372E-7548-4538-875B-92A6E553A35F}" dt="2017-10-17T02:05:31.832" v="150" actId="1076"/>
        <pc:sldMkLst>
          <pc:docMk/>
          <pc:sldMk cId="3358835541" sldId="700"/>
        </pc:sldMkLst>
        <pc:spChg chg="mod">
          <ac:chgData name="Michael Bailit" userId="6e5c4604-85bf-41ef-8e97-4724b7d56589" providerId="ADAL" clId="{D900372E-7548-4538-875B-92A6E553A35F}" dt="2017-10-17T02:05:31.832" v="150" actId="1076"/>
          <ac:spMkLst>
            <pc:docMk/>
            <pc:sldMk cId="3358835541" sldId="700"/>
            <ac:spMk id="5" creationId="{1B655AED-9F9C-46A7-9A99-A77BE5F67F03}"/>
          </ac:spMkLst>
        </pc:spChg>
      </pc:sldChg>
      <pc:sldChg chg="addCm">
        <pc:chgData name="Michael Bailit" userId="6e5c4604-85bf-41ef-8e97-4724b7d56589" providerId="ADAL" clId="{D900372E-7548-4538-875B-92A6E553A35F}" dt="2017-10-17T02:05:41.953" v="151" actId="1076"/>
        <pc:sldMkLst>
          <pc:docMk/>
          <pc:sldMk cId="696105018" sldId="701"/>
        </pc:sldMkLst>
      </pc:sldChg>
      <pc:sldChg chg="modSp addCm modCm">
        <pc:chgData name="Michael Bailit" userId="6e5c4604-85bf-41ef-8e97-4724b7d56589" providerId="ADAL" clId="{D900372E-7548-4538-875B-92A6E553A35F}" dt="2017-10-18T02:22:25.909" v="423"/>
        <pc:sldMkLst>
          <pc:docMk/>
          <pc:sldMk cId="1780911988" sldId="702"/>
        </pc:sldMkLst>
        <pc:spChg chg="mod">
          <ac:chgData name="Michael Bailit" userId="6e5c4604-85bf-41ef-8e97-4724b7d56589" providerId="ADAL" clId="{D900372E-7548-4538-875B-92A6E553A35F}" dt="2017-10-18T01:27:07.666" v="415" actId="20577"/>
          <ac:spMkLst>
            <pc:docMk/>
            <pc:sldMk cId="1780911988" sldId="702"/>
            <ac:spMk id="5" creationId="{29C5FA3F-FD82-4AD1-9FBC-17CE3A95ECB9}"/>
          </ac:spMkLst>
        </pc:spChg>
      </pc:sldChg>
      <pc:sldChg chg="addSp delSp modSp modAnim addCm delCm modCm">
        <pc:chgData name="Michael Bailit" userId="6e5c4604-85bf-41ef-8e97-4724b7d56589" providerId="ADAL" clId="{D900372E-7548-4538-875B-92A6E553A35F}" dt="2017-10-18T15:48:42.561" v="428"/>
        <pc:sldMkLst>
          <pc:docMk/>
          <pc:sldMk cId="3491805222" sldId="703"/>
        </pc:sldMkLst>
        <pc:spChg chg="mod">
          <ac:chgData name="Michael Bailit" userId="6e5c4604-85bf-41ef-8e97-4724b7d56589" providerId="ADAL" clId="{D900372E-7548-4538-875B-92A6E553A35F}" dt="2017-10-18T01:21:42.318" v="398" actId="20577"/>
          <ac:spMkLst>
            <pc:docMk/>
            <pc:sldMk cId="3491805222" sldId="703"/>
            <ac:spMk id="4" creationId="{00000000-0000-0000-0000-000000000000}"/>
          </ac:spMkLst>
        </pc:spChg>
        <pc:spChg chg="add del">
          <ac:chgData name="Michael Bailit" userId="6e5c4604-85bf-41ef-8e97-4724b7d56589" providerId="ADAL" clId="{D900372E-7548-4538-875B-92A6E553A35F}" dt="2017-10-17T18:29:18.497" v="161" actId="255"/>
          <ac:spMkLst>
            <pc:docMk/>
            <pc:sldMk cId="3491805222" sldId="703"/>
            <ac:spMk id="5" creationId="{5587B361-068D-42AD-A967-15D5AD26F7EE}"/>
          </ac:spMkLst>
        </pc:spChg>
        <pc:spChg chg="add del">
          <ac:chgData name="Michael Bailit" userId="6e5c4604-85bf-41ef-8e97-4724b7d56589" providerId="ADAL" clId="{D900372E-7548-4538-875B-92A6E553A35F}" dt="2017-10-17T18:29:28.920" v="164" actId="255"/>
          <ac:spMkLst>
            <pc:docMk/>
            <pc:sldMk cId="3491805222" sldId="703"/>
            <ac:spMk id="6" creationId="{26C4FAA3-4133-4C0A-AC6B-92B9EC5DC2E4}"/>
          </ac:spMkLst>
        </pc:spChg>
      </pc:sldChg>
      <pc:sldChg chg="modSp addCm">
        <pc:chgData name="Michael Bailit" userId="6e5c4604-85bf-41ef-8e97-4724b7d56589" providerId="ADAL" clId="{D900372E-7548-4538-875B-92A6E553A35F}" dt="2017-10-18T01:32:13.464" v="421" actId="255"/>
        <pc:sldMkLst>
          <pc:docMk/>
          <pc:sldMk cId="3588714745" sldId="704"/>
        </pc:sldMkLst>
        <pc:spChg chg="mod">
          <ac:chgData name="Michael Bailit" userId="6e5c4604-85bf-41ef-8e97-4724b7d56589" providerId="ADAL" clId="{D900372E-7548-4538-875B-92A6E553A35F}" dt="2017-10-18T01:32:13.464" v="421" actId="255"/>
          <ac:spMkLst>
            <pc:docMk/>
            <pc:sldMk cId="3588714745" sldId="704"/>
            <ac:spMk id="3" creationId="{DFDADE97-633C-4A89-93F0-7A8B3C15DB59}"/>
          </ac:spMkLst>
        </pc:spChg>
      </pc:sldChg>
      <pc:sldChg chg="addCm modCm">
        <pc:chgData name="Michael Bailit" userId="6e5c4604-85bf-41ef-8e97-4724b7d56589" providerId="ADAL" clId="{D900372E-7548-4538-875B-92A6E553A35F}" dt="2017-10-25T12:14:46.807" v="432"/>
        <pc:sldMkLst>
          <pc:docMk/>
          <pc:sldMk cId="767555850" sldId="706"/>
        </pc:sldMkLst>
      </pc:sldChg>
    </pc:docChg>
  </pc:docChgLst>
  <pc:docChgLst>
    <pc:chgData name="Michael Bailit" userId="6e5c4604-85bf-41ef-8e97-4724b7d56589" providerId="ADAL" clId="{11E410A6-2B77-4953-BA27-20F8FAE914DD}"/>
    <pc:docChg chg="undo custSel modSld">
      <pc:chgData name="Michael Bailit" userId="6e5c4604-85bf-41ef-8e97-4724b7d56589" providerId="ADAL" clId="{11E410A6-2B77-4953-BA27-20F8FAE914DD}" dt="2017-09-22T18:55:10.560" v="230" actId="20577"/>
      <pc:docMkLst>
        <pc:docMk/>
      </pc:docMkLst>
      <pc:sldChg chg="modSp">
        <pc:chgData name="Michael Bailit" userId="6e5c4604-85bf-41ef-8e97-4724b7d56589" providerId="ADAL" clId="{11E410A6-2B77-4953-BA27-20F8FAE914DD}" dt="2017-09-22T12:09:53.788" v="1" actId="20577"/>
        <pc:sldMkLst>
          <pc:docMk/>
          <pc:sldMk cId="818865123" sldId="629"/>
        </pc:sldMkLst>
        <pc:spChg chg="mod">
          <ac:chgData name="Michael Bailit" userId="6e5c4604-85bf-41ef-8e97-4724b7d56589" providerId="ADAL" clId="{11E410A6-2B77-4953-BA27-20F8FAE914DD}" dt="2017-09-22T12:09:53.788" v="1" actId="20577"/>
          <ac:spMkLst>
            <pc:docMk/>
            <pc:sldMk cId="818865123" sldId="629"/>
            <ac:spMk id="6" creationId="{00000000-0000-0000-0000-000000000000}"/>
          </ac:spMkLst>
        </pc:spChg>
      </pc:sldChg>
      <pc:sldChg chg="modSp">
        <pc:chgData name="Michael Bailit" userId="6e5c4604-85bf-41ef-8e97-4724b7d56589" providerId="ADAL" clId="{11E410A6-2B77-4953-BA27-20F8FAE914DD}" dt="2017-09-22T12:13:12.701" v="13" actId="14100"/>
        <pc:sldMkLst>
          <pc:docMk/>
          <pc:sldMk cId="3304466274" sldId="643"/>
        </pc:sldMkLst>
        <pc:spChg chg="mod">
          <ac:chgData name="Michael Bailit" userId="6e5c4604-85bf-41ef-8e97-4724b7d56589" providerId="ADAL" clId="{11E410A6-2B77-4953-BA27-20F8FAE914DD}" dt="2017-09-22T12:13:12.701" v="13" actId="14100"/>
          <ac:spMkLst>
            <pc:docMk/>
            <pc:sldMk cId="3304466274" sldId="643"/>
            <ac:spMk id="2" creationId="{00000000-0000-0000-0000-000000000000}"/>
          </ac:spMkLst>
        </pc:spChg>
        <pc:spChg chg="mod">
          <ac:chgData name="Michael Bailit" userId="6e5c4604-85bf-41ef-8e97-4724b7d56589" providerId="ADAL" clId="{11E410A6-2B77-4953-BA27-20F8FAE914DD}" dt="2017-09-22T12:12:52.558" v="11" actId="20577"/>
          <ac:spMkLst>
            <pc:docMk/>
            <pc:sldMk cId="3304466274" sldId="643"/>
            <ac:spMk id="6" creationId="{00000000-0000-0000-0000-000000000000}"/>
          </ac:spMkLst>
        </pc:spChg>
      </pc:sldChg>
      <pc:sldChg chg="modSp">
        <pc:chgData name="Michael Bailit" userId="6e5c4604-85bf-41ef-8e97-4724b7d56589" providerId="ADAL" clId="{11E410A6-2B77-4953-BA27-20F8FAE914DD}" dt="2017-09-22T12:15:34.228" v="82" actId="20577"/>
        <pc:sldMkLst>
          <pc:docMk/>
          <pc:sldMk cId="2386394798" sldId="644"/>
        </pc:sldMkLst>
        <pc:spChg chg="mod">
          <ac:chgData name="Michael Bailit" userId="6e5c4604-85bf-41ef-8e97-4724b7d56589" providerId="ADAL" clId="{11E410A6-2B77-4953-BA27-20F8FAE914DD}" dt="2017-09-22T12:15:34.228" v="82" actId="20577"/>
          <ac:spMkLst>
            <pc:docMk/>
            <pc:sldMk cId="2386394798" sldId="644"/>
            <ac:spMk id="6" creationId="{00000000-0000-0000-0000-000000000000}"/>
          </ac:spMkLst>
        </pc:spChg>
      </pc:sldChg>
      <pc:sldChg chg="modSp modAnim">
        <pc:chgData name="Michael Bailit" userId="6e5c4604-85bf-41ef-8e97-4724b7d56589" providerId="ADAL" clId="{11E410A6-2B77-4953-BA27-20F8FAE914DD}" dt="2017-09-22T12:20:19.801" v="150" actId="20577"/>
        <pc:sldMkLst>
          <pc:docMk/>
          <pc:sldMk cId="290413386" sldId="645"/>
        </pc:sldMkLst>
        <pc:spChg chg="mod">
          <ac:chgData name="Michael Bailit" userId="6e5c4604-85bf-41ef-8e97-4724b7d56589" providerId="ADAL" clId="{11E410A6-2B77-4953-BA27-20F8FAE914DD}" dt="2017-09-22T12:20:19.801" v="150" actId="20577"/>
          <ac:spMkLst>
            <pc:docMk/>
            <pc:sldMk cId="290413386" sldId="645"/>
            <ac:spMk id="6" creationId="{00000000-0000-0000-0000-000000000000}"/>
          </ac:spMkLst>
        </pc:spChg>
      </pc:sldChg>
      <pc:sldChg chg="modSp">
        <pc:chgData name="Michael Bailit" userId="6e5c4604-85bf-41ef-8e97-4724b7d56589" providerId="ADAL" clId="{11E410A6-2B77-4953-BA27-20F8FAE914DD}" dt="2017-09-22T12:21:33.806" v="202" actId="20577"/>
        <pc:sldMkLst>
          <pc:docMk/>
          <pc:sldMk cId="4170504701" sldId="671"/>
        </pc:sldMkLst>
        <pc:spChg chg="mod">
          <ac:chgData name="Michael Bailit" userId="6e5c4604-85bf-41ef-8e97-4724b7d56589" providerId="ADAL" clId="{11E410A6-2B77-4953-BA27-20F8FAE914DD}" dt="2017-09-22T12:21:33.806" v="202" actId="20577"/>
          <ac:spMkLst>
            <pc:docMk/>
            <pc:sldMk cId="4170504701" sldId="671"/>
            <ac:spMk id="4" creationId="{00000000-0000-0000-0000-000000000000}"/>
          </ac:spMkLst>
        </pc:spChg>
      </pc:sldChg>
      <pc:sldChg chg="modSp">
        <pc:chgData name="Michael Bailit" userId="6e5c4604-85bf-41ef-8e97-4724b7d56589" providerId="ADAL" clId="{11E410A6-2B77-4953-BA27-20F8FAE914DD}" dt="2017-09-22T12:20:47.163" v="173" actId="20577"/>
        <pc:sldMkLst>
          <pc:docMk/>
          <pc:sldMk cId="345820724" sldId="673"/>
        </pc:sldMkLst>
        <pc:spChg chg="mod">
          <ac:chgData name="Michael Bailit" userId="6e5c4604-85bf-41ef-8e97-4724b7d56589" providerId="ADAL" clId="{11E410A6-2B77-4953-BA27-20F8FAE914DD}" dt="2017-09-22T12:20:47.163" v="173" actId="20577"/>
          <ac:spMkLst>
            <pc:docMk/>
            <pc:sldMk cId="345820724" sldId="673"/>
            <ac:spMk id="6" creationId="{00000000-0000-0000-0000-000000000000}"/>
          </ac:spMkLst>
        </pc:spChg>
      </pc:sldChg>
      <pc:sldChg chg="modSp">
        <pc:chgData name="Michael Bailit" userId="6e5c4604-85bf-41ef-8e97-4724b7d56589" providerId="ADAL" clId="{11E410A6-2B77-4953-BA27-20F8FAE914DD}" dt="2017-09-22T18:55:10.560" v="230" actId="20577"/>
        <pc:sldMkLst>
          <pc:docMk/>
          <pc:sldMk cId="892713510" sldId="675"/>
        </pc:sldMkLst>
        <pc:spChg chg="mod">
          <ac:chgData name="Michael Bailit" userId="6e5c4604-85bf-41ef-8e97-4724b7d56589" providerId="ADAL" clId="{11E410A6-2B77-4953-BA27-20F8FAE914DD}" dt="2017-09-22T18:55:10.560" v="230" actId="20577"/>
          <ac:spMkLst>
            <pc:docMk/>
            <pc:sldMk cId="892713510" sldId="675"/>
            <ac:spMk id="6" creationId="{00000000-0000-0000-0000-000000000000}"/>
          </ac:spMkLst>
        </pc:spChg>
      </pc:sldChg>
    </pc:docChg>
  </pc:docChgLst>
  <pc:docChgLst>
    <pc:chgData name="Michael Bailit" userId="6e5c4604-85bf-41ef-8e97-4724b7d56589" providerId="ADAL" clId="{DEA75F1F-B309-422A-8129-C3A21DD7B289}"/>
    <pc:docChg chg="undo custSel addSld delSld modSld">
      <pc:chgData name="Michael Bailit" userId="6e5c4604-85bf-41ef-8e97-4724b7d56589" providerId="ADAL" clId="{DEA75F1F-B309-422A-8129-C3A21DD7B289}" dt="2017-09-01T18:07:37.964" v="1198" actId="20577"/>
      <pc:docMkLst>
        <pc:docMk/>
      </pc:docMkLst>
      <pc:sldChg chg="modSp">
        <pc:chgData name="Michael Bailit" userId="6e5c4604-85bf-41ef-8e97-4724b7d56589" providerId="ADAL" clId="{DEA75F1F-B309-422A-8129-C3A21DD7B289}" dt="2017-08-26T16:23:24.342" v="491" actId="20577"/>
        <pc:sldMkLst>
          <pc:docMk/>
          <pc:sldMk cId="3955493892" sldId="543"/>
        </pc:sldMkLst>
        <pc:spChg chg="mod">
          <ac:chgData name="Michael Bailit" userId="6e5c4604-85bf-41ef-8e97-4724b7d56589" providerId="ADAL" clId="{DEA75F1F-B309-422A-8129-C3A21DD7B289}" dt="2017-08-26T16:23:24.342" v="491" actId="20577"/>
          <ac:spMkLst>
            <pc:docMk/>
            <pc:sldMk cId="3955493892" sldId="543"/>
            <ac:spMk id="3" creationId="{00000000-0000-0000-0000-000000000000}"/>
          </ac:spMkLst>
        </pc:spChg>
      </pc:sldChg>
      <pc:sldChg chg="modSp">
        <pc:chgData name="Michael Bailit" userId="6e5c4604-85bf-41ef-8e97-4724b7d56589" providerId="ADAL" clId="{DEA75F1F-B309-422A-8129-C3A21DD7B289}" dt="2017-08-26T16:23:43.680" v="494" actId="14100"/>
        <pc:sldMkLst>
          <pc:docMk/>
          <pc:sldMk cId="3378586143" sldId="559"/>
        </pc:sldMkLst>
        <pc:spChg chg="mod">
          <ac:chgData name="Michael Bailit" userId="6e5c4604-85bf-41ef-8e97-4724b7d56589" providerId="ADAL" clId="{DEA75F1F-B309-422A-8129-C3A21DD7B289}" dt="2017-08-26T16:23:38.064" v="493" actId="14100"/>
          <ac:spMkLst>
            <pc:docMk/>
            <pc:sldMk cId="3378586143" sldId="559"/>
            <ac:spMk id="3" creationId="{00000000-0000-0000-0000-000000000000}"/>
          </ac:spMkLst>
        </pc:spChg>
        <pc:spChg chg="mod">
          <ac:chgData name="Michael Bailit" userId="6e5c4604-85bf-41ef-8e97-4724b7d56589" providerId="ADAL" clId="{DEA75F1F-B309-422A-8129-C3A21DD7B289}" dt="2017-08-26T16:23:43.680" v="494" actId="14100"/>
          <ac:spMkLst>
            <pc:docMk/>
            <pc:sldMk cId="3378586143" sldId="559"/>
            <ac:spMk id="4" creationId="{00000000-0000-0000-0000-000000000000}"/>
          </ac:spMkLst>
        </pc:spChg>
      </pc:sldChg>
      <pc:sldChg chg="modSp">
        <pc:chgData name="Michael Bailit" userId="6e5c4604-85bf-41ef-8e97-4724b7d56589" providerId="ADAL" clId="{DEA75F1F-B309-422A-8129-C3A21DD7B289}" dt="2017-08-26T16:51:57.391" v="573" actId="1076"/>
        <pc:sldMkLst>
          <pc:docMk/>
          <pc:sldMk cId="725862020" sldId="581"/>
        </pc:sldMkLst>
        <pc:spChg chg="mod">
          <ac:chgData name="Michael Bailit" userId="6e5c4604-85bf-41ef-8e97-4724b7d56589" providerId="ADAL" clId="{DEA75F1F-B309-422A-8129-C3A21DD7B289}" dt="2017-08-26T16:51:48.086" v="572" actId="1076"/>
          <ac:spMkLst>
            <pc:docMk/>
            <pc:sldMk cId="725862020" sldId="581"/>
            <ac:spMk id="6" creationId="{00000000-0000-0000-0000-000000000000}"/>
          </ac:spMkLst>
        </pc:spChg>
        <pc:spChg chg="mod">
          <ac:chgData name="Michael Bailit" userId="6e5c4604-85bf-41ef-8e97-4724b7d56589" providerId="ADAL" clId="{DEA75F1F-B309-422A-8129-C3A21DD7B289}" dt="2017-08-26T16:51:57.391" v="573" actId="1076"/>
          <ac:spMkLst>
            <pc:docMk/>
            <pc:sldMk cId="725862020" sldId="581"/>
            <ac:spMk id="7" creationId="{00000000-0000-0000-0000-000000000000}"/>
          </ac:spMkLst>
        </pc:spChg>
      </pc:sldChg>
      <pc:sldChg chg="modSp">
        <pc:chgData name="Michael Bailit" userId="6e5c4604-85bf-41ef-8e97-4724b7d56589" providerId="ADAL" clId="{DEA75F1F-B309-422A-8129-C3A21DD7B289}" dt="2017-09-01T18:07:37.964" v="1198" actId="20577"/>
        <pc:sldMkLst>
          <pc:docMk/>
          <pc:sldMk cId="3532567434" sldId="599"/>
        </pc:sldMkLst>
        <pc:graphicFrameChg chg="modGraphic">
          <ac:chgData name="Michael Bailit" userId="6e5c4604-85bf-41ef-8e97-4724b7d56589" providerId="ADAL" clId="{DEA75F1F-B309-422A-8129-C3A21DD7B289}" dt="2017-09-01T18:07:37.964" v="1198" actId="20577"/>
          <ac:graphicFrameMkLst>
            <pc:docMk/>
            <pc:sldMk cId="3532567434" sldId="599"/>
            <ac:graphicFrameMk id="4" creationId="{00000000-0000-0000-0000-000000000000}"/>
          </ac:graphicFrameMkLst>
        </pc:graphicFrameChg>
      </pc:sldChg>
      <pc:sldChg chg="modSp">
        <pc:chgData name="Michael Bailit" userId="6e5c4604-85bf-41ef-8e97-4724b7d56589" providerId="ADAL" clId="{DEA75F1F-B309-422A-8129-C3A21DD7B289}" dt="2017-08-26T16:24:52.871" v="541" actId="1076"/>
        <pc:sldMkLst>
          <pc:docMk/>
          <pc:sldMk cId="2940960778" sldId="604"/>
        </pc:sldMkLst>
        <pc:spChg chg="mod">
          <ac:chgData name="Michael Bailit" userId="6e5c4604-85bf-41ef-8e97-4724b7d56589" providerId="ADAL" clId="{DEA75F1F-B309-422A-8129-C3A21DD7B289}" dt="2017-08-26T16:24:47.751" v="540" actId="1076"/>
          <ac:spMkLst>
            <pc:docMk/>
            <pc:sldMk cId="2940960778" sldId="604"/>
            <ac:spMk id="3" creationId="{00000000-0000-0000-0000-000000000000}"/>
          </ac:spMkLst>
        </pc:spChg>
        <pc:spChg chg="mod">
          <ac:chgData name="Michael Bailit" userId="6e5c4604-85bf-41ef-8e97-4724b7d56589" providerId="ADAL" clId="{DEA75F1F-B309-422A-8129-C3A21DD7B289}" dt="2017-08-26T16:24:52.871" v="541" actId="1076"/>
          <ac:spMkLst>
            <pc:docMk/>
            <pc:sldMk cId="2940960778" sldId="604"/>
            <ac:spMk id="4" creationId="{00000000-0000-0000-0000-000000000000}"/>
          </ac:spMkLst>
        </pc:spChg>
      </pc:sldChg>
      <pc:sldChg chg="modSp">
        <pc:chgData name="Michael Bailit" userId="6e5c4604-85bf-41ef-8e97-4724b7d56589" providerId="ADAL" clId="{DEA75F1F-B309-422A-8129-C3A21DD7B289}" dt="2017-08-26T16:06:56.446" v="40" actId="20577"/>
        <pc:sldMkLst>
          <pc:docMk/>
          <pc:sldMk cId="3959121679" sldId="605"/>
        </pc:sldMkLst>
        <pc:spChg chg="mod">
          <ac:chgData name="Michael Bailit" userId="6e5c4604-85bf-41ef-8e97-4724b7d56589" providerId="ADAL" clId="{DEA75F1F-B309-422A-8129-C3A21DD7B289}" dt="2017-08-26T16:06:56.446" v="40" actId="20577"/>
          <ac:spMkLst>
            <pc:docMk/>
            <pc:sldMk cId="3959121679" sldId="605"/>
            <ac:spMk id="3" creationId="{00000000-0000-0000-0000-000000000000}"/>
          </ac:spMkLst>
        </pc:spChg>
      </pc:sldChg>
      <pc:sldChg chg="modSp modAnim">
        <pc:chgData name="Michael Bailit" userId="6e5c4604-85bf-41ef-8e97-4724b7d56589" providerId="ADAL" clId="{DEA75F1F-B309-422A-8129-C3A21DD7B289}" dt="2017-08-26T16:22:46.751" v="428" actId="14100"/>
        <pc:sldMkLst>
          <pc:docMk/>
          <pc:sldMk cId="3562457423" sldId="606"/>
        </pc:sldMkLst>
        <pc:spChg chg="mod">
          <ac:chgData name="Michael Bailit" userId="6e5c4604-85bf-41ef-8e97-4724b7d56589" providerId="ADAL" clId="{DEA75F1F-B309-422A-8129-C3A21DD7B289}" dt="2017-08-26T16:22:40.862" v="427" actId="20577"/>
          <ac:spMkLst>
            <pc:docMk/>
            <pc:sldMk cId="3562457423" sldId="606"/>
            <ac:spMk id="5" creationId="{00000000-0000-0000-0000-000000000000}"/>
          </ac:spMkLst>
        </pc:spChg>
        <pc:spChg chg="mod">
          <ac:chgData name="Michael Bailit" userId="6e5c4604-85bf-41ef-8e97-4724b7d56589" providerId="ADAL" clId="{DEA75F1F-B309-422A-8129-C3A21DD7B289}" dt="2017-08-26T16:22:46.751" v="428" actId="14100"/>
          <ac:spMkLst>
            <pc:docMk/>
            <pc:sldMk cId="3562457423" sldId="606"/>
            <ac:spMk id="6" creationId="{00000000-0000-0000-0000-000000000000}"/>
          </ac:spMkLst>
        </pc:spChg>
        <pc:spChg chg="mod">
          <ac:chgData name="Michael Bailit" userId="6e5c4604-85bf-41ef-8e97-4724b7d56589" providerId="ADAL" clId="{DEA75F1F-B309-422A-8129-C3A21DD7B289}" dt="2017-08-26T16:08:40.376" v="65" actId="1076"/>
          <ac:spMkLst>
            <pc:docMk/>
            <pc:sldMk cId="3562457423" sldId="606"/>
            <ac:spMk id="7" creationId="{00000000-0000-0000-0000-000000000000}"/>
          </ac:spMkLst>
        </pc:spChg>
      </pc:sldChg>
      <pc:sldChg chg="modSp">
        <pc:chgData name="Michael Bailit" userId="6e5c4604-85bf-41ef-8e97-4724b7d56589" providerId="ADAL" clId="{DEA75F1F-B309-422A-8129-C3A21DD7B289}" dt="2017-08-26T16:29:33.507" v="559" actId="20577"/>
        <pc:sldMkLst>
          <pc:docMk/>
          <pc:sldMk cId="3975480567" sldId="611"/>
        </pc:sldMkLst>
        <pc:graphicFrameChg chg="modGraphic">
          <ac:chgData name="Michael Bailit" userId="6e5c4604-85bf-41ef-8e97-4724b7d56589" providerId="ADAL" clId="{DEA75F1F-B309-422A-8129-C3A21DD7B289}" dt="2017-08-26T16:29:33.507" v="559" actId="20577"/>
          <ac:graphicFrameMkLst>
            <pc:docMk/>
            <pc:sldMk cId="3975480567" sldId="611"/>
            <ac:graphicFrameMk id="7" creationId="{00000000-0000-0000-0000-000000000000}"/>
          </ac:graphicFrameMkLst>
        </pc:graphicFrameChg>
      </pc:sldChg>
      <pc:sldChg chg="modSp">
        <pc:chgData name="Michael Bailit" userId="6e5c4604-85bf-41ef-8e97-4724b7d56589" providerId="ADAL" clId="{DEA75F1F-B309-422A-8129-C3A21DD7B289}" dt="2017-08-26T16:35:16.290" v="564" actId="1076"/>
        <pc:sldMkLst>
          <pc:docMk/>
          <pc:sldMk cId="790802553" sldId="615"/>
        </pc:sldMkLst>
        <pc:spChg chg="mod">
          <ac:chgData name="Michael Bailit" userId="6e5c4604-85bf-41ef-8e97-4724b7d56589" providerId="ADAL" clId="{DEA75F1F-B309-422A-8129-C3A21DD7B289}" dt="2017-08-26T16:35:16.290" v="564" actId="1076"/>
          <ac:spMkLst>
            <pc:docMk/>
            <pc:sldMk cId="790802553" sldId="615"/>
            <ac:spMk id="4" creationId="{00000000-0000-0000-0000-000000000000}"/>
          </ac:spMkLst>
        </pc:spChg>
      </pc:sldChg>
      <pc:sldChg chg="modSp">
        <pc:chgData name="Michael Bailit" userId="6e5c4604-85bf-41ef-8e97-4724b7d56589" providerId="ADAL" clId="{DEA75F1F-B309-422A-8129-C3A21DD7B289}" dt="2017-09-01T18:05:13.026" v="1109" actId="14100"/>
        <pc:sldMkLst>
          <pc:docMk/>
          <pc:sldMk cId="1147206834" sldId="616"/>
        </pc:sldMkLst>
        <pc:spChg chg="mod">
          <ac:chgData name="Michael Bailit" userId="6e5c4604-85bf-41ef-8e97-4724b7d56589" providerId="ADAL" clId="{DEA75F1F-B309-422A-8129-C3A21DD7B289}" dt="2017-09-01T18:05:13.026" v="1109" actId="14100"/>
          <ac:spMkLst>
            <pc:docMk/>
            <pc:sldMk cId="1147206834" sldId="616"/>
            <ac:spMk id="4" creationId="{00000000-0000-0000-0000-000000000000}"/>
          </ac:spMkLst>
        </pc:spChg>
      </pc:sldChg>
      <pc:sldChg chg="modSp">
        <pc:chgData name="Michael Bailit" userId="6e5c4604-85bf-41ef-8e97-4724b7d56589" providerId="ADAL" clId="{DEA75F1F-B309-422A-8129-C3A21DD7B289}" dt="2017-08-28T16:11:05.254" v="1070" actId="114"/>
        <pc:sldMkLst>
          <pc:docMk/>
          <pc:sldMk cId="2439481517" sldId="617"/>
        </pc:sldMkLst>
        <pc:graphicFrameChg chg="modGraphic">
          <ac:chgData name="Michael Bailit" userId="6e5c4604-85bf-41ef-8e97-4724b7d56589" providerId="ADAL" clId="{DEA75F1F-B309-422A-8129-C3A21DD7B289}" dt="2017-08-28T16:11:05.254" v="1070" actId="114"/>
          <ac:graphicFrameMkLst>
            <pc:docMk/>
            <pc:sldMk cId="2439481517" sldId="617"/>
            <ac:graphicFrameMk id="7" creationId="{00000000-0000-0000-0000-000000000000}"/>
          </ac:graphicFrameMkLst>
        </pc:graphicFrameChg>
      </pc:sldChg>
      <pc:sldChg chg="modSp">
        <pc:chgData name="Michael Bailit" userId="6e5c4604-85bf-41ef-8e97-4724b7d56589" providerId="ADAL" clId="{DEA75F1F-B309-422A-8129-C3A21DD7B289}" dt="2017-09-01T18:02:19.379" v="1099" actId="1076"/>
        <pc:sldMkLst>
          <pc:docMk/>
          <pc:sldMk cId="2860617161" sldId="621"/>
        </pc:sldMkLst>
        <pc:spChg chg="mod">
          <ac:chgData name="Michael Bailit" userId="6e5c4604-85bf-41ef-8e97-4724b7d56589" providerId="ADAL" clId="{DEA75F1F-B309-422A-8129-C3A21DD7B289}" dt="2017-09-01T18:02:19.379" v="1099" actId="1076"/>
          <ac:spMkLst>
            <pc:docMk/>
            <pc:sldMk cId="2860617161" sldId="621"/>
            <ac:spMk id="4" creationId="{00000000-0000-0000-0000-000000000000}"/>
          </ac:spMkLst>
        </pc:spChg>
        <pc:graphicFrameChg chg="modGraphic">
          <ac:chgData name="Michael Bailit" userId="6e5c4604-85bf-41ef-8e97-4724b7d56589" providerId="ADAL" clId="{DEA75F1F-B309-422A-8129-C3A21DD7B289}" dt="2017-08-26T16:26:05.536" v="542" actId="113"/>
          <ac:graphicFrameMkLst>
            <pc:docMk/>
            <pc:sldMk cId="2860617161" sldId="621"/>
            <ac:graphicFrameMk id="7" creationId="{00000000-0000-0000-0000-000000000000}"/>
          </ac:graphicFrameMkLst>
        </pc:graphicFrameChg>
      </pc:sldChg>
      <pc:sldChg chg="modSp">
        <pc:chgData name="Michael Bailit" userId="6e5c4604-85bf-41ef-8e97-4724b7d56589" providerId="ADAL" clId="{DEA75F1F-B309-422A-8129-C3A21DD7B289}" dt="2017-09-01T18:02:34.728" v="1101" actId="1076"/>
        <pc:sldMkLst>
          <pc:docMk/>
          <pc:sldMk cId="3534522431" sldId="622"/>
        </pc:sldMkLst>
        <pc:spChg chg="mod">
          <ac:chgData name="Michael Bailit" userId="6e5c4604-85bf-41ef-8e97-4724b7d56589" providerId="ADAL" clId="{DEA75F1F-B309-422A-8129-C3A21DD7B289}" dt="2017-08-26T16:27:03.347" v="548" actId="20577"/>
          <ac:spMkLst>
            <pc:docMk/>
            <pc:sldMk cId="3534522431" sldId="622"/>
            <ac:spMk id="2" creationId="{00000000-0000-0000-0000-000000000000}"/>
          </ac:spMkLst>
        </pc:spChg>
        <pc:spChg chg="mod">
          <ac:chgData name="Michael Bailit" userId="6e5c4604-85bf-41ef-8e97-4724b7d56589" providerId="ADAL" clId="{DEA75F1F-B309-422A-8129-C3A21DD7B289}" dt="2017-09-01T18:02:34.728" v="1101" actId="1076"/>
          <ac:spMkLst>
            <pc:docMk/>
            <pc:sldMk cId="3534522431" sldId="622"/>
            <ac:spMk id="5" creationId="{00000000-0000-0000-0000-000000000000}"/>
          </ac:spMkLst>
        </pc:spChg>
      </pc:sldChg>
      <pc:sldChg chg="modSp">
        <pc:chgData name="Michael Bailit" userId="6e5c4604-85bf-41ef-8e97-4724b7d56589" providerId="ADAL" clId="{DEA75F1F-B309-422A-8129-C3A21DD7B289}" dt="2017-09-01T18:04:43.015" v="1106" actId="1076"/>
        <pc:sldMkLst>
          <pc:docMk/>
          <pc:sldMk cId="814596929" sldId="623"/>
        </pc:sldMkLst>
        <pc:spChg chg="mod">
          <ac:chgData name="Michael Bailit" userId="6e5c4604-85bf-41ef-8e97-4724b7d56589" providerId="ADAL" clId="{DEA75F1F-B309-422A-8129-C3A21DD7B289}" dt="2017-08-26T16:32:42.458" v="563" actId="1076"/>
          <ac:spMkLst>
            <pc:docMk/>
            <pc:sldMk cId="814596929" sldId="623"/>
            <ac:spMk id="4" creationId="{00000000-0000-0000-0000-000000000000}"/>
          </ac:spMkLst>
        </pc:spChg>
        <pc:spChg chg="mod">
          <ac:chgData name="Michael Bailit" userId="6e5c4604-85bf-41ef-8e97-4724b7d56589" providerId="ADAL" clId="{DEA75F1F-B309-422A-8129-C3A21DD7B289}" dt="2017-09-01T18:04:43.015" v="1106" actId="1076"/>
          <ac:spMkLst>
            <pc:docMk/>
            <pc:sldMk cId="814596929" sldId="623"/>
            <ac:spMk id="5" creationId="{00000000-0000-0000-0000-000000000000}"/>
          </ac:spMkLst>
        </pc:spChg>
        <pc:graphicFrameChg chg="modGraphic">
          <ac:chgData name="Michael Bailit" userId="6e5c4604-85bf-41ef-8e97-4724b7d56589" providerId="ADAL" clId="{DEA75F1F-B309-422A-8129-C3A21DD7B289}" dt="2017-08-26T16:32:19.812" v="562" actId="20577"/>
          <ac:graphicFrameMkLst>
            <pc:docMk/>
            <pc:sldMk cId="814596929" sldId="623"/>
            <ac:graphicFrameMk id="7" creationId="{00000000-0000-0000-0000-000000000000}"/>
          </ac:graphicFrameMkLst>
        </pc:graphicFrameChg>
      </pc:sldChg>
      <pc:sldChg chg="modSp modAnim">
        <pc:chgData name="Michael Bailit" userId="6e5c4604-85bf-41ef-8e97-4724b7d56589" providerId="ADAL" clId="{DEA75F1F-B309-422A-8129-C3A21DD7B289}" dt="2017-08-26T16:53:07.258" v="589" actId="20577"/>
        <pc:sldMkLst>
          <pc:docMk/>
          <pc:sldMk cId="818865123" sldId="629"/>
        </pc:sldMkLst>
        <pc:spChg chg="mod">
          <ac:chgData name="Michael Bailit" userId="6e5c4604-85bf-41ef-8e97-4724b7d56589" providerId="ADAL" clId="{DEA75F1F-B309-422A-8129-C3A21DD7B289}" dt="2017-08-26T16:22:03.952" v="411" actId="20577"/>
          <ac:spMkLst>
            <pc:docMk/>
            <pc:sldMk cId="818865123" sldId="629"/>
            <ac:spMk id="5" creationId="{00000000-0000-0000-0000-000000000000}"/>
          </ac:spMkLst>
        </pc:spChg>
        <pc:spChg chg="mod">
          <ac:chgData name="Michael Bailit" userId="6e5c4604-85bf-41ef-8e97-4724b7d56589" providerId="ADAL" clId="{DEA75F1F-B309-422A-8129-C3A21DD7B289}" dt="2017-08-26T16:53:07.258" v="589" actId="20577"/>
          <ac:spMkLst>
            <pc:docMk/>
            <pc:sldMk cId="818865123" sldId="629"/>
            <ac:spMk id="6" creationId="{00000000-0000-0000-0000-000000000000}"/>
          </ac:spMkLst>
        </pc:spChg>
      </pc:sldChg>
      <pc:sldChg chg="modSp">
        <pc:chgData name="Michael Bailit" userId="6e5c4604-85bf-41ef-8e97-4724b7d56589" providerId="ADAL" clId="{DEA75F1F-B309-422A-8129-C3A21DD7B289}" dt="2017-08-26T16:53:45.226" v="635" actId="20577"/>
        <pc:sldMkLst>
          <pc:docMk/>
          <pc:sldMk cId="372050423" sldId="630"/>
        </pc:sldMkLst>
        <pc:spChg chg="mod">
          <ac:chgData name="Michael Bailit" userId="6e5c4604-85bf-41ef-8e97-4724b7d56589" providerId="ADAL" clId="{DEA75F1F-B309-422A-8129-C3A21DD7B289}" dt="2017-08-26T16:53:45.226" v="635" actId="20577"/>
          <ac:spMkLst>
            <pc:docMk/>
            <pc:sldMk cId="372050423" sldId="630"/>
            <ac:spMk id="5" creationId="{00000000-0000-0000-0000-000000000000}"/>
          </ac:spMkLst>
        </pc:spChg>
        <pc:graphicFrameChg chg="modGraphic">
          <ac:chgData name="Michael Bailit" userId="6e5c4604-85bf-41ef-8e97-4724b7d56589" providerId="ADAL" clId="{DEA75F1F-B309-422A-8129-C3A21DD7B289}" dt="2017-08-26T16:24:15.584" v="538" actId="20577"/>
          <ac:graphicFrameMkLst>
            <pc:docMk/>
            <pc:sldMk cId="372050423" sldId="630"/>
            <ac:graphicFrameMk id="4" creationId="{00000000-0000-0000-0000-000000000000}"/>
          </ac:graphicFrameMkLst>
        </pc:graphicFrameChg>
      </pc:sldChg>
      <pc:sldChg chg="modSp">
        <pc:chgData name="Michael Bailit" userId="6e5c4604-85bf-41ef-8e97-4724b7d56589" providerId="ADAL" clId="{DEA75F1F-B309-422A-8129-C3A21DD7B289}" dt="2017-08-26T16:53:56.607" v="637" actId="20577"/>
        <pc:sldMkLst>
          <pc:docMk/>
          <pc:sldMk cId="1185475262" sldId="631"/>
        </pc:sldMkLst>
        <pc:spChg chg="mod">
          <ac:chgData name="Michael Bailit" userId="6e5c4604-85bf-41ef-8e97-4724b7d56589" providerId="ADAL" clId="{DEA75F1F-B309-422A-8129-C3A21DD7B289}" dt="2017-08-26T16:53:56.607" v="637" actId="20577"/>
          <ac:spMkLst>
            <pc:docMk/>
            <pc:sldMk cId="1185475262" sldId="631"/>
            <ac:spMk id="5" creationId="{00000000-0000-0000-0000-000000000000}"/>
          </ac:spMkLst>
        </pc:spChg>
        <pc:graphicFrameChg chg="mod modGraphic">
          <ac:chgData name="Michael Bailit" userId="6e5c4604-85bf-41ef-8e97-4724b7d56589" providerId="ADAL" clId="{DEA75F1F-B309-422A-8129-C3A21DD7B289}" dt="2017-08-26T16:24:25.308" v="539" actId="20577"/>
          <ac:graphicFrameMkLst>
            <pc:docMk/>
            <pc:sldMk cId="1185475262" sldId="631"/>
            <ac:graphicFrameMk id="4" creationId="{00000000-0000-0000-0000-000000000000}"/>
          </ac:graphicFrameMkLst>
        </pc:graphicFrameChg>
      </pc:sldChg>
      <pc:sldChg chg="modSp">
        <pc:chgData name="Michael Bailit" userId="6e5c4604-85bf-41ef-8e97-4724b7d56589" providerId="ADAL" clId="{DEA75F1F-B309-422A-8129-C3A21DD7B289}" dt="2017-08-28T16:14:51.403" v="1097" actId="11"/>
        <pc:sldMkLst>
          <pc:docMk/>
          <pc:sldMk cId="1588048007" sldId="632"/>
        </pc:sldMkLst>
        <pc:spChg chg="mod">
          <ac:chgData name="Michael Bailit" userId="6e5c4604-85bf-41ef-8e97-4724b7d56589" providerId="ADAL" clId="{DEA75F1F-B309-422A-8129-C3A21DD7B289}" dt="2017-08-26T16:22:21.827" v="423" actId="20577"/>
          <ac:spMkLst>
            <pc:docMk/>
            <pc:sldMk cId="1588048007" sldId="632"/>
            <ac:spMk id="5" creationId="{00000000-0000-0000-0000-000000000000}"/>
          </ac:spMkLst>
        </pc:spChg>
        <pc:spChg chg="mod">
          <ac:chgData name="Michael Bailit" userId="6e5c4604-85bf-41ef-8e97-4724b7d56589" providerId="ADAL" clId="{DEA75F1F-B309-422A-8129-C3A21DD7B289}" dt="2017-08-28T16:14:51.403" v="1097" actId="11"/>
          <ac:spMkLst>
            <pc:docMk/>
            <pc:sldMk cId="1588048007" sldId="632"/>
            <ac:spMk id="6" creationId="{00000000-0000-0000-0000-000000000000}"/>
          </ac:spMkLst>
        </pc:spChg>
      </pc:sldChg>
      <pc:sldChg chg="delSp modSp add modAnim">
        <pc:chgData name="Michael Bailit" userId="6e5c4604-85bf-41ef-8e97-4724b7d56589" providerId="ADAL" clId="{DEA75F1F-B309-422A-8129-C3A21DD7B289}" dt="2017-09-01T18:02:00.799" v="1098" actId="20577"/>
        <pc:sldMkLst>
          <pc:docMk/>
          <pc:sldMk cId="1404000364" sldId="634"/>
        </pc:sldMkLst>
        <pc:spChg chg="mod">
          <ac:chgData name="Michael Bailit" userId="6e5c4604-85bf-41ef-8e97-4724b7d56589" providerId="ADAL" clId="{DEA75F1F-B309-422A-8129-C3A21DD7B289}" dt="2017-08-26T16:55:02.950" v="682" actId="20577"/>
          <ac:spMkLst>
            <pc:docMk/>
            <pc:sldMk cId="1404000364" sldId="634"/>
            <ac:spMk id="2" creationId="{00000000-0000-0000-0000-000000000000}"/>
          </ac:spMkLst>
        </pc:spChg>
        <pc:spChg chg="mod">
          <ac:chgData name="Michael Bailit" userId="6e5c4604-85bf-41ef-8e97-4724b7d56589" providerId="ADAL" clId="{DEA75F1F-B309-422A-8129-C3A21DD7B289}" dt="2017-09-01T18:02:00.799" v="1098" actId="20577"/>
          <ac:spMkLst>
            <pc:docMk/>
            <pc:sldMk cId="1404000364" sldId="634"/>
            <ac:spMk id="3" creationId="{00000000-0000-0000-0000-000000000000}"/>
          </ac:spMkLst>
        </pc:spChg>
        <pc:spChg chg="del">
          <ac:chgData name="Michael Bailit" userId="6e5c4604-85bf-41ef-8e97-4724b7d56589" providerId="ADAL" clId="{DEA75F1F-B309-422A-8129-C3A21DD7B289}" dt="2017-08-26T16:55:54.868" v="829" actId="20577"/>
          <ac:spMkLst>
            <pc:docMk/>
            <pc:sldMk cId="1404000364" sldId="634"/>
            <ac:spMk id="4" creationId="{00000000-0000-0000-0000-000000000000}"/>
          </ac:spMkLst>
        </pc:spChg>
      </pc:sldChg>
      <pc:sldChg chg="add del">
        <pc:chgData name="Michael Bailit" userId="6e5c4604-85bf-41ef-8e97-4724b7d56589" providerId="ADAL" clId="{DEA75F1F-B309-422A-8129-C3A21DD7B289}" dt="2017-08-26T16:54:30.590" v="639" actId="20577"/>
        <pc:sldMkLst>
          <pc:docMk/>
          <pc:sldMk cId="3524835316" sldId="634"/>
        </pc:sldMkLst>
      </pc:sldChg>
      <pc:sldChg chg="modSp">
        <pc:chgData name="Michael Bailit" userId="6e5c4604-85bf-41ef-8e97-4724b7d56589" providerId="ADAL" clId="{DEA75F1F-B309-422A-8129-C3A21DD7B289}" dt="2017-09-01T18:04:09.058" v="1105" actId="1076"/>
        <pc:sldMkLst>
          <pc:docMk/>
          <pc:sldMk cId="3231938135" sldId="635"/>
        </pc:sldMkLst>
        <pc:spChg chg="mod">
          <ac:chgData name="Michael Bailit" userId="6e5c4604-85bf-41ef-8e97-4724b7d56589" providerId="ADAL" clId="{DEA75F1F-B309-422A-8129-C3A21DD7B289}" dt="2017-09-01T18:04:09.058" v="1105" actId="1076"/>
          <ac:spMkLst>
            <pc:docMk/>
            <pc:sldMk cId="3231938135" sldId="635"/>
            <ac:spMk id="4" creationId="{00000000-0000-0000-0000-000000000000}"/>
          </ac:spMkLst>
        </pc:spChg>
      </pc:sldChg>
      <pc:sldChg chg="modSp">
        <pc:chgData name="Michael Bailit" userId="6e5c4604-85bf-41ef-8e97-4724b7d56589" providerId="ADAL" clId="{DEA75F1F-B309-422A-8129-C3A21DD7B289}" dt="2017-09-01T18:03:10.260" v="1102" actId="20577"/>
        <pc:sldMkLst>
          <pc:docMk/>
          <pc:sldMk cId="2180481581" sldId="637"/>
        </pc:sldMkLst>
        <pc:graphicFrameChg chg="modGraphic">
          <ac:chgData name="Michael Bailit" userId="6e5c4604-85bf-41ef-8e97-4724b7d56589" providerId="ADAL" clId="{DEA75F1F-B309-422A-8129-C3A21DD7B289}" dt="2017-09-01T18:03:10.260" v="1102" actId="20577"/>
          <ac:graphicFrameMkLst>
            <pc:docMk/>
            <pc:sldMk cId="2180481581" sldId="637"/>
            <ac:graphicFrameMk id="7" creationId="{00000000-0000-0000-0000-000000000000}"/>
          </ac:graphicFrameMkLst>
        </pc:graphicFrameChg>
      </pc:sldChg>
      <pc:sldChg chg="modSp">
        <pc:chgData name="Michael Bailit" userId="6e5c4604-85bf-41ef-8e97-4724b7d56589" providerId="ADAL" clId="{DEA75F1F-B309-422A-8129-C3A21DD7B289}" dt="2017-09-01T18:03:47.913" v="1104" actId="1076"/>
        <pc:sldMkLst>
          <pc:docMk/>
          <pc:sldMk cId="4027973049" sldId="638"/>
        </pc:sldMkLst>
        <pc:spChg chg="mod">
          <ac:chgData name="Michael Bailit" userId="6e5c4604-85bf-41ef-8e97-4724b7d56589" providerId="ADAL" clId="{DEA75F1F-B309-422A-8129-C3A21DD7B289}" dt="2017-09-01T18:03:47.913" v="1104" actId="1076"/>
          <ac:spMkLst>
            <pc:docMk/>
            <pc:sldMk cId="4027973049" sldId="638"/>
            <ac:spMk id="4" creationId="{00000000-0000-0000-0000-000000000000}"/>
          </ac:spMkLst>
        </pc:spChg>
      </pc:sldChg>
      <pc:sldChg chg="modSp">
        <pc:chgData name="Michael Bailit" userId="6e5c4604-85bf-41ef-8e97-4724b7d56589" providerId="ADAL" clId="{DEA75F1F-B309-422A-8129-C3A21DD7B289}" dt="2017-09-01T18:06:13.314" v="1133" actId="20577"/>
        <pc:sldMkLst>
          <pc:docMk/>
          <pc:sldMk cId="746958372" sldId="641"/>
        </pc:sldMkLst>
        <pc:spChg chg="mod">
          <ac:chgData name="Michael Bailit" userId="6e5c4604-85bf-41ef-8e97-4724b7d56589" providerId="ADAL" clId="{DEA75F1F-B309-422A-8129-C3A21DD7B289}" dt="2017-09-01T18:06:13.314" v="1133" actId="20577"/>
          <ac:spMkLst>
            <pc:docMk/>
            <pc:sldMk cId="746958372" sldId="641"/>
            <ac:spMk id="3" creationId="{00000000-0000-0000-0000-000000000000}"/>
          </ac:spMkLst>
        </pc:spChg>
      </pc:sldChg>
    </pc:docChg>
  </pc:docChgLst>
  <pc:docChgLst>
    <pc:chgData name="Michael Bailit" userId="6e5c4604-85bf-41ef-8e97-4724b7d56589" providerId="ADAL" clId="{74AA149D-7BCD-459B-B778-20816A520B8D}"/>
    <pc:docChg chg="modSld">
      <pc:chgData name="Michael Bailit" userId="6e5c4604-85bf-41ef-8e97-4724b7d56589" providerId="ADAL" clId="{74AA149D-7BCD-459B-B778-20816A520B8D}" dt="2017-08-02T21:20:56.834" v="122" actId="6549"/>
      <pc:docMkLst>
        <pc:docMk/>
      </pc:docMkLst>
      <pc:sldChg chg="modSp">
        <pc:chgData name="Michael Bailit" userId="6e5c4604-85bf-41ef-8e97-4724b7d56589" providerId="ADAL" clId="{74AA149D-7BCD-459B-B778-20816A520B8D}" dt="2017-08-02T21:17:37.182" v="33" actId="14100"/>
        <pc:sldMkLst>
          <pc:docMk/>
          <pc:sldMk cId="1672787045" sldId="574"/>
        </pc:sldMkLst>
        <pc:spChg chg="mod">
          <ac:chgData name="Michael Bailit" userId="6e5c4604-85bf-41ef-8e97-4724b7d56589" providerId="ADAL" clId="{74AA149D-7BCD-459B-B778-20816A520B8D}" dt="2017-08-02T21:17:37.182" v="33" actId="14100"/>
          <ac:spMkLst>
            <pc:docMk/>
            <pc:sldMk cId="1672787045" sldId="574"/>
            <ac:spMk id="9" creationId="{00000000-0000-0000-0000-000000000000}"/>
          </ac:spMkLst>
        </pc:spChg>
        <pc:spChg chg="mod">
          <ac:chgData name="Michael Bailit" userId="6e5c4604-85bf-41ef-8e97-4724b7d56589" providerId="ADAL" clId="{74AA149D-7BCD-459B-B778-20816A520B8D}" dt="2017-08-02T21:15:54.879" v="0" actId="20577"/>
          <ac:spMkLst>
            <pc:docMk/>
            <pc:sldMk cId="1672787045" sldId="574"/>
            <ac:spMk id="11" creationId="{00000000-0000-0000-0000-000000000000}"/>
          </ac:spMkLst>
        </pc:spChg>
      </pc:sldChg>
      <pc:sldChg chg="modSp">
        <pc:chgData name="Michael Bailit" userId="6e5c4604-85bf-41ef-8e97-4724b7d56589" providerId="ADAL" clId="{74AA149D-7BCD-459B-B778-20816A520B8D}" dt="2017-08-02T21:20:19.473" v="121" actId="6549"/>
        <pc:sldMkLst>
          <pc:docMk/>
          <pc:sldMk cId="725862020" sldId="581"/>
        </pc:sldMkLst>
        <pc:spChg chg="mod">
          <ac:chgData name="Michael Bailit" userId="6e5c4604-85bf-41ef-8e97-4724b7d56589" providerId="ADAL" clId="{74AA149D-7BCD-459B-B778-20816A520B8D}" dt="2017-08-02T21:20:19.473" v="121" actId="6549"/>
          <ac:spMkLst>
            <pc:docMk/>
            <pc:sldMk cId="725862020" sldId="581"/>
            <ac:spMk id="6" creationId="{00000000-0000-0000-0000-000000000000}"/>
          </ac:spMkLst>
        </pc:spChg>
      </pc:sldChg>
      <pc:sldChg chg="modSp">
        <pc:chgData name="Michael Bailit" userId="6e5c4604-85bf-41ef-8e97-4724b7d56589" providerId="ADAL" clId="{74AA149D-7BCD-459B-B778-20816A520B8D}" dt="2017-08-02T21:19:14.739" v="116" actId="6549"/>
        <pc:sldMkLst>
          <pc:docMk/>
          <pc:sldMk cId="3252426055" sldId="591"/>
        </pc:sldMkLst>
        <pc:spChg chg="mod">
          <ac:chgData name="Michael Bailit" userId="6e5c4604-85bf-41ef-8e97-4724b7d56589" providerId="ADAL" clId="{74AA149D-7BCD-459B-B778-20816A520B8D}" dt="2017-08-02T21:19:14.739" v="116" actId="6549"/>
          <ac:spMkLst>
            <pc:docMk/>
            <pc:sldMk cId="3252426055" sldId="591"/>
            <ac:spMk id="3" creationId="{00000000-0000-0000-0000-000000000000}"/>
          </ac:spMkLst>
        </pc:spChg>
      </pc:sldChg>
      <pc:sldChg chg="modSp">
        <pc:chgData name="Michael Bailit" userId="6e5c4604-85bf-41ef-8e97-4724b7d56589" providerId="ADAL" clId="{74AA149D-7BCD-459B-B778-20816A520B8D}" dt="2017-08-02T21:20:56.834" v="122" actId="6549"/>
        <pc:sldMkLst>
          <pc:docMk/>
          <pc:sldMk cId="874104658" sldId="603"/>
        </pc:sldMkLst>
        <pc:spChg chg="mod">
          <ac:chgData name="Michael Bailit" userId="6e5c4604-85bf-41ef-8e97-4724b7d56589" providerId="ADAL" clId="{74AA149D-7BCD-459B-B778-20816A520B8D}" dt="2017-08-02T21:20:56.834" v="122" actId="6549"/>
          <ac:spMkLst>
            <pc:docMk/>
            <pc:sldMk cId="874104658" sldId="603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481253-7591-4523-955E-F80A848495CF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DC8BEB-EE67-441D-A873-0468255F46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859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E87F2B8-DAB1-4BB7-AA03-13CA34FE8FA5}" type="datetimeFigureOut">
              <a:rPr lang="en-US" smtClean="0"/>
              <a:t>10/25/2017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9B7833D-D0AA-4DCD-A1FD-49E43A3075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80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2400">
                <a:latin typeface="Book Antiqua" pitchFamily="18" charset="0"/>
                <a:cs typeface="Book Antiqu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7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8077200" cy="4556234"/>
          </a:xfrm>
          <a:ln w="6350" cmpd="sng"/>
        </p:spPr>
        <p:txBody>
          <a:bodyPr/>
          <a:lstStyle>
            <a:lvl1pPr>
              <a:buClrTx/>
              <a:buSzPct val="100000"/>
              <a:defRPr sz="2000">
                <a:solidFill>
                  <a:schemeClr val="tx1"/>
                </a:solidFill>
                <a:latin typeface="Book Antiqua" pitchFamily="18" charset="0"/>
              </a:defRPr>
            </a:lvl1pPr>
            <a:lvl2pPr>
              <a:buClrTx/>
              <a:buSzPct val="10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Book Antiqua" pitchFamily="18" charset="0"/>
              </a:defRPr>
            </a:lvl2pPr>
            <a:lvl3pPr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 rot="16200000">
            <a:off x="-2008187" y="2961790"/>
            <a:ext cx="42545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0" cap="all" baseline="0" dirty="0"/>
              <a:t>Confidential WORKING draft – policy IN DEVELOPMENT</a:t>
            </a:r>
          </a:p>
        </p:txBody>
      </p:sp>
    </p:spTree>
    <p:extLst>
      <p:ext uri="{BB962C8B-B14F-4D97-AF65-F5344CB8AC3E}">
        <p14:creationId xmlns:p14="http://schemas.microsoft.com/office/powerpoint/2010/main" val="122380322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0002" name="Picture 2" descr="Picture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6350"/>
            <a:ext cx="9188451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000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267201" y="3124200"/>
            <a:ext cx="4667250" cy="1568257"/>
          </a:xfrm>
        </p:spPr>
        <p:txBody>
          <a:bodyPr lIns="91430" tIns="45716" rIns="91430" bIns="45716"/>
          <a:lstStyle>
            <a:lvl1pPr marL="0" indent="0" algn="r">
              <a:defRPr sz="2800">
                <a:solidFill>
                  <a:srgbClr val="003366"/>
                </a:solidFill>
              </a:defRPr>
            </a:lvl1pPr>
            <a:lvl2pPr lvl="1" algn="r">
              <a:defRPr sz="2000">
                <a:solidFill>
                  <a:schemeClr val="tx2"/>
                </a:solidFill>
              </a:defRPr>
            </a:lvl2pPr>
            <a:lvl3pPr lvl="2" algn="r">
              <a:defRPr sz="20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200006" name="Rectangle 6"/>
          <p:cNvSpPr>
            <a:spLocks noChangeArrowheads="1"/>
          </p:cNvSpPr>
          <p:nvPr userDrawn="1"/>
        </p:nvSpPr>
        <p:spPr bwMode="white">
          <a:xfrm>
            <a:off x="152400" y="1143000"/>
            <a:ext cx="4495800" cy="205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6" rIns="91430" bIns="45716" anchor="b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5891" algn="l"/>
              </a:tabLst>
            </a:pPr>
            <a:r>
              <a:rPr lang="en-US" altLang="en-US" sz="2800" b="1" dirty="0">
                <a:solidFill>
                  <a:srgbClr val="F8F8F8"/>
                </a:solidFill>
              </a:rPr>
              <a:t>Commonwealth of Massachusetts</a:t>
            </a:r>
            <a:br>
              <a:rPr lang="en-US" altLang="en-US" sz="2800" b="1" dirty="0">
                <a:solidFill>
                  <a:srgbClr val="F8F8F8"/>
                </a:solidFill>
              </a:rPr>
            </a:br>
            <a:r>
              <a:rPr lang="en-US" altLang="en-US" sz="1900" b="1" dirty="0">
                <a:solidFill>
                  <a:srgbClr val="F8F8F8"/>
                </a:solidFill>
              </a:rPr>
              <a:t>Executive Office of Health and Human Services</a:t>
            </a:r>
            <a:br>
              <a:rPr lang="en-US" altLang="en-US" sz="1900" b="1" dirty="0">
                <a:solidFill>
                  <a:srgbClr val="F8F8F8"/>
                </a:solidFill>
              </a:rPr>
            </a:br>
            <a:br>
              <a:rPr lang="en-US" altLang="en-US" sz="1900" b="1" dirty="0">
                <a:solidFill>
                  <a:srgbClr val="F8F8F8"/>
                </a:solidFill>
              </a:rPr>
            </a:br>
            <a:endParaRPr lang="en-US" sz="2800" b="1" dirty="0">
              <a:solidFill>
                <a:srgbClr val="F8F8F8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89955" y="457200"/>
            <a:ext cx="1934480" cy="19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9375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69461" y="1665291"/>
            <a:ext cx="6975608" cy="4716463"/>
          </a:xfrm>
          <a:prstGeom prst="rect">
            <a:avLst/>
          </a:prstGeom>
        </p:spPr>
        <p:txBody>
          <a:bodyPr/>
          <a:lstStyle>
            <a:lvl1pPr>
              <a:tabLst>
                <a:tab pos="6234390" algn="r"/>
              </a:tabLst>
              <a:defRPr/>
            </a:lvl1pPr>
            <a:lvl2pPr>
              <a:tabLst>
                <a:tab pos="6234390" algn="r"/>
              </a:tabLst>
              <a:defRPr/>
            </a:lvl2pPr>
            <a:lvl3pPr>
              <a:tabLst>
                <a:tab pos="6234390" algn="r"/>
              </a:tabLst>
              <a:defRPr/>
            </a:lvl3pPr>
            <a:lvl4pPr>
              <a:tabLst>
                <a:tab pos="6234390" algn="r"/>
              </a:tabLst>
              <a:defRPr/>
            </a:lvl4pPr>
            <a:lvl5pPr>
              <a:tabLst>
                <a:tab pos="4659247" algn="r"/>
              </a:tabLst>
              <a:defRPr baseline="0"/>
            </a:lvl5pPr>
            <a:lvl6pPr>
              <a:tabLst>
                <a:tab pos="6234390" algn="r"/>
              </a:tabLst>
              <a:defRPr/>
            </a:lvl6pPr>
            <a:lvl7pPr>
              <a:tabLst>
                <a:tab pos="6234390" algn="r"/>
              </a:tabLst>
              <a:defRPr/>
            </a:lvl7pPr>
            <a:lvl8pPr>
              <a:tabLst>
                <a:tab pos="6234390" algn="r"/>
              </a:tabLst>
              <a:defRPr/>
            </a:lvl8pPr>
            <a:lvl9pPr>
              <a:tabLst>
                <a:tab pos="6234390" algn="r"/>
              </a:tabLst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9461" y="317505"/>
            <a:ext cx="8402534" cy="6985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038515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blue"/>
          <p:cNvPicPr>
            <a:picLocks noChangeAspect="1" noChangeArrowheads="1"/>
          </p:cNvPicPr>
          <p:nvPr/>
        </p:nvPicPr>
        <p:blipFill>
          <a:blip r:embed="rId7"/>
          <a:srcRect l="23065"/>
          <a:stretch>
            <a:fillRect/>
          </a:stretch>
        </p:blipFill>
        <p:spPr bwMode="auto">
          <a:xfrm>
            <a:off x="0" y="0"/>
            <a:ext cx="91503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white">
          <a:xfrm>
            <a:off x="736600" y="109538"/>
            <a:ext cx="5664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192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3"/>
            <a:r>
              <a:rPr lang="en-US" altLang="en-US"/>
              <a:t>Third level</a:t>
            </a:r>
          </a:p>
        </p:txBody>
      </p:sp>
      <p:sp>
        <p:nvSpPr>
          <p:cNvPr id="3198981" name="Line 5"/>
          <p:cNvSpPr>
            <a:spLocks noChangeShapeType="1"/>
          </p:cNvSpPr>
          <p:nvPr/>
        </p:nvSpPr>
        <p:spPr bwMode="auto">
          <a:xfrm>
            <a:off x="-17463" y="6856413"/>
            <a:ext cx="91614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lIns="45720" rIns="4572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030" name="Picture 6" descr="best ver2b seal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3264"/>
              </a:clrFrom>
              <a:clrTo>
                <a:srgbClr val="00326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400" y="157163"/>
            <a:ext cx="7620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8985" name="Text Box 9"/>
          <p:cNvSpPr txBox="1">
            <a:spLocks noChangeArrowheads="1"/>
          </p:cNvSpPr>
          <p:nvPr/>
        </p:nvSpPr>
        <p:spPr bwMode="auto">
          <a:xfrm>
            <a:off x="4038600" y="6613525"/>
            <a:ext cx="1066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fld id="{74C11B1E-D27A-4545-9113-CFB59631C2EA}" type="slidenum">
              <a:rPr lang="en-US" sz="1000">
                <a:solidFill>
                  <a:srgbClr val="000000"/>
                </a:solidFill>
              </a:rPr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3198987" name="AcnSubjectTitle_ID_3198987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836613" y="1420813"/>
            <a:ext cx="69850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600" b="1" dirty="0">
                <a:solidFill>
                  <a:srgbClr val="000000"/>
                </a:solidFill>
              </a:rPr>
              <a:t>Subject Title</a:t>
            </a:r>
          </a:p>
        </p:txBody>
      </p:sp>
      <p:sp>
        <p:nvSpPr>
          <p:cNvPr id="3198988" name="AcnFootnote_ID_3198988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836613" y="6254750"/>
            <a:ext cx="5564187" cy="334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marL="538163" indent="-5381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*	Footnote</a:t>
            </a:r>
          </a:p>
          <a:p>
            <a:pPr marL="538163" indent="-538163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1000" dirty="0">
                <a:solidFill>
                  <a:srgbClr val="000000"/>
                </a:solidFill>
              </a:rPr>
              <a:t>Source:	Source</a:t>
            </a:r>
          </a:p>
        </p:txBody>
      </p:sp>
    </p:spTree>
    <p:extLst>
      <p:ext uri="{BB962C8B-B14F-4D97-AF65-F5344CB8AC3E}">
        <p14:creationId xmlns:p14="http://schemas.microsoft.com/office/powerpoint/2010/main" val="183858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823" r:id="rId2"/>
    <p:sldLayoutId id="2147483824" r:id="rId3"/>
  </p:sldLayoutIdLst>
  <p:transition/>
  <p:txStyles>
    <p:titleStyle>
      <a:lvl1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2pPr>
      <a:lvl3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3pPr>
      <a:lvl4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4pPr>
      <a:lvl5pPr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rgbClr val="FFC000"/>
          </a:solidFill>
          <a:latin typeface="Arial" pitchFamily="34" charset="0"/>
        </a:defRPr>
      </a:lvl5pPr>
      <a:lvl6pPr marL="4572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6pPr>
      <a:lvl7pPr marL="9144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7pPr>
      <a:lvl8pPr marL="13716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8pPr>
      <a:lvl9pPr marL="1828800" algn="l" rtl="0" eaLnBrk="1" fontAlgn="base" hangingPunct="1">
        <a:spcBef>
          <a:spcPct val="20000"/>
        </a:spcBef>
        <a:spcAft>
          <a:spcPct val="0"/>
        </a:spcAft>
        <a:tabLst>
          <a:tab pos="915988" algn="l"/>
        </a:tabLst>
        <a:defRPr sz="2400" b="1">
          <a:solidFill>
            <a:schemeClr val="accent1"/>
          </a:solidFill>
          <a:latin typeface="Arial" pitchFamily="34" charset="0"/>
        </a:defRPr>
      </a:lvl9pPr>
    </p:titleStyle>
    <p:bodyStyle>
      <a:lvl1pPr marL="381000" indent="-381000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SzPct val="80000"/>
        <a:buFont typeface="Wingdings" pitchFamily="2" charset="2"/>
        <a:buChar char="n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568325" indent="-222250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SzPct val="115000"/>
        <a:buFont typeface="Calibri" pitchFamily="34" charset="0"/>
        <a:buChar char="•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739775" indent="-3429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AutoNum type="alphaUcPeriod"/>
        <a:defRPr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914400" indent="-346075" algn="l" rtl="0" eaLnBrk="1" fontAlgn="base" hangingPunct="1">
        <a:spcBef>
          <a:spcPct val="0"/>
        </a:spcBef>
        <a:spcAft>
          <a:spcPts val="1200"/>
        </a:spcAft>
        <a:buClr>
          <a:srgbClr val="FFC000"/>
        </a:buClr>
        <a:buFont typeface="Symbol" pitchFamily="18" charset="2"/>
        <a:buChar char=""/>
        <a:defRPr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1333500" indent="-304800" algn="l" rtl="0" eaLnBrk="1" fontAlgn="base" hangingPunct="1">
        <a:spcBef>
          <a:spcPct val="0"/>
        </a:spcBef>
        <a:spcAft>
          <a:spcPts val="1200"/>
        </a:spcAft>
        <a:buClr>
          <a:schemeClr val="tx1"/>
        </a:buClr>
        <a:buChar char="–"/>
        <a:defRPr sz="1600" b="1">
          <a:solidFill>
            <a:srgbClr val="003366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17907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6pPr>
      <a:lvl7pPr marL="22479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7pPr>
      <a:lvl8pPr marL="27051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8pPr>
      <a:lvl9pPr marL="3162300" indent="-304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Clr>
          <a:schemeClr val="tx1"/>
        </a:buClr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cap="all" dirty="0"/>
              <a:t>EOHHS Quality Measurement alignment taskforce </a:t>
            </a:r>
          </a:p>
          <a:p>
            <a:endParaRPr lang="en-US" dirty="0"/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4515416" y="5943600"/>
            <a:ext cx="3923168" cy="533401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Meeting #6</a:t>
            </a:r>
          </a:p>
          <a:p>
            <a:pPr marL="0" indent="0" algn="ctr">
              <a:buNone/>
            </a:pPr>
            <a:r>
              <a:rPr lang="en-US" dirty="0"/>
              <a:t>October 26, 2017</a:t>
            </a:r>
          </a:p>
        </p:txBody>
      </p:sp>
    </p:spTree>
    <p:extLst>
      <p:ext uri="{BB962C8B-B14F-4D97-AF65-F5344CB8AC3E}">
        <p14:creationId xmlns:p14="http://schemas.microsoft.com/office/powerpoint/2010/main" val="121025086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6F3E0-4DC0-40B9-AAE1-44A4C240B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10-10-17 Meeting Decisions (Cont’d)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14B1E1E0-0B71-4FA2-A38F-577092F80A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658679"/>
              </p:ext>
            </p:extLst>
          </p:nvPr>
        </p:nvGraphicFramePr>
        <p:xfrm>
          <a:off x="340378" y="1188720"/>
          <a:ext cx="8463244" cy="2802255"/>
        </p:xfrm>
        <a:graphic>
          <a:graphicData uri="http://schemas.openxmlformats.org/drawingml/2006/table">
            <a:tbl>
              <a:tblPr/>
              <a:tblGrid>
                <a:gridCol w="802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1704334319"/>
                    </a:ext>
                  </a:extLst>
                </a:gridCol>
                <a:gridCol w="1257826">
                  <a:extLst>
                    <a:ext uri="{9D8B030D-6E8A-4147-A177-3AD203B41FA5}">
                      <a16:colId xmlns:a16="http://schemas.microsoft.com/office/drawing/2014/main" val="2843232685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NQF#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Measure Label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Steward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 Data 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Remission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30596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Depression: Remission at Twelve Months**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MNCM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927953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Depression: Response at Twelve Months - Progress Towards Remission</a:t>
                      </a:r>
                      <a:r>
                        <a:rPr lang="en-US" sz="16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MNCM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91053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Depression Remission or Response for Adolescents and Adults*</a:t>
                      </a:r>
                      <a:r>
                        <a:rPr lang="en-US" sz="16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,+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 HEDIS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Electronic Clinical Data Systems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90522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9C5FA3F-FD82-4AD1-9FBC-17CE3A95ECB9}"/>
              </a:ext>
            </a:extLst>
          </p:cNvPr>
          <p:cNvSpPr txBox="1"/>
          <p:nvPr/>
        </p:nvSpPr>
        <p:spPr>
          <a:xfrm>
            <a:off x="340378" y="4038600"/>
            <a:ext cx="8463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Book Antiqua" panose="02040602050305030304" pitchFamily="18" charset="0"/>
              </a:rPr>
              <a:t>* MassHealth ACO/DSRIP measure. </a:t>
            </a:r>
          </a:p>
          <a:p>
            <a:r>
              <a:rPr lang="en-US" sz="1200" i="1" dirty="0">
                <a:latin typeface="Book Antiqua" panose="02040602050305030304" pitchFamily="18" charset="0"/>
              </a:rPr>
              <a:t>** CMS/AHIP CQMC measure.</a:t>
            </a:r>
          </a:p>
          <a:p>
            <a:r>
              <a:rPr lang="en-US" sz="1200" i="1" baseline="30000" dirty="0">
                <a:latin typeface="Book Antiqua" panose="02040602050305030304" pitchFamily="18" charset="0"/>
              </a:rPr>
              <a:t>+ </a:t>
            </a:r>
            <a:r>
              <a:rPr lang="en-US" sz="1200" i="1" dirty="0">
                <a:latin typeface="Book Antiqua" panose="02040602050305030304" pitchFamily="18" charset="0"/>
              </a:rPr>
              <a:t>MassHealth modified this measure by defining the population as MassHealth members in the ACO, excluding patients 65 and older, and permitting ACOs to report on the measure based on a sample population via medical records. </a:t>
            </a:r>
          </a:p>
        </p:txBody>
      </p:sp>
    </p:spTree>
    <p:extLst>
      <p:ext uri="{BB962C8B-B14F-4D97-AF65-F5344CB8AC3E}">
        <p14:creationId xmlns:p14="http://schemas.microsoft.com/office/powerpoint/2010/main" val="178091198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5920"/>
            <a:ext cx="8074152" cy="4556234"/>
          </a:xfrm>
        </p:spPr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Recap of 10-10-17 Meeting Decisions &amp; Discussion of Follow-Up Items</a:t>
            </a:r>
          </a:p>
          <a:p>
            <a:r>
              <a:rPr lang="en-US" dirty="0"/>
              <a:t>Continued Review of Candidate Measures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3924" y="2819400"/>
            <a:ext cx="9448800" cy="5334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60285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269E5-12C4-4F3C-A447-FFC0FCFF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Measure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ADE97-633C-4A89-93F0-7A8B3C15D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8077200" cy="4724400"/>
          </a:xfrm>
        </p:spPr>
        <p:txBody>
          <a:bodyPr/>
          <a:lstStyle/>
          <a:p>
            <a:r>
              <a:rPr lang="en-US" sz="2200" b="0" dirty="0"/>
              <a:t>In advance of each meeting, Taskforce staff will distribute the specifications for each measure included in the meeting materials.  Specifications will </a:t>
            </a:r>
            <a:r>
              <a:rPr lang="en-US" sz="2200" b="0" u="sng" dirty="0"/>
              <a:t>not</a:t>
            </a:r>
            <a:r>
              <a:rPr lang="en-US" sz="2200" b="0" dirty="0"/>
              <a:t> be printed for the meeting.</a:t>
            </a:r>
          </a:p>
          <a:p>
            <a:r>
              <a:rPr lang="en-US" sz="2200" b="0" dirty="0"/>
              <a:t>NCQA HEDIS has granted Bailit Health permission to distribute the specifications to the Taskforce:  </a:t>
            </a:r>
          </a:p>
          <a:p>
            <a:pPr lvl="1"/>
            <a:r>
              <a:rPr lang="en-US" b="0" i="1" dirty="0"/>
              <a:t>Reproduced with permission from HEDIS 2018 Volume 2: Technical Specifications for Health Plans by the National Committee for Quality Assurance (NCQA). HEDIS® is a registered trademark of the National Committee for Quality Assurance (NCQA). To obtain copies of this publication, contact NCQA Customer Support at 888-275-7585 or visit www.ncqa.org/publications.</a:t>
            </a:r>
          </a:p>
          <a:p>
            <a:r>
              <a:rPr lang="en-US" sz="2200" b="0" dirty="0"/>
              <a:t>Please refrain from redistributing the specifications. </a:t>
            </a:r>
          </a:p>
        </p:txBody>
      </p:sp>
    </p:spTree>
    <p:extLst>
      <p:ext uri="{BB962C8B-B14F-4D97-AF65-F5344CB8AC3E}">
        <p14:creationId xmlns:p14="http://schemas.microsoft.com/office/powerpoint/2010/main" val="358871474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Health Care Measures:</a:t>
            </a:r>
            <a:br>
              <a:rPr lang="en-US" dirty="0"/>
            </a:br>
            <a:r>
              <a:rPr lang="en-US" dirty="0"/>
              <a:t>Adult (Cont’d)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3400185"/>
              </p:ext>
            </p:extLst>
          </p:nvPr>
        </p:nvGraphicFramePr>
        <p:xfrm>
          <a:off x="340378" y="1188720"/>
          <a:ext cx="8463244" cy="326898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704334319"/>
                    </a:ext>
                  </a:extLst>
                </a:gridCol>
                <a:gridCol w="1527048">
                  <a:extLst>
                    <a:ext uri="{9D8B030D-6E8A-4147-A177-3AD203B41FA5}">
                      <a16:colId xmlns:a16="http://schemas.microsoft.com/office/drawing/2014/main" val="2843232685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NQF#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Measure Label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Steward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 Data 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algn="l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Mental Health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379008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Antidepressant Medication Management - Effective </a:t>
                      </a:r>
                    </a:p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Acute Phase Treatment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HEDIS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349543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Antidepressant Medication Management - Effective Continuation Phase Treatment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HEDIS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074805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Substance Abuse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01692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Opioid Addiction Counseling*</a:t>
                      </a:r>
                      <a:r>
                        <a:rPr lang="en-US" sz="16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,&amp;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AMA-PCPI (Adapted)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63574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0378" y="4513272"/>
            <a:ext cx="7541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Book Antiqua" panose="02040602050305030304" pitchFamily="18" charset="0"/>
              </a:rPr>
              <a:t>*MassHealth ACO/DSRIP measure.</a:t>
            </a:r>
          </a:p>
          <a:p>
            <a:r>
              <a:rPr lang="en-US" sz="1400" i="1" baseline="30000" dirty="0">
                <a:latin typeface="Book Antiqua" panose="02040602050305030304" pitchFamily="18" charset="0"/>
              </a:rPr>
              <a:t>&amp;</a:t>
            </a:r>
            <a:r>
              <a:rPr lang="en-US" sz="1400" i="1" dirty="0">
                <a:latin typeface="Book Antiqua" panose="02040602050305030304" pitchFamily="18" charset="0"/>
              </a:rPr>
              <a:t>There are also several opioid prescriber measures available (both HEDIS and non-HEDIS).</a:t>
            </a:r>
          </a:p>
        </p:txBody>
      </p:sp>
    </p:spTree>
    <p:extLst>
      <p:ext uri="{BB962C8B-B14F-4D97-AF65-F5344CB8AC3E}">
        <p14:creationId xmlns:p14="http://schemas.microsoft.com/office/powerpoint/2010/main" val="81459692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Health Care Measures:</a:t>
            </a:r>
            <a:br>
              <a:rPr lang="en-US" dirty="0"/>
            </a:br>
            <a:r>
              <a:rPr lang="en-US" dirty="0"/>
              <a:t>Adult (Cont’d)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1355938"/>
              </p:ext>
            </p:extLst>
          </p:nvPr>
        </p:nvGraphicFramePr>
        <p:xfrm>
          <a:off x="340378" y="1188720"/>
          <a:ext cx="8463244" cy="3400425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704334319"/>
                    </a:ext>
                  </a:extLst>
                </a:gridCol>
                <a:gridCol w="1527048">
                  <a:extLst>
                    <a:ext uri="{9D8B030D-6E8A-4147-A177-3AD203B41FA5}">
                      <a16:colId xmlns:a16="http://schemas.microsoft.com/office/drawing/2014/main" val="2843232685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NQF#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Measure Label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Steward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 Data 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algn="l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Utilization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80748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Emergency Department Utilization for Severe Mental Illness/Substance Use Disorder (SMI/SUD) Population*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EOHHS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51939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Hospital Admissions for Severe Mental Illness/Substance Use Disorder (SMI/SUD) Population*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EOHHS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927953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Utilization of Behavioral Health Community Partner (BH CP) Support(s) by BH CP Assigned Members*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EOHHS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91053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FAF4CFF-5158-4A28-B052-7AAC88ED8CCC}"/>
              </a:ext>
            </a:extLst>
          </p:cNvPr>
          <p:cNvSpPr txBox="1"/>
          <p:nvPr/>
        </p:nvSpPr>
        <p:spPr>
          <a:xfrm>
            <a:off x="340378" y="4645223"/>
            <a:ext cx="32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Book Antiqua" panose="02040602050305030304" pitchFamily="18" charset="0"/>
              </a:rPr>
              <a:t>*MassHealth ACO/DSRIP measure.</a:t>
            </a:r>
          </a:p>
        </p:txBody>
      </p:sp>
    </p:spTree>
    <p:extLst>
      <p:ext uri="{BB962C8B-B14F-4D97-AF65-F5344CB8AC3E}">
        <p14:creationId xmlns:p14="http://schemas.microsoft.com/office/powerpoint/2010/main" val="294543748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Health Care Measures:</a:t>
            </a:r>
            <a:br>
              <a:rPr lang="en-US" dirty="0"/>
            </a:br>
            <a:r>
              <a:rPr lang="en-US" dirty="0"/>
              <a:t>Adult and Pediatric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5987313"/>
              </p:ext>
            </p:extLst>
          </p:nvPr>
        </p:nvGraphicFramePr>
        <p:xfrm>
          <a:off x="340378" y="1188720"/>
          <a:ext cx="8463244" cy="3990975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NQF#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Measure Label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Steward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 Data 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Mental Health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99668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0576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Follow-Up After Hospitalization for Mental Illness (30-Day)*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 HEDIS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6019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0576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Follow-Up After Hospitalization for Mental Illness (7-Day)*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 HEDIS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019770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algn="l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Utilization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84204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Utilization of Outpatient Behavioral Health Services for Population at Risk for Serious Mental Illness (SMI), Serious Emotional Disturbance (SED), and/or Substance Use Disorder (SUD)*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EOHHS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121031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0378" y="5213909"/>
            <a:ext cx="3276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Book Antiqua" panose="02040602050305030304" pitchFamily="18" charset="0"/>
              </a:rPr>
              <a:t>*MassHealth ACO/DSRIP measure.</a:t>
            </a:r>
          </a:p>
        </p:txBody>
      </p:sp>
    </p:spTree>
    <p:extLst>
      <p:ext uri="{BB962C8B-B14F-4D97-AF65-F5344CB8AC3E}">
        <p14:creationId xmlns:p14="http://schemas.microsoft.com/office/powerpoint/2010/main" val="114720683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Health Care Measures:</a:t>
            </a:r>
            <a:br>
              <a:rPr lang="en-US" dirty="0"/>
            </a:br>
            <a:r>
              <a:rPr lang="en-US" dirty="0"/>
              <a:t>Adult and Adolescent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8267654"/>
              </p:ext>
            </p:extLst>
          </p:nvPr>
        </p:nvGraphicFramePr>
        <p:xfrm>
          <a:off x="340378" y="1188720"/>
          <a:ext cx="8463244" cy="3644265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NQF#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Measure Label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Steward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 Data 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Substance Abuse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99668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Initiation and Engagement of Alcohol and Other Drug Dependence Treatment – Initiation*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 HEDIS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Claims/Clinical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019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Initiation and Engagement of Alcohol and Other Drug Dependence Treatment – Engagement*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 HEDIS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Claims/Clinical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01977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Substance Use Disorder (SUD) Evaluation in the ED following Naloxone Administration or Suspected SUD</a:t>
                      </a:r>
                      <a:r>
                        <a:rPr lang="en-US" sz="16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 Department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Public Health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Claims/Clinical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84378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0378" y="4857794"/>
            <a:ext cx="84632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Book Antiqua" panose="02040602050305030304" pitchFamily="18" charset="0"/>
              </a:rPr>
              <a:t>*MassHealth ACO/DSRIP measure.</a:t>
            </a:r>
          </a:p>
          <a:p>
            <a:r>
              <a:rPr lang="en-US" sz="1400" i="1" baseline="30000" dirty="0">
                <a:latin typeface="Book Antiqua" panose="02040602050305030304" pitchFamily="18" charset="0"/>
              </a:rPr>
              <a:t>&amp;</a:t>
            </a:r>
            <a:r>
              <a:rPr lang="en-US" sz="1400" i="1" dirty="0">
                <a:latin typeface="Book Antiqua" panose="02040602050305030304" pitchFamily="18" charset="0"/>
              </a:rPr>
              <a:t>This measure does not meet our criteria for consideration, but is brought forward for consideration because it has been proposed by DPH and fills a gap in care</a:t>
            </a:r>
          </a:p>
        </p:txBody>
      </p:sp>
    </p:spTree>
    <p:extLst>
      <p:ext uri="{BB962C8B-B14F-4D97-AF65-F5344CB8AC3E}">
        <p14:creationId xmlns:p14="http://schemas.microsoft.com/office/powerpoint/2010/main" val="268806057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Care Measures:</a:t>
            </a:r>
            <a:br>
              <a:rPr lang="en-US" dirty="0"/>
            </a:br>
            <a:r>
              <a:rPr lang="en-US" dirty="0"/>
              <a:t>Cardiovascular (Adult)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736767"/>
              </p:ext>
            </p:extLst>
          </p:nvPr>
        </p:nvGraphicFramePr>
        <p:xfrm>
          <a:off x="340378" y="1188720"/>
          <a:ext cx="8463244" cy="475107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9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826">
                  <a:extLst>
                    <a:ext uri="{9D8B030D-6E8A-4147-A177-3AD203B41FA5}">
                      <a16:colId xmlns:a16="http://schemas.microsoft.com/office/drawing/2014/main" val="3963035950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NQF#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Measure Label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Steward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 Data 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Cardiovascular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299668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Persistence of Beta-Blocker Treatment After a Heart Attack**</a:t>
                      </a:r>
                      <a:r>
                        <a:rPr lang="en-US" sz="16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 HEDIS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019770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algn="l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Cardiovascular (Facility-based)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627067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Operative Mortality Stratified by the 5 STAT Mortality Categories**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Society of Thoracic Surgeons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18777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Standardized Adverse Event Ratio for Children &lt; 18 Years of Age Undergoing Cardiac Catheterization**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Boston Children's Hospital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327706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0964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Therapy with Aspirin, P2Y12 Inhibitor, and Statin at Discharge Following PCI in Eligible Patients**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American College of Cardiology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203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In-hospital Risk-Adjusted Rate of Bleeding Events for Patients Undergoing PCI**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American College of Cardiology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866196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0378" y="5965263"/>
            <a:ext cx="5755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Book Antiqua" panose="02040602050305030304" pitchFamily="18" charset="0"/>
              </a:rPr>
              <a:t>**CMS/AHIP CQMC measure.</a:t>
            </a:r>
          </a:p>
          <a:p>
            <a:r>
              <a:rPr lang="en-US" sz="1400" i="1" baseline="30000" dirty="0">
                <a:latin typeface="Book Antiqua" panose="02040602050305030304" pitchFamily="18" charset="0"/>
              </a:rPr>
              <a:t>#</a:t>
            </a:r>
            <a:r>
              <a:rPr lang="en-US" sz="1400" i="1" dirty="0">
                <a:latin typeface="Book Antiqua" panose="02040602050305030304" pitchFamily="18" charset="0"/>
              </a:rPr>
              <a:t>This measure does not have opportunity for improvement.</a:t>
            </a:r>
          </a:p>
        </p:txBody>
      </p:sp>
    </p:spTree>
    <p:extLst>
      <p:ext uri="{BB962C8B-B14F-4D97-AF65-F5344CB8AC3E}">
        <p14:creationId xmlns:p14="http://schemas.microsoft.com/office/powerpoint/2010/main" val="51459703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Care Measures:</a:t>
            </a:r>
            <a:br>
              <a:rPr lang="en-US" dirty="0"/>
            </a:br>
            <a:r>
              <a:rPr lang="en-US" dirty="0"/>
              <a:t>Cardiovascular (Adult) (Cont’d)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0469046"/>
              </p:ext>
            </p:extLst>
          </p:nvPr>
        </p:nvGraphicFramePr>
        <p:xfrm>
          <a:off x="340378" y="1188720"/>
          <a:ext cx="8463244" cy="387858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9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826">
                  <a:extLst>
                    <a:ext uri="{9D8B030D-6E8A-4147-A177-3AD203B41FA5}">
                      <a16:colId xmlns:a16="http://schemas.microsoft.com/office/drawing/2014/main" val="3963035950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NQF#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Measure Label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Steward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 Data 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algn="l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Cardiovascular (Facility-based)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627067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0535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30-day All-cause Risk-standardized Mortality Rate Following Percutaneous Coronary Intervention (PCI) for Patients without ST Segment Elevation Myocardial Infarction (STEMI) and without Cardiogenic Shock**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American College of Cardiology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Claims/Clinical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397012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0536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30-day All-cause Risk-standardized Mortality Rate following Percutaneous Coronary Intervention (PCI) for Patients with ST Segment Elevation Myocardial Infarction (STEMI) or Cardiogenic Shock**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American College of Cardiology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Claims/Clinical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327706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0378" y="5089110"/>
            <a:ext cx="2707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Book Antiqua" panose="02040602050305030304" pitchFamily="18" charset="0"/>
              </a:rPr>
              <a:t>**CMS/AHIP CQMC measure.</a:t>
            </a:r>
          </a:p>
        </p:txBody>
      </p:sp>
    </p:spTree>
    <p:extLst>
      <p:ext uri="{BB962C8B-B14F-4D97-AF65-F5344CB8AC3E}">
        <p14:creationId xmlns:p14="http://schemas.microsoft.com/office/powerpoint/2010/main" val="169210520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Care Measures:</a:t>
            </a:r>
            <a:br>
              <a:rPr lang="en-US" dirty="0"/>
            </a:br>
            <a:r>
              <a:rPr lang="en-US" dirty="0"/>
              <a:t>Orthopedic Care (Adult)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2825007"/>
              </p:ext>
            </p:extLst>
          </p:nvPr>
        </p:nvGraphicFramePr>
        <p:xfrm>
          <a:off x="340378" y="1188720"/>
          <a:ext cx="8463244" cy="523875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9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826">
                  <a:extLst>
                    <a:ext uri="{9D8B030D-6E8A-4147-A177-3AD203B41FA5}">
                      <a16:colId xmlns:a16="http://schemas.microsoft.com/office/drawing/2014/main" val="3963035950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NQF#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Measure Label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Steward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 Data 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Knee Replacement: Identification of Implanted Prosthesis in Operative Report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American Association of Hip and Knee Surgeons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08526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Knee Replacement: Preoperative Antibiotic Infusion with Proximal Tourniquet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American Association of Hip and Knee Surgeons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85838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Knee Replacement: Shared Decision-Making: Trial of Conservative (Non-surgical) Therapy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American Association of Hip and Knee Surgeons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261660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Knee Replacement: Venous Thromboembolic and Cardiovascular Risk Evaluation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American Association of Hip and Knee Surgeons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13483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Functional Status Assessment for Total Knee Replacement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CMS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629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Functional Status Assessment for Total Hip Replacement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010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66961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5920"/>
            <a:ext cx="8074152" cy="4556234"/>
          </a:xfrm>
        </p:spPr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Recap of 10-10-17 Meeting Decisions &amp; Discussion of Follow-Up Items</a:t>
            </a:r>
          </a:p>
          <a:p>
            <a:r>
              <a:rPr lang="en-US" dirty="0"/>
              <a:t>Continued Review of Candidate Measures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2400" y="1600200"/>
            <a:ext cx="9448800" cy="5334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49389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Acute Care Measures:</a:t>
            </a:r>
            <a:br>
              <a:rPr lang="en-US" dirty="0"/>
            </a:br>
            <a:r>
              <a:rPr lang="en-US" dirty="0"/>
              <a:t>Pulmonology (Multiple Ages)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7701963"/>
              </p:ext>
            </p:extLst>
          </p:nvPr>
        </p:nvGraphicFramePr>
        <p:xfrm>
          <a:off x="340378" y="1188720"/>
          <a:ext cx="8463244" cy="324993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9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826">
                  <a:extLst>
                    <a:ext uri="{9D8B030D-6E8A-4147-A177-3AD203B41FA5}">
                      <a16:colId xmlns:a16="http://schemas.microsoft.com/office/drawing/2014/main" val="3963035950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NQF#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Measure Label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Steward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 Data 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algn="l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Adult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891229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0058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Avoidance of Antibiotic Treatment in Adults with Acute Bronchitis</a:t>
                      </a:r>
                      <a:endParaRPr lang="en-US" sz="1600" kern="12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 HEDIS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Claims/Clinical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9168079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Pediatric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30109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Appropriate Treatment for Children with Upper Respiratory Infection</a:t>
                      </a:r>
                      <a:r>
                        <a:rPr lang="en-US" sz="16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HEDIS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Claims/Clinical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92121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0002</a:t>
                      </a:r>
                    </a:p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(no longer endorsed)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Appropriate Testing for Children with Pharyngitis</a:t>
                      </a:r>
                      <a:r>
                        <a:rPr lang="en-US" sz="16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 HEDIS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087978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40378" y="4478181"/>
            <a:ext cx="441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baseline="30000" dirty="0">
                <a:latin typeface="Book Antiqua" panose="02040602050305030304" pitchFamily="18" charset="0"/>
              </a:rPr>
              <a:t>#</a:t>
            </a:r>
            <a:r>
              <a:rPr lang="en-US" sz="1400" i="1" dirty="0">
                <a:latin typeface="Book Antiqua" panose="02040602050305030304" pitchFamily="18" charset="0"/>
              </a:rPr>
              <a:t>This measure does not have opportunity for improvement.</a:t>
            </a:r>
          </a:p>
        </p:txBody>
      </p:sp>
    </p:spTree>
    <p:extLst>
      <p:ext uri="{BB962C8B-B14F-4D97-AF65-F5344CB8AC3E}">
        <p14:creationId xmlns:p14="http://schemas.microsoft.com/office/powerpoint/2010/main" val="392708711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Illness Care Measures:</a:t>
            </a:r>
            <a:br>
              <a:rPr lang="en-US" dirty="0"/>
            </a:br>
            <a:r>
              <a:rPr lang="en-US" dirty="0"/>
              <a:t>Pulmonology (Multiple Ages)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6415258"/>
              </p:ext>
            </p:extLst>
          </p:nvPr>
        </p:nvGraphicFramePr>
        <p:xfrm>
          <a:off x="340378" y="1188720"/>
          <a:ext cx="8463244" cy="363474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9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826">
                  <a:extLst>
                    <a:ext uri="{9D8B030D-6E8A-4147-A177-3AD203B41FA5}">
                      <a16:colId xmlns:a16="http://schemas.microsoft.com/office/drawing/2014/main" val="3963035950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NQF#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Measure Label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Steward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 Data 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algn="l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Adult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891229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0577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of Spirometry Testing in the Assessment and Diagnosis of COPD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 HEDIS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08526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COPD or Asthma Admission Rate in Older Adults*,</a:t>
                      </a:r>
                      <a:r>
                        <a:rPr lang="en-US" sz="16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61660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2856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Pharmacotherapy Management of COPD Exacerbation - Bronchodilator</a:t>
                      </a:r>
                      <a:r>
                        <a:rPr lang="en-US" sz="16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+++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 HEDIS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91442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2856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Pharmacotherapy Management of COPD Exacerbation – Systemic Corticosteroid</a:t>
                      </a:r>
                      <a:r>
                        <a:rPr lang="en-US" sz="16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+++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 HEDIS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667242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0378" y="4900136"/>
            <a:ext cx="3276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Book Antiqua" panose="02040602050305030304" pitchFamily="18" charset="0"/>
              </a:rPr>
              <a:t>* MassHealth ACO/DSRIP-only measure. </a:t>
            </a:r>
          </a:p>
          <a:p>
            <a:r>
              <a:rPr lang="en-US" sz="1400" i="1" baseline="30000" dirty="0">
                <a:latin typeface="Book Antiqua" panose="02040602050305030304" pitchFamily="18" charset="0"/>
              </a:rPr>
              <a:t>++</a:t>
            </a:r>
            <a:r>
              <a:rPr lang="en-US" sz="1400" i="1" dirty="0">
                <a:latin typeface="Book Antiqua" panose="02040602050305030304" pitchFamily="18" charset="0"/>
              </a:rPr>
              <a:t>Ages 40-64.</a:t>
            </a:r>
          </a:p>
          <a:p>
            <a:r>
              <a:rPr lang="en-US" sz="1400" i="1" baseline="30000" dirty="0">
                <a:latin typeface="Book Antiqua" panose="02040602050305030304" pitchFamily="18" charset="0"/>
              </a:rPr>
              <a:t>+++</a:t>
            </a:r>
            <a:r>
              <a:rPr lang="en-US" sz="1400" i="1" dirty="0">
                <a:latin typeface="Book Antiqua" panose="02040602050305030304" pitchFamily="18" charset="0"/>
              </a:rPr>
              <a:t>Ages 40+.</a:t>
            </a:r>
          </a:p>
        </p:txBody>
      </p:sp>
    </p:spTree>
    <p:extLst>
      <p:ext uri="{BB962C8B-B14F-4D97-AF65-F5344CB8AC3E}">
        <p14:creationId xmlns:p14="http://schemas.microsoft.com/office/powerpoint/2010/main" val="178549366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Illness Care Measures:</a:t>
            </a:r>
            <a:br>
              <a:rPr lang="en-US" dirty="0"/>
            </a:br>
            <a:r>
              <a:rPr lang="en-US" sz="2300" dirty="0"/>
              <a:t>Pulmonology (Multiple Ages) [Cont’d]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1965630"/>
              </p:ext>
            </p:extLst>
          </p:nvPr>
        </p:nvGraphicFramePr>
        <p:xfrm>
          <a:off x="340378" y="1188720"/>
          <a:ext cx="8463244" cy="2884170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9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826">
                  <a:extLst>
                    <a:ext uri="{9D8B030D-6E8A-4147-A177-3AD203B41FA5}">
                      <a16:colId xmlns:a16="http://schemas.microsoft.com/office/drawing/2014/main" val="3963035950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NQF#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Measure Label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Steward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 Data 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algn="l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Adult and Pediatric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91207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1799 </a:t>
                      </a:r>
                    </a:p>
                    <a:p>
                      <a:pPr algn="ctr" fontAlgn="t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(no longer endorsed)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Medication Management for People with Asthma**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HEDIS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49199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Asthma Medication Ratio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HEDIS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723484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Optimal Asthma Control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Minnesota</a:t>
                      </a:r>
                      <a:r>
                        <a:rPr lang="en-US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Community Measurement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98697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B655AED-9F9C-46A7-9A99-A77BE5F67F03}"/>
              </a:ext>
            </a:extLst>
          </p:cNvPr>
          <p:cNvSpPr txBox="1"/>
          <p:nvPr/>
        </p:nvSpPr>
        <p:spPr>
          <a:xfrm>
            <a:off x="340378" y="4111823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Book Antiqua" panose="02040602050305030304" pitchFamily="18" charset="0"/>
              </a:rPr>
              <a:t>**CMS/AHIP CQMC measure.</a:t>
            </a:r>
          </a:p>
        </p:txBody>
      </p:sp>
    </p:spTree>
    <p:extLst>
      <p:ext uri="{BB962C8B-B14F-4D97-AF65-F5344CB8AC3E}">
        <p14:creationId xmlns:p14="http://schemas.microsoft.com/office/powerpoint/2010/main" val="335883554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Illness Care Measures:</a:t>
            </a:r>
            <a:br>
              <a:rPr lang="en-US" dirty="0"/>
            </a:br>
            <a:r>
              <a:rPr lang="en-US" dirty="0"/>
              <a:t>Cardiovascular (Adult)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7845926"/>
              </p:ext>
            </p:extLst>
          </p:nvPr>
        </p:nvGraphicFramePr>
        <p:xfrm>
          <a:off x="340378" y="1188720"/>
          <a:ext cx="8463244" cy="4985385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9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826">
                  <a:extLst>
                    <a:ext uri="{9D8B030D-6E8A-4147-A177-3AD203B41FA5}">
                      <a16:colId xmlns:a16="http://schemas.microsoft.com/office/drawing/2014/main" val="3963035950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NQF#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Measure Label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Steward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 Data 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Controlling High Blood Pressure**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17805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Controlling High Blood Pressure**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 HEDIS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97012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Ischemic Vascular Disease (IVD): Use of Aspirin or Another Antithrombotic**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27706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Coronary Artery Disease (CAD): Beta-Blocker Therapy — Prior Myocardial Infarction (MI) or Left Ventricular Systolic Dysfunction (LVEF &lt;40%)**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AMA-PCPI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960817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Heart Failure (HF): Angiotensin-Converting Enzyme (ACE) Inhibitor or Angiotensin Receptor Blocker (ARB) Therapy for Left Ventricular Systolic Dysfunction (LVSD)**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AMA-PCPI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Claims/Clinical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9152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0378" y="6245423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Book Antiqua" panose="02040602050305030304" pitchFamily="18" charset="0"/>
              </a:rPr>
              <a:t>**CMS/AHIP CQMC measure.</a:t>
            </a:r>
          </a:p>
        </p:txBody>
      </p:sp>
    </p:spTree>
    <p:extLst>
      <p:ext uri="{BB962C8B-B14F-4D97-AF65-F5344CB8AC3E}">
        <p14:creationId xmlns:p14="http://schemas.microsoft.com/office/powerpoint/2010/main" val="285923310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Chronic Illness Care Measures:</a:t>
            </a:r>
            <a:br>
              <a:rPr lang="en-US" dirty="0"/>
            </a:br>
            <a:r>
              <a:rPr lang="en-US" dirty="0"/>
              <a:t>Cardiovascular (Adult) (Cont’d)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2054057"/>
              </p:ext>
            </p:extLst>
          </p:nvPr>
        </p:nvGraphicFramePr>
        <p:xfrm>
          <a:off x="340378" y="1188720"/>
          <a:ext cx="8463244" cy="5004435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9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7826">
                  <a:extLst>
                    <a:ext uri="{9D8B030D-6E8A-4147-A177-3AD203B41FA5}">
                      <a16:colId xmlns:a16="http://schemas.microsoft.com/office/drawing/2014/main" val="3963035950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NQF#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Measure Label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Steward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 Data 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Heart Failure (HF):  Beta-Blocker Therapy for Left Ventricular Systolic Dysfunction (LVSD)**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AMA-PCPI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Claims/Clinical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508526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Atrial Fibrillation and Atrial Flutter: Chronic Anticoagulation Therapy**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AMA-PCPI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61660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Chronic Stable Coronary Artery Disease: ACE Inhibitor or ARB Therapy - Diabetes or Left Ventricular Systolic Dysfunction (LVEF &lt;40%)**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American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College of Cardiology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Claims/Clinical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313720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0067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Chronic Stable Coronary Artery Disease: Antiplatelet Therapy**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American</a:t>
                      </a: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College of Cardiology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Claims/Clinical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11412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Risk-Adjusted Operative Mortality for CABG**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Society of Thoracic Surgeons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535894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Risk-Adjusted Coronary Artery Bypass Graft (CABG) Readmission Rate**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Society of Thoracic Surgeons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Claims/Clinical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72144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40378" y="6245423"/>
            <a:ext cx="266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Book Antiqua" panose="02040602050305030304" pitchFamily="18" charset="0"/>
              </a:rPr>
              <a:t>**CMS/AHIP CQMC measure.</a:t>
            </a:r>
          </a:p>
        </p:txBody>
      </p:sp>
    </p:spTree>
    <p:extLst>
      <p:ext uri="{BB962C8B-B14F-4D97-AF65-F5344CB8AC3E}">
        <p14:creationId xmlns:p14="http://schemas.microsoft.com/office/powerpoint/2010/main" val="405057829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5920"/>
            <a:ext cx="8074152" cy="4556234"/>
          </a:xfrm>
        </p:spPr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Recap of 10-10-17 Meeting Decisions &amp; Discussion of Follow-Up Items</a:t>
            </a:r>
          </a:p>
          <a:p>
            <a:r>
              <a:rPr lang="en-US" dirty="0"/>
              <a:t>Continued Review of Candidate Measures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3924" y="3276600"/>
            <a:ext cx="9448800" cy="5334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14602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Steps: Meeting Schedule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614717"/>
              </p:ext>
            </p:extLst>
          </p:nvPr>
        </p:nvGraphicFramePr>
        <p:xfrm>
          <a:off x="777240" y="1371600"/>
          <a:ext cx="7589520" cy="498348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840459">
                  <a:extLst>
                    <a:ext uri="{9D8B030D-6E8A-4147-A177-3AD203B41FA5}">
                      <a16:colId xmlns:a16="http://schemas.microsoft.com/office/drawing/2014/main" val="919717546"/>
                    </a:ext>
                  </a:extLst>
                </a:gridCol>
                <a:gridCol w="2749061">
                  <a:extLst>
                    <a:ext uri="{9D8B030D-6E8A-4147-A177-3AD203B41FA5}">
                      <a16:colId xmlns:a16="http://schemas.microsoft.com/office/drawing/2014/main" val="2000062168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C000"/>
                          </a:solidFill>
                          <a:effectLst/>
                          <a:latin typeface="Book Antiqua" panose="02040602050305030304" pitchFamily="18" charset="0"/>
                        </a:rPr>
                        <a:t>Domain</a:t>
                      </a:r>
                      <a:endParaRPr lang="en-US" sz="1600" b="1" dirty="0">
                        <a:solidFill>
                          <a:srgbClr val="FFC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C000"/>
                          </a:solidFill>
                          <a:effectLst/>
                          <a:latin typeface="Book Antiqua" panose="02040602050305030304" pitchFamily="18" charset="0"/>
                        </a:rPr>
                        <a:t>Estimated Schedule</a:t>
                      </a:r>
                      <a:endParaRPr lang="en-US" sz="1600" b="1" dirty="0">
                        <a:solidFill>
                          <a:srgbClr val="FFC000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05832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Preventive Care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#3 and #4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318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Behavioral Health Care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#4 and #5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148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Acute Care </a:t>
                      </a:r>
                      <a:r>
                        <a:rPr lang="en-US" sz="1600" b="0" i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(e.g., cardiac care and orthopedic care)</a:t>
                      </a:r>
                      <a:endParaRPr lang="en-US" sz="1600" b="0" i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#5 and #6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485009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Chronic Illness Care </a:t>
                      </a:r>
                      <a:r>
                        <a:rPr lang="en-US" sz="1600" b="0" i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(including cancer care)</a:t>
                      </a:r>
                      <a:endParaRPr lang="en-US" sz="1600" b="0" i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#6 and #7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24176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Maternity Care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0037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Care Coordination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8657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Integration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46226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Team-based Care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77598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Equity </a:t>
                      </a:r>
                      <a:r>
                        <a:rPr lang="en-US" sz="1600" b="0" i="1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(disparities)</a:t>
                      </a:r>
                      <a:endParaRPr lang="en-US" sz="1600" b="0" i="1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82023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Social Determinants of Health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98104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Health Behaviors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41679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Patient/Provider Communication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382819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Patient Engagement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3744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Patient Experience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438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Relationship-Centered Care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#9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2413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Opioid Prescribing and Treatment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Meeting #9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96763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Hospital Care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Book Antiqua" panose="02040602050305030304" pitchFamily="18" charset="0"/>
                        </a:rPr>
                        <a:t>Meeting #9 (TBD)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Book Antiqua" panose="0204060205030503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651756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774700" y="2164080"/>
            <a:ext cx="7589520" cy="6858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5674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Slides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8077200" cy="455623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following slides may be helpful to have available for reference during today’s meeting.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110013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28600" y="990600"/>
            <a:ext cx="8686800" cy="2590800"/>
          </a:xfrm>
        </p:spPr>
        <p:txBody>
          <a:bodyPr/>
          <a:lstStyle/>
          <a:p>
            <a:pPr marL="228600" indent="-228600">
              <a:spcAft>
                <a:spcPts val="0"/>
              </a:spcAft>
            </a:pPr>
            <a:r>
              <a:rPr lang="en-US" sz="1400" b="1" dirty="0">
                <a:solidFill>
                  <a:schemeClr val="tx1"/>
                </a:solidFill>
                <a:latin typeface="Book Antiqua" panose="02040602050305030304" pitchFamily="18" charset="0"/>
              </a:rPr>
              <a:t>Overall: </a:t>
            </a:r>
          </a:p>
          <a:p>
            <a:pPr marL="473075" lvl="1"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Book Antiqua" panose="02040602050305030304" pitchFamily="18" charset="0"/>
              </a:rPr>
              <a:t>Member volume for 17 ACOs was compared to MCOs. </a:t>
            </a:r>
          </a:p>
          <a:p>
            <a:pPr marL="473075" lvl="1"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Book Antiqua" panose="02040602050305030304" pitchFamily="18" charset="0"/>
              </a:rPr>
              <a:t>Total ACO member volume: 850K+; Total MCO member volume (in CY2015): 836,580.</a:t>
            </a:r>
          </a:p>
          <a:p>
            <a:pPr marL="473075" lvl="1"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tx1"/>
                </a:solidFill>
                <a:latin typeface="Book Antiqua" panose="02040602050305030304" pitchFamily="18" charset="0"/>
              </a:rPr>
              <a:t>11 ACOs have volume similar to the lowest-volume MCO. </a:t>
            </a:r>
          </a:p>
          <a:p>
            <a:pPr>
              <a:spcAft>
                <a:spcPts val="0"/>
              </a:spcAft>
            </a:pPr>
            <a:endParaRPr lang="en-US" sz="14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228600" indent="-228600">
              <a:spcAft>
                <a:spcPts val="0"/>
              </a:spcAft>
            </a:pPr>
            <a:r>
              <a:rPr lang="en-US" sz="1400" dirty="0">
                <a:solidFill>
                  <a:schemeClr val="tx1"/>
                </a:solidFill>
                <a:latin typeface="Book Antiqua" panose="02040602050305030304" pitchFamily="18" charset="0"/>
              </a:rPr>
              <a:t>Measure-level:</a:t>
            </a:r>
          </a:p>
          <a:p>
            <a:pPr marL="473075" lvl="1"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Book Antiqua" panose="02040602050305030304" pitchFamily="18" charset="0"/>
              </a:rPr>
              <a:t>0108–C&amp;M: </a:t>
            </a:r>
            <a:r>
              <a:rPr lang="en-US" sz="1400" b="0" dirty="0">
                <a:solidFill>
                  <a:schemeClr val="tx1"/>
                </a:solidFill>
                <a:latin typeface="Book Antiqua" panose="02040602050305030304" pitchFamily="18" charset="0"/>
              </a:rPr>
              <a:t>12 ACOs would be unlikely to meet a denominator threshold of 30. Need a minimum of 40K total membership to meet a threshold of 30.</a:t>
            </a:r>
          </a:p>
          <a:p>
            <a:pPr marL="473075" lvl="1"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Book Antiqua" panose="02040602050305030304" pitchFamily="18" charset="0"/>
              </a:rPr>
              <a:t>2800, NA: </a:t>
            </a:r>
            <a:r>
              <a:rPr lang="en-US" sz="1400" b="0" dirty="0">
                <a:solidFill>
                  <a:schemeClr val="tx1"/>
                </a:solidFill>
                <a:latin typeface="Book Antiqua" panose="02040602050305030304" pitchFamily="18" charset="0"/>
              </a:rPr>
              <a:t>1 ACO would be at risk of not meeting the denominator threshold of 30.  Its member volume is significantly lower than the smallest MCO.</a:t>
            </a:r>
          </a:p>
          <a:p>
            <a:pPr marL="473075" lvl="1"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Book Antiqua" panose="02040602050305030304" pitchFamily="18" charset="0"/>
              </a:rPr>
              <a:t>2801: </a:t>
            </a:r>
            <a:r>
              <a:rPr lang="en-US" sz="1400" b="0" dirty="0">
                <a:solidFill>
                  <a:schemeClr val="tx1"/>
                </a:solidFill>
                <a:latin typeface="Book Antiqua" panose="02040602050305030304" pitchFamily="18" charset="0"/>
              </a:rPr>
              <a:t>11 ACOs would be unlikely to meet the denominator threshold of 30. Need a minimum of 60K total membership to meet a threshold of 30.</a:t>
            </a:r>
          </a:p>
          <a:p>
            <a:pPr marL="473075" lvl="1"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Book Antiqua" panose="02040602050305030304" pitchFamily="18" charset="0"/>
              </a:rPr>
              <a:t>1365: </a:t>
            </a:r>
            <a:r>
              <a:rPr lang="en-US" sz="1400" b="0" dirty="0">
                <a:solidFill>
                  <a:schemeClr val="tx1"/>
                </a:solidFill>
                <a:latin typeface="Book Antiqua" panose="02040602050305030304" pitchFamily="18" charset="0"/>
              </a:rPr>
              <a:t>Major Depressive Disorder has a denominator of 9,159 for a population of 836K. Given similar ACO volume, there would be sufficient denominator (range: 142-1,435).</a:t>
            </a:r>
          </a:p>
          <a:p>
            <a:pPr marL="473075" lvl="1" indent="-2286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4114840"/>
            <a:ext cx="8734425" cy="243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 txBox="1">
            <a:spLocks/>
          </p:cNvSpPr>
          <p:nvPr/>
        </p:nvSpPr>
        <p:spPr bwMode="white">
          <a:xfrm>
            <a:off x="736600" y="109538"/>
            <a:ext cx="59690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2pPr>
            <a:lvl3pPr algn="l" rtl="0" eaLnBrk="1" fontAlgn="base" hangingPunct="1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3pPr>
            <a:lvl4pPr algn="l" rtl="0" eaLnBrk="1" fontAlgn="base" hangingPunct="1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4pPr>
            <a:lvl5pPr algn="l" rtl="0" eaLnBrk="1" fontAlgn="base" hangingPunct="1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rgbClr val="FFC000"/>
                </a:solidFill>
                <a:latin typeface="Arial" pitchFamily="34" charset="0"/>
              </a:defRPr>
            </a:lvl5pPr>
            <a:lvl6pPr marL="457200" algn="l" rtl="0" eaLnBrk="1" fontAlgn="base" hangingPunct="1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6pPr>
            <a:lvl7pPr marL="914400" algn="l" rtl="0" eaLnBrk="1" fontAlgn="base" hangingPunct="1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7pPr>
            <a:lvl8pPr marL="1371600" algn="l" rtl="0" eaLnBrk="1" fontAlgn="base" hangingPunct="1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8pPr>
            <a:lvl9pPr marL="1828800" algn="l" rtl="0" eaLnBrk="1" fontAlgn="base" hangingPunct="1">
              <a:spcBef>
                <a:spcPct val="20000"/>
              </a:spcBef>
              <a:spcAft>
                <a:spcPct val="0"/>
              </a:spcAft>
              <a:tabLst>
                <a:tab pos="915988" algn="l"/>
              </a:tabLst>
              <a:defRPr sz="2400" b="1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marL="9144"/>
            <a:r>
              <a:rPr lang="en-US" sz="2100" dirty="0">
                <a:latin typeface="Book Antiqua" panose="02040602050305030304" pitchFamily="18" charset="0"/>
              </a:rPr>
              <a:t>Follow-Up: Measure Assessment – Denominator Counts for Behavioral Health Measures</a:t>
            </a:r>
            <a:endParaRPr lang="en-US" sz="2100" kern="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7343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6600" y="109538"/>
            <a:ext cx="5740400" cy="762000"/>
          </a:xfrm>
        </p:spPr>
        <p:txBody>
          <a:bodyPr/>
          <a:lstStyle/>
          <a:p>
            <a:pPr marL="9144"/>
            <a:r>
              <a:rPr lang="en-US" sz="2000" dirty="0"/>
              <a:t>Follow-Up: Measure Assessment – Denominator Counts for Behavioral Health Measures (Cont’d)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29590" y="1219200"/>
            <a:ext cx="8385810" cy="4953000"/>
          </a:xfrm>
        </p:spPr>
        <p:txBody>
          <a:bodyPr/>
          <a:lstStyle/>
          <a:p>
            <a:pPr marL="346075" lvl="1" indent="0">
              <a:spcAft>
                <a:spcPts val="0"/>
              </a:spcAft>
              <a:buNone/>
            </a:pPr>
            <a:r>
              <a:rPr lang="en-US" sz="1900" b="0" i="1" dirty="0"/>
              <a:t>NQF 2800: Metabolic Monitoring for Children and Adolescents on Antipsychotics (4,402 Total)</a:t>
            </a:r>
          </a:p>
          <a:p>
            <a:pPr marL="914400" lvl="2">
              <a:buFont typeface="Arial" panose="020B0604020202020204" pitchFamily="34" charset="0"/>
              <a:buChar char="−"/>
            </a:pPr>
            <a:r>
              <a:rPr lang="en-US" sz="1600" dirty="0">
                <a:latin typeface="Book Antiqua" panose="02040602050305030304" pitchFamily="18" charset="0"/>
              </a:rPr>
              <a:t>Largest eligible population (4,402 total), broadest denominator</a:t>
            </a:r>
          </a:p>
          <a:p>
            <a:pPr marL="914400" lvl="2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US" sz="1600" dirty="0">
                <a:latin typeface="Book Antiqua" panose="02040602050305030304" pitchFamily="18" charset="0"/>
              </a:rPr>
              <a:t>Triggering event for denominator: More than one anti-psych prescription during the measurement year (i.e., one Rx on one date, a second Rx on the same or different date)</a:t>
            </a:r>
          </a:p>
          <a:p>
            <a:pPr marL="914400" lvl="2">
              <a:spcAft>
                <a:spcPts val="0"/>
              </a:spcAft>
              <a:buFont typeface="Arial" panose="020B0604020202020204" pitchFamily="34" charset="0"/>
              <a:buChar char="−"/>
            </a:pPr>
            <a:endParaRPr lang="en-US" sz="200" dirty="0">
              <a:latin typeface="Book Antiqua" panose="02040602050305030304" pitchFamily="18" charset="0"/>
            </a:endParaRPr>
          </a:p>
          <a:p>
            <a:pPr marL="346075" lvl="1" indent="0">
              <a:spcAft>
                <a:spcPts val="0"/>
              </a:spcAft>
              <a:buNone/>
            </a:pPr>
            <a:r>
              <a:rPr lang="en-US" sz="1900" b="0" i="1" dirty="0"/>
              <a:t>NQF 2801: Use of First-Line Psychosocial Care for Children and Adolescents on Antipsychotics (1,228 Total)</a:t>
            </a:r>
          </a:p>
          <a:p>
            <a:pPr marL="914400" lvl="2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US" sz="1600" dirty="0">
                <a:latin typeface="Book Antiqua" panose="02040602050305030304" pitchFamily="18" charset="0"/>
              </a:rPr>
              <a:t>Event is a single Rx for antipsychotic meds, but with significant exclusions:</a:t>
            </a:r>
          </a:p>
          <a:p>
            <a:pPr marL="1371600" lvl="3" indent="-347472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latin typeface="Book Antiqua" panose="02040602050305030304" pitchFamily="18" charset="0"/>
              </a:rPr>
              <a:t>Negative medication history exclusion (does not apply to #2800/APM)</a:t>
            </a:r>
          </a:p>
          <a:p>
            <a:pPr marL="1371600" lvl="3" indent="-347472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1600" b="0" dirty="0">
                <a:solidFill>
                  <a:schemeClr val="tx1"/>
                </a:solidFill>
                <a:latin typeface="Book Antiqua" panose="02040602050305030304" pitchFamily="18" charset="0"/>
              </a:rPr>
              <a:t>Members for whom first-line antipsychotic meds may be appropriate - this includes kids with schizophrenia or bipolar. (does not apply to NQF 2800) </a:t>
            </a:r>
          </a:p>
          <a:p>
            <a:pPr marL="346075" lvl="1" indent="0">
              <a:spcAft>
                <a:spcPts val="0"/>
              </a:spcAft>
              <a:buNone/>
            </a:pPr>
            <a:r>
              <a:rPr lang="en-US" sz="1900" b="0" i="1" dirty="0"/>
              <a:t>Use of Multiple Concurrent Antipsychotics in Children and Adolescents (3,618 Total)</a:t>
            </a:r>
          </a:p>
          <a:p>
            <a:pPr marL="914400" lvl="2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US" sz="1600" dirty="0">
                <a:latin typeface="Book Antiqua" panose="02040602050305030304" pitchFamily="18" charset="0"/>
              </a:rPr>
              <a:t>Triggering event for denominator:  90 consecutive days of any antipsychotic Rx during the year (similar to APM, but smaller denominator with the 90 consecutive days criteria)</a:t>
            </a:r>
          </a:p>
          <a:p>
            <a:pPr marL="914400" lvl="2">
              <a:spcAft>
                <a:spcPts val="0"/>
              </a:spcAft>
              <a:buFont typeface="Arial" panose="020B0604020202020204" pitchFamily="34" charset="0"/>
              <a:buChar char="−"/>
            </a:pPr>
            <a:endParaRPr lang="en-US" sz="200" dirty="0">
              <a:latin typeface="Book Antiqua" panose="02040602050305030304" pitchFamily="18" charset="0"/>
            </a:endParaRPr>
          </a:p>
          <a:p>
            <a:pPr marL="346075" lvl="1" indent="0">
              <a:spcAft>
                <a:spcPts val="0"/>
              </a:spcAft>
              <a:buNone/>
            </a:pPr>
            <a:endParaRPr lang="en-US" sz="1600" b="0" dirty="0">
              <a:solidFill>
                <a:schemeClr val="tx1"/>
              </a:solidFill>
              <a:latin typeface="Book Antiqua" panose="02040602050305030304" pitchFamily="18" charset="0"/>
            </a:endParaRPr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69851593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45920"/>
            <a:ext cx="8074152" cy="4556234"/>
          </a:xfrm>
        </p:spPr>
        <p:txBody>
          <a:bodyPr/>
          <a:lstStyle/>
          <a:p>
            <a:r>
              <a:rPr lang="en-US" dirty="0"/>
              <a:t>Welcome</a:t>
            </a:r>
          </a:p>
          <a:p>
            <a:r>
              <a:rPr lang="en-US" dirty="0"/>
              <a:t>Recap of 10-10-17 Meeting Decisions &amp; Discussion of Follow-Up Items</a:t>
            </a:r>
          </a:p>
          <a:p>
            <a:r>
              <a:rPr lang="en-US" dirty="0"/>
              <a:t>Continued Review of Candidate Measures</a:t>
            </a:r>
          </a:p>
          <a:p>
            <a:r>
              <a:rPr lang="en-US" dirty="0"/>
              <a:t>Next Steps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52400" y="2133600"/>
            <a:ext cx="9448800" cy="68580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948734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Health Screening: CY2014 – 2017 (1Q2017)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650" y="2905035"/>
            <a:ext cx="859155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latin typeface="Book Antiqua" panose="02040602050305030304" pitchFamily="18" charset="0"/>
              </a:rPr>
              <a:t>Reference/Resources:</a:t>
            </a:r>
          </a:p>
          <a:p>
            <a:endParaRPr lang="en-US" sz="1600" dirty="0">
              <a:latin typeface="Book Antiqua" panose="02040602050305030304" pitchFamily="18" charset="0"/>
            </a:endParaRPr>
          </a:p>
          <a:p>
            <a:r>
              <a:rPr lang="en-US" sz="1600" dirty="0">
                <a:latin typeface="Book Antiqua" panose="02040602050305030304" pitchFamily="18" charset="0"/>
              </a:rPr>
              <a:t>Header Definitions: </a:t>
            </a:r>
            <a:r>
              <a:rPr lang="en-US" sz="1600" u="sng" dirty="0">
                <a:solidFill>
                  <a:srgbClr val="003399"/>
                </a:solidFill>
                <a:latin typeface="Book Antiqua" panose="02040602050305030304" pitchFamily="18" charset="0"/>
              </a:rPr>
              <a:t>www.mass.gov/eohhs/docs/masshealth/cbhi/reports/bh-screening-data-heading-definitions.pdf </a:t>
            </a:r>
          </a:p>
          <a:p>
            <a:r>
              <a:rPr lang="en-US" sz="1600" dirty="0">
                <a:latin typeface="Book Antiqua" panose="02040602050305030304" pitchFamily="18" charset="0"/>
              </a:rPr>
              <a:t>Modifiers: </a:t>
            </a:r>
            <a:r>
              <a:rPr lang="en-US" sz="1600" u="sng" dirty="0">
                <a:solidFill>
                  <a:srgbClr val="003399"/>
                </a:solidFill>
                <a:latin typeface="Book Antiqua" panose="02040602050305030304" pitchFamily="18" charset="0"/>
              </a:rPr>
              <a:t>www.mass.gov/eohhs/docs/masshealth/bull-2011/all-211.pdf </a:t>
            </a:r>
          </a:p>
          <a:p>
            <a:endParaRPr lang="en-US" sz="1600" dirty="0">
              <a:latin typeface="Book Antiqua" panose="02040602050305030304" pitchFamily="18" charset="0"/>
            </a:endParaRPr>
          </a:p>
          <a:p>
            <a:r>
              <a:rPr lang="en-US" sz="1600" dirty="0">
                <a:latin typeface="Book Antiqua" panose="02040602050305030304" pitchFamily="18" charset="0"/>
              </a:rPr>
              <a:t>Screening requirement, list of MassHealth-approved screening tools, regulations and training resources for providers:</a:t>
            </a:r>
          </a:p>
          <a:p>
            <a:r>
              <a:rPr lang="en-US" sz="1600" u="sng" dirty="0">
                <a:solidFill>
                  <a:srgbClr val="003399"/>
                </a:solidFill>
                <a:latin typeface="Book Antiqua" panose="02040602050305030304" pitchFamily="18" charset="0"/>
              </a:rPr>
              <a:t>www.mass.gov/eohhs/consumer/insurance/cbhi/cbhi-screening/ </a:t>
            </a:r>
          </a:p>
          <a:p>
            <a:endParaRPr lang="en-US" sz="1600" dirty="0">
              <a:latin typeface="Book Antiqua" panose="02040602050305030304" pitchFamily="18" charset="0"/>
            </a:endParaRPr>
          </a:p>
          <a:p>
            <a:r>
              <a:rPr lang="en-US" sz="1600" dirty="0">
                <a:latin typeface="Book Antiqua" panose="02040602050305030304" pitchFamily="18" charset="0"/>
              </a:rPr>
              <a:t>Reports: </a:t>
            </a:r>
            <a:r>
              <a:rPr lang="en-US" sz="1600" u="sng" dirty="0">
                <a:solidFill>
                  <a:srgbClr val="003399"/>
                </a:solidFill>
                <a:latin typeface="Book Antiqua" panose="02040602050305030304" pitchFamily="18" charset="0"/>
              </a:rPr>
              <a:t>www.mass.gov/eohhs/consumer/insurance/cbhi/cbhi-data-and-reports/cbhi-data-reports.html </a:t>
            </a:r>
          </a:p>
          <a:p>
            <a:endParaRPr lang="en-US" sz="1600" dirty="0">
              <a:latin typeface="Book Antiqua" panose="02040602050305030304" pitchFamily="18" charset="0"/>
            </a:endParaRP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1" y="1143000"/>
            <a:ext cx="8676459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713510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109728"/>
            <a:ext cx="5660136" cy="758952"/>
          </a:xfrm>
        </p:spPr>
        <p:txBody>
          <a:bodyPr/>
          <a:lstStyle/>
          <a:p>
            <a:r>
              <a:rPr lang="en-US" dirty="0"/>
              <a:t>Behavioral Health Screening: Current and Cumulative by Age Group</a:t>
            </a:r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1560513"/>
            <a:ext cx="593407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7932758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109728"/>
            <a:ext cx="5660136" cy="758952"/>
          </a:xfrm>
        </p:spPr>
        <p:txBody>
          <a:bodyPr/>
          <a:lstStyle/>
          <a:p>
            <a:r>
              <a:rPr lang="en-US" dirty="0"/>
              <a:t>Behavioral Health Screening: CY2014 – CY2016 by Age Group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267200" y="6477000"/>
            <a:ext cx="5334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988" y="1009650"/>
            <a:ext cx="6296025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72858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Health Screening: Current and Cumulative by Region</a:t>
            </a:r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233488"/>
            <a:ext cx="642937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3611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Health Screening: CY2014 - CY2016 by Region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4267200" y="6477000"/>
            <a:ext cx="5334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914400"/>
            <a:ext cx="6429375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03558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Criteria for Candidate Set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8229600" cy="4267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Candidate measures were selected using the following methodology:</a:t>
            </a:r>
          </a:p>
          <a:p>
            <a:pPr marL="803275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0" dirty="0"/>
              <a:t>Included in a domain identified by the Taskforce</a:t>
            </a:r>
          </a:p>
          <a:p>
            <a:pPr marL="803275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0" dirty="0"/>
              <a:t>Found in at least 2 “alignment” measure sets</a:t>
            </a:r>
          </a:p>
          <a:p>
            <a:pPr marL="803275" lvl="1" indent="-4572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0" dirty="0"/>
              <a:t>Found in the CMS/AHIP Core Quality Measures Collaborative (CQMC) and/or the MassHealth ACO/DSRIP measure sets*</a:t>
            </a:r>
            <a:endParaRPr lang="en-US" sz="1600" dirty="0">
              <a:latin typeface="Book Antiqua" panose="02040602050305030304" pitchFamily="18" charset="0"/>
            </a:endParaRPr>
          </a:p>
          <a:p>
            <a:pPr lvl="2">
              <a:spcBef>
                <a:spcPts val="0"/>
              </a:spcBef>
              <a:spcAft>
                <a:spcPts val="600"/>
              </a:spcAft>
              <a:buFont typeface="Book Antiqua" panose="02040602050305030304" pitchFamily="18" charset="0"/>
              <a:buChar char="−"/>
            </a:pPr>
            <a:endParaRPr lang="en-US" sz="500" dirty="0">
              <a:latin typeface="Book Antiqua" panose="02040602050305030304" pitchFamily="18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We are reviewing candidate measures by domain, and within domain, grouped by age and measure focus, if applicable.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4350" y="4648200"/>
            <a:ext cx="8229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>
                <a:latin typeface="Book Antiqua" panose="02040602050305030304" pitchFamily="18" charset="0"/>
              </a:rPr>
              <a:t>*MassHealth ACO/DSRIP and CMS/AHIP CQMC measures are included for consideration even if they are not found in at least 2 “alignment” measure sets.</a:t>
            </a:r>
          </a:p>
        </p:txBody>
      </p:sp>
    </p:spTree>
    <p:extLst>
      <p:ext uri="{BB962C8B-B14F-4D97-AF65-F5344CB8AC3E}">
        <p14:creationId xmlns:p14="http://schemas.microsoft.com/office/powerpoint/2010/main" val="725862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Measure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4114800" cy="455623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1800" dirty="0"/>
              <a:t>Measures currently in use in APM contracts by providers and payers: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Harvard Pilgrim Health Care (2017)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Blue Cross Blue Shield of MA (2017)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Tufts Health Plan (2017)</a:t>
            </a:r>
          </a:p>
          <a:p>
            <a:pPr>
              <a:spcAft>
                <a:spcPts val="600"/>
              </a:spcAft>
            </a:pPr>
            <a:r>
              <a:rPr lang="en-US" sz="1800" dirty="0"/>
              <a:t>Measures found in local and state measure sets: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Boston Public Health Commission (2016)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MassHealth ACO (DSRIP)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MassHealth MCO (Payment)</a:t>
            </a:r>
          </a:p>
          <a:p>
            <a:pPr lvl="1">
              <a:spcAft>
                <a:spcPts val="600"/>
              </a:spcAft>
            </a:pPr>
            <a:r>
              <a:rPr lang="en-US" sz="1800" b="0" dirty="0"/>
              <a:t>Standard Quality Measure Set</a:t>
            </a:r>
            <a:endParaRPr lang="en-US" sz="1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48200" y="1143000"/>
            <a:ext cx="4114800" cy="5029200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</p:spPr>
        <p:txBody>
          <a:bodyPr vert="horz" wrap="square" lIns="45720" tIns="46038" rIns="45720" bIns="46038" numCol="1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800" kern="0" dirty="0"/>
              <a:t>Measures found in national measure sets: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CMS/AHIP Core Quality Measures Collaborative (CQMC) [ACO/PCMH]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CMS Medicaid Child Core Set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CMS Medicaid Adult Core Set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CMS Medicare Part C &amp; D Star Ratings Measures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CMS Merit-based Incentive Payment System (MIPS)</a:t>
            </a:r>
          </a:p>
          <a:p>
            <a:pPr lvl="1">
              <a:spcAft>
                <a:spcPts val="600"/>
              </a:spcAft>
            </a:pPr>
            <a:r>
              <a:rPr lang="en-US" sz="1800" b="0" kern="0" dirty="0"/>
              <a:t>NCQA Health Plan Ranking</a:t>
            </a:r>
          </a:p>
        </p:txBody>
      </p:sp>
    </p:spTree>
    <p:extLst>
      <p:ext uri="{BB962C8B-B14F-4D97-AF65-F5344CB8AC3E}">
        <p14:creationId xmlns:p14="http://schemas.microsoft.com/office/powerpoint/2010/main" val="87410465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10-10-17 Meeting Decisions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8077200" cy="5105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The Taskforce tentatively endorsed the three following preventive care measures: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Taskforce affirmed its prior tentative endorsement of the two following pediatric behavioral health measures:</a:t>
            </a:r>
          </a:p>
          <a:p>
            <a:endParaRPr lang="en-US" sz="100" dirty="0"/>
          </a:p>
          <a:p>
            <a:endParaRPr lang="en-US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 bwMode="auto">
          <a:xfrm>
            <a:off x="1066800" y="2057400"/>
            <a:ext cx="7239000" cy="1828800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</p:spPr>
        <p:txBody>
          <a:bodyPr vert="horz" wrap="square" lIns="45720" tIns="46038" rIns="45720" bIns="46038" numCol="2" spcCol="274320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u="sng" kern="0" dirty="0"/>
              <a:t>Pediatric/Adolescent</a:t>
            </a:r>
          </a:p>
          <a:p>
            <a:pPr>
              <a:spcAft>
                <a:spcPts val="600"/>
              </a:spcAft>
            </a:pPr>
            <a:r>
              <a:rPr lang="en-US" sz="1800" b="0" kern="0" dirty="0"/>
              <a:t>Primary Caries Prevention Intervention as Offered by Primary Care Providers, including Dentists</a:t>
            </a:r>
          </a:p>
          <a:p>
            <a:pPr>
              <a:spcAft>
                <a:spcPts val="600"/>
              </a:spcAft>
            </a:pPr>
            <a:endParaRPr lang="en-US" sz="1800" b="0" kern="0" dirty="0"/>
          </a:p>
          <a:p>
            <a:pPr>
              <a:spcAft>
                <a:spcPts val="600"/>
              </a:spcAft>
            </a:pPr>
            <a:endParaRPr lang="en-US" sz="1800" b="0" kern="0" dirty="0"/>
          </a:p>
          <a:p>
            <a:pPr>
              <a:spcAft>
                <a:spcPts val="600"/>
              </a:spcAft>
            </a:pPr>
            <a:r>
              <a:rPr lang="en-US" sz="1800" b="0" kern="0" dirty="0"/>
              <a:t>Chlamydia Screening (Ages 16-20)</a:t>
            </a:r>
          </a:p>
          <a:p>
            <a:pPr>
              <a:spcAft>
                <a:spcPts val="600"/>
              </a:spcAft>
            </a:pPr>
            <a:r>
              <a:rPr lang="en-US" sz="1800" b="0" kern="0" dirty="0"/>
              <a:t>Chlamydia Screening (Ages 21-24)</a:t>
            </a:r>
          </a:p>
          <a:p>
            <a:pPr>
              <a:spcAft>
                <a:spcPts val="600"/>
              </a:spcAft>
            </a:pPr>
            <a:endParaRPr lang="en-US" kern="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1066800" y="4800600"/>
            <a:ext cx="7239000" cy="914400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</p:spPr>
        <p:txBody>
          <a:bodyPr vert="horz" wrap="square" lIns="45720" tIns="46038" rIns="45720" bIns="46038" numCol="2" spcCol="274320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1pPr>
            <a:lvl2pPr marL="568325" indent="-222250" algn="l" rtl="0" eaLnBrk="1" fontAlgn="base" hangingPunct="1">
              <a:spcBef>
                <a:spcPct val="0"/>
              </a:spcBef>
              <a:spcAft>
                <a:spcPts val="1200"/>
              </a:spcAft>
              <a:buClrTx/>
              <a:buSzPct val="100000"/>
              <a:buFont typeface="Arial" pitchFamily="34" charset="0"/>
              <a:buChar char="•"/>
              <a:defRPr sz="2000" b="1">
                <a:solidFill>
                  <a:schemeClr val="tx1"/>
                </a:solidFill>
                <a:latin typeface="Book Antiqua" pitchFamily="18" charset="0"/>
                <a:ea typeface="Calibri" pitchFamily="34" charset="0"/>
                <a:cs typeface="Calibri" pitchFamily="34" charset="0"/>
              </a:defRPr>
            </a:lvl2pPr>
            <a:lvl3pPr marL="739775" indent="-3429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None/>
              <a:defRPr>
                <a:solidFill>
                  <a:schemeClr val="tx1"/>
                </a:solidFill>
                <a:latin typeface="+mn-lt"/>
                <a:ea typeface="Calibri" pitchFamily="34" charset="0"/>
                <a:cs typeface="Calibri" pitchFamily="34" charset="0"/>
              </a:defRPr>
            </a:lvl3pPr>
            <a:lvl4pPr marL="914400" indent="-346075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rgbClr val="FFC000"/>
              </a:buClr>
              <a:buFont typeface="Symbol" pitchFamily="18" charset="2"/>
              <a:buChar char=""/>
              <a:defRPr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marL="1333500" indent="-304800" algn="l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tx1"/>
              </a:buClr>
              <a:buChar char="–"/>
              <a:defRPr sz="1600" b="1">
                <a:solidFill>
                  <a:srgbClr val="003366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17907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6pPr>
            <a:lvl7pPr marL="22479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7pPr>
            <a:lvl8pPr marL="27051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8pPr>
            <a:lvl9pPr marL="3162300" indent="-304800" algn="l" rtl="0" eaLnBrk="1" fontAlgn="base" hangingPunct="1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tx1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800" b="0" kern="0" dirty="0"/>
              <a:t>Metabolic Monitoring for Children and Adolescents on Antipsychotics</a:t>
            </a:r>
          </a:p>
          <a:p>
            <a:pPr>
              <a:spcAft>
                <a:spcPts val="600"/>
              </a:spcAft>
            </a:pPr>
            <a:r>
              <a:rPr lang="en-US" sz="1800" b="0" kern="0" dirty="0"/>
              <a:t>Use of First-Line Psychosocial Care for Children and Adolescents on Antipsychotics</a:t>
            </a:r>
          </a:p>
        </p:txBody>
      </p:sp>
    </p:spTree>
    <p:extLst>
      <p:ext uri="{BB962C8B-B14F-4D97-AF65-F5344CB8AC3E}">
        <p14:creationId xmlns:p14="http://schemas.microsoft.com/office/powerpoint/2010/main" val="35624574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10-10-17 Meeting Decisions (Cont’d)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29590" y="1447800"/>
            <a:ext cx="8077200" cy="480060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/>
              <a:t>The Taskforce requested additional information on “Primary Caries Prevention Intervention as Offered by Primary Care Providers, including Dentists”</a:t>
            </a:r>
            <a:endParaRPr lang="en-US" b="0" dirty="0"/>
          </a:p>
          <a:p>
            <a:pPr lvl="1"/>
            <a:r>
              <a:rPr lang="en-US" b="0" dirty="0"/>
              <a:t>Can the measure be operationalized?</a:t>
            </a:r>
          </a:p>
          <a:p>
            <a:pPr lvl="1"/>
            <a:r>
              <a:rPr lang="en-US" b="0" dirty="0"/>
              <a:t>Is a primary care provider held accountable for knowledge of care prevention intervention by a different provider?</a:t>
            </a:r>
          </a:p>
          <a:p>
            <a:pPr lvl="1"/>
            <a:endParaRPr lang="en-US" sz="1000" b="0" dirty="0"/>
          </a:p>
          <a:p>
            <a:pPr lvl="1"/>
            <a:r>
              <a:rPr lang="en-US" b="0" dirty="0"/>
              <a:t>The following guidance was provided by CMS:</a:t>
            </a:r>
          </a:p>
          <a:p>
            <a:pPr marL="914400" lvl="1" indent="0">
              <a:buNone/>
            </a:pPr>
            <a:r>
              <a:rPr lang="en-US" b="0" i="1" dirty="0"/>
              <a:t>Eligible encounters include both primary care visits and dental visits.  As the intent of the measure is for children to receive the fluoride varnish application, </a:t>
            </a:r>
            <a:r>
              <a:rPr lang="en-US" b="0" i="1" u="sng" dirty="0"/>
              <a:t>it should be acceptable if a primary care physician reports in the EHR that the activity was completed elsewhere</a:t>
            </a:r>
            <a:r>
              <a:rPr lang="en-US" b="0" i="1" dirty="0"/>
              <a:t>.</a:t>
            </a:r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885164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10-10-17 Meeting Decisions (Cont’d)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0352" y="1295400"/>
            <a:ext cx="8077200" cy="4953000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/>
              <a:t>The Taskforce requested information regarding the evidence supporting “Use of First-Line Psychosocial Care for Children and Adolescents on Antipsychotics.”</a:t>
            </a:r>
            <a:endParaRPr lang="en-US" b="0" dirty="0"/>
          </a:p>
          <a:p>
            <a:pPr lvl="1"/>
            <a:r>
              <a:rPr lang="en-US" b="0" dirty="0">
                <a:latin typeface="Book Antiqua" panose="02040602050305030304" pitchFamily="18" charset="0"/>
              </a:rPr>
              <a:t>The measure steward indicated that overall the quality of evidence regarding use of first-line psychosocial care for children and adolescents on antipsychotics is moderate to high.</a:t>
            </a:r>
          </a:p>
          <a:p>
            <a:pPr lvl="1"/>
            <a:r>
              <a:rPr lang="en-US" b="0" dirty="0">
                <a:latin typeface="Book Antiqua" panose="02040602050305030304" pitchFamily="18" charset="0"/>
              </a:rPr>
              <a:t>NQF most recently reviewed and re-endorsed this measure in May 2016.</a:t>
            </a:r>
          </a:p>
          <a:p>
            <a:pPr lvl="1"/>
            <a:r>
              <a:rPr lang="en-US" b="0" dirty="0">
                <a:latin typeface="Book Antiqua" panose="02040602050305030304" pitchFamily="18" charset="0"/>
              </a:rPr>
              <a:t>More information on the evidence cited in the steward’s submission to NQF can be found in the NQF submission file distributed with the meeting materials.</a:t>
            </a:r>
          </a:p>
        </p:txBody>
      </p:sp>
    </p:spTree>
    <p:extLst>
      <p:ext uri="{BB962C8B-B14F-4D97-AF65-F5344CB8AC3E}">
        <p14:creationId xmlns:p14="http://schemas.microsoft.com/office/powerpoint/2010/main" val="34918052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10-10-17 Meeting Decisions (Cont’d)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0352" y="1295400"/>
            <a:ext cx="8077200" cy="4953000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/>
              <a:t>The Taskforce requested information regarding the evidence supporting “Use of First-Line Psychosocial Care for Children and Adolescents on Antipsychotics.”</a:t>
            </a:r>
            <a:endParaRPr lang="en-US" b="0" dirty="0"/>
          </a:p>
          <a:p>
            <a:pPr lvl="1"/>
            <a:r>
              <a:rPr lang="en-US" b="0" dirty="0"/>
              <a:t>MassHealth confirmed that the number of estimated ACOs the meet the denominator threshold is correct.</a:t>
            </a:r>
          </a:p>
          <a:p>
            <a:pPr lvl="1">
              <a:spcAft>
                <a:spcPts val="600"/>
              </a:spcAft>
            </a:pPr>
            <a:r>
              <a:rPr lang="en-US" b="0" i="1" dirty="0"/>
              <a:t>NQF 2800: Metabolic Monitoring for Children and Adolescents on Antipsychotics</a:t>
            </a:r>
          </a:p>
          <a:p>
            <a:pPr marL="914400" lvl="2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US" dirty="0">
                <a:latin typeface="Book Antiqua" panose="02040602050305030304" pitchFamily="18" charset="0"/>
              </a:rPr>
              <a:t>16 out of 17 ACOs have a sufficient denominator size</a:t>
            </a:r>
          </a:p>
          <a:p>
            <a:pPr marL="571500" lvl="2" indent="0">
              <a:spcAft>
                <a:spcPts val="0"/>
              </a:spcAft>
            </a:pPr>
            <a:endParaRPr lang="en-US" sz="1600" dirty="0">
              <a:latin typeface="Book Antiqua" panose="02040602050305030304" pitchFamily="18" charset="0"/>
            </a:endParaRPr>
          </a:p>
          <a:p>
            <a:pPr lvl="1">
              <a:spcAft>
                <a:spcPts val="600"/>
              </a:spcAft>
            </a:pPr>
            <a:r>
              <a:rPr lang="en-US" b="0" i="1" dirty="0"/>
              <a:t>NQF 2801: Use of First-Line Psychosocial Care for Children and Adolescents on Antipsychotics</a:t>
            </a:r>
          </a:p>
          <a:p>
            <a:pPr marL="914400" lvl="2"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US" dirty="0">
                <a:latin typeface="Book Antiqua" panose="02040602050305030304" pitchFamily="18" charset="0"/>
              </a:rPr>
              <a:t>6 out of 17 ACOs have a sufficient denominator size</a:t>
            </a:r>
          </a:p>
          <a:p>
            <a:pPr marL="571500" lvl="2" indent="0">
              <a:spcAft>
                <a:spcPts val="0"/>
              </a:spcAft>
            </a:pPr>
            <a:endParaRPr lang="en-US" sz="1000" b="0" dirty="0">
              <a:latin typeface="+mn-lt"/>
            </a:endParaRPr>
          </a:p>
          <a:p>
            <a:pPr marL="212725" indent="0">
              <a:spcAft>
                <a:spcPts val="0"/>
              </a:spcAft>
              <a:buNone/>
            </a:pPr>
            <a:r>
              <a:rPr lang="en-US" sz="1800" b="1" i="1" dirty="0">
                <a:latin typeface="Book Antiqua" panose="02040602050305030304" pitchFamily="18" charset="0"/>
              </a:rPr>
              <a:t>See slide 29 for more information on the denominator for these measures.</a:t>
            </a:r>
          </a:p>
        </p:txBody>
      </p:sp>
    </p:spTree>
    <p:extLst>
      <p:ext uri="{BB962C8B-B14F-4D97-AF65-F5344CB8AC3E}">
        <p14:creationId xmlns:p14="http://schemas.microsoft.com/office/powerpoint/2010/main" val="767555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6F3E0-4DC0-40B9-AAE1-44A4C240B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10-10-17 Meeting Decisions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5DE35-F4CC-4279-85ED-88FD9CD769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040" y="1143000"/>
            <a:ext cx="8671560" cy="5715000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+mj-lt"/>
              <a:buAutoNum type="arabicPeriod" startAt="5"/>
            </a:pPr>
            <a:r>
              <a:rPr lang="en-US" dirty="0"/>
              <a:t>The Taskforce deferred a decision on the following depression screening measures.</a:t>
            </a:r>
          </a:p>
          <a:p>
            <a:pPr lvl="1">
              <a:spcAft>
                <a:spcPts val="600"/>
              </a:spcAft>
            </a:pPr>
            <a:r>
              <a:rPr lang="en-US" b="0" dirty="0"/>
              <a:t>One member wanted to know how NQF 0418 differed from NQF 3148.</a:t>
            </a:r>
          </a:p>
          <a:p>
            <a:pPr marL="914400" lvl="2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−"/>
            </a:pPr>
            <a:r>
              <a:rPr lang="en-US" dirty="0">
                <a:latin typeface="Book Antiqua" panose="02040602050305030304" pitchFamily="18" charset="0"/>
              </a:rPr>
              <a:t>NQF 0418, NQF 3148, and NQF 3132 all have the same numerator and denominator statements, but utilize different data sources.  </a:t>
            </a:r>
          </a:p>
          <a:p>
            <a:pPr marL="1371600" lvl="3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chemeClr val="tx1"/>
                </a:solidFill>
                <a:latin typeface="Book Antiqua" panose="02040602050305030304" pitchFamily="18" charset="0"/>
              </a:rPr>
              <a:t>NQF 0418 (parent measure): claims and clinical data</a:t>
            </a:r>
          </a:p>
          <a:p>
            <a:pPr marL="1371600" lvl="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chemeClr val="tx1"/>
                </a:solidFill>
                <a:latin typeface="Book Antiqua" panose="02040602050305030304" pitchFamily="18" charset="0"/>
              </a:rPr>
              <a:t>NQF 3148: claims and registry data</a:t>
            </a:r>
          </a:p>
          <a:p>
            <a:pPr marL="1371600" lvl="3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chemeClr val="tx1"/>
                </a:solidFill>
                <a:latin typeface="Book Antiqua" panose="02040602050305030304" pitchFamily="18" charset="0"/>
              </a:rPr>
              <a:t>NQF 3132: electronic </a:t>
            </a:r>
            <a:r>
              <a:rPr lang="en-US" b="0">
                <a:solidFill>
                  <a:schemeClr val="tx1"/>
                </a:solidFill>
                <a:latin typeface="Book Antiqua" panose="02040602050305030304" pitchFamily="18" charset="0"/>
              </a:rPr>
              <a:t>health records</a:t>
            </a:r>
            <a:endParaRPr lang="en-US" b="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4F1E9A3-BF3A-4679-B0C3-8F1F614599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514732"/>
              </p:ext>
            </p:extLst>
          </p:nvPr>
        </p:nvGraphicFramePr>
        <p:xfrm>
          <a:off x="320040" y="3693795"/>
          <a:ext cx="8503920" cy="29356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51960">
                  <a:extLst>
                    <a:ext uri="{9D8B030D-6E8A-4147-A177-3AD203B41FA5}">
                      <a16:colId xmlns:a16="http://schemas.microsoft.com/office/drawing/2014/main" val="2112372868"/>
                    </a:ext>
                  </a:extLst>
                </a:gridCol>
                <a:gridCol w="4251960">
                  <a:extLst>
                    <a:ext uri="{9D8B030D-6E8A-4147-A177-3AD203B41FA5}">
                      <a16:colId xmlns:a16="http://schemas.microsoft.com/office/drawing/2014/main" val="40754522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NQF 0418/NQF 3148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NCQA HEDIS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0697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1600" dirty="0"/>
                        <a:t>Percentage of patients aged 12 years and older screened for clinical depression on the date of the encounter using an age appropriate standardized depression screening tool AND if positive, a follow-up plan is documented on the date of the positive screen.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600" b="1" dirty="0"/>
                        <a:t>Note: </a:t>
                      </a:r>
                      <a:r>
                        <a:rPr lang="en-US" sz="1600" dirty="0"/>
                        <a:t>a PQQ-9 is an acceptable follow-up to a PHQ-2 if performed on the same day as the PHQ-2.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 percentage of members 12 years of age and older who were screened for clinical depression using a standardized tool and, if screened positive, who received follow-up care within 30 days.</a:t>
                      </a:r>
                    </a:p>
                    <a:p>
                      <a:endParaRPr lang="en-US" sz="1000" dirty="0"/>
                    </a:p>
                    <a:p>
                      <a:r>
                        <a:rPr lang="en-US" sz="1600" b="1" dirty="0"/>
                        <a:t>Note:</a:t>
                      </a:r>
                      <a:r>
                        <a:rPr lang="en-US" sz="1600" dirty="0"/>
                        <a:t> a PHQ-9 is an acceptable follow-up to a PHQ-2 only if performed on the same day as the PHQ-2 </a:t>
                      </a:r>
                      <a:r>
                        <a:rPr lang="en-US" sz="1600" u="sng" dirty="0"/>
                        <a:t>and</a:t>
                      </a:r>
                      <a:r>
                        <a:rPr lang="en-US" sz="1600" dirty="0"/>
                        <a:t> if PHQ-9 results are negative.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96537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45754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6F3E0-4DC0-40B9-AAE1-44A4C240B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10-10-17 Meeting Decisions (Cont’d)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14B1E1E0-0B71-4FA2-A38F-577092F80A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858966"/>
              </p:ext>
            </p:extLst>
          </p:nvPr>
        </p:nvGraphicFramePr>
        <p:xfrm>
          <a:off x="340378" y="990600"/>
          <a:ext cx="8463244" cy="4996815"/>
        </p:xfrm>
        <a:graphic>
          <a:graphicData uri="http://schemas.openxmlformats.org/drawingml/2006/table">
            <a:tbl>
              <a:tblPr/>
              <a:tblGrid>
                <a:gridCol w="802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1704334319"/>
                    </a:ext>
                  </a:extLst>
                </a:gridCol>
                <a:gridCol w="1257826">
                  <a:extLst>
                    <a:ext uri="{9D8B030D-6E8A-4147-A177-3AD203B41FA5}">
                      <a16:colId xmlns:a16="http://schemas.microsoft.com/office/drawing/2014/main" val="2843232685"/>
                    </a:ext>
                  </a:extLst>
                </a:gridCol>
                <a:gridCol w="1911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0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NQF#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Measure Label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Steward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  Data Source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FFC000"/>
                          </a:solidFill>
                          <a:effectLst/>
                          <a:latin typeface="+mn-lt"/>
                        </a:rPr>
                        <a:t>Count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Screening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128939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0418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Screening for Clinical Depression and Follow-Up Plan (Ages 12+)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Claims/Clinical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954705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Screening for Clinical Depression and Follow-Up Plan (Ages 12+)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Claims/Registry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9287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Screening for Clinical Depression and Follow-Up Plan (Ages 12+)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EHR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3508586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Depression Screening and Follow-Up for Adolescents and Adults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 HEDIS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Electronic Clinical Data Systems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2278548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marL="91440" algn="l" fontAlgn="t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Monitoring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5805812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0712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03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Depression: Utilization of the PHQ-9 Tool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MNCM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Clinical Data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851939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325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Utilization of the PHQ-9 to Monitor Depression Symptoms for Adolescents and Adults*</a:t>
                      </a:r>
                      <a:r>
                        <a:rPr lang="en-US" sz="1600" kern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,+</a:t>
                      </a:r>
                      <a:endParaRPr lang="en-US" sz="1600" kern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NCQA HEDIS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Electronic Clinical Data Systems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97334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9BBADA-92B2-444A-A2DA-9C35323ABCD0}"/>
              </a:ext>
            </a:extLst>
          </p:cNvPr>
          <p:cNvSpPr txBox="1"/>
          <p:nvPr/>
        </p:nvSpPr>
        <p:spPr>
          <a:xfrm>
            <a:off x="340378" y="5983069"/>
            <a:ext cx="84632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Book Antiqua" panose="02040602050305030304" pitchFamily="18" charset="0"/>
              </a:rPr>
              <a:t>* MassHealth ACO/DSRIP measure. </a:t>
            </a:r>
          </a:p>
          <a:p>
            <a:r>
              <a:rPr lang="en-US" sz="1200" i="1" baseline="30000" dirty="0">
                <a:latin typeface="Book Antiqua" panose="02040602050305030304" pitchFamily="18" charset="0"/>
              </a:rPr>
              <a:t>+ </a:t>
            </a:r>
            <a:r>
              <a:rPr lang="en-US" sz="1200" i="1" dirty="0">
                <a:latin typeface="Book Antiqua" panose="02040602050305030304" pitchFamily="18" charset="0"/>
              </a:rPr>
              <a:t>MassHealth modified this measure by defining the population as MassHealth members in the ACO, excluding patients 65 and older, and permitting ACOs to report on the measure based on a sample population via medical records. </a:t>
            </a:r>
          </a:p>
        </p:txBody>
      </p:sp>
    </p:spTree>
    <p:extLst>
      <p:ext uri="{BB962C8B-B14F-4D97-AF65-F5344CB8AC3E}">
        <p14:creationId xmlns:p14="http://schemas.microsoft.com/office/powerpoint/2010/main" val="300039814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SubjectTitle"/>
  <p:tag name="DATE" val="8/4/2008 11:33:24 A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Footnote"/>
  <p:tag name="DATE" val="8/4/2008 11:33:25 AM"/>
</p:tagLst>
</file>

<file path=ppt/theme/theme1.xml><?xml version="1.0" encoding="utf-8"?>
<a:theme xmlns:a="http://schemas.openxmlformats.org/drawingml/2006/main" name="EOHHS">
  <a:themeElements>
    <a:clrScheme name="">
      <a:dk1>
        <a:srgbClr val="000000"/>
      </a:dk1>
      <a:lt1>
        <a:srgbClr val="FFFFFF"/>
      </a:lt1>
      <a:dk2>
        <a:srgbClr val="003366"/>
      </a:dk2>
      <a:lt2>
        <a:srgbClr val="B4B4B4"/>
      </a:lt2>
      <a:accent1>
        <a:srgbClr val="FFFFCC"/>
      </a:accent1>
      <a:accent2>
        <a:srgbClr val="003399"/>
      </a:accent2>
      <a:accent3>
        <a:srgbClr val="FFFFFF"/>
      </a:accent3>
      <a:accent4>
        <a:srgbClr val="000000"/>
      </a:accent4>
      <a:accent5>
        <a:srgbClr val="FFFFE2"/>
      </a:accent5>
      <a:accent6>
        <a:srgbClr val="002D8A"/>
      </a:accent6>
      <a:hlink>
        <a:srgbClr val="CCCCFF"/>
      </a:hlink>
      <a:folHlink>
        <a:srgbClr val="FFFFFF"/>
      </a:folHlink>
    </a:clrScheme>
    <a:fontScheme name="1_Blue Presentation Template - MA HHS - small logo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4572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Blue Presentation Template - MA HHS - small logo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Presentation Template - MA HHS - small logo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Presentation Template - MA HHS - small logo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29a8555-db37-4257-91ea-e6d336cdedf2">
      <UserInfo>
        <DisplayName>Michael Bailit</DisplayName>
        <AccountId>22</AccountId>
        <AccountType/>
      </UserInfo>
      <UserInfo>
        <DisplayName>Deepti Kanneganti</DisplayName>
        <AccountId>15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F9B95F2EE52B4E9FB130DEE3F78C09" ma:contentTypeVersion="4" ma:contentTypeDescription="Create a new document." ma:contentTypeScope="" ma:versionID="bbea1032490aa0461f96750d679ca1ce">
  <xsd:schema xmlns:xsd="http://www.w3.org/2001/XMLSchema" xmlns:xs="http://www.w3.org/2001/XMLSchema" xmlns:p="http://schemas.microsoft.com/office/2006/metadata/properties" xmlns:ns2="d29a8555-db37-4257-91ea-e6d336cdedf2" xmlns:ns3="34dc536f-1af3-405a-935d-0fb3b6674883" targetNamespace="http://schemas.microsoft.com/office/2006/metadata/properties" ma:root="true" ma:fieldsID="60fe8ce23685696432a4a438cad5c38f" ns2:_="" ns3:_="">
    <xsd:import namespace="d29a8555-db37-4257-91ea-e6d336cdedf2"/>
    <xsd:import namespace="34dc536f-1af3-405a-935d-0fb3b667488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9a8555-db37-4257-91ea-e6d336cdedf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dc536f-1af3-405a-935d-0fb3b66748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D51BB9-DEB6-4460-8125-E187CA6439EC}">
  <ds:schemaRefs>
    <ds:schemaRef ds:uri="http://www.w3.org/XML/1998/namespace"/>
    <ds:schemaRef ds:uri="http://schemas.microsoft.com/office/2006/documentManagement/types"/>
    <ds:schemaRef ds:uri="d29a8555-db37-4257-91ea-e6d336cdedf2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34dc536f-1af3-405a-935d-0fb3b6674883"/>
  </ds:schemaRefs>
</ds:datastoreItem>
</file>

<file path=customXml/itemProps2.xml><?xml version="1.0" encoding="utf-8"?>
<ds:datastoreItem xmlns:ds="http://schemas.openxmlformats.org/officeDocument/2006/customXml" ds:itemID="{17154080-C8C5-43FE-A996-D640A88034D3}"/>
</file>

<file path=customXml/itemProps3.xml><?xml version="1.0" encoding="utf-8"?>
<ds:datastoreItem xmlns:ds="http://schemas.openxmlformats.org/officeDocument/2006/customXml" ds:itemID="{7462C3C6-3E64-4F66-8292-8DAEACA6EE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Quality Measurement Taskforce Meeting 6</Template>
  <TotalTime>381</TotalTime>
  <Words>3207</Words>
  <Application>Microsoft Office PowerPoint</Application>
  <PresentationFormat>On-screen Show (4:3)</PresentationFormat>
  <Paragraphs>584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Book Antiqua</vt:lpstr>
      <vt:lpstr>Calibri</vt:lpstr>
      <vt:lpstr>Symbol</vt:lpstr>
      <vt:lpstr>Times New Roman</vt:lpstr>
      <vt:lpstr>Wingdings</vt:lpstr>
      <vt:lpstr>Wingdings 2</vt:lpstr>
      <vt:lpstr>EOHHS</vt:lpstr>
      <vt:lpstr>PowerPoint Presentation</vt:lpstr>
      <vt:lpstr>Agenda</vt:lpstr>
      <vt:lpstr>Agenda</vt:lpstr>
      <vt:lpstr>Recap of 10-10-17 Meeting Decisions</vt:lpstr>
      <vt:lpstr>Recap of 10-10-17 Meeting Decisions (Cont’d)</vt:lpstr>
      <vt:lpstr>Recap of 10-10-17 Meeting Decisions (Cont’d)</vt:lpstr>
      <vt:lpstr>Recap of 10-10-17 Meeting Decisions (Cont’d)</vt:lpstr>
      <vt:lpstr>Recap of 10-10-17 Meeting Decisions (Cont’d)</vt:lpstr>
      <vt:lpstr>Recap of 10-10-17 Meeting Decisions (Cont’d)</vt:lpstr>
      <vt:lpstr>Recap of 10-10-17 Meeting Decisions (Cont’d)</vt:lpstr>
      <vt:lpstr>Agenda</vt:lpstr>
      <vt:lpstr>Distribution of Measure Specifications</vt:lpstr>
      <vt:lpstr>Behavioral Health Care Measures: Adult (Cont’d)</vt:lpstr>
      <vt:lpstr>Behavioral Health Care Measures: Adult (Cont’d)</vt:lpstr>
      <vt:lpstr>Behavioral Health Care Measures: Adult and Pediatric</vt:lpstr>
      <vt:lpstr>Behavioral Health Care Measures: Adult and Adolescent</vt:lpstr>
      <vt:lpstr>Acute Care Measures: Cardiovascular (Adult)</vt:lpstr>
      <vt:lpstr>Acute Care Measures: Cardiovascular (Adult) (Cont’d)</vt:lpstr>
      <vt:lpstr>Acute Care Measures: Orthopedic Care (Adult)</vt:lpstr>
      <vt:lpstr>Acute Care Measures: Pulmonology (Multiple Ages)</vt:lpstr>
      <vt:lpstr>Chronic Illness Care Measures: Pulmonology (Multiple Ages)</vt:lpstr>
      <vt:lpstr>Chronic Illness Care Measures: Pulmonology (Multiple Ages) [Cont’d]</vt:lpstr>
      <vt:lpstr>Chronic Illness Care Measures: Cardiovascular (Adult)</vt:lpstr>
      <vt:lpstr>Chronic Illness Care Measures: Cardiovascular (Adult) (Cont’d)</vt:lpstr>
      <vt:lpstr>Agenda</vt:lpstr>
      <vt:lpstr>Next Steps: Meeting Schedule</vt:lpstr>
      <vt:lpstr>Reference Slides</vt:lpstr>
      <vt:lpstr>PowerPoint Presentation</vt:lpstr>
      <vt:lpstr>Follow-Up: Measure Assessment – Denominator Counts for Behavioral Health Measures (Cont’d)</vt:lpstr>
      <vt:lpstr>Behavioral Health Screening: CY2014 – 2017 (1Q2017) </vt:lpstr>
      <vt:lpstr>Behavioral Health Screening: Current and Cumulative by Age Group</vt:lpstr>
      <vt:lpstr>Behavioral Health Screening: CY2014 – CY2016 by Age Group</vt:lpstr>
      <vt:lpstr>Behavioral Health Screening: Current and Cumulative by Region</vt:lpstr>
      <vt:lpstr>Behavioral Health Screening: CY2014 - CY2016 by Region</vt:lpstr>
      <vt:lpstr>Criteria for Candidate Set</vt:lpstr>
      <vt:lpstr>Candidate Measure 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Deepti Kanneganti</dc:creator>
  <cp:lastModifiedBy>Deepti Kanneganti</cp:lastModifiedBy>
  <cp:revision>8</cp:revision>
  <cp:lastPrinted>2017-05-30T14:59:29Z</cp:lastPrinted>
  <dcterms:created xsi:type="dcterms:W3CDTF">2017-10-17T17:44:25Z</dcterms:created>
  <dcterms:modified xsi:type="dcterms:W3CDTF">2017-10-25T14:34:42Z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0x010100F3F9B95F2EE52B4E9FB130DEE3F78C09</vt:lpwstr>
  </property>
</Properties>
</file>