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38"/>
  </p:notesMasterIdLst>
  <p:handoutMasterIdLst>
    <p:handoutMasterId r:id="rId39"/>
  </p:handoutMasterIdLst>
  <p:sldIdLst>
    <p:sldId id="483" r:id="rId5"/>
    <p:sldId id="543" r:id="rId6"/>
    <p:sldId id="680" r:id="rId7"/>
    <p:sldId id="606" r:id="rId8"/>
    <p:sldId id="717" r:id="rId9"/>
    <p:sldId id="670" r:id="rId10"/>
    <p:sldId id="716" r:id="rId11"/>
    <p:sldId id="715" r:id="rId12"/>
    <p:sldId id="681" r:id="rId13"/>
    <p:sldId id="710" r:id="rId14"/>
    <p:sldId id="705" r:id="rId15"/>
    <p:sldId id="709" r:id="rId16"/>
    <p:sldId id="704" r:id="rId17"/>
    <p:sldId id="623" r:id="rId18"/>
    <p:sldId id="711" r:id="rId19"/>
    <p:sldId id="712" r:id="rId20"/>
    <p:sldId id="713" r:id="rId21"/>
    <p:sldId id="714" r:id="rId22"/>
    <p:sldId id="718" r:id="rId23"/>
    <p:sldId id="647" r:id="rId24"/>
    <p:sldId id="672" r:id="rId25"/>
    <p:sldId id="660" r:id="rId26"/>
    <p:sldId id="669" r:id="rId27"/>
    <p:sldId id="699" r:id="rId28"/>
    <p:sldId id="700" r:id="rId29"/>
    <p:sldId id="686" r:id="rId30"/>
    <p:sldId id="687" r:id="rId31"/>
    <p:sldId id="682" r:id="rId32"/>
    <p:sldId id="706" r:id="rId33"/>
    <p:sldId id="607" r:id="rId34"/>
    <p:sldId id="719" r:id="rId35"/>
    <p:sldId id="581" r:id="rId36"/>
    <p:sldId id="603" r:id="rId37"/>
  </p:sldIdLst>
  <p:sldSz cx="9144000" cy="6858000" type="screen4x3"/>
  <p:notesSz cx="7010400" cy="92964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ow, Yvonne (HPC)" initials="YC" lastIdx="2" clrIdx="0"/>
  <p:cmAuthor id="7" name="KSB" initials="KSB" lastIdx="5" clrIdx="7"/>
  <p:cmAuthor id="1" name="user" initials="u" lastIdx="2" clrIdx="1"/>
  <p:cmAuthor id="8" name="lshaughnessy" initials="ls" lastIdx="3" clrIdx="8"/>
  <p:cmAuthor id="2" name="Michael Bailit" initials="MB" lastIdx="114" clrIdx="2">
    <p:extLst/>
  </p:cmAuthor>
  <p:cmAuthor id="3" name="Cristi Carman" initials="CC" lastIdx="0" clrIdx="3"/>
  <p:cmAuthor id="4" name="Deepti Kanneganti" initials="DK" lastIdx="139" clrIdx="4">
    <p:extLst/>
  </p:cmAuthor>
  <p:cmAuthor id="5" name="Deepti Kanneganti" initials="DK [2]" lastIdx="1" clrIdx="5">
    <p:extLst/>
  </p:cmAuthor>
  <p:cmAuthor id="6" name="Vivian Haime" initials="VH"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8E0000"/>
    <a:srgbClr val="FEEDD3"/>
    <a:srgbClr val="005480"/>
    <a:srgbClr val="336699"/>
    <a:srgbClr val="8C3FC5"/>
    <a:srgbClr val="225E95"/>
    <a:srgbClr val="7CBF33"/>
    <a:srgbClr val="8238B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5429" autoAdjust="0"/>
  </p:normalViewPr>
  <p:slideViewPr>
    <p:cSldViewPr>
      <p:cViewPr varScale="1">
        <p:scale>
          <a:sx n="72" d="100"/>
          <a:sy n="72" d="100"/>
        </p:scale>
        <p:origin x="1308" y="72"/>
      </p:cViewPr>
      <p:guideLst>
        <p:guide orient="horz" pos="2160"/>
        <p:guide pos="2880"/>
      </p:guideLst>
    </p:cSldViewPr>
  </p:slideViewPr>
  <p:outlineViewPr>
    <p:cViewPr>
      <p:scale>
        <a:sx n="33" d="100"/>
        <a:sy n="33" d="100"/>
      </p:scale>
      <p:origin x="0" y="3534"/>
    </p:cViewPr>
  </p:outlineViewPr>
  <p:notesTextViewPr>
    <p:cViewPr>
      <p:scale>
        <a:sx n="75" d="100"/>
        <a:sy n="75" d="100"/>
      </p:scale>
      <p:origin x="0" y="0"/>
    </p:cViewPr>
  </p:notesTextViewPr>
  <p:sorterViewPr>
    <p:cViewPr>
      <p:scale>
        <a:sx n="150" d="100"/>
        <a:sy n="150" d="100"/>
      </p:scale>
      <p:origin x="0" y="-9612"/>
    </p:cViewPr>
  </p:sorterViewPr>
  <p:notesViewPr>
    <p:cSldViewPr>
      <p:cViewPr varScale="1">
        <p:scale>
          <a:sx n="99" d="100"/>
          <a:sy n="99" d="100"/>
        </p:scale>
        <p:origin x="-357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Bailit" userId="6e5c4604-85bf-41ef-8e97-4724b7d56589" providerId="ADAL" clId="{74AA149D-7BCD-459B-B778-20816A520B8D}"/>
    <pc:docChg chg="modSld">
      <pc:chgData name="Michael Bailit" userId="6e5c4604-85bf-41ef-8e97-4724b7d56589" providerId="ADAL" clId="{74AA149D-7BCD-459B-B778-20816A520B8D}" dt="2017-08-02T21:20:56.834" v="122" actId="6549"/>
      <pc:docMkLst>
        <pc:docMk/>
      </pc:docMkLst>
      <pc:sldChg chg="modSp">
        <pc:chgData name="Michael Bailit" userId="6e5c4604-85bf-41ef-8e97-4724b7d56589" providerId="ADAL" clId="{74AA149D-7BCD-459B-B778-20816A520B8D}" dt="2017-08-02T21:17:37.182" v="33" actId="14100"/>
        <pc:sldMkLst>
          <pc:docMk/>
          <pc:sldMk cId="1672787045" sldId="574"/>
        </pc:sldMkLst>
        <pc:spChg chg="mod">
          <ac:chgData name="Michael Bailit" userId="6e5c4604-85bf-41ef-8e97-4724b7d56589" providerId="ADAL" clId="{74AA149D-7BCD-459B-B778-20816A520B8D}" dt="2017-08-02T21:17:37.182" v="33" actId="14100"/>
          <ac:spMkLst>
            <pc:docMk/>
            <pc:sldMk cId="1672787045" sldId="574"/>
            <ac:spMk id="9" creationId="{00000000-0000-0000-0000-000000000000}"/>
          </ac:spMkLst>
        </pc:spChg>
        <pc:spChg chg="mod">
          <ac:chgData name="Michael Bailit" userId="6e5c4604-85bf-41ef-8e97-4724b7d56589" providerId="ADAL" clId="{74AA149D-7BCD-459B-B778-20816A520B8D}" dt="2017-08-02T21:15:54.879" v="0" actId="20577"/>
          <ac:spMkLst>
            <pc:docMk/>
            <pc:sldMk cId="1672787045" sldId="574"/>
            <ac:spMk id="11" creationId="{00000000-0000-0000-0000-000000000000}"/>
          </ac:spMkLst>
        </pc:spChg>
      </pc:sldChg>
      <pc:sldChg chg="modSp">
        <pc:chgData name="Michael Bailit" userId="6e5c4604-85bf-41ef-8e97-4724b7d56589" providerId="ADAL" clId="{74AA149D-7BCD-459B-B778-20816A520B8D}" dt="2017-08-02T21:20:19.473" v="121" actId="6549"/>
        <pc:sldMkLst>
          <pc:docMk/>
          <pc:sldMk cId="725862020" sldId="581"/>
        </pc:sldMkLst>
        <pc:spChg chg="mod">
          <ac:chgData name="Michael Bailit" userId="6e5c4604-85bf-41ef-8e97-4724b7d56589" providerId="ADAL" clId="{74AA149D-7BCD-459B-B778-20816A520B8D}" dt="2017-08-02T21:20:19.473" v="121" actId="6549"/>
          <ac:spMkLst>
            <pc:docMk/>
            <pc:sldMk cId="725862020" sldId="581"/>
            <ac:spMk id="6" creationId="{00000000-0000-0000-0000-000000000000}"/>
          </ac:spMkLst>
        </pc:spChg>
      </pc:sldChg>
      <pc:sldChg chg="modSp">
        <pc:chgData name="Michael Bailit" userId="6e5c4604-85bf-41ef-8e97-4724b7d56589" providerId="ADAL" clId="{74AA149D-7BCD-459B-B778-20816A520B8D}" dt="2017-08-02T21:19:14.739" v="116" actId="6549"/>
        <pc:sldMkLst>
          <pc:docMk/>
          <pc:sldMk cId="3252426055" sldId="591"/>
        </pc:sldMkLst>
        <pc:spChg chg="mod">
          <ac:chgData name="Michael Bailit" userId="6e5c4604-85bf-41ef-8e97-4724b7d56589" providerId="ADAL" clId="{74AA149D-7BCD-459B-B778-20816A520B8D}" dt="2017-08-02T21:19:14.739" v="116" actId="6549"/>
          <ac:spMkLst>
            <pc:docMk/>
            <pc:sldMk cId="3252426055" sldId="591"/>
            <ac:spMk id="3" creationId="{00000000-0000-0000-0000-000000000000}"/>
          </ac:spMkLst>
        </pc:spChg>
      </pc:sldChg>
      <pc:sldChg chg="modSp">
        <pc:chgData name="Michael Bailit" userId="6e5c4604-85bf-41ef-8e97-4724b7d56589" providerId="ADAL" clId="{74AA149D-7BCD-459B-B778-20816A520B8D}" dt="2017-08-02T21:20:56.834" v="122" actId="6549"/>
        <pc:sldMkLst>
          <pc:docMk/>
          <pc:sldMk cId="874104658" sldId="603"/>
        </pc:sldMkLst>
        <pc:spChg chg="mod">
          <ac:chgData name="Michael Bailit" userId="6e5c4604-85bf-41ef-8e97-4724b7d56589" providerId="ADAL" clId="{74AA149D-7BCD-459B-B778-20816A520B8D}" dt="2017-08-02T21:20:56.834" v="122" actId="6549"/>
          <ac:spMkLst>
            <pc:docMk/>
            <pc:sldMk cId="874104658" sldId="603"/>
            <ac:spMk id="3" creationId="{00000000-0000-0000-0000-000000000000}"/>
          </ac:spMkLst>
        </pc:spChg>
      </pc:sldChg>
    </pc:docChg>
  </pc:docChgLst>
  <pc:docChgLst>
    <pc:chgData name="Michael Bailit" userId="6e5c4604-85bf-41ef-8e97-4724b7d56589" providerId="ADAL" clId="{367A9F81-ACC4-4807-A6E8-6AAC02DDA823}"/>
    <pc:docChg chg="custSel modSld">
      <pc:chgData name="Michael Bailit" userId="6e5c4604-85bf-41ef-8e97-4724b7d56589" providerId="ADAL" clId="{367A9F81-ACC4-4807-A6E8-6AAC02DDA823}" dt="2017-09-18T22:51:41.759" v="978" actId="1076"/>
      <pc:docMkLst>
        <pc:docMk/>
      </pc:docMkLst>
      <pc:sldChg chg="modSp">
        <pc:chgData name="Michael Bailit" userId="6e5c4604-85bf-41ef-8e97-4724b7d56589" providerId="ADAL" clId="{367A9F81-ACC4-4807-A6E8-6AAC02DDA823}" dt="2017-09-17T16:29:32.701" v="13" actId="20577"/>
        <pc:sldMkLst>
          <pc:docMk/>
          <pc:sldMk cId="3955493892" sldId="543"/>
        </pc:sldMkLst>
        <pc:spChg chg="mod">
          <ac:chgData name="Michael Bailit" userId="6e5c4604-85bf-41ef-8e97-4724b7d56589" providerId="ADAL" clId="{367A9F81-ACC4-4807-A6E8-6AAC02DDA823}" dt="2017-09-17T16:29:32.701" v="13" actId="20577"/>
          <ac:spMkLst>
            <pc:docMk/>
            <pc:sldMk cId="3955493892" sldId="543"/>
            <ac:spMk id="3" creationId="{00000000-0000-0000-0000-000000000000}"/>
          </ac:spMkLst>
        </pc:spChg>
      </pc:sldChg>
      <pc:sldChg chg="modSp">
        <pc:chgData name="Michael Bailit" userId="6e5c4604-85bf-41ef-8e97-4724b7d56589" providerId="ADAL" clId="{367A9F81-ACC4-4807-A6E8-6AAC02DDA823}" dt="2017-09-17T16:29:56.620" v="27" actId="20577"/>
        <pc:sldMkLst>
          <pc:docMk/>
          <pc:sldMk cId="3378586143" sldId="559"/>
        </pc:sldMkLst>
        <pc:spChg chg="mod">
          <ac:chgData name="Michael Bailit" userId="6e5c4604-85bf-41ef-8e97-4724b7d56589" providerId="ADAL" clId="{367A9F81-ACC4-4807-A6E8-6AAC02DDA823}" dt="2017-09-17T16:29:56.620" v="27" actId="20577"/>
          <ac:spMkLst>
            <pc:docMk/>
            <pc:sldMk cId="3378586143" sldId="559"/>
            <ac:spMk id="3" creationId="{00000000-0000-0000-0000-000000000000}"/>
          </ac:spMkLst>
        </pc:spChg>
      </pc:sldChg>
      <pc:sldChg chg="modSp">
        <pc:chgData name="Michael Bailit" userId="6e5c4604-85bf-41ef-8e97-4724b7d56589" providerId="ADAL" clId="{367A9F81-ACC4-4807-A6E8-6AAC02DDA823}" dt="2017-09-18T22:51:41.759" v="978" actId="1076"/>
        <pc:sldMkLst>
          <pc:docMk/>
          <pc:sldMk cId="725862020" sldId="581"/>
        </pc:sldMkLst>
        <pc:spChg chg="mod">
          <ac:chgData name="Michael Bailit" userId="6e5c4604-85bf-41ef-8e97-4724b7d56589" providerId="ADAL" clId="{367A9F81-ACC4-4807-A6E8-6AAC02DDA823}" dt="2017-09-18T22:51:41.759" v="978" actId="1076"/>
          <ac:spMkLst>
            <pc:docMk/>
            <pc:sldMk cId="725862020" sldId="581"/>
            <ac:spMk id="7" creationId="{00000000-0000-0000-0000-000000000000}"/>
          </ac:spMkLst>
        </pc:spChg>
      </pc:sldChg>
      <pc:sldChg chg="modSp">
        <pc:chgData name="Michael Bailit" userId="6e5c4604-85bf-41ef-8e97-4724b7d56589" providerId="ADAL" clId="{367A9F81-ACC4-4807-A6E8-6AAC02DDA823}" dt="2017-09-17T17:30:54.059" v="487" actId="1076"/>
        <pc:sldMkLst>
          <pc:docMk/>
          <pc:sldMk cId="3959121679" sldId="605"/>
        </pc:sldMkLst>
        <pc:spChg chg="mod">
          <ac:chgData name="Michael Bailit" userId="6e5c4604-85bf-41ef-8e97-4724b7d56589" providerId="ADAL" clId="{367A9F81-ACC4-4807-A6E8-6AAC02DDA823}" dt="2017-09-17T17:30:30.369" v="485" actId="20577"/>
          <ac:spMkLst>
            <pc:docMk/>
            <pc:sldMk cId="3959121679" sldId="605"/>
            <ac:spMk id="3" creationId="{00000000-0000-0000-0000-000000000000}"/>
          </ac:spMkLst>
        </pc:spChg>
        <pc:spChg chg="mod">
          <ac:chgData name="Michael Bailit" userId="6e5c4604-85bf-41ef-8e97-4724b7d56589" providerId="ADAL" clId="{367A9F81-ACC4-4807-A6E8-6AAC02DDA823}" dt="2017-09-17T17:30:54.059" v="487" actId="1076"/>
          <ac:spMkLst>
            <pc:docMk/>
            <pc:sldMk cId="3959121679" sldId="605"/>
            <ac:spMk id="4" creationId="{00000000-0000-0000-0000-000000000000}"/>
          </ac:spMkLst>
        </pc:spChg>
      </pc:sldChg>
      <pc:sldChg chg="modSp">
        <pc:chgData name="Michael Bailit" userId="6e5c4604-85bf-41ef-8e97-4724b7d56589" providerId="ADAL" clId="{367A9F81-ACC4-4807-A6E8-6AAC02DDA823}" dt="2017-09-18T22:31:07.911" v="594" actId="20577"/>
        <pc:sldMkLst>
          <pc:docMk/>
          <pc:sldMk cId="818865123" sldId="629"/>
        </pc:sldMkLst>
        <pc:spChg chg="mod">
          <ac:chgData name="Michael Bailit" userId="6e5c4604-85bf-41ef-8e97-4724b7d56589" providerId="ADAL" clId="{367A9F81-ACC4-4807-A6E8-6AAC02DDA823}" dt="2017-09-18T22:31:07.911" v="594" actId="20577"/>
          <ac:spMkLst>
            <pc:docMk/>
            <pc:sldMk cId="818865123" sldId="629"/>
            <ac:spMk id="4" creationId="{00000000-0000-0000-0000-000000000000}"/>
          </ac:spMkLst>
        </pc:spChg>
        <pc:spChg chg="mod">
          <ac:chgData name="Michael Bailit" userId="6e5c4604-85bf-41ef-8e97-4724b7d56589" providerId="ADAL" clId="{367A9F81-ACC4-4807-A6E8-6AAC02DDA823}" dt="2017-09-18T22:29:19.707" v="564" actId="1076"/>
          <ac:spMkLst>
            <pc:docMk/>
            <pc:sldMk cId="818865123" sldId="629"/>
            <ac:spMk id="6" creationId="{00000000-0000-0000-0000-000000000000}"/>
          </ac:spMkLst>
        </pc:spChg>
        <pc:spChg chg="mod">
          <ac:chgData name="Michael Bailit" userId="6e5c4604-85bf-41ef-8e97-4724b7d56589" providerId="ADAL" clId="{367A9F81-ACC4-4807-A6E8-6AAC02DDA823}" dt="2017-09-17T16:32:19.420" v="84" actId="1076"/>
          <ac:spMkLst>
            <pc:docMk/>
            <pc:sldMk cId="818865123" sldId="629"/>
            <ac:spMk id="7" creationId="{00000000-0000-0000-0000-000000000000}"/>
          </ac:spMkLst>
        </pc:spChg>
      </pc:sldChg>
      <pc:sldChg chg="modSp">
        <pc:chgData name="Michael Bailit" userId="6e5c4604-85bf-41ef-8e97-4724b7d56589" providerId="ADAL" clId="{367A9F81-ACC4-4807-A6E8-6AAC02DDA823}" dt="2017-09-18T22:35:57.489" v="631" actId="20577"/>
        <pc:sldMkLst>
          <pc:docMk/>
          <pc:sldMk cId="1010458962" sldId="642"/>
        </pc:sldMkLst>
        <pc:spChg chg="mod">
          <ac:chgData name="Michael Bailit" userId="6e5c4604-85bf-41ef-8e97-4724b7d56589" providerId="ADAL" clId="{367A9F81-ACC4-4807-A6E8-6AAC02DDA823}" dt="2017-09-18T22:35:57.489" v="631" actId="20577"/>
          <ac:spMkLst>
            <pc:docMk/>
            <pc:sldMk cId="1010458962" sldId="642"/>
            <ac:spMk id="6" creationId="{00000000-0000-0000-0000-000000000000}"/>
          </ac:spMkLst>
        </pc:spChg>
      </pc:sldChg>
      <pc:sldChg chg="modSp">
        <pc:chgData name="Michael Bailit" userId="6e5c4604-85bf-41ef-8e97-4724b7d56589" providerId="ADAL" clId="{367A9F81-ACC4-4807-A6E8-6AAC02DDA823}" dt="2017-09-18T22:41:45.824" v="645" actId="20577"/>
        <pc:sldMkLst>
          <pc:docMk/>
          <pc:sldMk cId="2386394798" sldId="644"/>
        </pc:sldMkLst>
        <pc:spChg chg="mod">
          <ac:chgData name="Michael Bailit" userId="6e5c4604-85bf-41ef-8e97-4724b7d56589" providerId="ADAL" clId="{367A9F81-ACC4-4807-A6E8-6AAC02DDA823}" dt="2017-09-17T17:12:42.462" v="126" actId="113"/>
          <ac:spMkLst>
            <pc:docMk/>
            <pc:sldMk cId="2386394798" sldId="644"/>
            <ac:spMk id="6" creationId="{00000000-0000-0000-0000-000000000000}"/>
          </ac:spMkLst>
        </pc:spChg>
        <pc:spChg chg="mod">
          <ac:chgData name="Michael Bailit" userId="6e5c4604-85bf-41ef-8e97-4724b7d56589" providerId="ADAL" clId="{367A9F81-ACC4-4807-A6E8-6AAC02DDA823}" dt="2017-09-18T22:41:45.824" v="645" actId="20577"/>
          <ac:spMkLst>
            <pc:docMk/>
            <pc:sldMk cId="2386394798" sldId="644"/>
            <ac:spMk id="9" creationId="{00000000-0000-0000-0000-000000000000}"/>
          </ac:spMkLst>
        </pc:spChg>
      </pc:sldChg>
      <pc:sldChg chg="delSp modSp">
        <pc:chgData name="Michael Bailit" userId="6e5c4604-85bf-41ef-8e97-4724b7d56589" providerId="ADAL" clId="{367A9F81-ACC4-4807-A6E8-6AAC02DDA823}" dt="2017-09-18T22:48:13.620" v="940" actId="20577"/>
        <pc:sldMkLst>
          <pc:docMk/>
          <pc:sldMk cId="290413386" sldId="645"/>
        </pc:sldMkLst>
        <pc:spChg chg="mod">
          <ac:chgData name="Michael Bailit" userId="6e5c4604-85bf-41ef-8e97-4724b7d56589" providerId="ADAL" clId="{367A9F81-ACC4-4807-A6E8-6AAC02DDA823}" dt="2017-09-18T22:48:13.620" v="940" actId="20577"/>
          <ac:spMkLst>
            <pc:docMk/>
            <pc:sldMk cId="290413386" sldId="645"/>
            <ac:spMk id="6" creationId="{00000000-0000-0000-0000-000000000000}"/>
          </ac:spMkLst>
        </pc:spChg>
        <pc:spChg chg="del mod">
          <ac:chgData name="Michael Bailit" userId="6e5c4604-85bf-41ef-8e97-4724b7d56589" providerId="ADAL" clId="{367A9F81-ACC4-4807-A6E8-6AAC02DDA823}" dt="2017-09-18T22:43:20.185" v="649" actId="20577"/>
          <ac:spMkLst>
            <pc:docMk/>
            <pc:sldMk cId="290413386" sldId="645"/>
            <ac:spMk id="10" creationId="{00000000-0000-0000-0000-000000000000}"/>
          </ac:spMkLst>
        </pc:spChg>
      </pc:sldChg>
      <pc:sldChg chg="modSp">
        <pc:chgData name="Michael Bailit" userId="6e5c4604-85bf-41ef-8e97-4724b7d56589" providerId="ADAL" clId="{367A9F81-ACC4-4807-A6E8-6AAC02DDA823}" dt="2017-09-17T17:38:01.582" v="535" actId="20577"/>
        <pc:sldMkLst>
          <pc:docMk/>
          <pc:sldMk cId="3931330516" sldId="646"/>
        </pc:sldMkLst>
        <pc:spChg chg="mod">
          <ac:chgData name="Michael Bailit" userId="6e5c4604-85bf-41ef-8e97-4724b7d56589" providerId="ADAL" clId="{367A9F81-ACC4-4807-A6E8-6AAC02DDA823}" dt="2017-09-17T17:38:01.582" v="535" actId="20577"/>
          <ac:spMkLst>
            <pc:docMk/>
            <pc:sldMk cId="3931330516" sldId="646"/>
            <ac:spMk id="2" creationId="{00000000-0000-0000-0000-000000000000}"/>
          </ac:spMkLst>
        </pc:spChg>
        <pc:spChg chg="mod">
          <ac:chgData name="Michael Bailit" userId="6e5c4604-85bf-41ef-8e97-4724b7d56589" providerId="ADAL" clId="{367A9F81-ACC4-4807-A6E8-6AAC02DDA823}" dt="2017-09-17T17:22:21.828" v="343" actId="1076"/>
          <ac:spMkLst>
            <pc:docMk/>
            <pc:sldMk cId="3931330516" sldId="646"/>
            <ac:spMk id="4" creationId="{00000000-0000-0000-0000-000000000000}"/>
          </ac:spMkLst>
        </pc:spChg>
        <pc:graphicFrameChg chg="modGraphic">
          <ac:chgData name="Michael Bailit" userId="6e5c4604-85bf-41ef-8e97-4724b7d56589" providerId="ADAL" clId="{367A9F81-ACC4-4807-A6E8-6AAC02DDA823}" dt="2017-09-17T17:21:28.694" v="342" actId="20577"/>
          <ac:graphicFrameMkLst>
            <pc:docMk/>
            <pc:sldMk cId="3931330516" sldId="646"/>
            <ac:graphicFrameMk id="7" creationId="{00000000-0000-0000-0000-000000000000}"/>
          </ac:graphicFrameMkLst>
        </pc:graphicFrameChg>
      </pc:sldChg>
      <pc:sldChg chg="modSp">
        <pc:chgData name="Michael Bailit" userId="6e5c4604-85bf-41ef-8e97-4724b7d56589" providerId="ADAL" clId="{367A9F81-ACC4-4807-A6E8-6AAC02DDA823}" dt="2017-09-17T17:38:16.205" v="554" actId="20577"/>
        <pc:sldMkLst>
          <pc:docMk/>
          <pc:sldMk cId="514597031" sldId="647"/>
        </pc:sldMkLst>
        <pc:spChg chg="mod">
          <ac:chgData name="Michael Bailit" userId="6e5c4604-85bf-41ef-8e97-4724b7d56589" providerId="ADAL" clId="{367A9F81-ACC4-4807-A6E8-6AAC02DDA823}" dt="2017-09-17T17:38:16.205" v="554" actId="20577"/>
          <ac:spMkLst>
            <pc:docMk/>
            <pc:sldMk cId="514597031" sldId="647"/>
            <ac:spMk id="2" creationId="{00000000-0000-0000-0000-000000000000}"/>
          </ac:spMkLst>
        </pc:spChg>
        <pc:spChg chg="mod">
          <ac:chgData name="Michael Bailit" userId="6e5c4604-85bf-41ef-8e97-4724b7d56589" providerId="ADAL" clId="{367A9F81-ACC4-4807-A6E8-6AAC02DDA823}" dt="2017-09-17T17:22:28.515" v="344" actId="1076"/>
          <ac:spMkLst>
            <pc:docMk/>
            <pc:sldMk cId="514597031" sldId="647"/>
            <ac:spMk id="4" creationId="{00000000-0000-0000-0000-000000000000}"/>
          </ac:spMkLst>
        </pc:spChg>
      </pc:sldChg>
      <pc:sldChg chg="modSp">
        <pc:chgData name="Michael Bailit" userId="6e5c4604-85bf-41ef-8e97-4724b7d56589" providerId="ADAL" clId="{367A9F81-ACC4-4807-A6E8-6AAC02DDA823}" dt="2017-09-17T17:26:11.143" v="466" actId="1076"/>
        <pc:sldMkLst>
          <pc:docMk/>
          <pc:sldMk cId="2859233109" sldId="648"/>
        </pc:sldMkLst>
        <pc:spChg chg="mod">
          <ac:chgData name="Michael Bailit" userId="6e5c4604-85bf-41ef-8e97-4724b7d56589" providerId="ADAL" clId="{367A9F81-ACC4-4807-A6E8-6AAC02DDA823}" dt="2017-09-17T17:26:11.143" v="466" actId="1076"/>
          <ac:spMkLst>
            <pc:docMk/>
            <pc:sldMk cId="2859233109" sldId="648"/>
            <ac:spMk id="6" creationId="{00000000-0000-0000-0000-000000000000}"/>
          </ac:spMkLst>
        </pc:spChg>
      </pc:sldChg>
      <pc:sldChg chg="modSp">
        <pc:chgData name="Michael Bailit" userId="6e5c4604-85bf-41ef-8e97-4724b7d56589" providerId="ADAL" clId="{367A9F81-ACC4-4807-A6E8-6AAC02DDA823}" dt="2017-09-17T17:37:35.223" v="506" actId="20577"/>
        <pc:sldMkLst>
          <pc:docMk/>
          <pc:sldMk cId="4050578290" sldId="649"/>
        </pc:sldMkLst>
        <pc:spChg chg="mod">
          <ac:chgData name="Michael Bailit" userId="6e5c4604-85bf-41ef-8e97-4724b7d56589" providerId="ADAL" clId="{367A9F81-ACC4-4807-A6E8-6AAC02DDA823}" dt="2017-09-17T17:37:35.223" v="506" actId="20577"/>
          <ac:spMkLst>
            <pc:docMk/>
            <pc:sldMk cId="4050578290" sldId="649"/>
            <ac:spMk id="2" creationId="{00000000-0000-0000-0000-000000000000}"/>
          </ac:spMkLst>
        </pc:spChg>
        <pc:spChg chg="mod">
          <ac:chgData name="Michael Bailit" userId="6e5c4604-85bf-41ef-8e97-4724b7d56589" providerId="ADAL" clId="{367A9F81-ACC4-4807-A6E8-6AAC02DDA823}" dt="2017-09-17T17:26:17.519" v="467" actId="1076"/>
          <ac:spMkLst>
            <pc:docMk/>
            <pc:sldMk cId="4050578290" sldId="649"/>
            <ac:spMk id="4" creationId="{00000000-0000-0000-0000-000000000000}"/>
          </ac:spMkLst>
        </pc:spChg>
      </pc:sldChg>
      <pc:sldChg chg="modSp">
        <pc:chgData name="Michael Bailit" userId="6e5c4604-85bf-41ef-8e97-4724b7d56589" providerId="ADAL" clId="{367A9F81-ACC4-4807-A6E8-6AAC02DDA823}" dt="2017-09-17T17:26:43.195" v="471" actId="1076"/>
        <pc:sldMkLst>
          <pc:docMk/>
          <pc:sldMk cId="3015707253" sldId="650"/>
        </pc:sldMkLst>
        <pc:spChg chg="mod">
          <ac:chgData name="Michael Bailit" userId="6e5c4604-85bf-41ef-8e97-4724b7d56589" providerId="ADAL" clId="{367A9F81-ACC4-4807-A6E8-6AAC02DDA823}" dt="2017-09-17T17:26:43.195" v="471" actId="1076"/>
          <ac:spMkLst>
            <pc:docMk/>
            <pc:sldMk cId="3015707253" sldId="650"/>
            <ac:spMk id="4" creationId="{00000000-0000-0000-0000-000000000000}"/>
          </ac:spMkLst>
        </pc:spChg>
      </pc:sldChg>
      <pc:sldChg chg="modSp">
        <pc:chgData name="Michael Bailit" userId="6e5c4604-85bf-41ef-8e97-4724b7d56589" providerId="ADAL" clId="{367A9F81-ACC4-4807-A6E8-6AAC02DDA823}" dt="2017-09-17T17:26:23.564" v="468" actId="1076"/>
        <pc:sldMkLst>
          <pc:docMk/>
          <pc:sldMk cId="2974389451" sldId="651"/>
        </pc:sldMkLst>
        <pc:spChg chg="mod">
          <ac:chgData name="Michael Bailit" userId="6e5c4604-85bf-41ef-8e97-4724b7d56589" providerId="ADAL" clId="{367A9F81-ACC4-4807-A6E8-6AAC02DDA823}" dt="2017-09-17T17:26:23.564" v="468" actId="1076"/>
          <ac:spMkLst>
            <pc:docMk/>
            <pc:sldMk cId="2974389451" sldId="651"/>
            <ac:spMk id="5" creationId="{00000000-0000-0000-0000-000000000000}"/>
          </ac:spMkLst>
        </pc:spChg>
      </pc:sldChg>
      <pc:sldChg chg="modSp">
        <pc:chgData name="Michael Bailit" userId="6e5c4604-85bf-41ef-8e97-4724b7d56589" providerId="ADAL" clId="{367A9F81-ACC4-4807-A6E8-6AAC02DDA823}" dt="2017-09-17T17:26:29.232" v="469" actId="1076"/>
        <pc:sldMkLst>
          <pc:docMk/>
          <pc:sldMk cId="1507278417" sldId="652"/>
        </pc:sldMkLst>
        <pc:spChg chg="mod">
          <ac:chgData name="Michael Bailit" userId="6e5c4604-85bf-41ef-8e97-4724b7d56589" providerId="ADAL" clId="{367A9F81-ACC4-4807-A6E8-6AAC02DDA823}" dt="2017-09-17T17:26:29.232" v="469" actId="1076"/>
          <ac:spMkLst>
            <pc:docMk/>
            <pc:sldMk cId="1507278417" sldId="652"/>
            <ac:spMk id="5" creationId="{00000000-0000-0000-0000-000000000000}"/>
          </ac:spMkLst>
        </pc:spChg>
      </pc:sldChg>
      <pc:sldChg chg="modSp">
        <pc:chgData name="Michael Bailit" userId="6e5c4604-85bf-41ef-8e97-4724b7d56589" providerId="ADAL" clId="{367A9F81-ACC4-4807-A6E8-6AAC02DDA823}" dt="2017-09-17T17:26:37.821" v="470" actId="1076"/>
        <pc:sldMkLst>
          <pc:docMk/>
          <pc:sldMk cId="2576154422" sldId="656"/>
        </pc:sldMkLst>
        <pc:spChg chg="mod">
          <ac:chgData name="Michael Bailit" userId="6e5c4604-85bf-41ef-8e97-4724b7d56589" providerId="ADAL" clId="{367A9F81-ACC4-4807-A6E8-6AAC02DDA823}" dt="2017-09-17T17:26:37.821" v="470" actId="1076"/>
          <ac:spMkLst>
            <pc:docMk/>
            <pc:sldMk cId="2576154422" sldId="656"/>
            <ac:spMk id="4" creationId="{00000000-0000-0000-0000-000000000000}"/>
          </ac:spMkLst>
        </pc:spChg>
      </pc:sldChg>
      <pc:sldChg chg="modSp">
        <pc:chgData name="Michael Bailit" userId="6e5c4604-85bf-41ef-8e97-4724b7d56589" providerId="ADAL" clId="{367A9F81-ACC4-4807-A6E8-6AAC02DDA823}" dt="2017-09-18T22:49:08.241" v="976" actId="20577"/>
        <pc:sldMkLst>
          <pc:docMk/>
          <pc:sldMk cId="1771732389" sldId="665"/>
        </pc:sldMkLst>
        <pc:spChg chg="mod">
          <ac:chgData name="Michael Bailit" userId="6e5c4604-85bf-41ef-8e97-4724b7d56589" providerId="ADAL" clId="{367A9F81-ACC4-4807-A6E8-6AAC02DDA823}" dt="2017-09-18T22:49:08.241" v="976" actId="20577"/>
          <ac:spMkLst>
            <pc:docMk/>
            <pc:sldMk cId="1771732389" sldId="665"/>
            <ac:spMk id="4" creationId="{00000000-0000-0000-0000-000000000000}"/>
          </ac:spMkLst>
        </pc:spChg>
      </pc:sldChg>
      <pc:sldChg chg="modSp">
        <pc:chgData name="Michael Bailit" userId="6e5c4604-85bf-41ef-8e97-4724b7d56589" providerId="ADAL" clId="{367A9F81-ACC4-4807-A6E8-6AAC02DDA823}" dt="2017-09-17T17:11:56.519" v="124" actId="113"/>
        <pc:sldMkLst>
          <pc:docMk/>
          <pc:sldMk cId="2091876872" sldId="668"/>
        </pc:sldMkLst>
        <pc:spChg chg="mod">
          <ac:chgData name="Michael Bailit" userId="6e5c4604-85bf-41ef-8e97-4724b7d56589" providerId="ADAL" clId="{367A9F81-ACC4-4807-A6E8-6AAC02DDA823}" dt="2017-09-17T17:11:56.519" v="124" actId="113"/>
          <ac:spMkLst>
            <pc:docMk/>
            <pc:sldMk cId="2091876872" sldId="668"/>
            <ac:spMk id="6" creationId="{00000000-0000-0000-0000-000000000000}"/>
          </ac:spMkLst>
        </pc:spChg>
      </pc:sldChg>
      <pc:sldChg chg="modSp">
        <pc:chgData name="Michael Bailit" userId="6e5c4604-85bf-41ef-8e97-4724b7d56589" providerId="ADAL" clId="{367A9F81-ACC4-4807-A6E8-6AAC02DDA823}" dt="2017-09-18T22:32:01.804" v="628" actId="1076"/>
        <pc:sldMkLst>
          <pc:docMk/>
          <pc:sldMk cId="3885164072" sldId="670"/>
        </pc:sldMkLst>
        <pc:spChg chg="mod">
          <ac:chgData name="Michael Bailit" userId="6e5c4604-85bf-41ef-8e97-4724b7d56589" providerId="ADAL" clId="{367A9F81-ACC4-4807-A6E8-6AAC02DDA823}" dt="2017-09-18T22:32:01.804" v="628" actId="1076"/>
          <ac:spMkLst>
            <pc:docMk/>
            <pc:sldMk cId="3885164072" sldId="670"/>
            <ac:spMk id="4" creationId="{00000000-0000-0000-0000-000000000000}"/>
          </ac:spMkLst>
        </pc:spChg>
        <pc:spChg chg="mod">
          <ac:chgData name="Michael Bailit" userId="6e5c4604-85bf-41ef-8e97-4724b7d56589" providerId="ADAL" clId="{367A9F81-ACC4-4807-A6E8-6AAC02DDA823}" dt="2017-09-18T22:30:52.427" v="576" actId="20577"/>
          <ac:spMkLst>
            <pc:docMk/>
            <pc:sldMk cId="3885164072" sldId="670"/>
            <ac:spMk id="5" creationId="{00000000-0000-0000-0000-000000000000}"/>
          </ac:spMkLst>
        </pc:spChg>
      </pc:sldChg>
    </pc:docChg>
  </pc:docChgLst>
  <pc:docChgLst>
    <pc:chgData name="Michael Bailit" userId="6e5c4604-85bf-41ef-8e97-4724b7d56589" providerId="ADAL" clId="{9C03AEF8-DF57-42B6-AD76-247BE85EB5BA}"/>
    <pc:docChg chg="undo modSld">
      <pc:chgData name="Michael Bailit" userId="6e5c4604-85bf-41ef-8e97-4724b7d56589" providerId="ADAL" clId="{9C03AEF8-DF57-42B6-AD76-247BE85EB5BA}" dt="2017-11-13T12:57:19.102" v="79" actId="14100"/>
      <pc:docMkLst>
        <pc:docMk/>
      </pc:docMkLst>
      <pc:sldChg chg="modSp">
        <pc:chgData name="Michael Bailit" userId="6e5c4604-85bf-41ef-8e97-4724b7d56589" providerId="ADAL" clId="{9C03AEF8-DF57-42B6-AD76-247BE85EB5BA}" dt="2017-11-11T01:45:24.366" v="3" actId="20577"/>
        <pc:sldMkLst>
          <pc:docMk/>
          <pc:sldMk cId="3885164072" sldId="670"/>
        </pc:sldMkLst>
        <pc:spChg chg="mod">
          <ac:chgData name="Michael Bailit" userId="6e5c4604-85bf-41ef-8e97-4724b7d56589" providerId="ADAL" clId="{9C03AEF8-DF57-42B6-AD76-247BE85EB5BA}" dt="2017-11-11T01:45:24.366" v="3" actId="20577"/>
          <ac:spMkLst>
            <pc:docMk/>
            <pc:sldMk cId="3885164072" sldId="670"/>
            <ac:spMk id="4" creationId="{00000000-0000-0000-0000-000000000000}"/>
          </ac:spMkLst>
        </pc:spChg>
      </pc:sldChg>
      <pc:sldChg chg="modSp">
        <pc:chgData name="Michael Bailit" userId="6e5c4604-85bf-41ef-8e97-4724b7d56589" providerId="ADAL" clId="{9C03AEF8-DF57-42B6-AD76-247BE85EB5BA}" dt="2017-11-11T01:44:05.503" v="0" actId="1076"/>
        <pc:sldMkLst>
          <pc:docMk/>
          <pc:sldMk cId="3050948734" sldId="680"/>
        </pc:sldMkLst>
        <pc:spChg chg="mod">
          <ac:chgData name="Michael Bailit" userId="6e5c4604-85bf-41ef-8e97-4724b7d56589" providerId="ADAL" clId="{9C03AEF8-DF57-42B6-AD76-247BE85EB5BA}" dt="2017-11-11T01:44:05.503" v="0" actId="1076"/>
          <ac:spMkLst>
            <pc:docMk/>
            <pc:sldMk cId="3050948734" sldId="680"/>
            <ac:spMk id="4" creationId="{00000000-0000-0000-0000-000000000000}"/>
          </ac:spMkLst>
        </pc:spChg>
      </pc:sldChg>
      <pc:sldChg chg="modSp">
        <pc:chgData name="Michael Bailit" userId="6e5c4604-85bf-41ef-8e97-4724b7d56589" providerId="ADAL" clId="{9C03AEF8-DF57-42B6-AD76-247BE85EB5BA}" dt="2017-11-13T12:57:19.102" v="79" actId="14100"/>
        <pc:sldMkLst>
          <pc:docMk/>
          <pc:sldMk cId="105482073" sldId="706"/>
        </pc:sldMkLst>
        <pc:spChg chg="mod">
          <ac:chgData name="Michael Bailit" userId="6e5c4604-85bf-41ef-8e97-4724b7d56589" providerId="ADAL" clId="{9C03AEF8-DF57-42B6-AD76-247BE85EB5BA}" dt="2017-11-13T12:57:19.102" v="79" actId="14100"/>
          <ac:spMkLst>
            <pc:docMk/>
            <pc:sldMk cId="105482073" sldId="706"/>
            <ac:spMk id="6" creationId="{00000000-0000-0000-0000-000000000000}"/>
          </ac:spMkLst>
        </pc:spChg>
      </pc:sldChg>
      <pc:sldChg chg="modSp">
        <pc:chgData name="Michael Bailit" userId="6e5c4604-85bf-41ef-8e97-4724b7d56589" providerId="ADAL" clId="{9C03AEF8-DF57-42B6-AD76-247BE85EB5BA}" dt="2017-11-11T01:48:24.089" v="9" actId="20577"/>
        <pc:sldMkLst>
          <pc:docMk/>
          <pc:sldMk cId="411304508" sldId="710"/>
        </pc:sldMkLst>
        <pc:spChg chg="mod">
          <ac:chgData name="Michael Bailit" userId="6e5c4604-85bf-41ef-8e97-4724b7d56589" providerId="ADAL" clId="{9C03AEF8-DF57-42B6-AD76-247BE85EB5BA}" dt="2017-11-11T01:48:24.089" v="9" actId="20577"/>
          <ac:spMkLst>
            <pc:docMk/>
            <pc:sldMk cId="411304508" sldId="710"/>
            <ac:spMk id="3" creationId="{00000000-0000-0000-0000-000000000000}"/>
          </ac:spMkLst>
        </pc:spChg>
      </pc:sldChg>
      <pc:sldChg chg="modSp">
        <pc:chgData name="Michael Bailit" userId="6e5c4604-85bf-41ef-8e97-4724b7d56589" providerId="ADAL" clId="{9C03AEF8-DF57-42B6-AD76-247BE85EB5BA}" dt="2017-11-11T01:50:33.832" v="74" actId="20577"/>
        <pc:sldMkLst>
          <pc:docMk/>
          <pc:sldMk cId="1768307329" sldId="711"/>
        </pc:sldMkLst>
        <pc:spChg chg="mod">
          <ac:chgData name="Michael Bailit" userId="6e5c4604-85bf-41ef-8e97-4724b7d56589" providerId="ADAL" clId="{9C03AEF8-DF57-42B6-AD76-247BE85EB5BA}" dt="2017-11-11T01:50:33.832" v="74" actId="20577"/>
          <ac:spMkLst>
            <pc:docMk/>
            <pc:sldMk cId="1768307329" sldId="711"/>
            <ac:spMk id="5" creationId="{00000000-0000-0000-0000-000000000000}"/>
          </ac:spMkLst>
        </pc:spChg>
        <pc:graphicFrameChg chg="modGraphic">
          <ac:chgData name="Michael Bailit" userId="6e5c4604-85bf-41ef-8e97-4724b7d56589" providerId="ADAL" clId="{9C03AEF8-DF57-42B6-AD76-247BE85EB5BA}" dt="2017-11-11T01:49:45.907" v="25" actId="20577"/>
          <ac:graphicFrameMkLst>
            <pc:docMk/>
            <pc:sldMk cId="1768307329" sldId="711"/>
            <ac:graphicFrameMk id="7" creationId="{00000000-0000-0000-0000-000000000000}"/>
          </ac:graphicFrameMkLst>
        </pc:graphicFrameChg>
      </pc:sldChg>
      <pc:sldChg chg="modSp">
        <pc:chgData name="Michael Bailit" userId="6e5c4604-85bf-41ef-8e97-4724b7d56589" providerId="ADAL" clId="{9C03AEF8-DF57-42B6-AD76-247BE85EB5BA}" dt="2017-11-13T12:56:35.601" v="76" actId="947"/>
        <pc:sldMkLst>
          <pc:docMk/>
          <pc:sldMk cId="3056467725" sldId="712"/>
        </pc:sldMkLst>
        <pc:graphicFrameChg chg="modGraphic">
          <ac:chgData name="Michael Bailit" userId="6e5c4604-85bf-41ef-8e97-4724b7d56589" providerId="ADAL" clId="{9C03AEF8-DF57-42B6-AD76-247BE85EB5BA}" dt="2017-11-13T12:56:35.601" v="76" actId="947"/>
          <ac:graphicFrameMkLst>
            <pc:docMk/>
            <pc:sldMk cId="3056467725" sldId="712"/>
            <ac:graphicFrameMk id="7" creationId="{00000000-0000-0000-0000-000000000000}"/>
          </ac:graphicFrameMkLst>
        </pc:graphicFrameChg>
      </pc:sldChg>
      <pc:sldChg chg="addCm modCm">
        <pc:chgData name="Michael Bailit" userId="6e5c4604-85bf-41ef-8e97-4724b7d56589" providerId="ADAL" clId="{9C03AEF8-DF57-42B6-AD76-247BE85EB5BA}" dt="2017-11-11T01:48:04.658" v="8" actId="20577"/>
        <pc:sldMkLst>
          <pc:docMk/>
          <pc:sldMk cId="1575760147" sldId="715"/>
        </pc:sldMkLst>
      </pc:sldChg>
      <pc:sldChg chg="addCm modCm">
        <pc:chgData name="Michael Bailit" userId="6e5c4604-85bf-41ef-8e97-4724b7d56589" providerId="ADAL" clId="{9C03AEF8-DF57-42B6-AD76-247BE85EB5BA}" dt="2017-11-11T01:47:05.775" v="6" actId="20577"/>
        <pc:sldMkLst>
          <pc:docMk/>
          <pc:sldMk cId="288419426" sldId="716"/>
        </pc:sldMkLst>
      </pc:sldChg>
    </pc:docChg>
  </pc:docChgLst>
  <pc:docChgLst>
    <pc:chgData name="Michael Bailit" userId="6e5c4604-85bf-41ef-8e97-4724b7d56589" providerId="ADAL" clId="{EDAC1A14-1096-46EC-B990-0E93C6F7D3C6}"/>
    <pc:docChg chg="undo custSel addSld modSld sldOrd">
      <pc:chgData name="Michael Bailit" userId="6e5c4604-85bf-41ef-8e97-4724b7d56589" providerId="ADAL" clId="{EDAC1A14-1096-46EC-B990-0E93C6F7D3C6}" dt="2017-08-07T20:03:58.430" v="1427"/>
      <pc:docMkLst>
        <pc:docMk/>
      </pc:docMkLst>
      <pc:sldChg chg="modSp">
        <pc:chgData name="Michael Bailit" userId="6e5c4604-85bf-41ef-8e97-4724b7d56589" providerId="ADAL" clId="{EDAC1A14-1096-46EC-B990-0E93C6F7D3C6}" dt="2017-08-07T19:11:15.607" v="39" actId="20577"/>
        <pc:sldMkLst>
          <pc:docMk/>
          <pc:sldMk cId="3955493892" sldId="543"/>
        </pc:sldMkLst>
        <pc:spChg chg="mod">
          <ac:chgData name="Michael Bailit" userId="6e5c4604-85bf-41ef-8e97-4724b7d56589" providerId="ADAL" clId="{EDAC1A14-1096-46EC-B990-0E93C6F7D3C6}" dt="2017-08-07T19:11:15.607" v="39" actId="20577"/>
          <ac:spMkLst>
            <pc:docMk/>
            <pc:sldMk cId="3955493892" sldId="543"/>
            <ac:spMk id="3" creationId="{00000000-0000-0000-0000-000000000000}"/>
          </ac:spMkLst>
        </pc:spChg>
      </pc:sldChg>
      <pc:sldChg chg="modSp">
        <pc:chgData name="Michael Bailit" userId="6e5c4604-85bf-41ef-8e97-4724b7d56589" providerId="ADAL" clId="{EDAC1A14-1096-46EC-B990-0E93C6F7D3C6}" dt="2017-08-07T19:12:33.889" v="76" actId="1076"/>
        <pc:sldMkLst>
          <pc:docMk/>
          <pc:sldMk cId="3378586143" sldId="559"/>
        </pc:sldMkLst>
        <pc:spChg chg="mod">
          <ac:chgData name="Michael Bailit" userId="6e5c4604-85bf-41ef-8e97-4724b7d56589" providerId="ADAL" clId="{EDAC1A14-1096-46EC-B990-0E93C6F7D3C6}" dt="2017-08-07T19:12:27.036" v="75" actId="20577"/>
          <ac:spMkLst>
            <pc:docMk/>
            <pc:sldMk cId="3378586143" sldId="559"/>
            <ac:spMk id="3" creationId="{00000000-0000-0000-0000-000000000000}"/>
          </ac:spMkLst>
        </pc:spChg>
        <pc:spChg chg="mod">
          <ac:chgData name="Michael Bailit" userId="6e5c4604-85bf-41ef-8e97-4724b7d56589" providerId="ADAL" clId="{EDAC1A14-1096-46EC-B990-0E93C6F7D3C6}" dt="2017-08-07T19:12:33.889" v="76" actId="1076"/>
          <ac:spMkLst>
            <pc:docMk/>
            <pc:sldMk cId="3378586143" sldId="559"/>
            <ac:spMk id="4" creationId="{00000000-0000-0000-0000-000000000000}"/>
          </ac:spMkLst>
        </pc:spChg>
      </pc:sldChg>
      <pc:sldChg chg="modSp ord">
        <pc:chgData name="Michael Bailit" userId="6e5c4604-85bf-41ef-8e97-4724b7d56589" providerId="ADAL" clId="{EDAC1A14-1096-46EC-B990-0E93C6F7D3C6}" dt="2017-08-07T19:41:41.922" v="1291" actId="14100"/>
        <pc:sldMkLst>
          <pc:docMk/>
          <pc:sldMk cId="2040214131" sldId="561"/>
        </pc:sldMkLst>
        <pc:spChg chg="mod">
          <ac:chgData name="Michael Bailit" userId="6e5c4604-85bf-41ef-8e97-4724b7d56589" providerId="ADAL" clId="{EDAC1A14-1096-46EC-B990-0E93C6F7D3C6}" dt="2017-08-07T19:41:35.616" v="1290" actId="20577"/>
          <ac:spMkLst>
            <pc:docMk/>
            <pc:sldMk cId="2040214131" sldId="561"/>
            <ac:spMk id="3" creationId="{00000000-0000-0000-0000-000000000000}"/>
          </ac:spMkLst>
        </pc:spChg>
        <pc:spChg chg="mod">
          <ac:chgData name="Michael Bailit" userId="6e5c4604-85bf-41ef-8e97-4724b7d56589" providerId="ADAL" clId="{EDAC1A14-1096-46EC-B990-0E93C6F7D3C6}" dt="2017-08-07T19:41:41.922" v="1291" actId="14100"/>
          <ac:spMkLst>
            <pc:docMk/>
            <pc:sldMk cId="2040214131" sldId="561"/>
            <ac:spMk id="4" creationId="{00000000-0000-0000-0000-000000000000}"/>
          </ac:spMkLst>
        </pc:spChg>
      </pc:sldChg>
      <pc:sldChg chg="modSp">
        <pc:chgData name="Michael Bailit" userId="6e5c4604-85bf-41ef-8e97-4724b7d56589" providerId="ADAL" clId="{EDAC1A14-1096-46EC-B990-0E93C6F7D3C6}" dt="2017-08-07T19:48:37.107" v="1391" actId="1076"/>
        <pc:sldMkLst>
          <pc:docMk/>
          <pc:sldMk cId="2954849363" sldId="580"/>
        </pc:sldMkLst>
        <pc:spChg chg="mod">
          <ac:chgData name="Michael Bailit" userId="6e5c4604-85bf-41ef-8e97-4724b7d56589" providerId="ADAL" clId="{EDAC1A14-1096-46EC-B990-0E93C6F7D3C6}" dt="2017-08-07T19:48:27.184" v="1390" actId="20577"/>
          <ac:spMkLst>
            <pc:docMk/>
            <pc:sldMk cId="2954849363" sldId="580"/>
            <ac:spMk id="3" creationId="{00000000-0000-0000-0000-000000000000}"/>
          </ac:spMkLst>
        </pc:spChg>
        <pc:spChg chg="mod">
          <ac:chgData name="Michael Bailit" userId="6e5c4604-85bf-41ef-8e97-4724b7d56589" providerId="ADAL" clId="{EDAC1A14-1096-46EC-B990-0E93C6F7D3C6}" dt="2017-08-07T19:48:37.107" v="1391" actId="1076"/>
          <ac:spMkLst>
            <pc:docMk/>
            <pc:sldMk cId="2954849363" sldId="580"/>
            <ac:spMk id="4" creationId="{00000000-0000-0000-0000-000000000000}"/>
          </ac:spMkLst>
        </pc:spChg>
      </pc:sldChg>
      <pc:sldChg chg="modSp modAnim">
        <pc:chgData name="Michael Bailit" userId="6e5c4604-85bf-41ef-8e97-4724b7d56589" providerId="ADAL" clId="{EDAC1A14-1096-46EC-B990-0E93C6F7D3C6}" dt="2017-08-07T20:03:58.430" v="1427"/>
        <pc:sldMkLst>
          <pc:docMk/>
          <pc:sldMk cId="3484491203" sldId="590"/>
        </pc:sldMkLst>
        <pc:spChg chg="mod">
          <ac:chgData name="Michael Bailit" userId="6e5c4604-85bf-41ef-8e97-4724b7d56589" providerId="ADAL" clId="{EDAC1A14-1096-46EC-B990-0E93C6F7D3C6}" dt="2017-08-07T19:18:04.362" v="230" actId="20577"/>
          <ac:spMkLst>
            <pc:docMk/>
            <pc:sldMk cId="3484491203" sldId="590"/>
            <ac:spMk id="2" creationId="{00000000-0000-0000-0000-000000000000}"/>
          </ac:spMkLst>
        </pc:spChg>
        <pc:spChg chg="mod">
          <ac:chgData name="Michael Bailit" userId="6e5c4604-85bf-41ef-8e97-4724b7d56589" providerId="ADAL" clId="{EDAC1A14-1096-46EC-B990-0E93C6F7D3C6}" dt="2017-08-07T20:03:58.430" v="1427"/>
          <ac:spMkLst>
            <pc:docMk/>
            <pc:sldMk cId="3484491203" sldId="590"/>
            <ac:spMk id="3" creationId="{00000000-0000-0000-0000-000000000000}"/>
          </ac:spMkLst>
        </pc:spChg>
      </pc:sldChg>
      <pc:sldChg chg="modSp modAnim">
        <pc:chgData name="Michael Bailit" userId="6e5c4604-85bf-41ef-8e97-4724b7d56589" providerId="ADAL" clId="{EDAC1A14-1096-46EC-B990-0E93C6F7D3C6}" dt="2017-08-07T19:27:12.012" v="633" actId="1076"/>
        <pc:sldMkLst>
          <pc:docMk/>
          <pc:sldMk cId="3252426055" sldId="591"/>
        </pc:sldMkLst>
        <pc:spChg chg="mod">
          <ac:chgData name="Michael Bailit" userId="6e5c4604-85bf-41ef-8e97-4724b7d56589" providerId="ADAL" clId="{EDAC1A14-1096-46EC-B990-0E93C6F7D3C6}" dt="2017-08-07T19:26:21.718" v="628" actId="1076"/>
          <ac:spMkLst>
            <pc:docMk/>
            <pc:sldMk cId="3252426055" sldId="591"/>
            <ac:spMk id="3" creationId="{00000000-0000-0000-0000-000000000000}"/>
          </ac:spMkLst>
        </pc:spChg>
      </pc:sldChg>
      <pc:sldChg chg="modSp modAnim">
        <pc:chgData name="Michael Bailit" userId="6e5c4604-85bf-41ef-8e97-4724b7d56589" providerId="ADAL" clId="{EDAC1A14-1096-46EC-B990-0E93C6F7D3C6}" dt="2017-08-07T19:27:38.111" v="635" actId="1076"/>
        <pc:sldMkLst>
          <pc:docMk/>
          <pc:sldMk cId="3292094603" sldId="592"/>
        </pc:sldMkLst>
        <pc:spChg chg="mod">
          <ac:chgData name="Michael Bailit" userId="6e5c4604-85bf-41ef-8e97-4724b7d56589" providerId="ADAL" clId="{EDAC1A14-1096-46EC-B990-0E93C6F7D3C6}" dt="2017-08-07T19:26:40.202" v="631" actId="255"/>
          <ac:spMkLst>
            <pc:docMk/>
            <pc:sldMk cId="3292094603" sldId="592"/>
            <ac:spMk id="3" creationId="{00000000-0000-0000-0000-000000000000}"/>
          </ac:spMkLst>
        </pc:spChg>
      </pc:sldChg>
      <pc:sldChg chg="modSp modAnim">
        <pc:chgData name="Michael Bailit" userId="6e5c4604-85bf-41ef-8e97-4724b7d56589" providerId="ADAL" clId="{EDAC1A14-1096-46EC-B990-0E93C6F7D3C6}" dt="2017-08-07T19:29:13.690" v="636" actId="1076"/>
        <pc:sldMkLst>
          <pc:docMk/>
          <pc:sldMk cId="277409424" sldId="593"/>
        </pc:sldMkLst>
        <pc:spChg chg="mod">
          <ac:chgData name="Michael Bailit" userId="6e5c4604-85bf-41ef-8e97-4724b7d56589" providerId="ADAL" clId="{EDAC1A14-1096-46EC-B990-0E93C6F7D3C6}" dt="2017-08-07T19:17:21.879" v="212" actId="20577"/>
          <ac:spMkLst>
            <pc:docMk/>
            <pc:sldMk cId="277409424" sldId="593"/>
            <ac:spMk id="3" creationId="{00000000-0000-0000-0000-000000000000}"/>
          </ac:spMkLst>
        </pc:spChg>
      </pc:sldChg>
      <pc:sldChg chg="modSp">
        <pc:chgData name="Michael Bailit" userId="6e5c4604-85bf-41ef-8e97-4724b7d56589" providerId="ADAL" clId="{EDAC1A14-1096-46EC-B990-0E93C6F7D3C6}" dt="2017-08-07T19:48:02.042" v="1362" actId="20577"/>
        <pc:sldMkLst>
          <pc:docMk/>
          <pc:sldMk cId="250104446" sldId="602"/>
        </pc:sldMkLst>
        <pc:graphicFrameChg chg="modGraphic">
          <ac:chgData name="Michael Bailit" userId="6e5c4604-85bf-41ef-8e97-4724b7d56589" providerId="ADAL" clId="{EDAC1A14-1096-46EC-B990-0E93C6F7D3C6}" dt="2017-08-07T19:48:02.042" v="1362" actId="20577"/>
          <ac:graphicFrameMkLst>
            <pc:docMk/>
            <pc:sldMk cId="250104446" sldId="602"/>
            <ac:graphicFrameMk id="7" creationId="{00000000-0000-0000-0000-000000000000}"/>
          </ac:graphicFrameMkLst>
        </pc:graphicFrameChg>
      </pc:sldChg>
      <pc:sldChg chg="modSp">
        <pc:chgData name="Michael Bailit" userId="6e5c4604-85bf-41ef-8e97-4724b7d56589" providerId="ADAL" clId="{EDAC1A14-1096-46EC-B990-0E93C6F7D3C6}" dt="2017-08-07T19:42:28.995" v="1333" actId="6549"/>
        <pc:sldMkLst>
          <pc:docMk/>
          <pc:sldMk cId="2940960778" sldId="604"/>
        </pc:sldMkLst>
        <pc:spChg chg="mod">
          <ac:chgData name="Michael Bailit" userId="6e5c4604-85bf-41ef-8e97-4724b7d56589" providerId="ADAL" clId="{EDAC1A14-1096-46EC-B990-0E93C6F7D3C6}" dt="2017-08-07T19:42:28.995" v="1333" actId="6549"/>
          <ac:spMkLst>
            <pc:docMk/>
            <pc:sldMk cId="2940960778" sldId="604"/>
            <ac:spMk id="3" creationId="{00000000-0000-0000-0000-000000000000}"/>
          </ac:spMkLst>
        </pc:spChg>
        <pc:spChg chg="mod">
          <ac:chgData name="Michael Bailit" userId="6e5c4604-85bf-41ef-8e97-4724b7d56589" providerId="ADAL" clId="{EDAC1A14-1096-46EC-B990-0E93C6F7D3C6}" dt="2017-08-07T19:42:15.822" v="1329" actId="14100"/>
          <ac:spMkLst>
            <pc:docMk/>
            <pc:sldMk cId="2940960778" sldId="604"/>
            <ac:spMk id="4" creationId="{00000000-0000-0000-0000-000000000000}"/>
          </ac:spMkLst>
        </pc:spChg>
      </pc:sldChg>
      <pc:sldChg chg="modSp">
        <pc:chgData name="Michael Bailit" userId="6e5c4604-85bf-41ef-8e97-4724b7d56589" providerId="ADAL" clId="{EDAC1A14-1096-46EC-B990-0E93C6F7D3C6}" dt="2017-08-07T19:43:32.178" v="1358" actId="1076"/>
        <pc:sldMkLst>
          <pc:docMk/>
          <pc:sldMk cId="3959121679" sldId="605"/>
        </pc:sldMkLst>
        <pc:spChg chg="mod">
          <ac:chgData name="Michael Bailit" userId="6e5c4604-85bf-41ef-8e97-4724b7d56589" providerId="ADAL" clId="{EDAC1A14-1096-46EC-B990-0E93C6F7D3C6}" dt="2017-08-07T19:43:03.382" v="1355" actId="20577"/>
          <ac:spMkLst>
            <pc:docMk/>
            <pc:sldMk cId="3959121679" sldId="605"/>
            <ac:spMk id="3" creationId="{00000000-0000-0000-0000-000000000000}"/>
          </ac:spMkLst>
        </pc:spChg>
        <pc:spChg chg="mod">
          <ac:chgData name="Michael Bailit" userId="6e5c4604-85bf-41ef-8e97-4724b7d56589" providerId="ADAL" clId="{EDAC1A14-1096-46EC-B990-0E93C6F7D3C6}" dt="2017-08-07T19:43:32.178" v="1358" actId="1076"/>
          <ac:spMkLst>
            <pc:docMk/>
            <pc:sldMk cId="3959121679" sldId="605"/>
            <ac:spMk id="4" creationId="{00000000-0000-0000-0000-000000000000}"/>
          </ac:spMkLst>
        </pc:spChg>
      </pc:sldChg>
      <pc:sldChg chg="addSp delSp modSp add modAnim">
        <pc:chgData name="Michael Bailit" userId="6e5c4604-85bf-41ef-8e97-4724b7d56589" providerId="ADAL" clId="{EDAC1A14-1096-46EC-B990-0E93C6F7D3C6}" dt="2017-08-07T19:27:00.718" v="632" actId="1076"/>
        <pc:sldMkLst>
          <pc:docMk/>
          <pc:sldMk cId="521425949" sldId="606"/>
        </pc:sldMkLst>
        <pc:spChg chg="del">
          <ac:chgData name="Michael Bailit" userId="6e5c4604-85bf-41ef-8e97-4724b7d56589" providerId="ADAL" clId="{EDAC1A14-1096-46EC-B990-0E93C6F7D3C6}" dt="2017-08-07T19:17:48.820" v="214" actId="255"/>
          <ac:spMkLst>
            <pc:docMk/>
            <pc:sldMk cId="521425949" sldId="606"/>
            <ac:spMk id="2" creationId="{4C043F09-A8CA-4F39-A920-55F66F0F93DD}"/>
          </ac:spMkLst>
        </pc:spChg>
        <pc:spChg chg="del">
          <ac:chgData name="Michael Bailit" userId="6e5c4604-85bf-41ef-8e97-4724b7d56589" providerId="ADAL" clId="{EDAC1A14-1096-46EC-B990-0E93C6F7D3C6}" dt="2017-08-07T19:17:48.820" v="214" actId="255"/>
          <ac:spMkLst>
            <pc:docMk/>
            <pc:sldMk cId="521425949" sldId="606"/>
            <ac:spMk id="3" creationId="{155C5A90-2E40-42F7-9543-7A9C24D5B516}"/>
          </ac:spMkLst>
        </pc:spChg>
        <pc:spChg chg="del">
          <ac:chgData name="Michael Bailit" userId="6e5c4604-85bf-41ef-8e97-4724b7d56589" providerId="ADAL" clId="{EDAC1A14-1096-46EC-B990-0E93C6F7D3C6}" dt="2017-08-07T19:17:48.820" v="214" actId="255"/>
          <ac:spMkLst>
            <pc:docMk/>
            <pc:sldMk cId="521425949" sldId="606"/>
            <ac:spMk id="4" creationId="{DE824E0D-490D-498F-9ADE-46E55B251C23}"/>
          </ac:spMkLst>
        </pc:spChg>
        <pc:spChg chg="add mod">
          <ac:chgData name="Michael Bailit" userId="6e5c4604-85bf-41ef-8e97-4724b7d56589" providerId="ADAL" clId="{EDAC1A14-1096-46EC-B990-0E93C6F7D3C6}" dt="2017-08-07T19:25:47.953" v="623" actId="255"/>
          <ac:spMkLst>
            <pc:docMk/>
            <pc:sldMk cId="521425949" sldId="606"/>
            <ac:spMk id="5" creationId="{D0269A5D-C25B-49B0-A94D-C269EF110CBA}"/>
          </ac:spMkLst>
        </pc:spChg>
        <pc:spChg chg="add mod">
          <ac:chgData name="Michael Bailit" userId="6e5c4604-85bf-41ef-8e97-4724b7d56589" providerId="ADAL" clId="{EDAC1A14-1096-46EC-B990-0E93C6F7D3C6}" dt="2017-08-07T19:26:10.525" v="627" actId="255"/>
          <ac:spMkLst>
            <pc:docMk/>
            <pc:sldMk cId="521425949" sldId="606"/>
            <ac:spMk id="6" creationId="{00632C9F-7E79-419A-A362-AC549FB1024F}"/>
          </ac:spMkLst>
        </pc:spChg>
      </pc:sldChg>
      <pc:sldChg chg="addSp delSp modSp add">
        <pc:chgData name="Michael Bailit" userId="6e5c4604-85bf-41ef-8e97-4724b7d56589" providerId="ADAL" clId="{EDAC1A14-1096-46EC-B990-0E93C6F7D3C6}" dt="2017-08-07T19:40:23.152" v="1262" actId="20577"/>
        <pc:sldMkLst>
          <pc:docMk/>
          <pc:sldMk cId="3689869915" sldId="607"/>
        </pc:sldMkLst>
        <pc:spChg chg="del">
          <ac:chgData name="Michael Bailit" userId="6e5c4604-85bf-41ef-8e97-4724b7d56589" providerId="ADAL" clId="{EDAC1A14-1096-46EC-B990-0E93C6F7D3C6}" dt="2017-08-07T19:30:24.968" v="683" actId="20577"/>
          <ac:spMkLst>
            <pc:docMk/>
            <pc:sldMk cId="3689869915" sldId="607"/>
            <ac:spMk id="2" creationId="{3DA96A0D-ABB1-4AC8-818F-E384FF0663FA}"/>
          </ac:spMkLst>
        </pc:spChg>
        <pc:spChg chg="del">
          <ac:chgData name="Michael Bailit" userId="6e5c4604-85bf-41ef-8e97-4724b7d56589" providerId="ADAL" clId="{EDAC1A14-1096-46EC-B990-0E93C6F7D3C6}" dt="2017-08-07T19:30:24.968" v="683" actId="20577"/>
          <ac:spMkLst>
            <pc:docMk/>
            <pc:sldMk cId="3689869915" sldId="607"/>
            <ac:spMk id="3" creationId="{50EAACBC-D023-40FB-81F0-C613E10FA4CD}"/>
          </ac:spMkLst>
        </pc:spChg>
        <pc:spChg chg="del">
          <ac:chgData name="Michael Bailit" userId="6e5c4604-85bf-41ef-8e97-4724b7d56589" providerId="ADAL" clId="{EDAC1A14-1096-46EC-B990-0E93C6F7D3C6}" dt="2017-08-07T19:30:24.968" v="683" actId="20577"/>
          <ac:spMkLst>
            <pc:docMk/>
            <pc:sldMk cId="3689869915" sldId="607"/>
            <ac:spMk id="4" creationId="{18EFCE78-DFCF-482C-9EEB-76F1E8C081B9}"/>
          </ac:spMkLst>
        </pc:spChg>
        <pc:spChg chg="add mod">
          <ac:chgData name="Michael Bailit" userId="6e5c4604-85bf-41ef-8e97-4724b7d56589" providerId="ADAL" clId="{EDAC1A14-1096-46EC-B990-0E93C6F7D3C6}" dt="2017-08-07T19:30:35.132" v="703" actId="20577"/>
          <ac:spMkLst>
            <pc:docMk/>
            <pc:sldMk cId="3689869915" sldId="607"/>
            <ac:spMk id="5" creationId="{BCBAAF37-B6DD-47A0-B0BC-7064A10026A7}"/>
          </ac:spMkLst>
        </pc:spChg>
        <pc:spChg chg="add mod">
          <ac:chgData name="Michael Bailit" userId="6e5c4604-85bf-41ef-8e97-4724b7d56589" providerId="ADAL" clId="{EDAC1A14-1096-46EC-B990-0E93C6F7D3C6}" dt="2017-08-07T19:40:23.152" v="1262" actId="20577"/>
          <ac:spMkLst>
            <pc:docMk/>
            <pc:sldMk cId="3689869915" sldId="607"/>
            <ac:spMk id="6" creationId="{C2711F72-906F-442B-B6E4-5D0CE4229743}"/>
          </ac:spMkLst>
        </pc:spChg>
      </pc:sldChg>
    </pc:docChg>
  </pc:docChgLst>
  <pc:docChgLst>
    <pc:chgData name="Michael Bailit" userId="6e5c4604-85bf-41ef-8e97-4724b7d56589" providerId="ADAL" clId="{DEA75F1F-B309-422A-8129-C3A21DD7B289}"/>
    <pc:docChg chg="undo custSel addSld delSld modSld">
      <pc:chgData name="Michael Bailit" userId="6e5c4604-85bf-41ef-8e97-4724b7d56589" providerId="ADAL" clId="{DEA75F1F-B309-422A-8129-C3A21DD7B289}" dt="2017-09-01T18:07:37.964" v="1198" actId="20577"/>
      <pc:docMkLst>
        <pc:docMk/>
      </pc:docMkLst>
      <pc:sldChg chg="modSp">
        <pc:chgData name="Michael Bailit" userId="6e5c4604-85bf-41ef-8e97-4724b7d56589" providerId="ADAL" clId="{DEA75F1F-B309-422A-8129-C3A21DD7B289}" dt="2017-08-26T16:23:24.342" v="491" actId="20577"/>
        <pc:sldMkLst>
          <pc:docMk/>
          <pc:sldMk cId="3955493892" sldId="543"/>
        </pc:sldMkLst>
        <pc:spChg chg="mod">
          <ac:chgData name="Michael Bailit" userId="6e5c4604-85bf-41ef-8e97-4724b7d56589" providerId="ADAL" clId="{DEA75F1F-B309-422A-8129-C3A21DD7B289}" dt="2017-08-26T16:23:24.342" v="491" actId="20577"/>
          <ac:spMkLst>
            <pc:docMk/>
            <pc:sldMk cId="3955493892" sldId="543"/>
            <ac:spMk id="3" creationId="{00000000-0000-0000-0000-000000000000}"/>
          </ac:spMkLst>
        </pc:spChg>
      </pc:sldChg>
      <pc:sldChg chg="modSp">
        <pc:chgData name="Michael Bailit" userId="6e5c4604-85bf-41ef-8e97-4724b7d56589" providerId="ADAL" clId="{DEA75F1F-B309-422A-8129-C3A21DD7B289}" dt="2017-08-26T16:23:43.680" v="494" actId="14100"/>
        <pc:sldMkLst>
          <pc:docMk/>
          <pc:sldMk cId="3378586143" sldId="559"/>
        </pc:sldMkLst>
        <pc:spChg chg="mod">
          <ac:chgData name="Michael Bailit" userId="6e5c4604-85bf-41ef-8e97-4724b7d56589" providerId="ADAL" clId="{DEA75F1F-B309-422A-8129-C3A21DD7B289}" dt="2017-08-26T16:23:38.064" v="493" actId="14100"/>
          <ac:spMkLst>
            <pc:docMk/>
            <pc:sldMk cId="3378586143" sldId="559"/>
            <ac:spMk id="3" creationId="{00000000-0000-0000-0000-000000000000}"/>
          </ac:spMkLst>
        </pc:spChg>
        <pc:spChg chg="mod">
          <ac:chgData name="Michael Bailit" userId="6e5c4604-85bf-41ef-8e97-4724b7d56589" providerId="ADAL" clId="{DEA75F1F-B309-422A-8129-C3A21DD7B289}" dt="2017-08-26T16:23:43.680" v="494" actId="14100"/>
          <ac:spMkLst>
            <pc:docMk/>
            <pc:sldMk cId="3378586143" sldId="559"/>
            <ac:spMk id="4" creationId="{00000000-0000-0000-0000-000000000000}"/>
          </ac:spMkLst>
        </pc:spChg>
      </pc:sldChg>
      <pc:sldChg chg="modSp">
        <pc:chgData name="Michael Bailit" userId="6e5c4604-85bf-41ef-8e97-4724b7d56589" providerId="ADAL" clId="{DEA75F1F-B309-422A-8129-C3A21DD7B289}" dt="2017-08-26T16:51:57.391" v="573" actId="1076"/>
        <pc:sldMkLst>
          <pc:docMk/>
          <pc:sldMk cId="725862020" sldId="581"/>
        </pc:sldMkLst>
        <pc:spChg chg="mod">
          <ac:chgData name="Michael Bailit" userId="6e5c4604-85bf-41ef-8e97-4724b7d56589" providerId="ADAL" clId="{DEA75F1F-B309-422A-8129-C3A21DD7B289}" dt="2017-08-26T16:51:48.086" v="572" actId="1076"/>
          <ac:spMkLst>
            <pc:docMk/>
            <pc:sldMk cId="725862020" sldId="581"/>
            <ac:spMk id="6" creationId="{00000000-0000-0000-0000-000000000000}"/>
          </ac:spMkLst>
        </pc:spChg>
        <pc:spChg chg="mod">
          <ac:chgData name="Michael Bailit" userId="6e5c4604-85bf-41ef-8e97-4724b7d56589" providerId="ADAL" clId="{DEA75F1F-B309-422A-8129-C3A21DD7B289}" dt="2017-08-26T16:51:57.391" v="573" actId="1076"/>
          <ac:spMkLst>
            <pc:docMk/>
            <pc:sldMk cId="725862020" sldId="581"/>
            <ac:spMk id="7" creationId="{00000000-0000-0000-0000-000000000000}"/>
          </ac:spMkLst>
        </pc:spChg>
      </pc:sldChg>
      <pc:sldChg chg="modSp">
        <pc:chgData name="Michael Bailit" userId="6e5c4604-85bf-41ef-8e97-4724b7d56589" providerId="ADAL" clId="{DEA75F1F-B309-422A-8129-C3A21DD7B289}" dt="2017-09-01T18:07:37.964" v="1198" actId="20577"/>
        <pc:sldMkLst>
          <pc:docMk/>
          <pc:sldMk cId="3532567434" sldId="599"/>
        </pc:sldMkLst>
        <pc:graphicFrameChg chg="modGraphic">
          <ac:chgData name="Michael Bailit" userId="6e5c4604-85bf-41ef-8e97-4724b7d56589" providerId="ADAL" clId="{DEA75F1F-B309-422A-8129-C3A21DD7B289}" dt="2017-09-01T18:07:37.964" v="1198" actId="20577"/>
          <ac:graphicFrameMkLst>
            <pc:docMk/>
            <pc:sldMk cId="3532567434" sldId="599"/>
            <ac:graphicFrameMk id="4" creationId="{00000000-0000-0000-0000-000000000000}"/>
          </ac:graphicFrameMkLst>
        </pc:graphicFrameChg>
      </pc:sldChg>
      <pc:sldChg chg="modSp">
        <pc:chgData name="Michael Bailit" userId="6e5c4604-85bf-41ef-8e97-4724b7d56589" providerId="ADAL" clId="{DEA75F1F-B309-422A-8129-C3A21DD7B289}" dt="2017-08-26T16:24:52.871" v="541" actId="1076"/>
        <pc:sldMkLst>
          <pc:docMk/>
          <pc:sldMk cId="2940960778" sldId="604"/>
        </pc:sldMkLst>
        <pc:spChg chg="mod">
          <ac:chgData name="Michael Bailit" userId="6e5c4604-85bf-41ef-8e97-4724b7d56589" providerId="ADAL" clId="{DEA75F1F-B309-422A-8129-C3A21DD7B289}" dt="2017-08-26T16:24:47.751" v="540" actId="1076"/>
          <ac:spMkLst>
            <pc:docMk/>
            <pc:sldMk cId="2940960778" sldId="604"/>
            <ac:spMk id="3" creationId="{00000000-0000-0000-0000-000000000000}"/>
          </ac:spMkLst>
        </pc:spChg>
        <pc:spChg chg="mod">
          <ac:chgData name="Michael Bailit" userId="6e5c4604-85bf-41ef-8e97-4724b7d56589" providerId="ADAL" clId="{DEA75F1F-B309-422A-8129-C3A21DD7B289}" dt="2017-08-26T16:24:52.871" v="541" actId="1076"/>
          <ac:spMkLst>
            <pc:docMk/>
            <pc:sldMk cId="2940960778" sldId="604"/>
            <ac:spMk id="4" creationId="{00000000-0000-0000-0000-000000000000}"/>
          </ac:spMkLst>
        </pc:spChg>
      </pc:sldChg>
      <pc:sldChg chg="modSp">
        <pc:chgData name="Michael Bailit" userId="6e5c4604-85bf-41ef-8e97-4724b7d56589" providerId="ADAL" clId="{DEA75F1F-B309-422A-8129-C3A21DD7B289}" dt="2017-08-26T16:06:56.446" v="40" actId="20577"/>
        <pc:sldMkLst>
          <pc:docMk/>
          <pc:sldMk cId="3959121679" sldId="605"/>
        </pc:sldMkLst>
        <pc:spChg chg="mod">
          <ac:chgData name="Michael Bailit" userId="6e5c4604-85bf-41ef-8e97-4724b7d56589" providerId="ADAL" clId="{DEA75F1F-B309-422A-8129-C3A21DD7B289}" dt="2017-08-26T16:06:56.446" v="40" actId="20577"/>
          <ac:spMkLst>
            <pc:docMk/>
            <pc:sldMk cId="3959121679" sldId="605"/>
            <ac:spMk id="3" creationId="{00000000-0000-0000-0000-000000000000}"/>
          </ac:spMkLst>
        </pc:spChg>
      </pc:sldChg>
      <pc:sldChg chg="modSp modAnim">
        <pc:chgData name="Michael Bailit" userId="6e5c4604-85bf-41ef-8e97-4724b7d56589" providerId="ADAL" clId="{DEA75F1F-B309-422A-8129-C3A21DD7B289}" dt="2017-08-26T16:22:46.751" v="428" actId="14100"/>
        <pc:sldMkLst>
          <pc:docMk/>
          <pc:sldMk cId="3562457423" sldId="606"/>
        </pc:sldMkLst>
        <pc:spChg chg="mod">
          <ac:chgData name="Michael Bailit" userId="6e5c4604-85bf-41ef-8e97-4724b7d56589" providerId="ADAL" clId="{DEA75F1F-B309-422A-8129-C3A21DD7B289}" dt="2017-08-26T16:22:40.862" v="427" actId="20577"/>
          <ac:spMkLst>
            <pc:docMk/>
            <pc:sldMk cId="3562457423" sldId="606"/>
            <ac:spMk id="5" creationId="{00000000-0000-0000-0000-000000000000}"/>
          </ac:spMkLst>
        </pc:spChg>
        <pc:spChg chg="mod">
          <ac:chgData name="Michael Bailit" userId="6e5c4604-85bf-41ef-8e97-4724b7d56589" providerId="ADAL" clId="{DEA75F1F-B309-422A-8129-C3A21DD7B289}" dt="2017-08-26T16:22:46.751" v="428" actId="14100"/>
          <ac:spMkLst>
            <pc:docMk/>
            <pc:sldMk cId="3562457423" sldId="606"/>
            <ac:spMk id="6" creationId="{00000000-0000-0000-0000-000000000000}"/>
          </ac:spMkLst>
        </pc:spChg>
        <pc:spChg chg="mod">
          <ac:chgData name="Michael Bailit" userId="6e5c4604-85bf-41ef-8e97-4724b7d56589" providerId="ADAL" clId="{DEA75F1F-B309-422A-8129-C3A21DD7B289}" dt="2017-08-26T16:08:40.376" v="65" actId="1076"/>
          <ac:spMkLst>
            <pc:docMk/>
            <pc:sldMk cId="3562457423" sldId="606"/>
            <ac:spMk id="7" creationId="{00000000-0000-0000-0000-000000000000}"/>
          </ac:spMkLst>
        </pc:spChg>
      </pc:sldChg>
      <pc:sldChg chg="modSp">
        <pc:chgData name="Michael Bailit" userId="6e5c4604-85bf-41ef-8e97-4724b7d56589" providerId="ADAL" clId="{DEA75F1F-B309-422A-8129-C3A21DD7B289}" dt="2017-08-26T16:29:33.507" v="559" actId="20577"/>
        <pc:sldMkLst>
          <pc:docMk/>
          <pc:sldMk cId="3975480567" sldId="611"/>
        </pc:sldMkLst>
        <pc:graphicFrameChg chg="modGraphic">
          <ac:chgData name="Michael Bailit" userId="6e5c4604-85bf-41ef-8e97-4724b7d56589" providerId="ADAL" clId="{DEA75F1F-B309-422A-8129-C3A21DD7B289}" dt="2017-08-26T16:29:33.507" v="559" actId="20577"/>
          <ac:graphicFrameMkLst>
            <pc:docMk/>
            <pc:sldMk cId="3975480567" sldId="611"/>
            <ac:graphicFrameMk id="7" creationId="{00000000-0000-0000-0000-000000000000}"/>
          </ac:graphicFrameMkLst>
        </pc:graphicFrameChg>
      </pc:sldChg>
      <pc:sldChg chg="modSp">
        <pc:chgData name="Michael Bailit" userId="6e5c4604-85bf-41ef-8e97-4724b7d56589" providerId="ADAL" clId="{DEA75F1F-B309-422A-8129-C3A21DD7B289}" dt="2017-08-26T16:35:16.290" v="564" actId="1076"/>
        <pc:sldMkLst>
          <pc:docMk/>
          <pc:sldMk cId="790802553" sldId="615"/>
        </pc:sldMkLst>
        <pc:spChg chg="mod">
          <ac:chgData name="Michael Bailit" userId="6e5c4604-85bf-41ef-8e97-4724b7d56589" providerId="ADAL" clId="{DEA75F1F-B309-422A-8129-C3A21DD7B289}" dt="2017-08-26T16:35:16.290" v="564" actId="1076"/>
          <ac:spMkLst>
            <pc:docMk/>
            <pc:sldMk cId="790802553" sldId="615"/>
            <ac:spMk id="4" creationId="{00000000-0000-0000-0000-000000000000}"/>
          </ac:spMkLst>
        </pc:spChg>
      </pc:sldChg>
      <pc:sldChg chg="modSp">
        <pc:chgData name="Michael Bailit" userId="6e5c4604-85bf-41ef-8e97-4724b7d56589" providerId="ADAL" clId="{DEA75F1F-B309-422A-8129-C3A21DD7B289}" dt="2017-09-01T18:05:13.026" v="1109" actId="14100"/>
        <pc:sldMkLst>
          <pc:docMk/>
          <pc:sldMk cId="1147206834" sldId="616"/>
        </pc:sldMkLst>
        <pc:spChg chg="mod">
          <ac:chgData name="Michael Bailit" userId="6e5c4604-85bf-41ef-8e97-4724b7d56589" providerId="ADAL" clId="{DEA75F1F-B309-422A-8129-C3A21DD7B289}" dt="2017-09-01T18:05:13.026" v="1109" actId="14100"/>
          <ac:spMkLst>
            <pc:docMk/>
            <pc:sldMk cId="1147206834" sldId="616"/>
            <ac:spMk id="4" creationId="{00000000-0000-0000-0000-000000000000}"/>
          </ac:spMkLst>
        </pc:spChg>
      </pc:sldChg>
      <pc:sldChg chg="modSp">
        <pc:chgData name="Michael Bailit" userId="6e5c4604-85bf-41ef-8e97-4724b7d56589" providerId="ADAL" clId="{DEA75F1F-B309-422A-8129-C3A21DD7B289}" dt="2017-08-28T16:11:05.254" v="1070" actId="114"/>
        <pc:sldMkLst>
          <pc:docMk/>
          <pc:sldMk cId="2439481517" sldId="617"/>
        </pc:sldMkLst>
        <pc:graphicFrameChg chg="modGraphic">
          <ac:chgData name="Michael Bailit" userId="6e5c4604-85bf-41ef-8e97-4724b7d56589" providerId="ADAL" clId="{DEA75F1F-B309-422A-8129-C3A21DD7B289}" dt="2017-08-28T16:11:05.254" v="1070" actId="114"/>
          <ac:graphicFrameMkLst>
            <pc:docMk/>
            <pc:sldMk cId="2439481517" sldId="617"/>
            <ac:graphicFrameMk id="7" creationId="{00000000-0000-0000-0000-000000000000}"/>
          </ac:graphicFrameMkLst>
        </pc:graphicFrameChg>
      </pc:sldChg>
      <pc:sldChg chg="modSp">
        <pc:chgData name="Michael Bailit" userId="6e5c4604-85bf-41ef-8e97-4724b7d56589" providerId="ADAL" clId="{DEA75F1F-B309-422A-8129-C3A21DD7B289}" dt="2017-09-01T18:02:19.379" v="1099" actId="1076"/>
        <pc:sldMkLst>
          <pc:docMk/>
          <pc:sldMk cId="2860617161" sldId="621"/>
        </pc:sldMkLst>
        <pc:spChg chg="mod">
          <ac:chgData name="Michael Bailit" userId="6e5c4604-85bf-41ef-8e97-4724b7d56589" providerId="ADAL" clId="{DEA75F1F-B309-422A-8129-C3A21DD7B289}" dt="2017-09-01T18:02:19.379" v="1099" actId="1076"/>
          <ac:spMkLst>
            <pc:docMk/>
            <pc:sldMk cId="2860617161" sldId="621"/>
            <ac:spMk id="4" creationId="{00000000-0000-0000-0000-000000000000}"/>
          </ac:spMkLst>
        </pc:spChg>
        <pc:graphicFrameChg chg="modGraphic">
          <ac:chgData name="Michael Bailit" userId="6e5c4604-85bf-41ef-8e97-4724b7d56589" providerId="ADAL" clId="{DEA75F1F-B309-422A-8129-C3A21DD7B289}" dt="2017-08-26T16:26:05.536" v="542" actId="113"/>
          <ac:graphicFrameMkLst>
            <pc:docMk/>
            <pc:sldMk cId="2860617161" sldId="621"/>
            <ac:graphicFrameMk id="7" creationId="{00000000-0000-0000-0000-000000000000}"/>
          </ac:graphicFrameMkLst>
        </pc:graphicFrameChg>
      </pc:sldChg>
      <pc:sldChg chg="modSp">
        <pc:chgData name="Michael Bailit" userId="6e5c4604-85bf-41ef-8e97-4724b7d56589" providerId="ADAL" clId="{DEA75F1F-B309-422A-8129-C3A21DD7B289}" dt="2017-09-01T18:02:34.728" v="1101" actId="1076"/>
        <pc:sldMkLst>
          <pc:docMk/>
          <pc:sldMk cId="3534522431" sldId="622"/>
        </pc:sldMkLst>
        <pc:spChg chg="mod">
          <ac:chgData name="Michael Bailit" userId="6e5c4604-85bf-41ef-8e97-4724b7d56589" providerId="ADAL" clId="{DEA75F1F-B309-422A-8129-C3A21DD7B289}" dt="2017-08-26T16:27:03.347" v="548" actId="20577"/>
          <ac:spMkLst>
            <pc:docMk/>
            <pc:sldMk cId="3534522431" sldId="622"/>
            <ac:spMk id="2" creationId="{00000000-0000-0000-0000-000000000000}"/>
          </ac:spMkLst>
        </pc:spChg>
        <pc:spChg chg="mod">
          <ac:chgData name="Michael Bailit" userId="6e5c4604-85bf-41ef-8e97-4724b7d56589" providerId="ADAL" clId="{DEA75F1F-B309-422A-8129-C3A21DD7B289}" dt="2017-09-01T18:02:34.728" v="1101" actId="1076"/>
          <ac:spMkLst>
            <pc:docMk/>
            <pc:sldMk cId="3534522431" sldId="622"/>
            <ac:spMk id="5" creationId="{00000000-0000-0000-0000-000000000000}"/>
          </ac:spMkLst>
        </pc:spChg>
      </pc:sldChg>
      <pc:sldChg chg="modSp">
        <pc:chgData name="Michael Bailit" userId="6e5c4604-85bf-41ef-8e97-4724b7d56589" providerId="ADAL" clId="{DEA75F1F-B309-422A-8129-C3A21DD7B289}" dt="2017-09-01T18:04:43.015" v="1106" actId="1076"/>
        <pc:sldMkLst>
          <pc:docMk/>
          <pc:sldMk cId="814596929" sldId="623"/>
        </pc:sldMkLst>
        <pc:spChg chg="mod">
          <ac:chgData name="Michael Bailit" userId="6e5c4604-85bf-41ef-8e97-4724b7d56589" providerId="ADAL" clId="{DEA75F1F-B309-422A-8129-C3A21DD7B289}" dt="2017-08-26T16:32:42.458" v="563" actId="1076"/>
          <ac:spMkLst>
            <pc:docMk/>
            <pc:sldMk cId="814596929" sldId="623"/>
            <ac:spMk id="4" creationId="{00000000-0000-0000-0000-000000000000}"/>
          </ac:spMkLst>
        </pc:spChg>
        <pc:spChg chg="mod">
          <ac:chgData name="Michael Bailit" userId="6e5c4604-85bf-41ef-8e97-4724b7d56589" providerId="ADAL" clId="{DEA75F1F-B309-422A-8129-C3A21DD7B289}" dt="2017-09-01T18:04:43.015" v="1106" actId="1076"/>
          <ac:spMkLst>
            <pc:docMk/>
            <pc:sldMk cId="814596929" sldId="623"/>
            <ac:spMk id="5" creationId="{00000000-0000-0000-0000-000000000000}"/>
          </ac:spMkLst>
        </pc:spChg>
        <pc:graphicFrameChg chg="modGraphic">
          <ac:chgData name="Michael Bailit" userId="6e5c4604-85bf-41ef-8e97-4724b7d56589" providerId="ADAL" clId="{DEA75F1F-B309-422A-8129-C3A21DD7B289}" dt="2017-08-26T16:32:19.812" v="562" actId="20577"/>
          <ac:graphicFrameMkLst>
            <pc:docMk/>
            <pc:sldMk cId="814596929" sldId="623"/>
            <ac:graphicFrameMk id="7" creationId="{00000000-0000-0000-0000-000000000000}"/>
          </ac:graphicFrameMkLst>
        </pc:graphicFrameChg>
      </pc:sldChg>
      <pc:sldChg chg="modSp modAnim">
        <pc:chgData name="Michael Bailit" userId="6e5c4604-85bf-41ef-8e97-4724b7d56589" providerId="ADAL" clId="{DEA75F1F-B309-422A-8129-C3A21DD7B289}" dt="2017-08-26T16:53:07.258" v="589" actId="20577"/>
        <pc:sldMkLst>
          <pc:docMk/>
          <pc:sldMk cId="818865123" sldId="629"/>
        </pc:sldMkLst>
        <pc:spChg chg="mod">
          <ac:chgData name="Michael Bailit" userId="6e5c4604-85bf-41ef-8e97-4724b7d56589" providerId="ADAL" clId="{DEA75F1F-B309-422A-8129-C3A21DD7B289}" dt="2017-08-26T16:22:03.952" v="411" actId="20577"/>
          <ac:spMkLst>
            <pc:docMk/>
            <pc:sldMk cId="818865123" sldId="629"/>
            <ac:spMk id="5" creationId="{00000000-0000-0000-0000-000000000000}"/>
          </ac:spMkLst>
        </pc:spChg>
        <pc:spChg chg="mod">
          <ac:chgData name="Michael Bailit" userId="6e5c4604-85bf-41ef-8e97-4724b7d56589" providerId="ADAL" clId="{DEA75F1F-B309-422A-8129-C3A21DD7B289}" dt="2017-08-26T16:53:07.258" v="589" actId="20577"/>
          <ac:spMkLst>
            <pc:docMk/>
            <pc:sldMk cId="818865123" sldId="629"/>
            <ac:spMk id="6" creationId="{00000000-0000-0000-0000-000000000000}"/>
          </ac:spMkLst>
        </pc:spChg>
      </pc:sldChg>
      <pc:sldChg chg="modSp">
        <pc:chgData name="Michael Bailit" userId="6e5c4604-85bf-41ef-8e97-4724b7d56589" providerId="ADAL" clId="{DEA75F1F-B309-422A-8129-C3A21DD7B289}" dt="2017-08-26T16:53:45.226" v="635" actId="20577"/>
        <pc:sldMkLst>
          <pc:docMk/>
          <pc:sldMk cId="372050423" sldId="630"/>
        </pc:sldMkLst>
        <pc:spChg chg="mod">
          <ac:chgData name="Michael Bailit" userId="6e5c4604-85bf-41ef-8e97-4724b7d56589" providerId="ADAL" clId="{DEA75F1F-B309-422A-8129-C3A21DD7B289}" dt="2017-08-26T16:53:45.226" v="635" actId="20577"/>
          <ac:spMkLst>
            <pc:docMk/>
            <pc:sldMk cId="372050423" sldId="630"/>
            <ac:spMk id="5" creationId="{00000000-0000-0000-0000-000000000000}"/>
          </ac:spMkLst>
        </pc:spChg>
        <pc:graphicFrameChg chg="modGraphic">
          <ac:chgData name="Michael Bailit" userId="6e5c4604-85bf-41ef-8e97-4724b7d56589" providerId="ADAL" clId="{DEA75F1F-B309-422A-8129-C3A21DD7B289}" dt="2017-08-26T16:24:15.584" v="538" actId="20577"/>
          <ac:graphicFrameMkLst>
            <pc:docMk/>
            <pc:sldMk cId="372050423" sldId="630"/>
            <ac:graphicFrameMk id="4" creationId="{00000000-0000-0000-0000-000000000000}"/>
          </ac:graphicFrameMkLst>
        </pc:graphicFrameChg>
      </pc:sldChg>
      <pc:sldChg chg="modSp">
        <pc:chgData name="Michael Bailit" userId="6e5c4604-85bf-41ef-8e97-4724b7d56589" providerId="ADAL" clId="{DEA75F1F-B309-422A-8129-C3A21DD7B289}" dt="2017-08-26T16:53:56.607" v="637" actId="20577"/>
        <pc:sldMkLst>
          <pc:docMk/>
          <pc:sldMk cId="1185475262" sldId="631"/>
        </pc:sldMkLst>
        <pc:spChg chg="mod">
          <ac:chgData name="Michael Bailit" userId="6e5c4604-85bf-41ef-8e97-4724b7d56589" providerId="ADAL" clId="{DEA75F1F-B309-422A-8129-C3A21DD7B289}" dt="2017-08-26T16:53:56.607" v="637" actId="20577"/>
          <ac:spMkLst>
            <pc:docMk/>
            <pc:sldMk cId="1185475262" sldId="631"/>
            <ac:spMk id="5" creationId="{00000000-0000-0000-0000-000000000000}"/>
          </ac:spMkLst>
        </pc:spChg>
        <pc:graphicFrameChg chg="mod modGraphic">
          <ac:chgData name="Michael Bailit" userId="6e5c4604-85bf-41ef-8e97-4724b7d56589" providerId="ADAL" clId="{DEA75F1F-B309-422A-8129-C3A21DD7B289}" dt="2017-08-26T16:24:25.308" v="539" actId="20577"/>
          <ac:graphicFrameMkLst>
            <pc:docMk/>
            <pc:sldMk cId="1185475262" sldId="631"/>
            <ac:graphicFrameMk id="4" creationId="{00000000-0000-0000-0000-000000000000}"/>
          </ac:graphicFrameMkLst>
        </pc:graphicFrameChg>
      </pc:sldChg>
      <pc:sldChg chg="modSp">
        <pc:chgData name="Michael Bailit" userId="6e5c4604-85bf-41ef-8e97-4724b7d56589" providerId="ADAL" clId="{DEA75F1F-B309-422A-8129-C3A21DD7B289}" dt="2017-08-28T16:14:51.403" v="1097" actId="11"/>
        <pc:sldMkLst>
          <pc:docMk/>
          <pc:sldMk cId="1588048007" sldId="632"/>
        </pc:sldMkLst>
        <pc:spChg chg="mod">
          <ac:chgData name="Michael Bailit" userId="6e5c4604-85bf-41ef-8e97-4724b7d56589" providerId="ADAL" clId="{DEA75F1F-B309-422A-8129-C3A21DD7B289}" dt="2017-08-26T16:22:21.827" v="423" actId="20577"/>
          <ac:spMkLst>
            <pc:docMk/>
            <pc:sldMk cId="1588048007" sldId="632"/>
            <ac:spMk id="5" creationId="{00000000-0000-0000-0000-000000000000}"/>
          </ac:spMkLst>
        </pc:spChg>
        <pc:spChg chg="mod">
          <ac:chgData name="Michael Bailit" userId="6e5c4604-85bf-41ef-8e97-4724b7d56589" providerId="ADAL" clId="{DEA75F1F-B309-422A-8129-C3A21DD7B289}" dt="2017-08-28T16:14:51.403" v="1097" actId="11"/>
          <ac:spMkLst>
            <pc:docMk/>
            <pc:sldMk cId="1588048007" sldId="632"/>
            <ac:spMk id="6" creationId="{00000000-0000-0000-0000-000000000000}"/>
          </ac:spMkLst>
        </pc:spChg>
      </pc:sldChg>
      <pc:sldChg chg="delSp modSp add modAnim">
        <pc:chgData name="Michael Bailit" userId="6e5c4604-85bf-41ef-8e97-4724b7d56589" providerId="ADAL" clId="{DEA75F1F-B309-422A-8129-C3A21DD7B289}" dt="2017-09-01T18:02:00.799" v="1098" actId="20577"/>
        <pc:sldMkLst>
          <pc:docMk/>
          <pc:sldMk cId="1404000364" sldId="634"/>
        </pc:sldMkLst>
        <pc:spChg chg="mod">
          <ac:chgData name="Michael Bailit" userId="6e5c4604-85bf-41ef-8e97-4724b7d56589" providerId="ADAL" clId="{DEA75F1F-B309-422A-8129-C3A21DD7B289}" dt="2017-08-26T16:55:02.950" v="682" actId="20577"/>
          <ac:spMkLst>
            <pc:docMk/>
            <pc:sldMk cId="1404000364" sldId="634"/>
            <ac:spMk id="2" creationId="{00000000-0000-0000-0000-000000000000}"/>
          </ac:spMkLst>
        </pc:spChg>
        <pc:spChg chg="mod">
          <ac:chgData name="Michael Bailit" userId="6e5c4604-85bf-41ef-8e97-4724b7d56589" providerId="ADAL" clId="{DEA75F1F-B309-422A-8129-C3A21DD7B289}" dt="2017-09-01T18:02:00.799" v="1098" actId="20577"/>
          <ac:spMkLst>
            <pc:docMk/>
            <pc:sldMk cId="1404000364" sldId="634"/>
            <ac:spMk id="3" creationId="{00000000-0000-0000-0000-000000000000}"/>
          </ac:spMkLst>
        </pc:spChg>
        <pc:spChg chg="del">
          <ac:chgData name="Michael Bailit" userId="6e5c4604-85bf-41ef-8e97-4724b7d56589" providerId="ADAL" clId="{DEA75F1F-B309-422A-8129-C3A21DD7B289}" dt="2017-08-26T16:55:54.868" v="829" actId="20577"/>
          <ac:spMkLst>
            <pc:docMk/>
            <pc:sldMk cId="1404000364" sldId="634"/>
            <ac:spMk id="4" creationId="{00000000-0000-0000-0000-000000000000}"/>
          </ac:spMkLst>
        </pc:spChg>
      </pc:sldChg>
      <pc:sldChg chg="add del">
        <pc:chgData name="Michael Bailit" userId="6e5c4604-85bf-41ef-8e97-4724b7d56589" providerId="ADAL" clId="{DEA75F1F-B309-422A-8129-C3A21DD7B289}" dt="2017-08-26T16:54:30.590" v="639" actId="20577"/>
        <pc:sldMkLst>
          <pc:docMk/>
          <pc:sldMk cId="3524835316" sldId="634"/>
        </pc:sldMkLst>
      </pc:sldChg>
      <pc:sldChg chg="modSp">
        <pc:chgData name="Michael Bailit" userId="6e5c4604-85bf-41ef-8e97-4724b7d56589" providerId="ADAL" clId="{DEA75F1F-B309-422A-8129-C3A21DD7B289}" dt="2017-09-01T18:04:09.058" v="1105" actId="1076"/>
        <pc:sldMkLst>
          <pc:docMk/>
          <pc:sldMk cId="3231938135" sldId="635"/>
        </pc:sldMkLst>
        <pc:spChg chg="mod">
          <ac:chgData name="Michael Bailit" userId="6e5c4604-85bf-41ef-8e97-4724b7d56589" providerId="ADAL" clId="{DEA75F1F-B309-422A-8129-C3A21DD7B289}" dt="2017-09-01T18:04:09.058" v="1105" actId="1076"/>
          <ac:spMkLst>
            <pc:docMk/>
            <pc:sldMk cId="3231938135" sldId="635"/>
            <ac:spMk id="4" creationId="{00000000-0000-0000-0000-000000000000}"/>
          </ac:spMkLst>
        </pc:spChg>
      </pc:sldChg>
      <pc:sldChg chg="modSp">
        <pc:chgData name="Michael Bailit" userId="6e5c4604-85bf-41ef-8e97-4724b7d56589" providerId="ADAL" clId="{DEA75F1F-B309-422A-8129-C3A21DD7B289}" dt="2017-09-01T18:03:10.260" v="1102" actId="20577"/>
        <pc:sldMkLst>
          <pc:docMk/>
          <pc:sldMk cId="2180481581" sldId="637"/>
        </pc:sldMkLst>
        <pc:graphicFrameChg chg="modGraphic">
          <ac:chgData name="Michael Bailit" userId="6e5c4604-85bf-41ef-8e97-4724b7d56589" providerId="ADAL" clId="{DEA75F1F-B309-422A-8129-C3A21DD7B289}" dt="2017-09-01T18:03:10.260" v="1102" actId="20577"/>
          <ac:graphicFrameMkLst>
            <pc:docMk/>
            <pc:sldMk cId="2180481581" sldId="637"/>
            <ac:graphicFrameMk id="7" creationId="{00000000-0000-0000-0000-000000000000}"/>
          </ac:graphicFrameMkLst>
        </pc:graphicFrameChg>
      </pc:sldChg>
      <pc:sldChg chg="modSp">
        <pc:chgData name="Michael Bailit" userId="6e5c4604-85bf-41ef-8e97-4724b7d56589" providerId="ADAL" clId="{DEA75F1F-B309-422A-8129-C3A21DD7B289}" dt="2017-09-01T18:03:47.913" v="1104" actId="1076"/>
        <pc:sldMkLst>
          <pc:docMk/>
          <pc:sldMk cId="4027973049" sldId="638"/>
        </pc:sldMkLst>
        <pc:spChg chg="mod">
          <ac:chgData name="Michael Bailit" userId="6e5c4604-85bf-41ef-8e97-4724b7d56589" providerId="ADAL" clId="{DEA75F1F-B309-422A-8129-C3A21DD7B289}" dt="2017-09-01T18:03:47.913" v="1104" actId="1076"/>
          <ac:spMkLst>
            <pc:docMk/>
            <pc:sldMk cId="4027973049" sldId="638"/>
            <ac:spMk id="4" creationId="{00000000-0000-0000-0000-000000000000}"/>
          </ac:spMkLst>
        </pc:spChg>
      </pc:sldChg>
      <pc:sldChg chg="modSp">
        <pc:chgData name="Michael Bailit" userId="6e5c4604-85bf-41ef-8e97-4724b7d56589" providerId="ADAL" clId="{DEA75F1F-B309-422A-8129-C3A21DD7B289}" dt="2017-09-01T18:06:13.314" v="1133" actId="20577"/>
        <pc:sldMkLst>
          <pc:docMk/>
          <pc:sldMk cId="746958372" sldId="641"/>
        </pc:sldMkLst>
        <pc:spChg chg="mod">
          <ac:chgData name="Michael Bailit" userId="6e5c4604-85bf-41ef-8e97-4724b7d56589" providerId="ADAL" clId="{DEA75F1F-B309-422A-8129-C3A21DD7B289}" dt="2017-09-01T18:06:13.314" v="1133" actId="20577"/>
          <ac:spMkLst>
            <pc:docMk/>
            <pc:sldMk cId="746958372" sldId="641"/>
            <ac:spMk id="3" creationId="{00000000-0000-0000-0000-000000000000}"/>
          </ac:spMkLst>
        </pc:spChg>
      </pc:sldChg>
    </pc:docChg>
  </pc:docChgLst>
  <pc:docChgLst>
    <pc:chgData name="Michael Bailit" userId="6e5c4604-85bf-41ef-8e97-4724b7d56589" providerId="ADAL" clId="{11E410A6-2B77-4953-BA27-20F8FAE914DD}"/>
    <pc:docChg chg="undo custSel modSld">
      <pc:chgData name="Michael Bailit" userId="6e5c4604-85bf-41ef-8e97-4724b7d56589" providerId="ADAL" clId="{11E410A6-2B77-4953-BA27-20F8FAE914DD}" dt="2017-09-22T18:55:10.560" v="230" actId="20577"/>
      <pc:docMkLst>
        <pc:docMk/>
      </pc:docMkLst>
      <pc:sldChg chg="modSp">
        <pc:chgData name="Michael Bailit" userId="6e5c4604-85bf-41ef-8e97-4724b7d56589" providerId="ADAL" clId="{11E410A6-2B77-4953-BA27-20F8FAE914DD}" dt="2017-09-22T12:09:53.788" v="1" actId="20577"/>
        <pc:sldMkLst>
          <pc:docMk/>
          <pc:sldMk cId="818865123" sldId="629"/>
        </pc:sldMkLst>
        <pc:spChg chg="mod">
          <ac:chgData name="Michael Bailit" userId="6e5c4604-85bf-41ef-8e97-4724b7d56589" providerId="ADAL" clId="{11E410A6-2B77-4953-BA27-20F8FAE914DD}" dt="2017-09-22T12:09:53.788" v="1" actId="20577"/>
          <ac:spMkLst>
            <pc:docMk/>
            <pc:sldMk cId="818865123" sldId="629"/>
            <ac:spMk id="6" creationId="{00000000-0000-0000-0000-000000000000}"/>
          </ac:spMkLst>
        </pc:spChg>
      </pc:sldChg>
      <pc:sldChg chg="modSp">
        <pc:chgData name="Michael Bailit" userId="6e5c4604-85bf-41ef-8e97-4724b7d56589" providerId="ADAL" clId="{11E410A6-2B77-4953-BA27-20F8FAE914DD}" dt="2017-09-22T12:13:12.701" v="13" actId="14100"/>
        <pc:sldMkLst>
          <pc:docMk/>
          <pc:sldMk cId="3304466274" sldId="643"/>
        </pc:sldMkLst>
        <pc:spChg chg="mod">
          <ac:chgData name="Michael Bailit" userId="6e5c4604-85bf-41ef-8e97-4724b7d56589" providerId="ADAL" clId="{11E410A6-2B77-4953-BA27-20F8FAE914DD}" dt="2017-09-22T12:13:12.701" v="13" actId="14100"/>
          <ac:spMkLst>
            <pc:docMk/>
            <pc:sldMk cId="3304466274" sldId="643"/>
            <ac:spMk id="2" creationId="{00000000-0000-0000-0000-000000000000}"/>
          </ac:spMkLst>
        </pc:spChg>
        <pc:spChg chg="mod">
          <ac:chgData name="Michael Bailit" userId="6e5c4604-85bf-41ef-8e97-4724b7d56589" providerId="ADAL" clId="{11E410A6-2B77-4953-BA27-20F8FAE914DD}" dt="2017-09-22T12:12:52.558" v="11" actId="20577"/>
          <ac:spMkLst>
            <pc:docMk/>
            <pc:sldMk cId="3304466274" sldId="643"/>
            <ac:spMk id="6" creationId="{00000000-0000-0000-0000-000000000000}"/>
          </ac:spMkLst>
        </pc:spChg>
      </pc:sldChg>
      <pc:sldChg chg="modSp">
        <pc:chgData name="Michael Bailit" userId="6e5c4604-85bf-41ef-8e97-4724b7d56589" providerId="ADAL" clId="{11E410A6-2B77-4953-BA27-20F8FAE914DD}" dt="2017-09-22T12:15:34.228" v="82" actId="20577"/>
        <pc:sldMkLst>
          <pc:docMk/>
          <pc:sldMk cId="2386394798" sldId="644"/>
        </pc:sldMkLst>
        <pc:spChg chg="mod">
          <ac:chgData name="Michael Bailit" userId="6e5c4604-85bf-41ef-8e97-4724b7d56589" providerId="ADAL" clId="{11E410A6-2B77-4953-BA27-20F8FAE914DD}" dt="2017-09-22T12:15:34.228" v="82" actId="20577"/>
          <ac:spMkLst>
            <pc:docMk/>
            <pc:sldMk cId="2386394798" sldId="644"/>
            <ac:spMk id="6" creationId="{00000000-0000-0000-0000-000000000000}"/>
          </ac:spMkLst>
        </pc:spChg>
      </pc:sldChg>
      <pc:sldChg chg="modSp modAnim">
        <pc:chgData name="Michael Bailit" userId="6e5c4604-85bf-41ef-8e97-4724b7d56589" providerId="ADAL" clId="{11E410A6-2B77-4953-BA27-20F8FAE914DD}" dt="2017-09-22T12:20:19.801" v="150" actId="20577"/>
        <pc:sldMkLst>
          <pc:docMk/>
          <pc:sldMk cId="290413386" sldId="645"/>
        </pc:sldMkLst>
        <pc:spChg chg="mod">
          <ac:chgData name="Michael Bailit" userId="6e5c4604-85bf-41ef-8e97-4724b7d56589" providerId="ADAL" clId="{11E410A6-2B77-4953-BA27-20F8FAE914DD}" dt="2017-09-22T12:20:19.801" v="150" actId="20577"/>
          <ac:spMkLst>
            <pc:docMk/>
            <pc:sldMk cId="290413386" sldId="645"/>
            <ac:spMk id="6" creationId="{00000000-0000-0000-0000-000000000000}"/>
          </ac:spMkLst>
        </pc:spChg>
      </pc:sldChg>
      <pc:sldChg chg="modSp">
        <pc:chgData name="Michael Bailit" userId="6e5c4604-85bf-41ef-8e97-4724b7d56589" providerId="ADAL" clId="{11E410A6-2B77-4953-BA27-20F8FAE914DD}" dt="2017-09-22T12:21:33.806" v="202" actId="20577"/>
        <pc:sldMkLst>
          <pc:docMk/>
          <pc:sldMk cId="4170504701" sldId="671"/>
        </pc:sldMkLst>
        <pc:spChg chg="mod">
          <ac:chgData name="Michael Bailit" userId="6e5c4604-85bf-41ef-8e97-4724b7d56589" providerId="ADAL" clId="{11E410A6-2B77-4953-BA27-20F8FAE914DD}" dt="2017-09-22T12:21:33.806" v="202" actId="20577"/>
          <ac:spMkLst>
            <pc:docMk/>
            <pc:sldMk cId="4170504701" sldId="671"/>
            <ac:spMk id="4" creationId="{00000000-0000-0000-0000-000000000000}"/>
          </ac:spMkLst>
        </pc:spChg>
      </pc:sldChg>
      <pc:sldChg chg="modSp">
        <pc:chgData name="Michael Bailit" userId="6e5c4604-85bf-41ef-8e97-4724b7d56589" providerId="ADAL" clId="{11E410A6-2B77-4953-BA27-20F8FAE914DD}" dt="2017-09-22T12:20:47.163" v="173" actId="20577"/>
        <pc:sldMkLst>
          <pc:docMk/>
          <pc:sldMk cId="345820724" sldId="673"/>
        </pc:sldMkLst>
        <pc:spChg chg="mod">
          <ac:chgData name="Michael Bailit" userId="6e5c4604-85bf-41ef-8e97-4724b7d56589" providerId="ADAL" clId="{11E410A6-2B77-4953-BA27-20F8FAE914DD}" dt="2017-09-22T12:20:47.163" v="173" actId="20577"/>
          <ac:spMkLst>
            <pc:docMk/>
            <pc:sldMk cId="345820724" sldId="673"/>
            <ac:spMk id="6" creationId="{00000000-0000-0000-0000-000000000000}"/>
          </ac:spMkLst>
        </pc:spChg>
      </pc:sldChg>
      <pc:sldChg chg="modSp">
        <pc:chgData name="Michael Bailit" userId="6e5c4604-85bf-41ef-8e97-4724b7d56589" providerId="ADAL" clId="{11E410A6-2B77-4953-BA27-20F8FAE914DD}" dt="2017-09-22T18:55:10.560" v="230" actId="20577"/>
        <pc:sldMkLst>
          <pc:docMk/>
          <pc:sldMk cId="892713510" sldId="675"/>
        </pc:sldMkLst>
        <pc:spChg chg="mod">
          <ac:chgData name="Michael Bailit" userId="6e5c4604-85bf-41ef-8e97-4724b7d56589" providerId="ADAL" clId="{11E410A6-2B77-4953-BA27-20F8FAE914DD}" dt="2017-09-22T18:55:10.560" v="230" actId="20577"/>
          <ac:spMkLst>
            <pc:docMk/>
            <pc:sldMk cId="892713510" sldId="675"/>
            <ac:spMk id="6" creationId="{00000000-0000-0000-0000-000000000000}"/>
          </ac:spMkLst>
        </pc:spChg>
      </pc:sldChg>
    </pc:docChg>
  </pc:docChgLst>
  <pc:docChgLst>
    <pc:chgData name="Michael Bailit" userId="6e5c4604-85bf-41ef-8e97-4724b7d56589" providerId="ADAL" clId="{D900372E-7548-4538-875B-92A6E553A35F}"/>
    <pc:docChg chg="undo custSel modSld">
      <pc:chgData name="Michael Bailit" userId="6e5c4604-85bf-41ef-8e97-4724b7d56589" providerId="ADAL" clId="{D900372E-7548-4538-875B-92A6E553A35F}" dt="2017-10-25T12:15:39.449" v="434"/>
      <pc:docMkLst>
        <pc:docMk/>
      </pc:docMkLst>
      <pc:sldChg chg="modSp addCm delCm modCm">
        <pc:chgData name="Michael Bailit" userId="6e5c4604-85bf-41ef-8e97-4724b7d56589" providerId="ADAL" clId="{D900372E-7548-4538-875B-92A6E553A35F}" dt="2017-10-18T01:18:10.497" v="219" actId="255"/>
        <pc:sldMkLst>
          <pc:docMk/>
          <pc:sldMk cId="3562457423" sldId="606"/>
        </pc:sldMkLst>
        <pc:spChg chg="mod">
          <ac:chgData name="Michael Bailit" userId="6e5c4604-85bf-41ef-8e97-4724b7d56589" providerId="ADAL" clId="{D900372E-7548-4538-875B-92A6E553A35F}" dt="2017-10-18T01:18:10.497" v="219" actId="255"/>
          <ac:spMkLst>
            <pc:docMk/>
            <pc:sldMk cId="3562457423" sldId="606"/>
            <ac:spMk id="6" creationId="{00000000-0000-0000-0000-000000000000}"/>
          </ac:spMkLst>
        </pc:spChg>
      </pc:sldChg>
      <pc:sldChg chg="modSp">
        <pc:chgData name="Michael Bailit" userId="6e5c4604-85bf-41ef-8e97-4724b7d56589" providerId="ADAL" clId="{D900372E-7548-4538-875B-92A6E553A35F}" dt="2017-10-17T02:04:03.568" v="143" actId="1076"/>
        <pc:sldMkLst>
          <pc:docMk/>
          <pc:sldMk cId="1147206834" sldId="616"/>
        </pc:sldMkLst>
        <pc:spChg chg="mod">
          <ac:chgData name="Michael Bailit" userId="6e5c4604-85bf-41ef-8e97-4724b7d56589" providerId="ADAL" clId="{D900372E-7548-4538-875B-92A6E553A35F}" dt="2017-10-17T02:04:03.568" v="143" actId="1076"/>
          <ac:spMkLst>
            <pc:docMk/>
            <pc:sldMk cId="1147206834" sldId="616"/>
            <ac:spMk id="4" creationId="{00000000-0000-0000-0000-000000000000}"/>
          </ac:spMkLst>
        </pc:spChg>
      </pc:sldChg>
      <pc:sldChg chg="modSp">
        <pc:chgData name="Michael Bailit" userId="6e5c4604-85bf-41ef-8e97-4724b7d56589" providerId="ADAL" clId="{D900372E-7548-4538-875B-92A6E553A35F}" dt="2017-10-17T02:03:49.192" v="141" actId="14100"/>
        <pc:sldMkLst>
          <pc:docMk/>
          <pc:sldMk cId="814596929" sldId="623"/>
        </pc:sldMkLst>
        <pc:spChg chg="mod">
          <ac:chgData name="Michael Bailit" userId="6e5c4604-85bf-41ef-8e97-4724b7d56589" providerId="ADAL" clId="{D900372E-7548-4538-875B-92A6E553A35F}" dt="2017-10-17T02:03:49.192" v="141" actId="14100"/>
          <ac:spMkLst>
            <pc:docMk/>
            <pc:sldMk cId="814596929" sldId="623"/>
            <ac:spMk id="5" creationId="{00000000-0000-0000-0000-000000000000}"/>
          </ac:spMkLst>
        </pc:spChg>
      </pc:sldChg>
      <pc:sldChg chg="modSp">
        <pc:chgData name="Michael Bailit" userId="6e5c4604-85bf-41ef-8e97-4724b7d56589" providerId="ADAL" clId="{D900372E-7548-4538-875B-92A6E553A35F}" dt="2017-10-17T02:03:54.724" v="142" actId="1076"/>
        <pc:sldMkLst>
          <pc:docMk/>
          <pc:sldMk cId="2945437481" sldId="633"/>
        </pc:sldMkLst>
        <pc:spChg chg="mod">
          <ac:chgData name="Michael Bailit" userId="6e5c4604-85bf-41ef-8e97-4724b7d56589" providerId="ADAL" clId="{D900372E-7548-4538-875B-92A6E553A35F}" dt="2017-10-17T02:03:54.724" v="142" actId="1076"/>
          <ac:spMkLst>
            <pc:docMk/>
            <pc:sldMk cId="2945437481" sldId="633"/>
            <ac:spMk id="5" creationId="{2FAF4CFF-5158-4A28-B052-7AAC88ED8CCC}"/>
          </ac:spMkLst>
        </pc:spChg>
      </pc:sldChg>
      <pc:sldChg chg="modSp">
        <pc:chgData name="Michael Bailit" userId="6e5c4604-85bf-41ef-8e97-4724b7d56589" providerId="ADAL" clId="{D900372E-7548-4538-875B-92A6E553A35F}" dt="2017-10-17T02:04:13.410" v="144" actId="1076"/>
        <pc:sldMkLst>
          <pc:docMk/>
          <pc:sldMk cId="514597031" sldId="647"/>
        </pc:sldMkLst>
        <pc:spChg chg="mod">
          <ac:chgData name="Michael Bailit" userId="6e5c4604-85bf-41ef-8e97-4724b7d56589" providerId="ADAL" clId="{D900372E-7548-4538-875B-92A6E553A35F}" dt="2017-10-17T02:04:13.410" v="144" actId="1076"/>
          <ac:spMkLst>
            <pc:docMk/>
            <pc:sldMk cId="514597031" sldId="647"/>
            <ac:spMk id="4" creationId="{00000000-0000-0000-0000-000000000000}"/>
          </ac:spMkLst>
        </pc:spChg>
      </pc:sldChg>
      <pc:sldChg chg="modSp">
        <pc:chgData name="Michael Bailit" userId="6e5c4604-85bf-41ef-8e97-4724b7d56589" providerId="ADAL" clId="{D900372E-7548-4538-875B-92A6E553A35F}" dt="2017-10-17T02:04:35.709" v="146" actId="1076"/>
        <pc:sldMkLst>
          <pc:docMk/>
          <pc:sldMk cId="3927087110" sldId="669"/>
        </pc:sldMkLst>
        <pc:spChg chg="mod">
          <ac:chgData name="Michael Bailit" userId="6e5c4604-85bf-41ef-8e97-4724b7d56589" providerId="ADAL" clId="{D900372E-7548-4538-875B-92A6E553A35F}" dt="2017-10-17T02:04:35.709" v="146" actId="1076"/>
          <ac:spMkLst>
            <pc:docMk/>
            <pc:sldMk cId="3927087110" sldId="669"/>
            <ac:spMk id="8" creationId="{00000000-0000-0000-0000-000000000000}"/>
          </ac:spMkLst>
        </pc:spChg>
      </pc:sldChg>
      <pc:sldChg chg="modSp modAnim addCm delCm modCm">
        <pc:chgData name="Michael Bailit" userId="6e5c4604-85bf-41ef-8e97-4724b7d56589" providerId="ADAL" clId="{D900372E-7548-4538-875B-92A6E553A35F}" dt="2017-10-18T15:48:26.692" v="427"/>
        <pc:sldMkLst>
          <pc:docMk/>
          <pc:sldMk cId="3885164072" sldId="670"/>
        </pc:sldMkLst>
        <pc:spChg chg="mod">
          <ac:chgData name="Michael Bailit" userId="6e5c4604-85bf-41ef-8e97-4724b7d56589" providerId="ADAL" clId="{D900372E-7548-4538-875B-92A6E553A35F}" dt="2017-10-18T15:48:15.566" v="426" actId="14100"/>
          <ac:spMkLst>
            <pc:docMk/>
            <pc:sldMk cId="3885164072" sldId="670"/>
            <ac:spMk id="4" creationId="{00000000-0000-0000-0000-000000000000}"/>
          </ac:spMkLst>
        </pc:spChg>
      </pc:sldChg>
      <pc:sldChg chg="modSp">
        <pc:chgData name="Michael Bailit" userId="6e5c4604-85bf-41ef-8e97-4724b7d56589" providerId="ADAL" clId="{D900372E-7548-4538-875B-92A6E553A35F}" dt="2017-10-17T02:04:23.661" v="145" actId="1076"/>
        <pc:sldMkLst>
          <pc:docMk/>
          <pc:sldMk cId="1692105200" sldId="672"/>
        </pc:sldMkLst>
        <pc:spChg chg="mod">
          <ac:chgData name="Michael Bailit" userId="6e5c4604-85bf-41ef-8e97-4724b7d56589" providerId="ADAL" clId="{D900372E-7548-4538-875B-92A6E553A35F}" dt="2017-10-17T02:04:23.661" v="145" actId="1076"/>
          <ac:spMkLst>
            <pc:docMk/>
            <pc:sldMk cId="1692105200" sldId="672"/>
            <ac:spMk id="4" creationId="{00000000-0000-0000-0000-000000000000}"/>
          </ac:spMkLst>
        </pc:spChg>
      </pc:sldChg>
      <pc:sldChg chg="modSp addCm modCm">
        <pc:chgData name="Michael Bailit" userId="6e5c4604-85bf-41ef-8e97-4724b7d56589" providerId="ADAL" clId="{D900372E-7548-4538-875B-92A6E553A35F}" dt="2017-10-18T01:22:10.597" v="406" actId="20577"/>
        <pc:sldMkLst>
          <pc:docMk/>
          <pc:sldMk cId="4146046065" sldId="683"/>
        </pc:sldMkLst>
        <pc:spChg chg="mod">
          <ac:chgData name="Michael Bailit" userId="6e5c4604-85bf-41ef-8e97-4724b7d56589" providerId="ADAL" clId="{D900372E-7548-4538-875B-92A6E553A35F}" dt="2017-10-18T01:22:10.597" v="406" actId="20577"/>
          <ac:spMkLst>
            <pc:docMk/>
            <pc:sldMk cId="4146046065" sldId="683"/>
            <ac:spMk id="4" creationId="{00000000-0000-0000-0000-000000000000}"/>
          </ac:spMkLst>
        </pc:spChg>
      </pc:sldChg>
      <pc:sldChg chg="modSp addCm modCm">
        <pc:chgData name="Michael Bailit" userId="6e5c4604-85bf-41ef-8e97-4724b7d56589" providerId="ADAL" clId="{D900372E-7548-4538-875B-92A6E553A35F}" dt="2017-10-25T12:15:39.449" v="434"/>
        <pc:sldMkLst>
          <pc:docMk/>
          <pc:sldMk cId="2728457548" sldId="684"/>
        </pc:sldMkLst>
        <pc:spChg chg="mod">
          <ac:chgData name="Michael Bailit" userId="6e5c4604-85bf-41ef-8e97-4724b7d56589" providerId="ADAL" clId="{D900372E-7548-4538-875B-92A6E553A35F}" dt="2017-10-17T01:30:22.631" v="121" actId="14100"/>
          <ac:spMkLst>
            <pc:docMk/>
            <pc:sldMk cId="2728457548" sldId="684"/>
            <ac:spMk id="3" creationId="{CF05DE35-F4CC-4279-85ED-88FD9CD769BF}"/>
          </ac:spMkLst>
        </pc:spChg>
        <pc:graphicFrameChg chg="modGraphic">
          <ac:chgData name="Michael Bailit" userId="6e5c4604-85bf-41ef-8e97-4724b7d56589" providerId="ADAL" clId="{D900372E-7548-4538-875B-92A6E553A35F}" dt="2017-10-17T01:31:36.937" v="134" actId="20577"/>
          <ac:graphicFrameMkLst>
            <pc:docMk/>
            <pc:sldMk cId="2728457548" sldId="684"/>
            <ac:graphicFrameMk id="6" creationId="{C4F1E9A3-BF3A-4679-B0C3-8F1F614599F0}"/>
          </ac:graphicFrameMkLst>
        </pc:graphicFrameChg>
      </pc:sldChg>
      <pc:sldChg chg="addCm modCm">
        <pc:chgData name="Michael Bailit" userId="6e5c4604-85bf-41ef-8e97-4724b7d56589" providerId="ADAL" clId="{D900372E-7548-4538-875B-92A6E553A35F}" dt="2017-10-18T02:21:29.154" v="422"/>
        <pc:sldMkLst>
          <pc:docMk/>
          <pc:sldMk cId="3000398144" sldId="685"/>
        </pc:sldMkLst>
      </pc:sldChg>
      <pc:sldChg chg="addCm">
        <pc:chgData name="Michael Bailit" userId="6e5c4604-85bf-41ef-8e97-4724b7d56589" providerId="ADAL" clId="{D900372E-7548-4538-875B-92A6E553A35F}" dt="2017-10-17T19:32:44.671" v="176" actId="255"/>
        <pc:sldMkLst>
          <pc:docMk/>
          <pc:sldMk cId="2859233109" sldId="686"/>
        </pc:sldMkLst>
      </pc:sldChg>
      <pc:sldChg chg="modSp addCm">
        <pc:chgData name="Michael Bailit" userId="6e5c4604-85bf-41ef-8e97-4724b7d56589" providerId="ADAL" clId="{D900372E-7548-4538-875B-92A6E553A35F}" dt="2017-10-17T02:06:20.688" v="153" actId="1076"/>
        <pc:sldMkLst>
          <pc:docMk/>
          <pc:sldMk cId="4050578290" sldId="687"/>
        </pc:sldMkLst>
        <pc:spChg chg="mod">
          <ac:chgData name="Michael Bailit" userId="6e5c4604-85bf-41ef-8e97-4724b7d56589" providerId="ADAL" clId="{D900372E-7548-4538-875B-92A6E553A35F}" dt="2017-10-17T02:06:04.221" v="152" actId="1076"/>
          <ac:spMkLst>
            <pc:docMk/>
            <pc:sldMk cId="4050578290" sldId="687"/>
            <ac:spMk id="4" creationId="{00000000-0000-0000-0000-000000000000}"/>
          </ac:spMkLst>
        </pc:spChg>
      </pc:sldChg>
      <pc:sldChg chg="modSp">
        <pc:chgData name="Michael Bailit" userId="6e5c4604-85bf-41ef-8e97-4724b7d56589" providerId="ADAL" clId="{D900372E-7548-4538-875B-92A6E553A35F}" dt="2017-10-17T02:06:27.470" v="154" actId="1076"/>
        <pc:sldMkLst>
          <pc:docMk/>
          <pc:sldMk cId="1507278417" sldId="689"/>
        </pc:sldMkLst>
        <pc:spChg chg="mod">
          <ac:chgData name="Michael Bailit" userId="6e5c4604-85bf-41ef-8e97-4724b7d56589" providerId="ADAL" clId="{D900372E-7548-4538-875B-92A6E553A35F}" dt="2017-10-17T02:06:27.470" v="154" actId="1076"/>
          <ac:spMkLst>
            <pc:docMk/>
            <pc:sldMk cId="1507278417" sldId="689"/>
            <ac:spMk id="5" creationId="{00000000-0000-0000-0000-000000000000}"/>
          </ac:spMkLst>
        </pc:spChg>
      </pc:sldChg>
      <pc:sldChg chg="modSp addCm">
        <pc:chgData name="Michael Bailit" userId="6e5c4604-85bf-41ef-8e97-4724b7d56589" providerId="ADAL" clId="{D900372E-7548-4538-875B-92A6E553A35F}" dt="2017-10-17T02:05:11.408" v="148" actId="1076"/>
        <pc:sldMkLst>
          <pc:docMk/>
          <pc:sldMk cId="1785493667" sldId="699"/>
        </pc:sldMkLst>
        <pc:spChg chg="mod">
          <ac:chgData name="Michael Bailit" userId="6e5c4604-85bf-41ef-8e97-4724b7d56589" providerId="ADAL" clId="{D900372E-7548-4538-875B-92A6E553A35F}" dt="2017-10-17T02:05:11.408" v="148" actId="1076"/>
          <ac:spMkLst>
            <pc:docMk/>
            <pc:sldMk cId="1785493667" sldId="699"/>
            <ac:spMk id="4" creationId="{00000000-0000-0000-0000-000000000000}"/>
          </ac:spMkLst>
        </pc:spChg>
      </pc:sldChg>
      <pc:sldChg chg="modSp addCm">
        <pc:chgData name="Michael Bailit" userId="6e5c4604-85bf-41ef-8e97-4724b7d56589" providerId="ADAL" clId="{D900372E-7548-4538-875B-92A6E553A35F}" dt="2017-10-17T02:05:31.832" v="150" actId="1076"/>
        <pc:sldMkLst>
          <pc:docMk/>
          <pc:sldMk cId="3358835541" sldId="700"/>
        </pc:sldMkLst>
        <pc:spChg chg="mod">
          <ac:chgData name="Michael Bailit" userId="6e5c4604-85bf-41ef-8e97-4724b7d56589" providerId="ADAL" clId="{D900372E-7548-4538-875B-92A6E553A35F}" dt="2017-10-17T02:05:31.832" v="150" actId="1076"/>
          <ac:spMkLst>
            <pc:docMk/>
            <pc:sldMk cId="3358835541" sldId="700"/>
            <ac:spMk id="5" creationId="{1B655AED-9F9C-46A7-9A99-A77BE5F67F03}"/>
          </ac:spMkLst>
        </pc:spChg>
      </pc:sldChg>
      <pc:sldChg chg="addCm">
        <pc:chgData name="Michael Bailit" userId="6e5c4604-85bf-41ef-8e97-4724b7d56589" providerId="ADAL" clId="{D900372E-7548-4538-875B-92A6E553A35F}" dt="2017-10-17T02:05:41.953" v="151" actId="1076"/>
        <pc:sldMkLst>
          <pc:docMk/>
          <pc:sldMk cId="696105018" sldId="701"/>
        </pc:sldMkLst>
      </pc:sldChg>
      <pc:sldChg chg="modSp addCm modCm">
        <pc:chgData name="Michael Bailit" userId="6e5c4604-85bf-41ef-8e97-4724b7d56589" providerId="ADAL" clId="{D900372E-7548-4538-875B-92A6E553A35F}" dt="2017-10-18T02:22:25.909" v="423"/>
        <pc:sldMkLst>
          <pc:docMk/>
          <pc:sldMk cId="1780911988" sldId="702"/>
        </pc:sldMkLst>
        <pc:spChg chg="mod">
          <ac:chgData name="Michael Bailit" userId="6e5c4604-85bf-41ef-8e97-4724b7d56589" providerId="ADAL" clId="{D900372E-7548-4538-875B-92A6E553A35F}" dt="2017-10-18T01:27:07.666" v="415" actId="20577"/>
          <ac:spMkLst>
            <pc:docMk/>
            <pc:sldMk cId="1780911988" sldId="702"/>
            <ac:spMk id="5" creationId="{29C5FA3F-FD82-4AD1-9FBC-17CE3A95ECB9}"/>
          </ac:spMkLst>
        </pc:spChg>
      </pc:sldChg>
      <pc:sldChg chg="addSp delSp modSp modAnim addCm delCm modCm">
        <pc:chgData name="Michael Bailit" userId="6e5c4604-85bf-41ef-8e97-4724b7d56589" providerId="ADAL" clId="{D900372E-7548-4538-875B-92A6E553A35F}" dt="2017-10-18T15:48:42.561" v="428"/>
        <pc:sldMkLst>
          <pc:docMk/>
          <pc:sldMk cId="3491805222" sldId="703"/>
        </pc:sldMkLst>
        <pc:spChg chg="mod">
          <ac:chgData name="Michael Bailit" userId="6e5c4604-85bf-41ef-8e97-4724b7d56589" providerId="ADAL" clId="{D900372E-7548-4538-875B-92A6E553A35F}" dt="2017-10-18T01:21:42.318" v="398" actId="20577"/>
          <ac:spMkLst>
            <pc:docMk/>
            <pc:sldMk cId="3491805222" sldId="703"/>
            <ac:spMk id="4" creationId="{00000000-0000-0000-0000-000000000000}"/>
          </ac:spMkLst>
        </pc:spChg>
        <pc:spChg chg="add del">
          <ac:chgData name="Michael Bailit" userId="6e5c4604-85bf-41ef-8e97-4724b7d56589" providerId="ADAL" clId="{D900372E-7548-4538-875B-92A6E553A35F}" dt="2017-10-17T18:29:18.497" v="161" actId="255"/>
          <ac:spMkLst>
            <pc:docMk/>
            <pc:sldMk cId="3491805222" sldId="703"/>
            <ac:spMk id="5" creationId="{5587B361-068D-42AD-A967-15D5AD26F7EE}"/>
          </ac:spMkLst>
        </pc:spChg>
        <pc:spChg chg="add del">
          <ac:chgData name="Michael Bailit" userId="6e5c4604-85bf-41ef-8e97-4724b7d56589" providerId="ADAL" clId="{D900372E-7548-4538-875B-92A6E553A35F}" dt="2017-10-17T18:29:28.920" v="164" actId="255"/>
          <ac:spMkLst>
            <pc:docMk/>
            <pc:sldMk cId="3491805222" sldId="703"/>
            <ac:spMk id="6" creationId="{26C4FAA3-4133-4C0A-AC6B-92B9EC5DC2E4}"/>
          </ac:spMkLst>
        </pc:spChg>
      </pc:sldChg>
      <pc:sldChg chg="modSp addCm">
        <pc:chgData name="Michael Bailit" userId="6e5c4604-85bf-41ef-8e97-4724b7d56589" providerId="ADAL" clId="{D900372E-7548-4538-875B-92A6E553A35F}" dt="2017-10-18T01:32:13.464" v="421" actId="255"/>
        <pc:sldMkLst>
          <pc:docMk/>
          <pc:sldMk cId="3588714745" sldId="704"/>
        </pc:sldMkLst>
        <pc:spChg chg="mod">
          <ac:chgData name="Michael Bailit" userId="6e5c4604-85bf-41ef-8e97-4724b7d56589" providerId="ADAL" clId="{D900372E-7548-4538-875B-92A6E553A35F}" dt="2017-10-18T01:32:13.464" v="421" actId="255"/>
          <ac:spMkLst>
            <pc:docMk/>
            <pc:sldMk cId="3588714745" sldId="704"/>
            <ac:spMk id="3" creationId="{DFDADE97-633C-4A89-93F0-7A8B3C15DB59}"/>
          </ac:spMkLst>
        </pc:spChg>
      </pc:sldChg>
      <pc:sldChg chg="addCm modCm">
        <pc:chgData name="Michael Bailit" userId="6e5c4604-85bf-41ef-8e97-4724b7d56589" providerId="ADAL" clId="{D900372E-7548-4538-875B-92A6E553A35F}" dt="2017-10-25T12:14:46.807" v="432"/>
        <pc:sldMkLst>
          <pc:docMk/>
          <pc:sldMk cId="767555850" sldId="706"/>
        </pc:sldMkLst>
      </pc:sldChg>
    </pc:docChg>
  </pc:docChgLst>
  <pc:docChgLst>
    <pc:chgData name="Michael Bailit" userId="6e5c4604-85bf-41ef-8e97-4724b7d56589" providerId="ADAL" clId="{ABA1C728-DEEB-4084-95C3-3D10C957B498}"/>
    <pc:docChg chg="modSld sldOrd">
      <pc:chgData name="Michael Bailit" userId="6e5c4604-85bf-41ef-8e97-4724b7d56589" providerId="ADAL" clId="{ABA1C728-DEEB-4084-95C3-3D10C957B498}" dt="2017-10-31T23:08:01.743" v="365"/>
      <pc:docMkLst>
        <pc:docMk/>
      </pc:docMkLst>
      <pc:sldChg chg="modSp addCm modCm">
        <pc:chgData name="Michael Bailit" userId="6e5c4604-85bf-41ef-8e97-4724b7d56589" providerId="ADAL" clId="{ABA1C728-DEEB-4084-95C3-3D10C957B498}" dt="2017-10-30T23:06:36.813" v="339"/>
        <pc:sldMkLst>
          <pc:docMk/>
          <pc:sldMk cId="814596929" sldId="623"/>
        </pc:sldMkLst>
        <pc:graphicFrameChg chg="modGraphic">
          <ac:chgData name="Michael Bailit" userId="6e5c4604-85bf-41ef-8e97-4724b7d56589" providerId="ADAL" clId="{ABA1C728-DEEB-4084-95C3-3D10C957B498}" dt="2017-10-30T23:05:33.555" v="336" actId="20577"/>
          <ac:graphicFrameMkLst>
            <pc:docMk/>
            <pc:sldMk cId="814596929" sldId="623"/>
            <ac:graphicFrameMk id="7" creationId="{00000000-0000-0000-0000-000000000000}"/>
          </ac:graphicFrameMkLst>
        </pc:graphicFrameChg>
      </pc:sldChg>
      <pc:sldChg chg="modSp">
        <pc:chgData name="Michael Bailit" userId="6e5c4604-85bf-41ef-8e97-4724b7d56589" providerId="ADAL" clId="{ABA1C728-DEEB-4084-95C3-3D10C957B498}" dt="2017-10-30T22:33:59.361" v="100" actId="20577"/>
        <pc:sldMkLst>
          <pc:docMk/>
          <pc:sldMk cId="3885164072" sldId="670"/>
        </pc:sldMkLst>
        <pc:spChg chg="mod">
          <ac:chgData name="Michael Bailit" userId="6e5c4604-85bf-41ef-8e97-4724b7d56589" providerId="ADAL" clId="{ABA1C728-DEEB-4084-95C3-3D10C957B498}" dt="2017-10-30T22:33:59.361" v="100" actId="20577"/>
          <ac:spMkLst>
            <pc:docMk/>
            <pc:sldMk cId="3885164072" sldId="670"/>
            <ac:spMk id="4" creationId="{00000000-0000-0000-0000-000000000000}"/>
          </ac:spMkLst>
        </pc:spChg>
      </pc:sldChg>
      <pc:sldChg chg="modSp addCm modCm">
        <pc:chgData name="Michael Bailit" userId="6e5c4604-85bf-41ef-8e97-4724b7d56589" providerId="ADAL" clId="{ABA1C728-DEEB-4084-95C3-3D10C957B498}" dt="2017-10-31T23:03:19.435" v="356"/>
        <pc:sldMkLst>
          <pc:docMk/>
          <pc:sldMk cId="3491805222" sldId="703"/>
        </pc:sldMkLst>
        <pc:graphicFrameChg chg="modGraphic">
          <ac:chgData name="Michael Bailit" userId="6e5c4604-85bf-41ef-8e97-4724b7d56589" providerId="ADAL" clId="{ABA1C728-DEEB-4084-95C3-3D10C957B498}" dt="2017-10-30T22:47:30.438" v="109" actId="20577"/>
          <ac:graphicFrameMkLst>
            <pc:docMk/>
            <pc:sldMk cId="3491805222" sldId="703"/>
            <ac:graphicFrameMk id="5" creationId="{D261D77A-71B9-4D69-8B8F-794968A884B7}"/>
          </ac:graphicFrameMkLst>
        </pc:graphicFrameChg>
      </pc:sldChg>
      <pc:sldChg chg="addCm">
        <pc:chgData name="Michael Bailit" userId="6e5c4604-85bf-41ef-8e97-4724b7d56589" providerId="ADAL" clId="{ABA1C728-DEEB-4084-95C3-3D10C957B498}" dt="2017-10-31T23:06:11.101" v="362"/>
        <pc:sldMkLst>
          <pc:docMk/>
          <pc:sldMk cId="1147424929" sldId="705"/>
        </pc:sldMkLst>
      </pc:sldChg>
      <pc:sldChg chg="addCm">
        <pc:chgData name="Michael Bailit" userId="6e5c4604-85bf-41ef-8e97-4724b7d56589" providerId="ADAL" clId="{ABA1C728-DEEB-4084-95C3-3D10C957B498}" dt="2017-10-30T23:30:06.193" v="352"/>
        <pc:sldMkLst>
          <pc:docMk/>
          <pc:sldMk cId="105482073" sldId="706"/>
        </pc:sldMkLst>
      </pc:sldChg>
      <pc:sldChg chg="modSp addCm delCm modCm">
        <pc:chgData name="Michael Bailit" userId="6e5c4604-85bf-41ef-8e97-4724b7d56589" providerId="ADAL" clId="{ABA1C728-DEEB-4084-95C3-3D10C957B498}" dt="2017-10-31T23:06:27.378" v="364"/>
        <pc:sldMkLst>
          <pc:docMk/>
          <pc:sldMk cId="3204353399" sldId="709"/>
        </pc:sldMkLst>
        <pc:spChg chg="mod">
          <ac:chgData name="Michael Bailit" userId="6e5c4604-85bf-41ef-8e97-4724b7d56589" providerId="ADAL" clId="{ABA1C728-DEEB-4084-95C3-3D10C957B498}" dt="2017-10-30T22:57:06.193" v="120" actId="14100"/>
          <ac:spMkLst>
            <pc:docMk/>
            <pc:sldMk cId="3204353399" sldId="709"/>
            <ac:spMk id="3" creationId="{00000000-0000-0000-0000-000000000000}"/>
          </ac:spMkLst>
        </pc:spChg>
      </pc:sldChg>
      <pc:sldChg chg="modSp ord addCm">
        <pc:chgData name="Michael Bailit" userId="6e5c4604-85bf-41ef-8e97-4724b7d56589" providerId="ADAL" clId="{ABA1C728-DEEB-4084-95C3-3D10C957B498}" dt="2017-10-30T23:02:39.895" v="316" actId="20577"/>
        <pc:sldMkLst>
          <pc:docMk/>
          <pc:sldMk cId="411304508" sldId="710"/>
        </pc:sldMkLst>
        <pc:spChg chg="mod">
          <ac:chgData name="Michael Bailit" userId="6e5c4604-85bf-41ef-8e97-4724b7d56589" providerId="ADAL" clId="{ABA1C728-DEEB-4084-95C3-3D10C957B498}" dt="2017-10-30T23:02:39.895" v="316" actId="20577"/>
          <ac:spMkLst>
            <pc:docMk/>
            <pc:sldMk cId="411304508" sldId="710"/>
            <ac:spMk id="3" creationId="{00000000-0000-0000-0000-000000000000}"/>
          </ac:spMkLst>
        </pc:spChg>
      </pc:sldChg>
      <pc:sldChg chg="addCm modCm">
        <pc:chgData name="Michael Bailit" userId="6e5c4604-85bf-41ef-8e97-4724b7d56589" providerId="ADAL" clId="{ABA1C728-DEEB-4084-95C3-3D10C957B498}" dt="2017-10-31T23:08:01.743" v="365"/>
        <pc:sldMkLst>
          <pc:docMk/>
          <pc:sldMk cId="1768307329" sldId="711"/>
        </pc:sldMkLst>
      </pc:sldChg>
      <pc:sldChg chg="addCm modCm">
        <pc:chgData name="Michael Bailit" userId="6e5c4604-85bf-41ef-8e97-4724b7d56589" providerId="ADAL" clId="{ABA1C728-DEEB-4084-95C3-3D10C957B498}" dt="2017-10-30T23:28:52.992" v="351"/>
        <pc:sldMkLst>
          <pc:docMk/>
          <pc:sldMk cId="2063144697" sldId="714"/>
        </pc:sldMkLst>
      </pc:sldChg>
      <pc:sldChg chg="addCm modCm">
        <pc:chgData name="Michael Bailit" userId="6e5c4604-85bf-41ef-8e97-4724b7d56589" providerId="ADAL" clId="{ABA1C728-DEEB-4084-95C3-3D10C957B498}" dt="2017-10-31T23:05:21.856" v="361"/>
        <pc:sldMkLst>
          <pc:docMk/>
          <pc:sldMk cId="1575760147" sldId="715"/>
        </pc:sldMkLst>
      </pc:sldChg>
      <pc:sldChg chg="addCm modCm">
        <pc:chgData name="Michael Bailit" userId="6e5c4604-85bf-41ef-8e97-4724b7d56589" providerId="ADAL" clId="{ABA1C728-DEEB-4084-95C3-3D10C957B498}" dt="2017-10-31T22:58:48.354" v="354"/>
        <pc:sldMkLst>
          <pc:docMk/>
          <pc:sldMk cId="288419426" sldId="716"/>
        </pc:sldMkLst>
      </pc:sldChg>
      <pc:sldChg chg="modSp addCm">
        <pc:chgData name="Michael Bailit" userId="6e5c4604-85bf-41ef-8e97-4724b7d56589" providerId="ADAL" clId="{ABA1C728-DEEB-4084-95C3-3D10C957B498}" dt="2017-10-30T22:33:03.899" v="65" actId="20577"/>
        <pc:sldMkLst>
          <pc:docMk/>
          <pc:sldMk cId="792367026" sldId="717"/>
        </pc:sldMkLst>
        <pc:spChg chg="mod">
          <ac:chgData name="Michael Bailit" userId="6e5c4604-85bf-41ef-8e97-4724b7d56589" providerId="ADAL" clId="{ABA1C728-DEEB-4084-95C3-3D10C957B498}" dt="2017-10-30T22:33:03.899" v="65" actId="20577"/>
          <ac:spMkLst>
            <pc:docMk/>
            <pc:sldMk cId="792367026" sldId="717"/>
            <ac:spMk id="6"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161417322834651"/>
          <c:y val="0.13078655032985739"/>
          <c:w val="0.47677180267239322"/>
          <c:h val="0.6803662481379017"/>
        </c:manualLayout>
      </c:layout>
      <c:pieChart>
        <c:varyColors val="1"/>
        <c:ser>
          <c:idx val="0"/>
          <c:order val="0"/>
          <c:tx>
            <c:strRef>
              <c:f>Sheet1!$B$1</c:f>
              <c:strCache>
                <c:ptCount val="1"/>
                <c:pt idx="0">
                  <c:v>Measures Reviewed by the Taskforce</c:v>
                </c:pt>
              </c:strCache>
            </c:strRef>
          </c:tx>
          <c:spPr>
            <a:ln w="9525">
              <a:solidFill>
                <a:schemeClr val="tx1"/>
              </a:solidFill>
            </a:ln>
          </c:spPr>
          <c:dPt>
            <c:idx val="0"/>
            <c:bubble3D val="0"/>
            <c:spPr>
              <a:solidFill>
                <a:schemeClr val="accent6">
                  <a:lumMod val="60000"/>
                  <a:lumOff val="40000"/>
                </a:schemeClr>
              </a:solidFill>
              <a:ln w="9525">
                <a:solidFill>
                  <a:schemeClr val="tx1"/>
                </a:solidFill>
              </a:ln>
              <a:effectLst/>
            </c:spPr>
            <c:extLst>
              <c:ext xmlns:c16="http://schemas.microsoft.com/office/drawing/2014/chart" uri="{C3380CC4-5D6E-409C-BE32-E72D297353CC}">
                <c16:uniqueId val="{00000002-2B6F-4ABE-9877-30F31326DB33}"/>
              </c:ext>
            </c:extLst>
          </c:dPt>
          <c:dPt>
            <c:idx val="1"/>
            <c:bubble3D val="0"/>
            <c:spPr>
              <a:solidFill>
                <a:schemeClr val="accent4">
                  <a:lumMod val="65000"/>
                  <a:lumOff val="35000"/>
                </a:schemeClr>
              </a:solidFill>
              <a:ln w="9525">
                <a:solidFill>
                  <a:schemeClr val="tx1"/>
                </a:solidFill>
              </a:ln>
              <a:effectLst/>
            </c:spPr>
            <c:extLst>
              <c:ext xmlns:c16="http://schemas.microsoft.com/office/drawing/2014/chart" uri="{C3380CC4-5D6E-409C-BE32-E72D297353CC}">
                <c16:uniqueId val="{00000003-4109-424D-BA62-5B7C0AFA0747}"/>
              </c:ext>
            </c:extLst>
          </c:dPt>
          <c:dPt>
            <c:idx val="2"/>
            <c:bubble3D val="0"/>
            <c:spPr>
              <a:solidFill>
                <a:schemeClr val="tx2">
                  <a:lumMod val="40000"/>
                  <a:lumOff val="60000"/>
                </a:schemeClr>
              </a:solidFill>
              <a:ln w="9525">
                <a:solidFill>
                  <a:schemeClr val="tx1"/>
                </a:solidFill>
              </a:ln>
              <a:effectLst/>
            </c:spPr>
            <c:extLst>
              <c:ext xmlns:c16="http://schemas.microsoft.com/office/drawing/2014/chart" uri="{C3380CC4-5D6E-409C-BE32-E72D297353CC}">
                <c16:uniqueId val="{00000001-2B6F-4ABE-9877-30F31326DB33}"/>
              </c:ext>
            </c:extLst>
          </c:dPt>
          <c:dPt>
            <c:idx val="3"/>
            <c:bubble3D val="0"/>
            <c:spPr>
              <a:solidFill>
                <a:schemeClr val="accent2">
                  <a:shade val="58000"/>
                </a:schemeClr>
              </a:solidFill>
              <a:ln w="9525">
                <a:solidFill>
                  <a:schemeClr val="tx1"/>
                </a:solidFill>
              </a:ln>
              <a:effectLst/>
            </c:spPr>
            <c:extLst>
              <c:ext xmlns:c16="http://schemas.microsoft.com/office/drawing/2014/chart" uri="{C3380CC4-5D6E-409C-BE32-E72D297353CC}">
                <c16:uniqueId val="{00000007-4109-424D-BA62-5B7C0AFA0747}"/>
              </c:ext>
            </c:extLst>
          </c:dPt>
          <c:dLbls>
            <c:dLbl>
              <c:idx val="0"/>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B6F-4ABE-9877-30F31326DB33}"/>
                </c:ext>
              </c:extLst>
            </c:dLbl>
            <c:dLbl>
              <c:idx val="1"/>
              <c:layout>
                <c:manualLayout>
                  <c:x val="-5.1372584108804582E-2"/>
                  <c:y val="-9.6679931900404345E-2"/>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4109-424D-BA62-5B7C0AFA0747}"/>
                </c:ext>
              </c:extLst>
            </c:dLbl>
            <c:dLbl>
              <c:idx val="2"/>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B6F-4ABE-9877-30F31326DB3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Tentatively Endorsed</c:v>
                </c:pt>
                <c:pt idx="1">
                  <c:v>Deferred a Decision</c:v>
                </c:pt>
                <c:pt idx="2">
                  <c:v>Did Not Endorse</c:v>
                </c:pt>
                <c:pt idx="3">
                  <c:v>Developmental</c:v>
                </c:pt>
              </c:strCache>
            </c:strRef>
          </c:cat>
          <c:val>
            <c:numRef>
              <c:f>Sheet1!$B$2:$B$5</c:f>
              <c:numCache>
                <c:formatCode>General</c:formatCode>
                <c:ptCount val="4"/>
                <c:pt idx="0">
                  <c:v>20</c:v>
                </c:pt>
                <c:pt idx="1">
                  <c:v>2</c:v>
                </c:pt>
                <c:pt idx="2">
                  <c:v>31</c:v>
                </c:pt>
                <c:pt idx="3">
                  <c:v>2</c:v>
                </c:pt>
              </c:numCache>
            </c:numRef>
          </c:val>
          <c:extLst>
            <c:ext xmlns:c16="http://schemas.microsoft.com/office/drawing/2014/chart" uri="{C3380CC4-5D6E-409C-BE32-E72D297353CC}">
              <c16:uniqueId val="{00000000-2B6F-4ABE-9877-30F31326DB3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B481253-7591-4523-955E-F80A848495CF}" type="datetimeFigureOut">
              <a:rPr lang="en-US" smtClean="0"/>
              <a:t>11/13/2017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9DC8BEB-EE67-441D-A873-0468255F46D5}" type="slidenum">
              <a:rPr lang="en-US" smtClean="0"/>
              <a:t>‹#›</a:t>
            </a:fld>
            <a:endParaRPr lang="en-US" dirty="0"/>
          </a:p>
        </p:txBody>
      </p:sp>
    </p:spTree>
    <p:extLst>
      <p:ext uri="{BB962C8B-B14F-4D97-AF65-F5344CB8AC3E}">
        <p14:creationId xmlns:p14="http://schemas.microsoft.com/office/powerpoint/2010/main" val="2609859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E87F2B8-DAB1-4BB7-AA03-13CA34FE8FA5}" type="datetimeFigureOut">
              <a:rPr lang="en-US" smtClean="0"/>
              <a:t>11/13/2017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9B7833D-D0AA-4DCD-A1FD-49E43A30758C}" type="slidenum">
              <a:rPr lang="en-US" smtClean="0"/>
              <a:t>‹#›</a:t>
            </a:fld>
            <a:endParaRPr lang="en-US" dirty="0"/>
          </a:p>
        </p:txBody>
      </p:sp>
    </p:spTree>
    <p:extLst>
      <p:ext uri="{BB962C8B-B14F-4D97-AF65-F5344CB8AC3E}">
        <p14:creationId xmlns:p14="http://schemas.microsoft.com/office/powerpoint/2010/main" val="221080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a:t>Click to edit Master title style</a:t>
            </a:r>
            <a:endParaRPr lang="en-US" dirty="0"/>
          </a:p>
        </p:txBody>
      </p:sp>
      <p:sp>
        <p:nvSpPr>
          <p:cNvPr id="6" name="Content Placeholder 7"/>
          <p:cNvSpPr>
            <a:spLocks noGrp="1"/>
          </p:cNvSpPr>
          <p:nvPr>
            <p:ph sz="half" idx="1"/>
          </p:nvPr>
        </p:nvSpPr>
        <p:spPr>
          <a:xfrm>
            <a:off x="533400" y="1371600"/>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a:t>Edit Master text styles</a:t>
            </a:r>
          </a:p>
          <a:p>
            <a:pPr lvl="1"/>
            <a:r>
              <a:rPr lang="en-US"/>
              <a:t>Second level</a:t>
            </a:r>
          </a:p>
        </p:txBody>
      </p:sp>
      <p:sp>
        <p:nvSpPr>
          <p:cNvPr id="4" name="TextBox 3"/>
          <p:cNvSpPr txBox="1"/>
          <p:nvPr userDrawn="1"/>
        </p:nvSpPr>
        <p:spPr>
          <a:xfrm rot="16200000">
            <a:off x="-2008187" y="2961790"/>
            <a:ext cx="4254500" cy="215444"/>
          </a:xfrm>
          <a:prstGeom prst="rect">
            <a:avLst/>
          </a:prstGeom>
          <a:noFill/>
        </p:spPr>
        <p:txBody>
          <a:bodyPr wrap="square" rtlCol="0">
            <a:spAutoFit/>
          </a:bodyPr>
          <a:lstStyle/>
          <a:p>
            <a:pPr algn="ctr"/>
            <a:r>
              <a:rPr lang="en-US" sz="800" b="0" cap="all" baseline="0" dirty="0"/>
              <a:t>Confidential WORKING draft – policy IN DEVELOPMENT</a:t>
            </a:r>
          </a:p>
        </p:txBody>
      </p:sp>
    </p:spTree>
    <p:extLst>
      <p:ext uri="{BB962C8B-B14F-4D97-AF65-F5344CB8AC3E}">
        <p14:creationId xmlns:p14="http://schemas.microsoft.com/office/powerpoint/2010/main" val="12238032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1"/>
        </a:solidFill>
        <a:effectLst/>
      </p:bgPr>
    </p:bg>
    <p:spTree>
      <p:nvGrpSpPr>
        <p:cNvPr id="1" name=""/>
        <p:cNvGrpSpPr/>
        <p:nvPr/>
      </p:nvGrpSpPr>
      <p:grpSpPr>
        <a:xfrm>
          <a:off x="0" y="0"/>
          <a:ext cx="0" cy="0"/>
          <a:chOff x="0" y="0"/>
          <a:chExt cx="0" cy="0"/>
        </a:xfrm>
      </p:grpSpPr>
      <p:pic>
        <p:nvPicPr>
          <p:cNvPr id="3200002" name="Picture 2"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6350"/>
            <a:ext cx="9188451" cy="6864350"/>
          </a:xfrm>
          <a:prstGeom prst="rect">
            <a:avLst/>
          </a:prstGeom>
          <a:noFill/>
          <a:extLst>
            <a:ext uri="{909E8E84-426E-40DD-AFC4-6F175D3DCCD1}">
              <a14:hiddenFill xmlns:a14="http://schemas.microsoft.com/office/drawing/2010/main">
                <a:solidFill>
                  <a:srgbClr val="FFFFFF"/>
                </a:solidFill>
              </a14:hiddenFill>
            </a:ext>
          </a:extLst>
        </p:spPr>
      </p:pic>
      <p:sp>
        <p:nvSpPr>
          <p:cNvPr id="3200003" name="Rectangle 3"/>
          <p:cNvSpPr>
            <a:spLocks noGrp="1" noChangeArrowheads="1"/>
          </p:cNvSpPr>
          <p:nvPr>
            <p:ph type="subTitle" sz="quarter" idx="1"/>
          </p:nvPr>
        </p:nvSpPr>
        <p:spPr>
          <a:xfrm>
            <a:off x="4267201" y="3124200"/>
            <a:ext cx="4667250" cy="1568257"/>
          </a:xfrm>
        </p:spPr>
        <p:txBody>
          <a:bodyPr lIns="91430" tIns="45716" rIns="91430" bIns="45716"/>
          <a:lstStyle>
            <a:lvl1pPr marL="0" indent="0" algn="r">
              <a:defRPr sz="2800">
                <a:solidFill>
                  <a:srgbClr val="003366"/>
                </a:solidFill>
              </a:defRPr>
            </a:lvl1pPr>
            <a:lvl2pPr lvl="1" algn="r">
              <a:defRPr sz="2000">
                <a:solidFill>
                  <a:schemeClr val="tx2"/>
                </a:solidFill>
              </a:defRPr>
            </a:lvl2pPr>
            <a:lvl3pPr lvl="2" algn="r">
              <a:defRPr sz="2000">
                <a:solidFill>
                  <a:schemeClr val="tx2"/>
                </a:solidFill>
              </a:defRPr>
            </a:lvl3pPr>
          </a:lstStyle>
          <a:p>
            <a:pPr lvl="0"/>
            <a:r>
              <a:rPr lang="en-US" noProof="0"/>
              <a:t>Click to edit Master subtitle style</a:t>
            </a:r>
          </a:p>
        </p:txBody>
      </p:sp>
      <p:sp>
        <p:nvSpPr>
          <p:cNvPr id="3200006" name="Rectangle 6"/>
          <p:cNvSpPr>
            <a:spLocks noChangeArrowheads="1"/>
          </p:cNvSpPr>
          <p:nvPr userDrawn="1"/>
        </p:nvSpPr>
        <p:spPr bwMode="white">
          <a:xfrm>
            <a:off x="152400" y="1143000"/>
            <a:ext cx="4495800"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nchor="b"/>
          <a:lstStyle/>
          <a:p>
            <a:pPr eaLnBrk="0" fontAlgn="base" hangingPunct="0">
              <a:spcBef>
                <a:spcPct val="20000"/>
              </a:spcBef>
              <a:spcAft>
                <a:spcPct val="0"/>
              </a:spcAft>
              <a:tabLst>
                <a:tab pos="915891" algn="l"/>
              </a:tabLst>
            </a:pPr>
            <a:r>
              <a:rPr lang="en-US" altLang="en-US" sz="2800" b="1" dirty="0">
                <a:solidFill>
                  <a:srgbClr val="F8F8F8"/>
                </a:solidFill>
              </a:rPr>
              <a:t>Commonwealth of Massachusetts</a:t>
            </a:r>
            <a:br>
              <a:rPr lang="en-US" altLang="en-US" sz="2800" b="1" dirty="0">
                <a:solidFill>
                  <a:srgbClr val="F8F8F8"/>
                </a:solidFill>
              </a:rPr>
            </a:br>
            <a:r>
              <a:rPr lang="en-US" altLang="en-US" sz="1900" b="1" dirty="0">
                <a:solidFill>
                  <a:srgbClr val="F8F8F8"/>
                </a:solidFill>
              </a:rPr>
              <a:t>Executive Office of Health and Human Services</a:t>
            </a:r>
            <a:br>
              <a:rPr lang="en-US" altLang="en-US" sz="1900" b="1" dirty="0">
                <a:solidFill>
                  <a:srgbClr val="F8F8F8"/>
                </a:solidFill>
              </a:rPr>
            </a:br>
            <a:br>
              <a:rPr lang="en-US" altLang="en-US" sz="1900" b="1" dirty="0">
                <a:solidFill>
                  <a:srgbClr val="F8F8F8"/>
                </a:solidFill>
              </a:rPr>
            </a:br>
            <a:endParaRPr lang="en-US" sz="2800" b="1" dirty="0">
              <a:solidFill>
                <a:srgbClr val="F8F8F8"/>
              </a:solidFill>
            </a:endParaRPr>
          </a:p>
        </p:txBody>
      </p:sp>
      <p:pic>
        <p:nvPicPr>
          <p:cNvPr id="6" name="Picture 5"/>
          <p:cNvPicPr>
            <a:picLocks noChangeAspect="1"/>
          </p:cNvPicPr>
          <p:nvPr userDrawn="1"/>
        </p:nvPicPr>
        <p:blipFill>
          <a:blip r:embed="rId3"/>
          <a:stretch>
            <a:fillRect/>
          </a:stretch>
        </p:blipFill>
        <p:spPr>
          <a:xfrm>
            <a:off x="7189955" y="457200"/>
            <a:ext cx="1934480" cy="1934480"/>
          </a:xfrm>
          <a:prstGeom prst="rect">
            <a:avLst/>
          </a:prstGeom>
        </p:spPr>
      </p:pic>
    </p:spTree>
    <p:extLst>
      <p:ext uri="{BB962C8B-B14F-4D97-AF65-F5344CB8AC3E}">
        <p14:creationId xmlns:p14="http://schemas.microsoft.com/office/powerpoint/2010/main" val="2805093751"/>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3.xml"/><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6"/>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1030" name="Picture 6" descr="best ver2b seal"/>
          <p:cNvPicPr>
            <a:picLocks noChangeAspect="1" noChangeArrowheads="1"/>
          </p:cNvPicPr>
          <p:nvPr/>
        </p:nvPicPr>
        <p:blipFill>
          <a:blip r:embed="rId7">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613525"/>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74C11B1E-D27A-4545-9113-CFB59631C2EA}"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
        <p:nvSpPr>
          <p:cNvPr id="3198987" name="AcnSubjectTitle_ID_3198987" hidden="1"/>
          <p:cNvSpPr txBox="1">
            <a:spLocks noChangeArrowheads="1"/>
          </p:cNvSpPr>
          <p:nvPr>
            <p:custDataLst>
              <p:tags r:id="rId4"/>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5"/>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3664" r:id="rId1"/>
    <p:sldLayoutId id="2147483823" r:id="rId2"/>
  </p:sldLayoutIdLst>
  <p:transition/>
  <p:txStyles>
    <p:titleStyle>
      <a:lvl1pPr algn="l" rtl="0" eaLnBrk="1" fontAlgn="base" hangingPunct="1">
        <a:spcBef>
          <a:spcPct val="20000"/>
        </a:spcBef>
        <a:spcAft>
          <a:spcPct val="0"/>
        </a:spcAft>
        <a:tabLst>
          <a:tab pos="915988" algn="l"/>
        </a:tabLst>
        <a:defRPr sz="2400" b="1">
          <a:solidFill>
            <a:srgbClr val="FFC000"/>
          </a:solidFill>
          <a:latin typeface="+mj-lt"/>
          <a:ea typeface="+mj-ea"/>
          <a:cs typeface="+mj-cs"/>
        </a:defRPr>
      </a:lvl1pPr>
      <a:lvl2pPr algn="l" rtl="0" eaLnBrk="1" fontAlgn="base" hangingPunct="1">
        <a:spcBef>
          <a:spcPct val="20000"/>
        </a:spcBef>
        <a:spcAft>
          <a:spcPct val="0"/>
        </a:spcAft>
        <a:tabLst>
          <a:tab pos="915988" algn="l"/>
        </a:tabLst>
        <a:defRPr sz="2400" b="1">
          <a:solidFill>
            <a:srgbClr val="FFC000"/>
          </a:solidFill>
          <a:latin typeface="Arial" pitchFamily="34" charset="0"/>
        </a:defRPr>
      </a:lvl2pPr>
      <a:lvl3pPr algn="l" rtl="0" eaLnBrk="1" fontAlgn="base" hangingPunct="1">
        <a:spcBef>
          <a:spcPct val="20000"/>
        </a:spcBef>
        <a:spcAft>
          <a:spcPct val="0"/>
        </a:spcAft>
        <a:tabLst>
          <a:tab pos="915988" algn="l"/>
        </a:tabLst>
        <a:defRPr sz="2400" b="1">
          <a:solidFill>
            <a:srgbClr val="FFC000"/>
          </a:solidFill>
          <a:latin typeface="Arial" pitchFamily="34" charset="0"/>
        </a:defRPr>
      </a:lvl3pPr>
      <a:lvl4pPr algn="l" rtl="0" eaLnBrk="1" fontAlgn="base" hangingPunct="1">
        <a:spcBef>
          <a:spcPct val="20000"/>
        </a:spcBef>
        <a:spcAft>
          <a:spcPct val="0"/>
        </a:spcAft>
        <a:tabLst>
          <a:tab pos="915988" algn="l"/>
        </a:tabLst>
        <a:defRPr sz="2400" b="1">
          <a:solidFill>
            <a:srgbClr val="FFC000"/>
          </a:solidFill>
          <a:latin typeface="Arial" pitchFamily="34" charset="0"/>
        </a:defRPr>
      </a:lvl4pPr>
      <a:lvl5pPr algn="l" rtl="0" eaLnBrk="1" fontAlgn="base" hangingPunct="1">
        <a:spcBef>
          <a:spcPct val="20000"/>
        </a:spcBef>
        <a:spcAft>
          <a:spcPct val="0"/>
        </a:spcAft>
        <a:tabLst>
          <a:tab pos="915988" algn="l"/>
        </a:tabLst>
        <a:defRPr sz="2400" b="1">
          <a:solidFill>
            <a:srgbClr val="FFC000"/>
          </a:solidFill>
          <a:latin typeface="Arial" pitchFamily="34" charset="0"/>
        </a:defRPr>
      </a:lvl5pPr>
      <a:lvl6pPr marL="457200" algn="l" rtl="0" eaLnBrk="1" fontAlgn="base" hangingPunct="1">
        <a:spcBef>
          <a:spcPct val="20000"/>
        </a:spcBef>
        <a:spcAft>
          <a:spcPct val="0"/>
        </a:spcAft>
        <a:tabLst>
          <a:tab pos="915988" algn="l"/>
        </a:tabLst>
        <a:defRPr sz="2400" b="1">
          <a:solidFill>
            <a:schemeClr val="accent1"/>
          </a:solidFill>
          <a:latin typeface="Arial" pitchFamily="34" charset="0"/>
        </a:defRPr>
      </a:lvl6pPr>
      <a:lvl7pPr marL="914400" algn="l" rtl="0" eaLnBrk="1" fontAlgn="base" hangingPunct="1">
        <a:spcBef>
          <a:spcPct val="20000"/>
        </a:spcBef>
        <a:spcAft>
          <a:spcPct val="0"/>
        </a:spcAft>
        <a:tabLst>
          <a:tab pos="915988" algn="l"/>
        </a:tabLst>
        <a:defRPr sz="2400" b="1">
          <a:solidFill>
            <a:schemeClr val="accent1"/>
          </a:solidFill>
          <a:latin typeface="Arial" pitchFamily="34" charset="0"/>
        </a:defRPr>
      </a:lvl7pPr>
      <a:lvl8pPr marL="1371600" algn="l" rtl="0" eaLnBrk="1" fontAlgn="base" hangingPunct="1">
        <a:spcBef>
          <a:spcPct val="20000"/>
        </a:spcBef>
        <a:spcAft>
          <a:spcPct val="0"/>
        </a:spcAft>
        <a:tabLst>
          <a:tab pos="915988" algn="l"/>
        </a:tabLst>
        <a:defRPr sz="2400" b="1">
          <a:solidFill>
            <a:schemeClr val="accent1"/>
          </a:solidFill>
          <a:latin typeface="Arial" pitchFamily="34" charset="0"/>
        </a:defRPr>
      </a:lvl8pPr>
      <a:lvl9pPr marL="1828800" algn="l" rtl="0" eaLnBrk="1" fontAlgn="base" hangingPunct="1">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1" fontAlgn="base" hangingPunct="1">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1" fontAlgn="base" hangingPunct="1">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p:txBody>
          <a:bodyPr>
            <a:normAutofit/>
          </a:bodyPr>
          <a:lstStyle/>
          <a:p>
            <a:pPr>
              <a:buNone/>
            </a:pPr>
            <a:r>
              <a:rPr lang="en-US" b="1" cap="all" dirty="0"/>
              <a:t>EOHHS Quality Measurement alignment taskforce </a:t>
            </a:r>
          </a:p>
          <a:p>
            <a:endParaRPr lang="en-US" dirty="0"/>
          </a:p>
        </p:txBody>
      </p:sp>
      <p:sp>
        <p:nvSpPr>
          <p:cNvPr id="3" name="Text Placeholder 1"/>
          <p:cNvSpPr txBox="1">
            <a:spLocks/>
          </p:cNvSpPr>
          <p:nvPr/>
        </p:nvSpPr>
        <p:spPr>
          <a:xfrm>
            <a:off x="4515416" y="5943600"/>
            <a:ext cx="3923168" cy="533401"/>
          </a:xfrm>
          <a:prstGeom prst="rect">
            <a:avLst/>
          </a:prstGeom>
        </p:spPr>
        <p:txBody>
          <a:bodyPr>
            <a:normAutofit fontScale="6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dirty="0"/>
              <a:t>Meeting #7</a:t>
            </a:r>
          </a:p>
          <a:p>
            <a:pPr marL="0" indent="0" algn="ctr">
              <a:buNone/>
            </a:pPr>
            <a:r>
              <a:rPr lang="en-US" dirty="0"/>
              <a:t>November 14, 2017</a:t>
            </a:r>
          </a:p>
        </p:txBody>
      </p:sp>
    </p:spTree>
    <p:extLst>
      <p:ext uri="{BB962C8B-B14F-4D97-AF65-F5344CB8AC3E}">
        <p14:creationId xmlns:p14="http://schemas.microsoft.com/office/powerpoint/2010/main" val="121025086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352" y="1444752"/>
            <a:ext cx="8229600" cy="4419600"/>
          </a:xfrm>
        </p:spPr>
        <p:txBody>
          <a:bodyPr/>
          <a:lstStyle/>
          <a:p>
            <a:r>
              <a:rPr lang="en-US" dirty="0"/>
              <a:t>The Taskforce has so far identified the following potential categories of measures:</a:t>
            </a:r>
          </a:p>
          <a:p>
            <a:pPr lvl="1"/>
            <a:r>
              <a:rPr lang="en-US" u="sng" dirty="0"/>
              <a:t>Core and/or Menu</a:t>
            </a:r>
            <a:endParaRPr lang="en-US" b="0" u="sng" dirty="0"/>
          </a:p>
          <a:p>
            <a:pPr marL="346075" lvl="1" indent="0">
              <a:buNone/>
            </a:pPr>
            <a:r>
              <a:rPr lang="en-US" b="0" dirty="0"/>
              <a:t>	</a:t>
            </a:r>
            <a:r>
              <a:rPr lang="en-US" u="sng" dirty="0"/>
              <a:t>core</a:t>
            </a:r>
            <a:r>
              <a:rPr lang="en-US" b="0" dirty="0"/>
              <a:t>: measures that all payers and ACOs use</a:t>
            </a:r>
          </a:p>
          <a:p>
            <a:pPr marL="346075" lvl="1" indent="0">
              <a:buNone/>
            </a:pPr>
            <a:r>
              <a:rPr lang="en-US" b="0" dirty="0"/>
              <a:t>	</a:t>
            </a:r>
            <a:r>
              <a:rPr lang="en-US" u="sng" dirty="0"/>
              <a:t>menu</a:t>
            </a:r>
            <a:r>
              <a:rPr lang="en-US" b="0" dirty="0"/>
              <a:t>: measures from which payers and ACOs choose</a:t>
            </a:r>
          </a:p>
          <a:p>
            <a:pPr lvl="1"/>
            <a:r>
              <a:rPr lang="en-US" u="sng" dirty="0"/>
              <a:t>Developmental </a:t>
            </a:r>
            <a:r>
              <a:rPr lang="en-US" b="0" dirty="0"/>
              <a:t>– measure concepts that address important areas of health/outcomes, but for which a specific measure has not been defined and/or is not yet validated and/or tested</a:t>
            </a:r>
          </a:p>
          <a:p>
            <a:pPr marL="914400" lvl="1" indent="-285750">
              <a:spcBef>
                <a:spcPts val="0"/>
              </a:spcBef>
              <a:buChar char="–"/>
            </a:pPr>
            <a:r>
              <a:rPr lang="en-US" sz="1800" b="0" kern="1200" dirty="0">
                <a:ea typeface="+mn-ea"/>
                <a:cs typeface="+mn-cs"/>
              </a:rPr>
              <a:t>e.g., weight loss, tobacco quit rate</a:t>
            </a:r>
          </a:p>
          <a:p>
            <a:pPr lvl="2"/>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0951960A-504D-445C-8D37-1A9A2BE88A52}" type="slidenum">
              <a:rPr lang="en-US" altLang="en-US" smtClean="0"/>
              <a:pPr>
                <a:defRPr/>
              </a:pPr>
              <a:t>10</a:t>
            </a:fld>
            <a:endParaRPr lang="en-US" altLang="en-US" dirty="0"/>
          </a:p>
        </p:txBody>
      </p:sp>
      <p:sp>
        <p:nvSpPr>
          <p:cNvPr id="9" name="Title 8">
            <a:extLst>
              <a:ext uri="{FF2B5EF4-FFF2-40B4-BE49-F238E27FC236}">
                <a16:creationId xmlns:a16="http://schemas.microsoft.com/office/drawing/2014/main" id="{D703A42B-9997-4380-A7B2-614C63DE4BF8}"/>
              </a:ext>
            </a:extLst>
          </p:cNvPr>
          <p:cNvSpPr>
            <a:spLocks noGrp="1"/>
          </p:cNvSpPr>
          <p:nvPr>
            <p:ph type="title"/>
          </p:nvPr>
        </p:nvSpPr>
        <p:spPr/>
        <p:txBody>
          <a:bodyPr/>
          <a:lstStyle/>
          <a:p>
            <a:r>
              <a:rPr lang="en-US" dirty="0"/>
              <a:t>Measure Review Progress Update (Cont’d)</a:t>
            </a:r>
          </a:p>
        </p:txBody>
      </p:sp>
    </p:spTree>
    <p:extLst>
      <p:ext uri="{BB962C8B-B14F-4D97-AF65-F5344CB8AC3E}">
        <p14:creationId xmlns:p14="http://schemas.microsoft.com/office/powerpoint/2010/main" val="41130450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 Review Progress Update</a:t>
            </a:r>
          </a:p>
        </p:txBody>
      </p:sp>
      <p:graphicFrame>
        <p:nvGraphicFramePr>
          <p:cNvPr id="7" name="Chart 6">
            <a:extLst>
              <a:ext uri="{FF2B5EF4-FFF2-40B4-BE49-F238E27FC236}">
                <a16:creationId xmlns:a16="http://schemas.microsoft.com/office/drawing/2014/main" id="{A91F1BC1-F9A7-4C21-A286-87FD45AF90FA}"/>
              </a:ext>
            </a:extLst>
          </p:cNvPr>
          <p:cNvGraphicFramePr/>
          <p:nvPr>
            <p:extLst>
              <p:ext uri="{D42A27DB-BD31-4B8C-83A1-F6EECF244321}">
                <p14:modId xmlns:p14="http://schemas.microsoft.com/office/powerpoint/2010/main" val="2942272599"/>
              </p:ext>
            </p:extLst>
          </p:nvPr>
        </p:nvGraphicFramePr>
        <p:xfrm>
          <a:off x="1219200" y="1397000"/>
          <a:ext cx="6705600" cy="4699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742492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352" y="1444752"/>
            <a:ext cx="8229600" cy="4803648"/>
          </a:xfrm>
        </p:spPr>
        <p:txBody>
          <a:bodyPr/>
          <a:lstStyle/>
          <a:p>
            <a:r>
              <a:rPr lang="en-US" dirty="0"/>
              <a:t>Here is where the Taskforce stands in terms of its first pass through the performance measure domains:</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0951960A-504D-445C-8D37-1A9A2BE88A52}" type="slidenum">
              <a:rPr lang="en-US" altLang="en-US" smtClean="0"/>
              <a:pPr>
                <a:defRPr/>
              </a:pPr>
              <a:t>12</a:t>
            </a:fld>
            <a:endParaRPr lang="en-US" altLang="en-US" dirty="0"/>
          </a:p>
        </p:txBody>
      </p:sp>
      <p:sp>
        <p:nvSpPr>
          <p:cNvPr id="5" name="TextBox 4">
            <a:extLst>
              <a:ext uri="{FF2B5EF4-FFF2-40B4-BE49-F238E27FC236}">
                <a16:creationId xmlns:a16="http://schemas.microsoft.com/office/drawing/2014/main" id="{C397422F-719C-4AA2-A204-32B61A43CA45}"/>
              </a:ext>
            </a:extLst>
          </p:cNvPr>
          <p:cNvSpPr txBox="1"/>
          <p:nvPr/>
        </p:nvSpPr>
        <p:spPr>
          <a:xfrm>
            <a:off x="530352" y="2221736"/>
            <a:ext cx="8382000" cy="3931920"/>
          </a:xfrm>
          <a:prstGeom prst="rect">
            <a:avLst/>
          </a:prstGeom>
          <a:noFill/>
        </p:spPr>
        <p:txBody>
          <a:bodyPr wrap="square" numCol="2" rtlCol="0">
            <a:spAutoFit/>
          </a:bodyPr>
          <a:lstStyle/>
          <a:p>
            <a:pPr lvl="1" eaLnBrk="1" hangingPunct="1">
              <a:spcBef>
                <a:spcPct val="20000"/>
              </a:spcBef>
            </a:pPr>
            <a:r>
              <a:rPr lang="en-US" b="1" u="sng" dirty="0">
                <a:latin typeface="Book Antiqua" panose="02040602050305030304" pitchFamily="18" charset="0"/>
              </a:rPr>
              <a:t>Complete (2):</a:t>
            </a:r>
          </a:p>
          <a:p>
            <a:pPr marL="742950" lvl="1" indent="-285750">
              <a:spcBef>
                <a:spcPct val="20000"/>
              </a:spcBef>
              <a:buChar char="–"/>
            </a:pPr>
            <a:r>
              <a:rPr lang="en-US" dirty="0">
                <a:latin typeface="Book Antiqua" panose="02040602050305030304" pitchFamily="18" charset="0"/>
              </a:rPr>
              <a:t>Preventive Care</a:t>
            </a:r>
          </a:p>
          <a:p>
            <a:pPr marL="742950" lvl="1" indent="-285750" eaLnBrk="1" hangingPunct="1">
              <a:spcBef>
                <a:spcPct val="20000"/>
              </a:spcBef>
              <a:buChar char="–"/>
            </a:pPr>
            <a:r>
              <a:rPr lang="en-US" dirty="0">
                <a:latin typeface="Book Antiqua" panose="02040602050305030304" pitchFamily="18" charset="0"/>
              </a:rPr>
              <a:t>Behavioral Health</a:t>
            </a:r>
          </a:p>
          <a:p>
            <a:pPr lvl="1" eaLnBrk="1" hangingPunct="1">
              <a:spcBef>
                <a:spcPct val="20000"/>
              </a:spcBef>
            </a:pPr>
            <a:endParaRPr lang="en-US" sz="1400" dirty="0">
              <a:latin typeface="Book Antiqua" panose="02040602050305030304" pitchFamily="18" charset="0"/>
            </a:endParaRPr>
          </a:p>
          <a:p>
            <a:pPr lvl="1" eaLnBrk="1" hangingPunct="1">
              <a:spcBef>
                <a:spcPct val="20000"/>
              </a:spcBef>
            </a:pPr>
            <a:r>
              <a:rPr lang="en-US" b="1" u="sng" dirty="0">
                <a:latin typeface="Book Antiqua" panose="02040602050305030304" pitchFamily="18" charset="0"/>
              </a:rPr>
              <a:t>Not Yet Started (15):</a:t>
            </a:r>
            <a:endParaRPr lang="en-US" b="1" dirty="0">
              <a:latin typeface="Book Antiqua" panose="02040602050305030304" pitchFamily="18" charset="0"/>
            </a:endParaRPr>
          </a:p>
          <a:p>
            <a:pPr marL="742950" lvl="1" indent="-285750">
              <a:spcBef>
                <a:spcPct val="20000"/>
              </a:spcBef>
              <a:buFontTx/>
              <a:buChar char="–"/>
            </a:pPr>
            <a:r>
              <a:rPr lang="en-US" dirty="0">
                <a:latin typeface="Book Antiqua" panose="02040602050305030304" pitchFamily="18" charset="0"/>
              </a:rPr>
              <a:t>Opioid Prescribing and Treatment</a:t>
            </a:r>
          </a:p>
          <a:p>
            <a:pPr marL="742950" lvl="1" indent="-285750" eaLnBrk="1" hangingPunct="1">
              <a:spcBef>
                <a:spcPct val="20000"/>
              </a:spcBef>
              <a:buChar char="–"/>
            </a:pPr>
            <a:r>
              <a:rPr lang="en-US" dirty="0">
                <a:latin typeface="Book Antiqua" panose="02040602050305030304" pitchFamily="18" charset="0"/>
              </a:rPr>
              <a:t>Maternity Care</a:t>
            </a:r>
          </a:p>
          <a:p>
            <a:pPr marL="742950" lvl="1" indent="-285750" eaLnBrk="1" hangingPunct="1">
              <a:spcBef>
                <a:spcPct val="20000"/>
              </a:spcBef>
              <a:buFontTx/>
              <a:buChar char="–"/>
            </a:pPr>
            <a:r>
              <a:rPr lang="en-US" dirty="0">
                <a:latin typeface="Book Antiqua" panose="02040602050305030304" pitchFamily="18" charset="0"/>
              </a:rPr>
              <a:t>Acute Care</a:t>
            </a:r>
          </a:p>
          <a:p>
            <a:pPr marL="742950" lvl="1" indent="-285750" eaLnBrk="1" hangingPunct="1">
              <a:spcBef>
                <a:spcPct val="20000"/>
              </a:spcBef>
              <a:buFontTx/>
              <a:buChar char="–"/>
            </a:pPr>
            <a:r>
              <a:rPr lang="en-US" dirty="0">
                <a:latin typeface="Book Antiqua" panose="02040602050305030304" pitchFamily="18" charset="0"/>
              </a:rPr>
              <a:t>Chronic Illness Care</a:t>
            </a:r>
          </a:p>
          <a:p>
            <a:pPr marL="742950" lvl="1" indent="-285750" eaLnBrk="1" hangingPunct="1">
              <a:spcBef>
                <a:spcPct val="20000"/>
              </a:spcBef>
              <a:buFontTx/>
              <a:buChar char="–"/>
            </a:pPr>
            <a:r>
              <a:rPr lang="en-US" dirty="0">
                <a:latin typeface="Book Antiqua" panose="02040602050305030304" pitchFamily="18" charset="0"/>
              </a:rPr>
              <a:t>Care Coordination</a:t>
            </a:r>
          </a:p>
          <a:p>
            <a:pPr marL="742950" lvl="1" indent="-285750" eaLnBrk="1" hangingPunct="1">
              <a:spcBef>
                <a:spcPct val="20000"/>
              </a:spcBef>
              <a:buFontTx/>
              <a:buChar char="–"/>
            </a:pPr>
            <a:r>
              <a:rPr lang="en-US" dirty="0">
                <a:latin typeface="Book Antiqua" panose="02040602050305030304" pitchFamily="18" charset="0"/>
              </a:rPr>
              <a:t>Integration</a:t>
            </a:r>
          </a:p>
          <a:p>
            <a:pPr marL="742950" lvl="1" indent="-285750" eaLnBrk="1" hangingPunct="1">
              <a:spcBef>
                <a:spcPct val="20000"/>
              </a:spcBef>
              <a:buFontTx/>
              <a:buChar char="–"/>
            </a:pPr>
            <a:r>
              <a:rPr lang="en-US" dirty="0">
                <a:latin typeface="Book Antiqua" panose="02040602050305030304" pitchFamily="18" charset="0"/>
              </a:rPr>
              <a:t>Team-based Care</a:t>
            </a:r>
          </a:p>
          <a:p>
            <a:pPr marL="742950" lvl="1" indent="-285750" eaLnBrk="1" hangingPunct="1">
              <a:spcBef>
                <a:spcPct val="20000"/>
              </a:spcBef>
              <a:buFontTx/>
              <a:buChar char="–"/>
            </a:pPr>
            <a:r>
              <a:rPr lang="en-US" dirty="0">
                <a:latin typeface="Book Antiqua" panose="02040602050305030304" pitchFamily="18" charset="0"/>
              </a:rPr>
              <a:t>Equity</a:t>
            </a:r>
          </a:p>
          <a:p>
            <a:pPr marL="742950" lvl="1" indent="-285750" eaLnBrk="1" hangingPunct="1">
              <a:spcBef>
                <a:spcPct val="20000"/>
              </a:spcBef>
              <a:buFontTx/>
              <a:buChar char="–"/>
            </a:pPr>
            <a:r>
              <a:rPr lang="en-US" dirty="0">
                <a:latin typeface="Book Antiqua" panose="02040602050305030304" pitchFamily="18" charset="0"/>
              </a:rPr>
              <a:t>Social Determinants of Health </a:t>
            </a:r>
          </a:p>
          <a:p>
            <a:pPr marL="742950" lvl="1" indent="-285750" eaLnBrk="1" hangingPunct="1">
              <a:spcBef>
                <a:spcPct val="20000"/>
              </a:spcBef>
              <a:buFontTx/>
              <a:buChar char="–"/>
            </a:pPr>
            <a:r>
              <a:rPr lang="en-US" dirty="0">
                <a:latin typeface="Book Antiqua" panose="02040602050305030304" pitchFamily="18" charset="0"/>
              </a:rPr>
              <a:t>Health Behaviors</a:t>
            </a:r>
          </a:p>
          <a:p>
            <a:pPr marL="742950" lvl="1" indent="-285750" eaLnBrk="1" hangingPunct="1">
              <a:spcBef>
                <a:spcPct val="20000"/>
              </a:spcBef>
              <a:buFontTx/>
              <a:buChar char="–"/>
            </a:pPr>
            <a:r>
              <a:rPr lang="en-US" dirty="0">
                <a:latin typeface="Book Antiqua" panose="02040602050305030304" pitchFamily="18" charset="0"/>
              </a:rPr>
              <a:t>Patient/Provider Communication</a:t>
            </a:r>
          </a:p>
          <a:p>
            <a:pPr marL="742950" lvl="1" indent="-285750">
              <a:spcBef>
                <a:spcPct val="20000"/>
              </a:spcBef>
              <a:buFontTx/>
              <a:buChar char="–"/>
            </a:pPr>
            <a:r>
              <a:rPr lang="en-US" dirty="0">
                <a:latin typeface="Book Antiqua" panose="02040602050305030304" pitchFamily="18" charset="0"/>
              </a:rPr>
              <a:t>Patient Engagement</a:t>
            </a:r>
          </a:p>
          <a:p>
            <a:pPr marL="742950" lvl="1" indent="-285750">
              <a:spcBef>
                <a:spcPct val="20000"/>
              </a:spcBef>
              <a:buFontTx/>
              <a:buChar char="–"/>
            </a:pPr>
            <a:r>
              <a:rPr lang="en-US" dirty="0">
                <a:latin typeface="Book Antiqua" panose="02040602050305030304" pitchFamily="18" charset="0"/>
              </a:rPr>
              <a:t>Patient Experience</a:t>
            </a:r>
          </a:p>
          <a:p>
            <a:pPr marL="742950" lvl="1" indent="-285750" eaLnBrk="1" hangingPunct="1">
              <a:spcBef>
                <a:spcPct val="20000"/>
              </a:spcBef>
              <a:buChar char="–"/>
            </a:pPr>
            <a:r>
              <a:rPr lang="en-US" dirty="0">
                <a:latin typeface="Book Antiqua" panose="02040602050305030304" pitchFamily="18" charset="0"/>
              </a:rPr>
              <a:t>Relationship-Centered Care</a:t>
            </a:r>
          </a:p>
          <a:p>
            <a:pPr marL="742950" lvl="1" indent="-285750" eaLnBrk="1" hangingPunct="1">
              <a:spcBef>
                <a:spcPct val="20000"/>
              </a:spcBef>
              <a:buChar char="–"/>
            </a:pPr>
            <a:r>
              <a:rPr lang="en-US" dirty="0">
                <a:latin typeface="Book Antiqua" panose="02040602050305030304" pitchFamily="18" charset="0"/>
              </a:rPr>
              <a:t>Hospital Care</a:t>
            </a:r>
          </a:p>
        </p:txBody>
      </p:sp>
      <p:sp>
        <p:nvSpPr>
          <p:cNvPr id="8" name="Title 7">
            <a:extLst>
              <a:ext uri="{FF2B5EF4-FFF2-40B4-BE49-F238E27FC236}">
                <a16:creationId xmlns:a16="http://schemas.microsoft.com/office/drawing/2014/main" id="{E8B24D0E-F8BE-47BD-BB0B-862C96E8DD7E}"/>
              </a:ext>
            </a:extLst>
          </p:cNvPr>
          <p:cNvSpPr>
            <a:spLocks noGrp="1"/>
          </p:cNvSpPr>
          <p:nvPr>
            <p:ph type="title"/>
          </p:nvPr>
        </p:nvSpPr>
        <p:spPr/>
        <p:txBody>
          <a:bodyPr/>
          <a:lstStyle/>
          <a:p>
            <a:r>
              <a:rPr lang="en-US" dirty="0"/>
              <a:t>Measure Review Progress Update (Cont’d)</a:t>
            </a:r>
          </a:p>
        </p:txBody>
      </p:sp>
    </p:spTree>
    <p:extLst>
      <p:ext uri="{BB962C8B-B14F-4D97-AF65-F5344CB8AC3E}">
        <p14:creationId xmlns:p14="http://schemas.microsoft.com/office/powerpoint/2010/main" val="320435339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645920"/>
            <a:ext cx="8074152" cy="4556234"/>
          </a:xfrm>
        </p:spPr>
        <p:txBody>
          <a:bodyPr/>
          <a:lstStyle/>
          <a:p>
            <a:r>
              <a:rPr lang="en-US" dirty="0"/>
              <a:t>Welcome</a:t>
            </a:r>
          </a:p>
          <a:p>
            <a:r>
              <a:rPr lang="en-US" dirty="0"/>
              <a:t>Recap of 10-26-17 Meeting Decisions &amp; Discussion of Follow-Up Items</a:t>
            </a:r>
          </a:p>
          <a:p>
            <a:r>
              <a:rPr lang="en-US" dirty="0"/>
              <a:t>Measure Review Progress Update</a:t>
            </a:r>
          </a:p>
          <a:p>
            <a:r>
              <a:rPr lang="en-US" dirty="0"/>
              <a:t>Continued Review of Candidate Measures</a:t>
            </a:r>
          </a:p>
          <a:p>
            <a:r>
              <a:rPr lang="en-US" dirty="0"/>
              <a:t>Next Steps</a:t>
            </a:r>
          </a:p>
        </p:txBody>
      </p:sp>
      <p:sp>
        <p:nvSpPr>
          <p:cNvPr id="4" name="Rectangle 3"/>
          <p:cNvSpPr/>
          <p:nvPr/>
        </p:nvSpPr>
        <p:spPr>
          <a:xfrm>
            <a:off x="-153924" y="32766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548210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Opioid Prescribing and Treatment Measures</a:t>
            </a:r>
          </a:p>
        </p:txBody>
      </p:sp>
      <p:graphicFrame>
        <p:nvGraphicFramePr>
          <p:cNvPr id="7" name="Content Placeholder 4"/>
          <p:cNvGraphicFramePr>
            <a:graphicFrameLocks/>
          </p:cNvGraphicFramePr>
          <p:nvPr>
            <p:extLst>
              <p:ext uri="{D42A27DB-BD31-4B8C-83A1-F6EECF244321}">
                <p14:modId xmlns:p14="http://schemas.microsoft.com/office/powerpoint/2010/main" val="1800981755"/>
              </p:ext>
            </p:extLst>
          </p:nvPr>
        </p:nvGraphicFramePr>
        <p:xfrm>
          <a:off x="340378" y="1188720"/>
          <a:ext cx="8463244" cy="2893695"/>
        </p:xfrm>
        <a:graphic>
          <a:graphicData uri="http://schemas.openxmlformats.org/drawingml/2006/table">
            <a:tbl>
              <a:tblPr/>
              <a:tblGrid>
                <a:gridCol w="914400">
                  <a:extLst>
                    <a:ext uri="{9D8B030D-6E8A-4147-A177-3AD203B41FA5}">
                      <a16:colId xmlns:a16="http://schemas.microsoft.com/office/drawing/2014/main" val="20000"/>
                    </a:ext>
                  </a:extLst>
                </a:gridCol>
                <a:gridCol w="3200400">
                  <a:extLst>
                    <a:ext uri="{9D8B030D-6E8A-4147-A177-3AD203B41FA5}">
                      <a16:colId xmlns:a16="http://schemas.microsoft.com/office/drawing/2014/main" val="1704334319"/>
                    </a:ext>
                  </a:extLst>
                </a:gridCol>
                <a:gridCol w="1527048">
                  <a:extLst>
                    <a:ext uri="{9D8B030D-6E8A-4147-A177-3AD203B41FA5}">
                      <a16:colId xmlns:a16="http://schemas.microsoft.com/office/drawing/2014/main" val="2843232685"/>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marR="0" lvl="0" indent="0" algn="l" defTabSz="914400" rtl="0" eaLnBrk="1" fontAlgn="t" latinLnBrk="0" hangingPunct="1">
                        <a:lnSpc>
                          <a:spcPct val="100000"/>
                        </a:lnSpc>
                        <a:spcBef>
                          <a:spcPts val="0"/>
                        </a:spcBef>
                        <a:spcAft>
                          <a:spcPts val="0"/>
                        </a:spcAft>
                        <a:buClrTx/>
                        <a:buSzTx/>
                        <a:buFontTx/>
                        <a:buNone/>
                        <a:tabLst/>
                        <a:defRPr/>
                      </a:pPr>
                      <a:r>
                        <a:rPr lang="en-US" sz="1600" b="1" i="0" u="none" strike="noStrike" dirty="0">
                          <a:solidFill>
                            <a:schemeClr val="tx1"/>
                          </a:solidFill>
                          <a:effectLst/>
                          <a:latin typeface="+mn-lt"/>
                        </a:rPr>
                        <a:t>Opioid Prescribing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480016920"/>
                  </a:ext>
                </a:extLst>
              </a:tr>
              <a:tr h="731520">
                <a:tc>
                  <a:txBody>
                    <a:bodyPr/>
                    <a:lstStyle/>
                    <a:p>
                      <a:pPr algn="ctr" fontAlgn="t"/>
                      <a:r>
                        <a:rPr lang="en-US" sz="1600" b="0" i="0" u="none" strike="noStrike" baseline="0"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Use of Opioids at High Dosage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6478296"/>
                  </a:ext>
                </a:extLst>
              </a:tr>
              <a:tr h="731520">
                <a:tc>
                  <a:txBody>
                    <a:bodyPr/>
                    <a:lstStyle/>
                    <a:p>
                      <a:pPr algn="ctr" fontAlgn="t"/>
                      <a:r>
                        <a:rPr lang="en-US" sz="1600" b="0" i="0" u="none" strike="noStrike" baseline="0"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Concurrent Use of Opioids and Benzodiazepines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Pharmacy Quality Alliance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867334604"/>
                  </a:ext>
                </a:extLst>
              </a:tr>
              <a:tr h="731520">
                <a:tc>
                  <a:txBody>
                    <a:bodyPr/>
                    <a:lstStyle/>
                    <a:p>
                      <a:pPr algn="ctr" fontAlgn="t"/>
                      <a:r>
                        <a:rPr lang="en-US" sz="1600" b="0" i="0" u="none" strike="noStrike" baseline="0"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Adult Acute and Subacute Low Back Pain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Institute for Clinical Systems Improvement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6948816"/>
                  </a:ext>
                </a:extLst>
              </a:tr>
            </a:tbl>
          </a:graphicData>
        </a:graphic>
      </p:graphicFrame>
    </p:spTree>
    <p:extLst>
      <p:ext uri="{BB962C8B-B14F-4D97-AF65-F5344CB8AC3E}">
        <p14:creationId xmlns:p14="http://schemas.microsoft.com/office/powerpoint/2010/main" val="81459692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Opioid Prescribing and Treatment Measures (Cont’d)</a:t>
            </a:r>
          </a:p>
        </p:txBody>
      </p:sp>
      <p:graphicFrame>
        <p:nvGraphicFramePr>
          <p:cNvPr id="7" name="Content Placeholder 4"/>
          <p:cNvGraphicFramePr>
            <a:graphicFrameLocks/>
          </p:cNvGraphicFramePr>
          <p:nvPr>
            <p:extLst>
              <p:ext uri="{D42A27DB-BD31-4B8C-83A1-F6EECF244321}">
                <p14:modId xmlns:p14="http://schemas.microsoft.com/office/powerpoint/2010/main" val="702399533"/>
              </p:ext>
            </p:extLst>
          </p:nvPr>
        </p:nvGraphicFramePr>
        <p:xfrm>
          <a:off x="340378" y="1188720"/>
          <a:ext cx="8463244" cy="2903220"/>
        </p:xfrm>
        <a:graphic>
          <a:graphicData uri="http://schemas.openxmlformats.org/drawingml/2006/table">
            <a:tbl>
              <a:tblPr/>
              <a:tblGrid>
                <a:gridCol w="914400">
                  <a:extLst>
                    <a:ext uri="{9D8B030D-6E8A-4147-A177-3AD203B41FA5}">
                      <a16:colId xmlns:a16="http://schemas.microsoft.com/office/drawing/2014/main" val="20000"/>
                    </a:ext>
                  </a:extLst>
                </a:gridCol>
                <a:gridCol w="3200400">
                  <a:extLst>
                    <a:ext uri="{9D8B030D-6E8A-4147-A177-3AD203B41FA5}">
                      <a16:colId xmlns:a16="http://schemas.microsoft.com/office/drawing/2014/main" val="1704334319"/>
                    </a:ext>
                  </a:extLst>
                </a:gridCol>
                <a:gridCol w="1527048">
                  <a:extLst>
                    <a:ext uri="{9D8B030D-6E8A-4147-A177-3AD203B41FA5}">
                      <a16:colId xmlns:a16="http://schemas.microsoft.com/office/drawing/2014/main" val="2843232685"/>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marR="0" lvl="0" indent="0" algn="l" defTabSz="914400" rtl="0" eaLnBrk="1" fontAlgn="t" latinLnBrk="0" hangingPunct="1">
                        <a:lnSpc>
                          <a:spcPct val="100000"/>
                        </a:lnSpc>
                        <a:spcBef>
                          <a:spcPts val="0"/>
                        </a:spcBef>
                        <a:spcAft>
                          <a:spcPts val="0"/>
                        </a:spcAft>
                        <a:buClrTx/>
                        <a:buSzTx/>
                        <a:buFontTx/>
                        <a:buNone/>
                        <a:tabLst/>
                        <a:defRPr/>
                      </a:pPr>
                      <a:r>
                        <a:rPr lang="en-US" sz="1600" b="1" i="0" u="none" strike="noStrike" dirty="0">
                          <a:solidFill>
                            <a:schemeClr val="tx1"/>
                          </a:solidFill>
                          <a:effectLst/>
                          <a:latin typeface="+mn-lt"/>
                        </a:rPr>
                        <a:t>Treatment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480016920"/>
                  </a:ext>
                </a:extLst>
              </a:tr>
              <a:tr h="731520">
                <a:tc>
                  <a:txBody>
                    <a:bodyPr/>
                    <a:lstStyle/>
                    <a:p>
                      <a:pPr algn="ctr" fontAlgn="t"/>
                      <a:r>
                        <a:rPr lang="en-US" sz="1600" b="0" i="0" u="none" strike="noStrike" dirty="0">
                          <a:solidFill>
                            <a:schemeClr val="tx1"/>
                          </a:solidFill>
                          <a:effectLst/>
                          <a:latin typeface="+mn-lt"/>
                        </a:rPr>
                        <a:t>3175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Continuity of Pharmacotherapy for Opioid Use Disorder*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RAND Corporation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634165060"/>
                  </a:ext>
                </a:extLst>
              </a:tr>
              <a:tr h="73152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Initiation of Pharmacotherapy upon New Episode of Opioid Dependence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Washington Circle Group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9105974"/>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Maintenance Pharmacotherapy for Substance Abuse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American Psychological Association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057664077"/>
                  </a:ext>
                </a:extLst>
              </a:tr>
            </a:tbl>
          </a:graphicData>
        </a:graphic>
      </p:graphicFrame>
      <p:sp>
        <p:nvSpPr>
          <p:cNvPr id="5" name="TextBox 4"/>
          <p:cNvSpPr txBox="1"/>
          <p:nvPr/>
        </p:nvSpPr>
        <p:spPr>
          <a:xfrm>
            <a:off x="340378" y="4114800"/>
            <a:ext cx="7541352" cy="307777"/>
          </a:xfrm>
          <a:prstGeom prst="rect">
            <a:avLst/>
          </a:prstGeom>
          <a:noFill/>
        </p:spPr>
        <p:txBody>
          <a:bodyPr wrap="square" rtlCol="0">
            <a:spAutoFit/>
          </a:bodyPr>
          <a:lstStyle/>
          <a:p>
            <a:r>
              <a:rPr lang="en-US" sz="1400" i="1" dirty="0">
                <a:latin typeface="Book Antiqua" panose="02040602050305030304" pitchFamily="18" charset="0"/>
              </a:rPr>
              <a:t>*MassHealth ACO/DSRIP measure (to be proposed to CMS as a replacement measure).</a:t>
            </a:r>
          </a:p>
        </p:txBody>
      </p:sp>
    </p:spTree>
    <p:extLst>
      <p:ext uri="{BB962C8B-B14F-4D97-AF65-F5344CB8AC3E}">
        <p14:creationId xmlns:p14="http://schemas.microsoft.com/office/powerpoint/2010/main" val="176830732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Maternity Care Measures</a:t>
            </a:r>
          </a:p>
        </p:txBody>
      </p:sp>
      <p:graphicFrame>
        <p:nvGraphicFramePr>
          <p:cNvPr id="7" name="Content Placeholder 4"/>
          <p:cNvGraphicFramePr>
            <a:graphicFrameLocks/>
          </p:cNvGraphicFramePr>
          <p:nvPr>
            <p:extLst>
              <p:ext uri="{D42A27DB-BD31-4B8C-83A1-F6EECF244321}">
                <p14:modId xmlns:p14="http://schemas.microsoft.com/office/powerpoint/2010/main" val="3936719581"/>
              </p:ext>
            </p:extLst>
          </p:nvPr>
        </p:nvGraphicFramePr>
        <p:xfrm>
          <a:off x="340378" y="1216152"/>
          <a:ext cx="8463244" cy="2152650"/>
        </p:xfrm>
        <a:graphic>
          <a:graphicData uri="http://schemas.openxmlformats.org/drawingml/2006/table">
            <a:tbl>
              <a:tblPr/>
              <a:tblGrid>
                <a:gridCol w="914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1527048">
                  <a:extLst>
                    <a:ext uri="{9D8B030D-6E8A-4147-A177-3AD203B41FA5}">
                      <a16:colId xmlns:a16="http://schemas.microsoft.com/office/drawing/2014/main" val="20002"/>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Prenatal Care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4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60311594"/>
                  </a:ext>
                </a:extLst>
              </a:tr>
              <a:tr h="731520">
                <a:tc>
                  <a:txBody>
                    <a:bodyPr/>
                    <a:lstStyle/>
                    <a:p>
                      <a:pPr algn="ctr" fontAlgn="t"/>
                      <a:r>
                        <a:rPr lang="en-US" sz="1600" b="0" i="0" u="none" strike="noStrike" dirty="0">
                          <a:solidFill>
                            <a:schemeClr val="tx1"/>
                          </a:solidFill>
                          <a:effectLst/>
                          <a:latin typeface="+mn-lt"/>
                        </a:rPr>
                        <a:t>1517 </a:t>
                      </a:r>
                    </a:p>
                    <a:p>
                      <a:pPr algn="ctr" fontAlgn="t"/>
                      <a:r>
                        <a:rPr lang="en-US" sz="1100" b="0" i="0" u="none" strike="noStrike" dirty="0">
                          <a:solidFill>
                            <a:schemeClr val="tx1"/>
                          </a:solidFill>
                          <a:effectLst/>
                          <a:latin typeface="+mn-lt"/>
                        </a:rPr>
                        <a:t>(no longer endorsed)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Prenatal &amp; Postpartum Care - Timeliness of Prenatal Care*</a:t>
                      </a:r>
                      <a:r>
                        <a:rPr lang="en-US" sz="1600" kern="1200" baseline="30000" dirty="0">
                          <a:solidFill>
                            <a:schemeClr val="tx1"/>
                          </a:solidFill>
                          <a:effectLst/>
                          <a:latin typeface="+mn-lt"/>
                          <a:ea typeface="+mn-ea"/>
                          <a:cs typeface="+mn-c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84229980"/>
                  </a:ext>
                </a:extLst>
              </a:tr>
              <a:tr h="731520">
                <a:tc>
                  <a:txBody>
                    <a:bodyPr/>
                    <a:lstStyle/>
                    <a:p>
                      <a:pPr algn="ctr" fontAlgn="t"/>
                      <a:r>
                        <a:rPr lang="en-US" sz="1600" b="0" i="0" u="none" strike="noStrike" dirty="0">
                          <a:solidFill>
                            <a:schemeClr val="tx1"/>
                          </a:solidFill>
                          <a:effectLst/>
                          <a:latin typeface="+mn-lt"/>
                        </a:rPr>
                        <a:t>1391</a:t>
                      </a:r>
                    </a:p>
                    <a:p>
                      <a:pPr algn="ctr" fontAlgn="t"/>
                      <a:r>
                        <a:rPr lang="en-US" sz="1100" b="0" i="0" u="none" strike="noStrike" dirty="0">
                          <a:solidFill>
                            <a:schemeClr val="tx1"/>
                          </a:solidFill>
                          <a:effectLst/>
                          <a:latin typeface="+mn-lt"/>
                        </a:rPr>
                        <a:t>(no longer endorsed)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Frequency of Ongoing Prenatal Care**</a:t>
                      </a:r>
                      <a:r>
                        <a:rPr lang="en-US" sz="1600" kern="1200" baseline="30000" dirty="0">
                          <a:solidFill>
                            <a:schemeClr val="tx1"/>
                          </a:solidFill>
                          <a:effectLst/>
                          <a:latin typeface="+mn-lt"/>
                          <a:ea typeface="+mn-ea"/>
                          <a:cs typeface="+mn-cs"/>
                        </a:rPr>
                        <a:t>,&amp;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8402312"/>
                  </a:ext>
                </a:extLst>
              </a:tr>
            </a:tbl>
          </a:graphicData>
        </a:graphic>
      </p:graphicFrame>
      <p:sp>
        <p:nvSpPr>
          <p:cNvPr id="4" name="TextBox 3"/>
          <p:cNvSpPr txBox="1"/>
          <p:nvPr/>
        </p:nvSpPr>
        <p:spPr>
          <a:xfrm>
            <a:off x="340377" y="3429000"/>
            <a:ext cx="8459433" cy="1169551"/>
          </a:xfrm>
          <a:prstGeom prst="rect">
            <a:avLst/>
          </a:prstGeom>
          <a:noFill/>
        </p:spPr>
        <p:txBody>
          <a:bodyPr wrap="square" rtlCol="0">
            <a:spAutoFit/>
          </a:bodyPr>
          <a:lstStyle/>
          <a:p>
            <a:r>
              <a:rPr lang="en-US" sz="1400" i="1" dirty="0">
                <a:latin typeface="Book Antiqua" panose="02040602050305030304" pitchFamily="18" charset="0"/>
              </a:rPr>
              <a:t>*MassHealth ACO/DSRIP measure.</a:t>
            </a:r>
          </a:p>
          <a:p>
            <a:r>
              <a:rPr lang="en-US" sz="1400" i="1" dirty="0">
                <a:latin typeface="Book Antiqua" panose="02040602050305030304" pitchFamily="18" charset="0"/>
              </a:rPr>
              <a:t>**CMS/AHIP CQMC measure.</a:t>
            </a:r>
          </a:p>
          <a:p>
            <a:r>
              <a:rPr lang="en-US" sz="1400" i="1" baseline="30000" dirty="0">
                <a:latin typeface="Book Antiqua" panose="02040602050305030304" pitchFamily="18" charset="0"/>
              </a:rPr>
              <a:t>#</a:t>
            </a:r>
            <a:r>
              <a:rPr lang="en-US" sz="1400" i="1" dirty="0">
                <a:latin typeface="Book Antiqua" panose="02040602050305030304" pitchFamily="18" charset="0"/>
              </a:rPr>
              <a:t>This measure does not have opportunity for improvement.</a:t>
            </a:r>
          </a:p>
          <a:p>
            <a:r>
              <a:rPr lang="en-US" sz="1400" i="1" baseline="30000" dirty="0">
                <a:latin typeface="Book Antiqua" panose="02040602050305030304" pitchFamily="18" charset="0"/>
              </a:rPr>
              <a:t>&amp;</a:t>
            </a:r>
            <a:r>
              <a:rPr lang="en-US" sz="1400" i="1" dirty="0">
                <a:latin typeface="Book Antiqua" panose="02040602050305030304" pitchFamily="18" charset="0"/>
              </a:rPr>
              <a:t>NCQA removed this measure from the 2018 HEDIS set on October 2, 2017 because it was determined to be redundant and less stringent when compared to Timeliness of Prenatal and Postpartum Care.</a:t>
            </a:r>
          </a:p>
        </p:txBody>
      </p:sp>
    </p:spTree>
    <p:extLst>
      <p:ext uri="{BB962C8B-B14F-4D97-AF65-F5344CB8AC3E}">
        <p14:creationId xmlns:p14="http://schemas.microsoft.com/office/powerpoint/2010/main" val="305646772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Maternity Care Measures (Cont’d)</a:t>
            </a:r>
          </a:p>
        </p:txBody>
      </p:sp>
      <p:graphicFrame>
        <p:nvGraphicFramePr>
          <p:cNvPr id="7" name="Content Placeholder 4"/>
          <p:cNvGraphicFramePr>
            <a:graphicFrameLocks/>
          </p:cNvGraphicFramePr>
          <p:nvPr>
            <p:extLst>
              <p:ext uri="{D42A27DB-BD31-4B8C-83A1-F6EECF244321}">
                <p14:modId xmlns:p14="http://schemas.microsoft.com/office/powerpoint/2010/main" val="999799566"/>
              </p:ext>
            </p:extLst>
          </p:nvPr>
        </p:nvGraphicFramePr>
        <p:xfrm>
          <a:off x="340378" y="1216152"/>
          <a:ext cx="8463244" cy="5097780"/>
        </p:xfrm>
        <a:graphic>
          <a:graphicData uri="http://schemas.openxmlformats.org/drawingml/2006/table">
            <a:tbl>
              <a:tblPr/>
              <a:tblGrid>
                <a:gridCol w="914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1527048">
                  <a:extLst>
                    <a:ext uri="{9D8B030D-6E8A-4147-A177-3AD203B41FA5}">
                      <a16:colId xmlns:a16="http://schemas.microsoft.com/office/drawing/2014/main" val="20002"/>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Labor &amp; Delivery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4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60311594"/>
                  </a:ext>
                </a:extLst>
              </a:tr>
              <a:tr h="731520">
                <a:tc>
                  <a:txBody>
                    <a:bodyPr/>
                    <a:lstStyle/>
                    <a:p>
                      <a:pPr algn="ctr" fontAlgn="t"/>
                      <a:r>
                        <a:rPr lang="en-US" sz="1600" b="0" i="0" u="none" strike="noStrike" dirty="0">
                          <a:solidFill>
                            <a:schemeClr val="tx1"/>
                          </a:solidFill>
                          <a:effectLst/>
                          <a:latin typeface="+mn-lt"/>
                        </a:rPr>
                        <a:t>0469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Elective Delivery Prior to 39 Completed Weeks Gestation (PC-01)**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The Joint Commission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048074805"/>
                  </a:ext>
                </a:extLst>
              </a:tr>
              <a:tr h="731520">
                <a:tc>
                  <a:txBody>
                    <a:bodyPr/>
                    <a:lstStyle/>
                    <a:p>
                      <a:pPr algn="ctr" fontAlgn="t"/>
                      <a:r>
                        <a:rPr lang="en-US" sz="1600" b="0" i="0" u="none" strike="noStrike" dirty="0">
                          <a:solidFill>
                            <a:schemeClr val="tx1"/>
                          </a:solidFill>
                          <a:effectLst/>
                          <a:latin typeface="+mn-lt"/>
                        </a:rPr>
                        <a:t>0471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Cesarean Rate for Nulliparous Singleton Vertex (PC-02)**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The Joint Commission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8402312"/>
                  </a:ext>
                </a:extLst>
              </a:tr>
              <a:tr h="731520">
                <a:tc>
                  <a:txBody>
                    <a:bodyPr/>
                    <a:lstStyle/>
                    <a:p>
                      <a:pPr algn="ctr" fontAlgn="t"/>
                      <a:r>
                        <a:rPr lang="en-US" sz="1600" b="0" i="0" u="none" strike="noStrike" dirty="0">
                          <a:solidFill>
                            <a:schemeClr val="tx1"/>
                          </a:solidFill>
                          <a:effectLst/>
                          <a:latin typeface="+mn-lt"/>
                        </a:rPr>
                        <a:t>0474</a:t>
                      </a:r>
                    </a:p>
                    <a:p>
                      <a:pPr algn="ctr" fontAlgn="t"/>
                      <a:r>
                        <a:rPr lang="en-US" sz="1100" b="0" i="0" u="none" strike="noStrike" dirty="0">
                          <a:solidFill>
                            <a:schemeClr val="tx1"/>
                          </a:solidFill>
                          <a:effectLst/>
                          <a:latin typeface="+mn-lt"/>
                        </a:rPr>
                        <a:t>(no longer endorsed)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Birth Trauma – Injury to Neonate (PSI-17)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AHRQ</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893671195"/>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Obstetric Trauma: Vaginal Delivery with Instrument (PSI-18)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AHRQ</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8979734"/>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Obstetric Trauma: Vaginal Delivery without Instrument (PSI-19)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AHRQ</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2985679"/>
                  </a:ext>
                </a:extLst>
              </a:tr>
              <a:tr h="731520">
                <a:tc>
                  <a:txBody>
                    <a:bodyPr/>
                    <a:lstStyle/>
                    <a:p>
                      <a:pPr algn="ctr" fontAlgn="t"/>
                      <a:r>
                        <a:rPr lang="en-US" sz="1600" b="0" i="0" u="none" strike="noStrike" dirty="0">
                          <a:solidFill>
                            <a:schemeClr val="tx1"/>
                          </a:solidFill>
                          <a:effectLst/>
                          <a:latin typeface="+mn-lt"/>
                        </a:rPr>
                        <a:t>0470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Incidence of Episiotomy**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Christiana Care Health System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2565991"/>
                  </a:ext>
                </a:extLst>
              </a:tr>
            </a:tbl>
          </a:graphicData>
        </a:graphic>
      </p:graphicFrame>
      <p:sp>
        <p:nvSpPr>
          <p:cNvPr id="4" name="TextBox 3"/>
          <p:cNvSpPr txBox="1"/>
          <p:nvPr/>
        </p:nvSpPr>
        <p:spPr>
          <a:xfrm>
            <a:off x="340378" y="6324600"/>
            <a:ext cx="3276600" cy="307777"/>
          </a:xfrm>
          <a:prstGeom prst="rect">
            <a:avLst/>
          </a:prstGeom>
          <a:noFill/>
        </p:spPr>
        <p:txBody>
          <a:bodyPr wrap="square" rtlCol="0">
            <a:spAutoFit/>
          </a:bodyPr>
          <a:lstStyle/>
          <a:p>
            <a:r>
              <a:rPr lang="en-US" sz="1400" i="1" dirty="0">
                <a:latin typeface="Book Antiqua" panose="02040602050305030304" pitchFamily="18" charset="0"/>
              </a:rPr>
              <a:t>**CMS/AHIP CQMC measure.</a:t>
            </a:r>
          </a:p>
        </p:txBody>
      </p:sp>
    </p:spTree>
    <p:extLst>
      <p:ext uri="{BB962C8B-B14F-4D97-AF65-F5344CB8AC3E}">
        <p14:creationId xmlns:p14="http://schemas.microsoft.com/office/powerpoint/2010/main" val="10846755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Maternity Care Measures (Cont’d)</a:t>
            </a:r>
          </a:p>
        </p:txBody>
      </p:sp>
      <p:graphicFrame>
        <p:nvGraphicFramePr>
          <p:cNvPr id="7" name="Content Placeholder 4"/>
          <p:cNvGraphicFramePr>
            <a:graphicFrameLocks/>
          </p:cNvGraphicFramePr>
          <p:nvPr>
            <p:extLst>
              <p:ext uri="{D42A27DB-BD31-4B8C-83A1-F6EECF244321}">
                <p14:modId xmlns:p14="http://schemas.microsoft.com/office/powerpoint/2010/main" val="2130647194"/>
              </p:ext>
            </p:extLst>
          </p:nvPr>
        </p:nvGraphicFramePr>
        <p:xfrm>
          <a:off x="340378" y="1216152"/>
          <a:ext cx="8463244" cy="3990975"/>
        </p:xfrm>
        <a:graphic>
          <a:graphicData uri="http://schemas.openxmlformats.org/drawingml/2006/table">
            <a:tbl>
              <a:tblPr/>
              <a:tblGrid>
                <a:gridCol w="914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1527048">
                  <a:extLst>
                    <a:ext uri="{9D8B030D-6E8A-4147-A177-3AD203B41FA5}">
                      <a16:colId xmlns:a16="http://schemas.microsoft.com/office/drawing/2014/main" val="20002"/>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Postpartum Care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4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60311594"/>
                  </a:ext>
                </a:extLst>
              </a:tr>
              <a:tr h="731520">
                <a:tc>
                  <a:txBody>
                    <a:bodyPr/>
                    <a:lstStyle/>
                    <a:p>
                      <a:pPr algn="ctr" fontAlgn="t"/>
                      <a:r>
                        <a:rPr lang="en-US" sz="1600" b="0" i="0" u="none" strike="noStrike" dirty="0">
                          <a:solidFill>
                            <a:schemeClr val="tx1"/>
                          </a:solidFill>
                          <a:effectLst/>
                          <a:latin typeface="+mn-lt"/>
                        </a:rPr>
                        <a:t>1517</a:t>
                      </a:r>
                    </a:p>
                    <a:p>
                      <a:pPr algn="ctr" fontAlgn="t"/>
                      <a:r>
                        <a:rPr lang="en-US" sz="1100" b="0" i="0" u="none" strike="noStrike" dirty="0">
                          <a:solidFill>
                            <a:schemeClr val="tx1"/>
                          </a:solidFill>
                          <a:effectLst/>
                          <a:latin typeface="+mn-lt"/>
                        </a:rPr>
                        <a:t>(no longer endorsed)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pt-BR" sz="1600" kern="1200" baseline="0" dirty="0">
                          <a:solidFill>
                            <a:schemeClr val="tx1"/>
                          </a:solidFill>
                          <a:effectLst/>
                          <a:latin typeface="+mn-lt"/>
                          <a:ea typeface="+mn-ea"/>
                          <a:cs typeface="+mn-cs"/>
                        </a:rPr>
                        <a:t>Prenatal &amp; Postpartum Care - Postpartum Care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048074805"/>
                  </a:ext>
                </a:extLst>
              </a:tr>
              <a:tr h="731520">
                <a:tc>
                  <a:txBody>
                    <a:bodyPr/>
                    <a:lstStyle/>
                    <a:p>
                      <a:pPr algn="ctr" fontAlgn="t"/>
                      <a:r>
                        <a:rPr lang="en-US" sz="1600" b="0" i="0" u="none" strike="noStrike" baseline="0" dirty="0">
                          <a:solidFill>
                            <a:schemeClr val="tx1"/>
                          </a:solidFill>
                          <a:effectLst/>
                          <a:latin typeface="+mn-lt"/>
                        </a:rPr>
                        <a:t>2902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Contraceptive Care – Postpartum*</a:t>
                      </a:r>
                      <a:endParaRPr lang="pt-BR"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U.S. Office of Population Affairs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6222985"/>
                  </a:ext>
                </a:extLst>
              </a:tr>
              <a:tr h="365760">
                <a:tc gridSpan="5">
                  <a:txBody>
                    <a:bodyPr/>
                    <a:lstStyle/>
                    <a:p>
                      <a:pPr marL="91440" algn="l" fontAlgn="t"/>
                      <a:r>
                        <a:rPr lang="en-US" sz="1600" b="1" i="0" u="none" strike="noStrike" dirty="0">
                          <a:solidFill>
                            <a:schemeClr val="tx1"/>
                          </a:solidFill>
                          <a:effectLst/>
                          <a:latin typeface="+mn-lt"/>
                        </a:rPr>
                        <a:t>Neonatal Care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4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9240004"/>
                  </a:ext>
                </a:extLst>
              </a:tr>
              <a:tr h="731520">
                <a:tc>
                  <a:txBody>
                    <a:bodyPr/>
                    <a:lstStyle/>
                    <a:p>
                      <a:pPr algn="ctr" fontAlgn="t"/>
                      <a:r>
                        <a:rPr lang="en-US" sz="1600" b="0" i="0" u="none" strike="noStrike" dirty="0">
                          <a:solidFill>
                            <a:schemeClr val="tx1"/>
                          </a:solidFill>
                          <a:effectLst/>
                          <a:latin typeface="+mn-lt"/>
                        </a:rPr>
                        <a:t>0476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Appropriate Use of Antenatal Steroids (PC-03)**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The Joint Commission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033672825"/>
                  </a:ext>
                </a:extLst>
              </a:tr>
              <a:tr h="731520">
                <a:tc>
                  <a:txBody>
                    <a:bodyPr/>
                    <a:lstStyle/>
                    <a:p>
                      <a:pPr algn="ctr" fontAlgn="t"/>
                      <a:r>
                        <a:rPr lang="en-US" sz="1600" b="0" i="0" u="none" strike="noStrike" dirty="0">
                          <a:solidFill>
                            <a:schemeClr val="tx1"/>
                          </a:solidFill>
                          <a:effectLst/>
                          <a:latin typeface="+mn-lt"/>
                        </a:rPr>
                        <a:t>0480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Exclusive Breast Milk Feeding (PC-05)**</a:t>
                      </a:r>
                      <a:r>
                        <a:rPr lang="en-US" sz="1600" kern="1200" baseline="30000" dirty="0">
                          <a:solidFill>
                            <a:schemeClr val="tx1"/>
                          </a:solidFill>
                          <a:effectLst/>
                          <a:latin typeface="+mn-lt"/>
                          <a:ea typeface="+mn-ea"/>
                          <a:cs typeface="+mn-c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The Joint</a:t>
                      </a:r>
                      <a:r>
                        <a:rPr lang="en-US" sz="1600" b="0" i="0" u="none" strike="noStrike" baseline="0" dirty="0">
                          <a:solidFill>
                            <a:schemeClr val="tx1"/>
                          </a:solidFill>
                          <a:effectLst/>
                          <a:latin typeface="+mn-lt"/>
                        </a:rPr>
                        <a:t> Commission</a:t>
                      </a: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0426862"/>
                  </a:ext>
                </a:extLst>
              </a:tr>
            </a:tbl>
          </a:graphicData>
        </a:graphic>
      </p:graphicFrame>
      <p:sp>
        <p:nvSpPr>
          <p:cNvPr id="4" name="TextBox 3"/>
          <p:cNvSpPr txBox="1"/>
          <p:nvPr/>
        </p:nvSpPr>
        <p:spPr>
          <a:xfrm>
            <a:off x="340378" y="5257800"/>
            <a:ext cx="8463244" cy="738664"/>
          </a:xfrm>
          <a:prstGeom prst="rect">
            <a:avLst/>
          </a:prstGeom>
          <a:noFill/>
        </p:spPr>
        <p:txBody>
          <a:bodyPr wrap="square" numCol="1" spcCol="548640" rtlCol="0">
            <a:spAutoFit/>
          </a:bodyPr>
          <a:lstStyle/>
          <a:p>
            <a:r>
              <a:rPr lang="en-US" sz="1400" i="1" dirty="0">
                <a:latin typeface="Book Antiqua" panose="02040602050305030304" pitchFamily="18" charset="0"/>
              </a:rPr>
              <a:t>*MassHealth ACO/DSRIP measure.</a:t>
            </a:r>
          </a:p>
          <a:p>
            <a:r>
              <a:rPr lang="en-US" sz="1400" i="1" dirty="0">
                <a:latin typeface="Book Antiqua" panose="02040602050305030304" pitchFamily="18" charset="0"/>
              </a:rPr>
              <a:t>**CMS/AHIP CQMC measure.</a:t>
            </a:r>
          </a:p>
          <a:p>
            <a:r>
              <a:rPr lang="en-US" sz="1400" i="1" baseline="30000" dirty="0">
                <a:latin typeface="Book Antiqua" panose="02040602050305030304" pitchFamily="18" charset="0"/>
              </a:rPr>
              <a:t>+</a:t>
            </a:r>
            <a:r>
              <a:rPr lang="en-US" sz="1400" i="1" dirty="0">
                <a:latin typeface="Book Antiqua" panose="02040602050305030304" pitchFamily="18" charset="0"/>
              </a:rPr>
              <a:t>This measures newborns fed.</a:t>
            </a:r>
          </a:p>
        </p:txBody>
      </p:sp>
    </p:spTree>
    <p:extLst>
      <p:ext uri="{BB962C8B-B14F-4D97-AF65-F5344CB8AC3E}">
        <p14:creationId xmlns:p14="http://schemas.microsoft.com/office/powerpoint/2010/main" val="206314469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Maternity Care Measures (Cont’d)</a:t>
            </a:r>
          </a:p>
        </p:txBody>
      </p:sp>
      <p:graphicFrame>
        <p:nvGraphicFramePr>
          <p:cNvPr id="7" name="Content Placeholder 4"/>
          <p:cNvGraphicFramePr>
            <a:graphicFrameLocks/>
          </p:cNvGraphicFramePr>
          <p:nvPr>
            <p:extLst>
              <p:ext uri="{D42A27DB-BD31-4B8C-83A1-F6EECF244321}">
                <p14:modId xmlns:p14="http://schemas.microsoft.com/office/powerpoint/2010/main" val="4044869526"/>
              </p:ext>
            </p:extLst>
          </p:nvPr>
        </p:nvGraphicFramePr>
        <p:xfrm>
          <a:off x="340378" y="1216152"/>
          <a:ext cx="8463244" cy="2171700"/>
        </p:xfrm>
        <a:graphic>
          <a:graphicData uri="http://schemas.openxmlformats.org/drawingml/2006/table">
            <a:tbl>
              <a:tblPr/>
              <a:tblGrid>
                <a:gridCol w="914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1527048">
                  <a:extLst>
                    <a:ext uri="{9D8B030D-6E8A-4147-A177-3AD203B41FA5}">
                      <a16:colId xmlns:a16="http://schemas.microsoft.com/office/drawing/2014/main" val="20002"/>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Other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589262799"/>
                  </a:ext>
                </a:extLst>
              </a:tr>
              <a:tr h="731520">
                <a:tc>
                  <a:txBody>
                    <a:bodyPr/>
                    <a:lstStyle/>
                    <a:p>
                      <a:pPr algn="ctr" fontAlgn="t"/>
                      <a:r>
                        <a:rPr lang="en-US" sz="1600" b="0" i="0" u="none" strike="noStrike" dirty="0">
                          <a:solidFill>
                            <a:schemeClr val="tx1"/>
                          </a:solidFill>
                          <a:effectLst/>
                          <a:latin typeface="+mn-lt"/>
                        </a:rPr>
                        <a:t>0567 </a:t>
                      </a:r>
                    </a:p>
                    <a:p>
                      <a:pPr algn="ctr" fontAlgn="t"/>
                      <a:r>
                        <a:rPr lang="en-US" sz="1100" b="0" i="0" u="none" strike="noStrike" dirty="0">
                          <a:solidFill>
                            <a:schemeClr val="tx1"/>
                          </a:solidFill>
                          <a:effectLst/>
                          <a:latin typeface="+mn-lt"/>
                        </a:rPr>
                        <a:t>(no</a:t>
                      </a:r>
                      <a:r>
                        <a:rPr lang="en-US" sz="1100" b="0" i="0" u="none" strike="noStrike" baseline="0" dirty="0">
                          <a:solidFill>
                            <a:schemeClr val="tx1"/>
                          </a:solidFill>
                          <a:effectLst/>
                          <a:latin typeface="+mn-lt"/>
                        </a:rPr>
                        <a:t> longer endorsed)</a:t>
                      </a:r>
                      <a:endParaRPr lang="en-US" sz="11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Appropriate Work Up Prior to Endometrial Ablation Procedure**</a:t>
                      </a:r>
                      <a:endParaRPr lang="en-US" sz="1600" kern="1200" baseline="3000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Health Benchmarks-IMS Health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88322508"/>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Effective Contraceptive Use Among Women at Risk of Unintended Pregnancy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Oregon Health Alliance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67337"/>
                  </a:ext>
                </a:extLst>
              </a:tr>
            </a:tbl>
          </a:graphicData>
        </a:graphic>
      </p:graphicFrame>
      <p:sp>
        <p:nvSpPr>
          <p:cNvPr id="4" name="TextBox 3"/>
          <p:cNvSpPr txBox="1"/>
          <p:nvPr/>
        </p:nvSpPr>
        <p:spPr>
          <a:xfrm>
            <a:off x="340378" y="3429000"/>
            <a:ext cx="8463244" cy="307777"/>
          </a:xfrm>
          <a:prstGeom prst="rect">
            <a:avLst/>
          </a:prstGeom>
          <a:noFill/>
        </p:spPr>
        <p:txBody>
          <a:bodyPr wrap="square" numCol="2" spcCol="548640" rtlCol="0">
            <a:spAutoFit/>
          </a:bodyPr>
          <a:lstStyle/>
          <a:p>
            <a:r>
              <a:rPr lang="en-US" sz="1400" i="1" dirty="0">
                <a:latin typeface="Book Antiqua" panose="02040602050305030304" pitchFamily="18" charset="0"/>
              </a:rPr>
              <a:t>**CMS/AHIP CQMC measure.</a:t>
            </a:r>
          </a:p>
        </p:txBody>
      </p:sp>
    </p:spTree>
    <p:extLst>
      <p:ext uri="{BB962C8B-B14F-4D97-AF65-F5344CB8AC3E}">
        <p14:creationId xmlns:p14="http://schemas.microsoft.com/office/powerpoint/2010/main" val="286988652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645920"/>
            <a:ext cx="8074152" cy="4556234"/>
          </a:xfrm>
        </p:spPr>
        <p:txBody>
          <a:bodyPr/>
          <a:lstStyle/>
          <a:p>
            <a:r>
              <a:rPr lang="en-US" dirty="0"/>
              <a:t>Welcome</a:t>
            </a:r>
          </a:p>
          <a:p>
            <a:r>
              <a:rPr lang="en-US" dirty="0"/>
              <a:t>Recap of 10-26-17 Meeting Decisions &amp; Discussion of Follow-Up Items</a:t>
            </a:r>
          </a:p>
          <a:p>
            <a:r>
              <a:rPr lang="en-US" dirty="0"/>
              <a:t>Measure Review Progress Update</a:t>
            </a:r>
          </a:p>
          <a:p>
            <a:r>
              <a:rPr lang="en-US" dirty="0"/>
              <a:t>Continued Review of Candidate Measures</a:t>
            </a:r>
          </a:p>
          <a:p>
            <a:r>
              <a:rPr lang="en-US" dirty="0"/>
              <a:t>Next Steps</a:t>
            </a:r>
          </a:p>
        </p:txBody>
      </p:sp>
      <p:sp>
        <p:nvSpPr>
          <p:cNvPr id="4" name="Rectangle 3"/>
          <p:cNvSpPr/>
          <p:nvPr/>
        </p:nvSpPr>
        <p:spPr>
          <a:xfrm>
            <a:off x="-152400" y="16002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549389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Care Measures:</a:t>
            </a:r>
            <a:br>
              <a:rPr lang="en-US" dirty="0"/>
            </a:br>
            <a:r>
              <a:rPr lang="en-US" dirty="0"/>
              <a:t>Cardiovascular (Adult)</a:t>
            </a:r>
          </a:p>
        </p:txBody>
      </p:sp>
      <p:graphicFrame>
        <p:nvGraphicFramePr>
          <p:cNvPr id="7" name="Content Placeholder 4"/>
          <p:cNvGraphicFramePr>
            <a:graphicFrameLocks/>
          </p:cNvGraphicFramePr>
          <p:nvPr>
            <p:extLst>
              <p:ext uri="{D42A27DB-BD31-4B8C-83A1-F6EECF244321}">
                <p14:modId xmlns:p14="http://schemas.microsoft.com/office/powerpoint/2010/main" val="2423736767"/>
              </p:ext>
            </p:extLst>
          </p:nvPr>
        </p:nvGraphicFramePr>
        <p:xfrm>
          <a:off x="340378" y="1188720"/>
          <a:ext cx="8463244" cy="4751070"/>
        </p:xfrm>
        <a:graphic>
          <a:graphicData uri="http://schemas.openxmlformats.org/drawingml/2006/table">
            <a:tbl>
              <a:tblPr/>
              <a:tblGrid>
                <a:gridCol w="914400">
                  <a:extLst>
                    <a:ext uri="{9D8B030D-6E8A-4147-A177-3AD203B41FA5}">
                      <a16:colId xmlns:a16="http://schemas.microsoft.com/office/drawing/2014/main" val="20000"/>
                    </a:ext>
                  </a:extLst>
                </a:gridCol>
                <a:gridCol w="3469622">
                  <a:extLst>
                    <a:ext uri="{9D8B030D-6E8A-4147-A177-3AD203B41FA5}">
                      <a16:colId xmlns:a16="http://schemas.microsoft.com/office/drawing/2014/main" val="20001"/>
                    </a:ext>
                  </a:extLst>
                </a:gridCol>
                <a:gridCol w="1257826">
                  <a:extLst>
                    <a:ext uri="{9D8B030D-6E8A-4147-A177-3AD203B41FA5}">
                      <a16:colId xmlns:a16="http://schemas.microsoft.com/office/drawing/2014/main" val="3963035950"/>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marR="0" lvl="0" indent="0" algn="l" defTabSz="914400" rtl="0" eaLnBrk="1" fontAlgn="t" latinLnBrk="0" hangingPunct="1">
                        <a:lnSpc>
                          <a:spcPct val="100000"/>
                        </a:lnSpc>
                        <a:spcBef>
                          <a:spcPts val="0"/>
                        </a:spcBef>
                        <a:spcAft>
                          <a:spcPts val="0"/>
                        </a:spcAft>
                        <a:buClrTx/>
                        <a:buSzTx/>
                        <a:buFontTx/>
                        <a:buNone/>
                        <a:tabLst/>
                        <a:defRPr/>
                      </a:pPr>
                      <a:r>
                        <a:rPr lang="en-US" sz="1600" b="1" i="0" u="none" strike="noStrike" dirty="0">
                          <a:solidFill>
                            <a:schemeClr val="tx1"/>
                          </a:solidFill>
                          <a:effectLst/>
                          <a:latin typeface="+mn-lt"/>
                        </a:rPr>
                        <a:t>Cardiovascular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762996689"/>
                  </a:ext>
                </a:extLst>
              </a:tr>
              <a:tr h="731520">
                <a:tc>
                  <a:txBody>
                    <a:bodyPr/>
                    <a:lstStyle/>
                    <a:p>
                      <a:pPr algn="ctr" fontAlgn="t"/>
                      <a:r>
                        <a:rPr lang="en-US" sz="1600" b="0" i="0" u="none" strike="noStrike" dirty="0">
                          <a:solidFill>
                            <a:schemeClr val="tx1"/>
                          </a:solidFill>
                          <a:effectLst/>
                          <a:latin typeface="+mn-lt"/>
                        </a:rPr>
                        <a:t>0071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Persistence of Beta-Blocker Treatment After a Heart Attack**</a:t>
                      </a:r>
                      <a:r>
                        <a:rPr lang="en-US" sz="1600" kern="1200" baseline="30000" dirty="0">
                          <a:solidFill>
                            <a:schemeClr val="tx1"/>
                          </a:solidFill>
                          <a:effectLst/>
                          <a:latin typeface="+mn-lt"/>
                          <a:ea typeface="+mn-ea"/>
                          <a:cs typeface="+mn-cs"/>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3019770"/>
                  </a:ext>
                </a:extLst>
              </a:tr>
              <a:tr h="365760">
                <a:tc gridSpan="5">
                  <a:txBody>
                    <a:bodyPr/>
                    <a:lstStyle/>
                    <a:p>
                      <a:pPr marL="91440" algn="l" fontAlgn="t"/>
                      <a:r>
                        <a:rPr lang="en-US" sz="1600" b="1" i="0" u="none" strike="noStrike" dirty="0">
                          <a:solidFill>
                            <a:schemeClr val="tx1"/>
                          </a:solidFill>
                          <a:effectLst/>
                          <a:latin typeface="+mn-lt"/>
                        </a:rPr>
                        <a:t>Cardiovascular (Facility-based)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775627067"/>
                  </a:ext>
                </a:extLst>
              </a:tr>
              <a:tr h="731520">
                <a:tc>
                  <a:txBody>
                    <a:bodyPr/>
                    <a:lstStyle/>
                    <a:p>
                      <a:pPr algn="ctr" fontAlgn="t"/>
                      <a:r>
                        <a:rPr lang="en-US" sz="1600" b="0" i="0" u="none" strike="noStrike" dirty="0">
                          <a:solidFill>
                            <a:schemeClr val="tx1"/>
                          </a:solidFill>
                          <a:effectLst/>
                          <a:latin typeface="+mn-lt"/>
                        </a:rPr>
                        <a:t>0733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Operative Mortality Stratified by the 5 STAT Mortality Categories**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The Society of Thoracic Surgeons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60187775"/>
                  </a:ext>
                </a:extLst>
              </a:tr>
              <a:tr h="731520">
                <a:tc>
                  <a:txBody>
                    <a:bodyPr/>
                    <a:lstStyle/>
                    <a:p>
                      <a:pPr algn="ctr" fontAlgn="t"/>
                      <a:r>
                        <a:rPr lang="en-US" sz="1600" b="0" i="0" u="none" strike="noStrike" dirty="0">
                          <a:solidFill>
                            <a:schemeClr val="tx1"/>
                          </a:solidFill>
                          <a:effectLst/>
                          <a:latin typeface="+mn-lt"/>
                        </a:rPr>
                        <a:t>0715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Standardized Adverse Event Ratio for Children &lt; 18 Years of Age Undergoing Cardiac Catheterization**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Boston Children's Hospital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3277066"/>
                  </a:ext>
                </a:extLst>
              </a:tr>
              <a:tr h="731520">
                <a:tc>
                  <a:txBody>
                    <a:bodyPr/>
                    <a:lstStyle/>
                    <a:p>
                      <a:pPr algn="ctr" fontAlgn="t"/>
                      <a:r>
                        <a:rPr lang="en-US" sz="1600" b="0" i="0" u="none" strike="noStrike" dirty="0">
                          <a:solidFill>
                            <a:schemeClr val="tx1"/>
                          </a:solidFill>
                          <a:effectLst/>
                          <a:latin typeface="+mn-lt"/>
                        </a:rPr>
                        <a:t>0964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Therapy with Aspirin, P2Y12 Inhibitor, and Statin at Discharge Following PCI in Eligible Patients**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American College of Cardiology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43162032"/>
                  </a:ext>
                </a:extLst>
              </a:tr>
              <a:tr h="731520">
                <a:tc>
                  <a:txBody>
                    <a:bodyPr/>
                    <a:lstStyle/>
                    <a:p>
                      <a:pPr algn="ctr" fontAlgn="t"/>
                      <a:r>
                        <a:rPr lang="en-US" sz="1600" b="0" i="0" u="none" strike="noStrike" dirty="0">
                          <a:solidFill>
                            <a:schemeClr val="tx1"/>
                          </a:solidFill>
                          <a:effectLst/>
                          <a:latin typeface="+mn-lt"/>
                        </a:rPr>
                        <a:t>2459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In-hospital Risk-Adjusted Rate of Bleeding Events for Patients Undergoing PCI**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American College of Cardiology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8661969"/>
                  </a:ext>
                </a:extLst>
              </a:tr>
            </a:tbl>
          </a:graphicData>
        </a:graphic>
      </p:graphicFrame>
      <p:sp>
        <p:nvSpPr>
          <p:cNvPr id="4" name="TextBox 3"/>
          <p:cNvSpPr txBox="1"/>
          <p:nvPr/>
        </p:nvSpPr>
        <p:spPr>
          <a:xfrm>
            <a:off x="340378" y="5965263"/>
            <a:ext cx="5755622" cy="523220"/>
          </a:xfrm>
          <a:prstGeom prst="rect">
            <a:avLst/>
          </a:prstGeom>
          <a:noFill/>
        </p:spPr>
        <p:txBody>
          <a:bodyPr wrap="square" rtlCol="0">
            <a:spAutoFit/>
          </a:bodyPr>
          <a:lstStyle/>
          <a:p>
            <a:r>
              <a:rPr lang="en-US" sz="1400" i="1" dirty="0">
                <a:latin typeface="Book Antiqua" panose="02040602050305030304" pitchFamily="18" charset="0"/>
              </a:rPr>
              <a:t>**CMS/AHIP CQMC measure.</a:t>
            </a:r>
          </a:p>
          <a:p>
            <a:r>
              <a:rPr lang="en-US" sz="1400" i="1" baseline="30000" dirty="0">
                <a:latin typeface="Book Antiqua" panose="02040602050305030304" pitchFamily="18" charset="0"/>
              </a:rPr>
              <a:t>#</a:t>
            </a:r>
            <a:r>
              <a:rPr lang="en-US" sz="1400" i="1" dirty="0">
                <a:latin typeface="Book Antiqua" panose="02040602050305030304" pitchFamily="18" charset="0"/>
              </a:rPr>
              <a:t>This measure does not have opportunity for improvement.</a:t>
            </a:r>
          </a:p>
        </p:txBody>
      </p:sp>
    </p:spTree>
    <p:extLst>
      <p:ext uri="{BB962C8B-B14F-4D97-AF65-F5344CB8AC3E}">
        <p14:creationId xmlns:p14="http://schemas.microsoft.com/office/powerpoint/2010/main" val="51459703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Care Measures:</a:t>
            </a:r>
            <a:br>
              <a:rPr lang="en-US" dirty="0"/>
            </a:br>
            <a:r>
              <a:rPr lang="en-US" dirty="0"/>
              <a:t>Cardiovascular (Adult) (Cont’d)</a:t>
            </a:r>
          </a:p>
        </p:txBody>
      </p:sp>
      <p:graphicFrame>
        <p:nvGraphicFramePr>
          <p:cNvPr id="7" name="Content Placeholder 4"/>
          <p:cNvGraphicFramePr>
            <a:graphicFrameLocks/>
          </p:cNvGraphicFramePr>
          <p:nvPr>
            <p:extLst>
              <p:ext uri="{D42A27DB-BD31-4B8C-83A1-F6EECF244321}">
                <p14:modId xmlns:p14="http://schemas.microsoft.com/office/powerpoint/2010/main" val="2190469046"/>
              </p:ext>
            </p:extLst>
          </p:nvPr>
        </p:nvGraphicFramePr>
        <p:xfrm>
          <a:off x="340378" y="1188720"/>
          <a:ext cx="8463244" cy="3878580"/>
        </p:xfrm>
        <a:graphic>
          <a:graphicData uri="http://schemas.openxmlformats.org/drawingml/2006/table">
            <a:tbl>
              <a:tblPr/>
              <a:tblGrid>
                <a:gridCol w="914400">
                  <a:extLst>
                    <a:ext uri="{9D8B030D-6E8A-4147-A177-3AD203B41FA5}">
                      <a16:colId xmlns:a16="http://schemas.microsoft.com/office/drawing/2014/main" val="20000"/>
                    </a:ext>
                  </a:extLst>
                </a:gridCol>
                <a:gridCol w="3469622">
                  <a:extLst>
                    <a:ext uri="{9D8B030D-6E8A-4147-A177-3AD203B41FA5}">
                      <a16:colId xmlns:a16="http://schemas.microsoft.com/office/drawing/2014/main" val="20001"/>
                    </a:ext>
                  </a:extLst>
                </a:gridCol>
                <a:gridCol w="1257826">
                  <a:extLst>
                    <a:ext uri="{9D8B030D-6E8A-4147-A177-3AD203B41FA5}">
                      <a16:colId xmlns:a16="http://schemas.microsoft.com/office/drawing/2014/main" val="3963035950"/>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Cardiovascular (Facility-based)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775627067"/>
                  </a:ext>
                </a:extLst>
              </a:tr>
              <a:tr h="731520">
                <a:tc>
                  <a:txBody>
                    <a:bodyPr/>
                    <a:lstStyle/>
                    <a:p>
                      <a:pPr algn="ctr" fontAlgn="t"/>
                      <a:r>
                        <a:rPr lang="en-US" sz="1600" b="0" i="0" u="none" strike="noStrike" dirty="0">
                          <a:solidFill>
                            <a:schemeClr val="tx1"/>
                          </a:solidFill>
                          <a:effectLst/>
                          <a:latin typeface="+mn-lt"/>
                        </a:rPr>
                        <a:t>0535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30-day All-cause Risk-standardized Mortality Rate Following Percutaneous Coronary Intervention (PCI) for Patients without ST Segment Elevation Myocardial Infarction (STEMI) and without Cardiogenic Shock**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American College of Cardiology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983970124"/>
                  </a:ext>
                </a:extLst>
              </a:tr>
              <a:tr h="731520">
                <a:tc>
                  <a:txBody>
                    <a:bodyPr/>
                    <a:lstStyle/>
                    <a:p>
                      <a:pPr algn="ctr" fontAlgn="t"/>
                      <a:r>
                        <a:rPr lang="en-US" sz="1600" b="0" i="0" u="none" strike="noStrike" dirty="0">
                          <a:solidFill>
                            <a:schemeClr val="tx1"/>
                          </a:solidFill>
                          <a:effectLst/>
                          <a:latin typeface="+mn-lt"/>
                        </a:rPr>
                        <a:t>0536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30-day All-cause Risk-standardized Mortality Rate following Percutaneous Coronary Intervention (PCI) for Patients with ST Segment Elevation Myocardial Infarction (STEMI) or Cardiogenic Shock**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American College of Cardiology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3277066"/>
                  </a:ext>
                </a:extLst>
              </a:tr>
            </a:tbl>
          </a:graphicData>
        </a:graphic>
      </p:graphicFrame>
      <p:sp>
        <p:nvSpPr>
          <p:cNvPr id="4" name="TextBox 3"/>
          <p:cNvSpPr txBox="1"/>
          <p:nvPr/>
        </p:nvSpPr>
        <p:spPr>
          <a:xfrm>
            <a:off x="340378" y="5089110"/>
            <a:ext cx="2707622" cy="307777"/>
          </a:xfrm>
          <a:prstGeom prst="rect">
            <a:avLst/>
          </a:prstGeom>
          <a:noFill/>
        </p:spPr>
        <p:txBody>
          <a:bodyPr wrap="square" rtlCol="0">
            <a:spAutoFit/>
          </a:bodyPr>
          <a:lstStyle/>
          <a:p>
            <a:r>
              <a:rPr lang="en-US" sz="1400" i="1" dirty="0">
                <a:latin typeface="Book Antiqua" panose="02040602050305030304" pitchFamily="18" charset="0"/>
              </a:rPr>
              <a:t>**CMS/AHIP CQMC measure.</a:t>
            </a:r>
          </a:p>
        </p:txBody>
      </p:sp>
    </p:spTree>
    <p:extLst>
      <p:ext uri="{BB962C8B-B14F-4D97-AF65-F5344CB8AC3E}">
        <p14:creationId xmlns:p14="http://schemas.microsoft.com/office/powerpoint/2010/main" val="169210520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Care Measures:</a:t>
            </a:r>
            <a:br>
              <a:rPr lang="en-US" dirty="0"/>
            </a:br>
            <a:r>
              <a:rPr lang="en-US" dirty="0"/>
              <a:t>Orthopedic Care (Adult)</a:t>
            </a:r>
          </a:p>
        </p:txBody>
      </p:sp>
      <p:graphicFrame>
        <p:nvGraphicFramePr>
          <p:cNvPr id="7" name="Content Placeholder 4"/>
          <p:cNvGraphicFramePr>
            <a:graphicFrameLocks/>
          </p:cNvGraphicFramePr>
          <p:nvPr>
            <p:extLst>
              <p:ext uri="{D42A27DB-BD31-4B8C-83A1-F6EECF244321}">
                <p14:modId xmlns:p14="http://schemas.microsoft.com/office/powerpoint/2010/main" val="1832825007"/>
              </p:ext>
            </p:extLst>
          </p:nvPr>
        </p:nvGraphicFramePr>
        <p:xfrm>
          <a:off x="340378" y="1188720"/>
          <a:ext cx="8463244" cy="5238750"/>
        </p:xfrm>
        <a:graphic>
          <a:graphicData uri="http://schemas.openxmlformats.org/drawingml/2006/table">
            <a:tbl>
              <a:tblPr/>
              <a:tblGrid>
                <a:gridCol w="914400">
                  <a:extLst>
                    <a:ext uri="{9D8B030D-6E8A-4147-A177-3AD203B41FA5}">
                      <a16:colId xmlns:a16="http://schemas.microsoft.com/office/drawing/2014/main" val="20000"/>
                    </a:ext>
                  </a:extLst>
                </a:gridCol>
                <a:gridCol w="3469622">
                  <a:extLst>
                    <a:ext uri="{9D8B030D-6E8A-4147-A177-3AD203B41FA5}">
                      <a16:colId xmlns:a16="http://schemas.microsoft.com/office/drawing/2014/main" val="20001"/>
                    </a:ext>
                  </a:extLst>
                </a:gridCol>
                <a:gridCol w="1257826">
                  <a:extLst>
                    <a:ext uri="{9D8B030D-6E8A-4147-A177-3AD203B41FA5}">
                      <a16:colId xmlns:a16="http://schemas.microsoft.com/office/drawing/2014/main" val="3963035950"/>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Total Knee Replacement: Identification of Implanted Prosthesis in Operative Report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American Association of Hip and Knee Surgeons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a:ea typeface="+mn-ea"/>
                          <a:cs typeface="+mn-cs"/>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5085266"/>
                  </a:ext>
                </a:extLst>
              </a:tr>
              <a:tr h="73152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Total Knee Replacement: Preoperative Antibiotic Infusion with Proximal Tourniquet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American Association of Hip and Knee Surgeons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a:ea typeface="+mn-ea"/>
                          <a:cs typeface="+mn-cs"/>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13858380"/>
                  </a:ext>
                </a:extLst>
              </a:tr>
              <a:tr h="73152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Total Knee Replacement: Shared Decision-Making: Trial of Conservative (Non-surgical) Therapy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American Association of Hip and Knee Surgeons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a:ea typeface="+mn-ea"/>
                          <a:cs typeface="+mn-cs"/>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2616609"/>
                  </a:ext>
                </a:extLst>
              </a:tr>
              <a:tr h="73152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Total Knee Replacement: Venous Thromboembolic and Cardiovascular Risk Evaluation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American Association of Hip and Knee Surgeons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a:ea typeface="+mn-ea"/>
                          <a:cs typeface="+mn-cs"/>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91134839"/>
                  </a:ext>
                </a:extLst>
              </a:tr>
              <a:tr h="73152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Functional Status Assessment for Total Knee Replacement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CMS</a:t>
                      </a:r>
                      <a:endParaRPr lang="en-US" sz="14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a:ea typeface="+mn-ea"/>
                          <a:cs typeface="+mn-cs"/>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76296"/>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Functional Status Assessment for Total Hip Replacement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CMS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a:ea typeface="+mn-ea"/>
                          <a:cs typeface="+mn-cs"/>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821010654"/>
                  </a:ext>
                </a:extLst>
              </a:tr>
            </a:tbl>
          </a:graphicData>
        </a:graphic>
      </p:graphicFrame>
    </p:spTree>
    <p:extLst>
      <p:ext uri="{BB962C8B-B14F-4D97-AF65-F5344CB8AC3E}">
        <p14:creationId xmlns:p14="http://schemas.microsoft.com/office/powerpoint/2010/main" val="367866961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Care Measures:</a:t>
            </a:r>
            <a:br>
              <a:rPr lang="en-US" dirty="0"/>
            </a:br>
            <a:r>
              <a:rPr lang="en-US" dirty="0"/>
              <a:t>Pulmonology (Multiple Ages)</a:t>
            </a:r>
          </a:p>
        </p:txBody>
      </p:sp>
      <p:graphicFrame>
        <p:nvGraphicFramePr>
          <p:cNvPr id="7" name="Content Placeholder 4"/>
          <p:cNvGraphicFramePr>
            <a:graphicFrameLocks/>
          </p:cNvGraphicFramePr>
          <p:nvPr>
            <p:extLst>
              <p:ext uri="{D42A27DB-BD31-4B8C-83A1-F6EECF244321}">
                <p14:modId xmlns:p14="http://schemas.microsoft.com/office/powerpoint/2010/main" val="677701963"/>
              </p:ext>
            </p:extLst>
          </p:nvPr>
        </p:nvGraphicFramePr>
        <p:xfrm>
          <a:off x="340378" y="1188720"/>
          <a:ext cx="8463244" cy="3249930"/>
        </p:xfrm>
        <a:graphic>
          <a:graphicData uri="http://schemas.openxmlformats.org/drawingml/2006/table">
            <a:tbl>
              <a:tblPr/>
              <a:tblGrid>
                <a:gridCol w="914400">
                  <a:extLst>
                    <a:ext uri="{9D8B030D-6E8A-4147-A177-3AD203B41FA5}">
                      <a16:colId xmlns:a16="http://schemas.microsoft.com/office/drawing/2014/main" val="20000"/>
                    </a:ext>
                  </a:extLst>
                </a:gridCol>
                <a:gridCol w="3469622">
                  <a:extLst>
                    <a:ext uri="{9D8B030D-6E8A-4147-A177-3AD203B41FA5}">
                      <a16:colId xmlns:a16="http://schemas.microsoft.com/office/drawing/2014/main" val="20001"/>
                    </a:ext>
                  </a:extLst>
                </a:gridCol>
                <a:gridCol w="1257826">
                  <a:extLst>
                    <a:ext uri="{9D8B030D-6E8A-4147-A177-3AD203B41FA5}">
                      <a16:colId xmlns:a16="http://schemas.microsoft.com/office/drawing/2014/main" val="3963035950"/>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Adult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8912295"/>
                  </a:ext>
                </a:extLst>
              </a:tr>
              <a:tr h="73152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0058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Avoidance of Antibiotic Treatment in Adults with Acute Bronchitis</a:t>
                      </a:r>
                      <a:endParaRPr lang="en-US" sz="1600" kern="1200" baseline="3000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9168079"/>
                  </a:ext>
                </a:extLst>
              </a:tr>
              <a:tr h="365760">
                <a:tc gridSpan="5">
                  <a:txBody>
                    <a:bodyPr/>
                    <a:lstStyle/>
                    <a:p>
                      <a:pPr marL="91440" marR="0" lvl="0" indent="0" algn="l" defTabSz="914400" rtl="0" eaLnBrk="1" fontAlgn="t"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Pediatric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3000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703301099"/>
                  </a:ext>
                </a:extLst>
              </a:tr>
              <a:tr h="731520">
                <a:tc>
                  <a:txBody>
                    <a:bodyPr/>
                    <a:lstStyle/>
                    <a:p>
                      <a:pPr algn="ctr" fontAlgn="t"/>
                      <a:r>
                        <a:rPr lang="en-US" sz="1600" b="0" i="0" u="none" strike="noStrike" dirty="0">
                          <a:solidFill>
                            <a:schemeClr val="tx1"/>
                          </a:solidFill>
                          <a:effectLst/>
                          <a:latin typeface="+mn-lt"/>
                        </a:rPr>
                        <a:t>0069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Appropriate Treatment for Children with Upper Respiratory Infection</a:t>
                      </a:r>
                      <a:r>
                        <a:rPr lang="en-US" sz="1600" kern="1200" baseline="30000" dirty="0">
                          <a:solidFill>
                            <a:schemeClr val="tx1"/>
                          </a:solidFill>
                          <a:effectLst/>
                          <a:latin typeface="+mn-lt"/>
                          <a:ea typeface="+mn-ea"/>
                          <a:cs typeface="+mn-c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a:t>
                      </a:r>
                      <a:r>
                        <a:rPr lang="en-US" sz="1600" b="0" i="0" u="none" strike="noStrike" baseline="0" dirty="0">
                          <a:solidFill>
                            <a:schemeClr val="tx1"/>
                          </a:solidFill>
                          <a:effectLst/>
                          <a:latin typeface="+mn-lt"/>
                        </a:rPr>
                        <a:t> HEDIS</a:t>
                      </a: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925921216"/>
                  </a:ext>
                </a:extLst>
              </a:tr>
              <a:tr h="731520">
                <a:tc>
                  <a:txBody>
                    <a:bodyPr/>
                    <a:lstStyle/>
                    <a:p>
                      <a:pPr algn="ctr" fontAlgn="t"/>
                      <a:r>
                        <a:rPr lang="en-US" sz="1600" b="0" i="0" u="none" strike="noStrike" dirty="0">
                          <a:solidFill>
                            <a:schemeClr val="tx1"/>
                          </a:solidFill>
                          <a:effectLst/>
                          <a:latin typeface="+mn-lt"/>
                        </a:rPr>
                        <a:t>0002</a:t>
                      </a:r>
                    </a:p>
                    <a:p>
                      <a:pPr algn="ctr" fontAlgn="t"/>
                      <a:r>
                        <a:rPr lang="en-US" sz="1100" b="0" i="0" u="none" strike="noStrike" dirty="0">
                          <a:solidFill>
                            <a:schemeClr val="tx1"/>
                          </a:solidFill>
                          <a:effectLst/>
                          <a:latin typeface="+mn-lt"/>
                        </a:rPr>
                        <a:t>(no longer endorsed)</a:t>
                      </a: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Appropriate Testing for Children with Pharyngitis</a:t>
                      </a:r>
                      <a:r>
                        <a:rPr lang="en-US" sz="1600" kern="1200" baseline="30000" dirty="0">
                          <a:solidFill>
                            <a:schemeClr val="tx1"/>
                          </a:solidFill>
                          <a:effectLst/>
                          <a:latin typeface="+mn-lt"/>
                          <a:ea typeface="+mn-ea"/>
                          <a:cs typeface="+mn-c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0879781"/>
                  </a:ext>
                </a:extLst>
              </a:tr>
            </a:tbl>
          </a:graphicData>
        </a:graphic>
      </p:graphicFrame>
      <p:sp>
        <p:nvSpPr>
          <p:cNvPr id="8" name="TextBox 7"/>
          <p:cNvSpPr txBox="1"/>
          <p:nvPr/>
        </p:nvSpPr>
        <p:spPr>
          <a:xfrm>
            <a:off x="340378" y="4478181"/>
            <a:ext cx="4419600" cy="307777"/>
          </a:xfrm>
          <a:prstGeom prst="rect">
            <a:avLst/>
          </a:prstGeom>
          <a:noFill/>
        </p:spPr>
        <p:txBody>
          <a:bodyPr wrap="square" rtlCol="0">
            <a:spAutoFit/>
          </a:bodyPr>
          <a:lstStyle/>
          <a:p>
            <a:r>
              <a:rPr lang="en-US" sz="1400" i="1" baseline="30000" dirty="0">
                <a:latin typeface="Book Antiqua" panose="02040602050305030304" pitchFamily="18" charset="0"/>
              </a:rPr>
              <a:t>#</a:t>
            </a:r>
            <a:r>
              <a:rPr lang="en-US" sz="1400" i="1" dirty="0">
                <a:latin typeface="Book Antiqua" panose="02040602050305030304" pitchFamily="18" charset="0"/>
              </a:rPr>
              <a:t>This measure does not have opportunity for improvement.</a:t>
            </a:r>
          </a:p>
        </p:txBody>
      </p:sp>
    </p:spTree>
    <p:extLst>
      <p:ext uri="{BB962C8B-B14F-4D97-AF65-F5344CB8AC3E}">
        <p14:creationId xmlns:p14="http://schemas.microsoft.com/office/powerpoint/2010/main" val="392708711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Illness Care Measures:</a:t>
            </a:r>
            <a:br>
              <a:rPr lang="en-US" dirty="0"/>
            </a:br>
            <a:r>
              <a:rPr lang="en-US" dirty="0"/>
              <a:t>Pulmonology (Multiple Ages)</a:t>
            </a:r>
          </a:p>
        </p:txBody>
      </p:sp>
      <p:graphicFrame>
        <p:nvGraphicFramePr>
          <p:cNvPr id="7" name="Content Placeholder 4"/>
          <p:cNvGraphicFramePr>
            <a:graphicFrameLocks/>
          </p:cNvGraphicFramePr>
          <p:nvPr>
            <p:extLst>
              <p:ext uri="{D42A27DB-BD31-4B8C-83A1-F6EECF244321}">
                <p14:modId xmlns:p14="http://schemas.microsoft.com/office/powerpoint/2010/main" val="2346415258"/>
              </p:ext>
            </p:extLst>
          </p:nvPr>
        </p:nvGraphicFramePr>
        <p:xfrm>
          <a:off x="340378" y="1188720"/>
          <a:ext cx="8463244" cy="3634740"/>
        </p:xfrm>
        <a:graphic>
          <a:graphicData uri="http://schemas.openxmlformats.org/drawingml/2006/table">
            <a:tbl>
              <a:tblPr/>
              <a:tblGrid>
                <a:gridCol w="914400">
                  <a:extLst>
                    <a:ext uri="{9D8B030D-6E8A-4147-A177-3AD203B41FA5}">
                      <a16:colId xmlns:a16="http://schemas.microsoft.com/office/drawing/2014/main" val="20000"/>
                    </a:ext>
                  </a:extLst>
                </a:gridCol>
                <a:gridCol w="3469622">
                  <a:extLst>
                    <a:ext uri="{9D8B030D-6E8A-4147-A177-3AD203B41FA5}">
                      <a16:colId xmlns:a16="http://schemas.microsoft.com/office/drawing/2014/main" val="20001"/>
                    </a:ext>
                  </a:extLst>
                </a:gridCol>
                <a:gridCol w="1257826">
                  <a:extLst>
                    <a:ext uri="{9D8B030D-6E8A-4147-A177-3AD203B41FA5}">
                      <a16:colId xmlns:a16="http://schemas.microsoft.com/office/drawing/2014/main" val="3963035950"/>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Adult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8912295"/>
                  </a:ext>
                </a:extLst>
              </a:tr>
              <a:tr h="731520">
                <a:tc>
                  <a:txBody>
                    <a:bodyPr/>
                    <a:lstStyle/>
                    <a:p>
                      <a:pPr algn="ctr" fontAlgn="t"/>
                      <a:r>
                        <a:rPr lang="en-US" sz="1600" b="0" i="0" u="none" strike="noStrike" dirty="0">
                          <a:solidFill>
                            <a:schemeClr val="tx1"/>
                          </a:solidFill>
                          <a:effectLst/>
                          <a:latin typeface="+mn-lt"/>
                        </a:rPr>
                        <a:t>0577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Use of Spirometry Testing in the Assessment and Diagnosis of COPD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5085266"/>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COPD or Asthma Admission Rate in Older Adults*,</a:t>
                      </a:r>
                      <a:r>
                        <a:rPr lang="en-US" sz="1600" kern="1200" baseline="30000" dirty="0">
                          <a:solidFill>
                            <a:schemeClr val="tx1"/>
                          </a:solidFill>
                          <a:effectLst/>
                          <a:latin typeface="+mn-lt"/>
                          <a:ea typeface="+mn-ea"/>
                          <a:cs typeface="+mn-c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CMS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872616609"/>
                  </a:ext>
                </a:extLst>
              </a:tr>
              <a:tr h="73152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2856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Pharmacotherapy Management of COPD Exacerbation - Bronchodilator</a:t>
                      </a:r>
                      <a:r>
                        <a:rPr lang="en-US" sz="1600" kern="1200" baseline="30000" dirty="0">
                          <a:solidFill>
                            <a:schemeClr val="tx1"/>
                          </a:solidFill>
                          <a:effectLst/>
                          <a:latin typeface="+mn-lt"/>
                          <a:ea typeface="+mn-ea"/>
                          <a:cs typeface="+mn-c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9144200"/>
                  </a:ext>
                </a:extLst>
              </a:tr>
              <a:tr h="73152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2856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Pharmacotherapy Management of COPD Exacerbation – Systemic Corticosteroid</a:t>
                      </a:r>
                      <a:r>
                        <a:rPr lang="en-US" sz="1600" kern="1200" baseline="30000" dirty="0">
                          <a:solidFill>
                            <a:schemeClr val="tx1"/>
                          </a:solidFill>
                          <a:effectLst/>
                          <a:latin typeface="+mn-lt"/>
                          <a:ea typeface="+mn-ea"/>
                          <a:cs typeface="+mn-c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590667242"/>
                  </a:ext>
                </a:extLst>
              </a:tr>
            </a:tbl>
          </a:graphicData>
        </a:graphic>
      </p:graphicFrame>
      <p:sp>
        <p:nvSpPr>
          <p:cNvPr id="4" name="TextBox 3"/>
          <p:cNvSpPr txBox="1"/>
          <p:nvPr/>
        </p:nvSpPr>
        <p:spPr>
          <a:xfrm>
            <a:off x="340378" y="4900136"/>
            <a:ext cx="3276600" cy="738664"/>
          </a:xfrm>
          <a:prstGeom prst="rect">
            <a:avLst/>
          </a:prstGeom>
          <a:noFill/>
        </p:spPr>
        <p:txBody>
          <a:bodyPr wrap="square" rtlCol="0">
            <a:spAutoFit/>
          </a:bodyPr>
          <a:lstStyle/>
          <a:p>
            <a:r>
              <a:rPr lang="en-US" sz="1400" i="1" dirty="0">
                <a:latin typeface="Book Antiqua" panose="02040602050305030304" pitchFamily="18" charset="0"/>
              </a:rPr>
              <a:t>* MassHealth ACO/DSRIP-only measure. </a:t>
            </a:r>
          </a:p>
          <a:p>
            <a:r>
              <a:rPr lang="en-US" sz="1400" i="1" baseline="30000" dirty="0">
                <a:latin typeface="Book Antiqua" panose="02040602050305030304" pitchFamily="18" charset="0"/>
              </a:rPr>
              <a:t>++</a:t>
            </a:r>
            <a:r>
              <a:rPr lang="en-US" sz="1400" i="1" dirty="0">
                <a:latin typeface="Book Antiqua" panose="02040602050305030304" pitchFamily="18" charset="0"/>
              </a:rPr>
              <a:t>Ages 40-64.</a:t>
            </a:r>
          </a:p>
          <a:p>
            <a:r>
              <a:rPr lang="en-US" sz="1400" i="1" baseline="30000" dirty="0">
                <a:latin typeface="Book Antiqua" panose="02040602050305030304" pitchFamily="18" charset="0"/>
              </a:rPr>
              <a:t>+++</a:t>
            </a:r>
            <a:r>
              <a:rPr lang="en-US" sz="1400" i="1" dirty="0">
                <a:latin typeface="Book Antiqua" panose="02040602050305030304" pitchFamily="18" charset="0"/>
              </a:rPr>
              <a:t>Ages 40+.</a:t>
            </a:r>
          </a:p>
        </p:txBody>
      </p:sp>
    </p:spTree>
    <p:extLst>
      <p:ext uri="{BB962C8B-B14F-4D97-AF65-F5344CB8AC3E}">
        <p14:creationId xmlns:p14="http://schemas.microsoft.com/office/powerpoint/2010/main" val="178549366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Illness Care Measures:</a:t>
            </a:r>
            <a:br>
              <a:rPr lang="en-US" dirty="0"/>
            </a:br>
            <a:r>
              <a:rPr lang="en-US" sz="2300" dirty="0"/>
              <a:t>Pulmonology (Multiple Ages) [Cont’d]</a:t>
            </a:r>
          </a:p>
        </p:txBody>
      </p:sp>
      <p:graphicFrame>
        <p:nvGraphicFramePr>
          <p:cNvPr id="7" name="Content Placeholder 4"/>
          <p:cNvGraphicFramePr>
            <a:graphicFrameLocks/>
          </p:cNvGraphicFramePr>
          <p:nvPr>
            <p:extLst>
              <p:ext uri="{D42A27DB-BD31-4B8C-83A1-F6EECF244321}">
                <p14:modId xmlns:p14="http://schemas.microsoft.com/office/powerpoint/2010/main" val="2423755330"/>
              </p:ext>
            </p:extLst>
          </p:nvPr>
        </p:nvGraphicFramePr>
        <p:xfrm>
          <a:off x="340378" y="1188720"/>
          <a:ext cx="8463244" cy="2884170"/>
        </p:xfrm>
        <a:graphic>
          <a:graphicData uri="http://schemas.openxmlformats.org/drawingml/2006/table">
            <a:tbl>
              <a:tblPr/>
              <a:tblGrid>
                <a:gridCol w="914400">
                  <a:extLst>
                    <a:ext uri="{9D8B030D-6E8A-4147-A177-3AD203B41FA5}">
                      <a16:colId xmlns:a16="http://schemas.microsoft.com/office/drawing/2014/main" val="20000"/>
                    </a:ext>
                  </a:extLst>
                </a:gridCol>
                <a:gridCol w="3469622">
                  <a:extLst>
                    <a:ext uri="{9D8B030D-6E8A-4147-A177-3AD203B41FA5}">
                      <a16:colId xmlns:a16="http://schemas.microsoft.com/office/drawing/2014/main" val="20001"/>
                    </a:ext>
                  </a:extLst>
                </a:gridCol>
                <a:gridCol w="1257826">
                  <a:extLst>
                    <a:ext uri="{9D8B030D-6E8A-4147-A177-3AD203B41FA5}">
                      <a16:colId xmlns:a16="http://schemas.microsoft.com/office/drawing/2014/main" val="3963035950"/>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Adult and Pediatric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4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rgbClr val="FF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13091207"/>
                  </a:ext>
                </a:extLst>
              </a:tr>
              <a:tr h="731520">
                <a:tc>
                  <a:txBody>
                    <a:bodyPr/>
                    <a:lstStyle/>
                    <a:p>
                      <a:pPr algn="ctr" fontAlgn="t"/>
                      <a:r>
                        <a:rPr lang="en-US" sz="1600" b="0" i="0" u="none" strike="noStrike" dirty="0">
                          <a:solidFill>
                            <a:schemeClr val="tx1"/>
                          </a:solidFill>
                          <a:effectLst/>
                          <a:latin typeface="+mn-lt"/>
                        </a:rPr>
                        <a:t>1799 </a:t>
                      </a:r>
                    </a:p>
                    <a:p>
                      <a:pPr algn="ctr" fontAlgn="t"/>
                      <a:r>
                        <a:rPr lang="en-US" sz="1100" b="0" i="0" u="none" strike="noStrike" dirty="0">
                          <a:solidFill>
                            <a:schemeClr val="tx1"/>
                          </a:solidFill>
                          <a:effectLst/>
                          <a:latin typeface="+mn-lt"/>
                        </a:rPr>
                        <a:t>(no longer endorsed)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Medication Management for People with Asthma**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a:t>
                      </a:r>
                      <a:r>
                        <a:rPr lang="en-US" sz="1600" b="0" i="0" u="none" strike="noStrike" baseline="0" dirty="0">
                          <a:solidFill>
                            <a:schemeClr val="tx1"/>
                          </a:solidFill>
                          <a:effectLst/>
                          <a:latin typeface="+mn-lt"/>
                        </a:rPr>
                        <a:t> HEDIS</a:t>
                      </a: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905491995"/>
                  </a:ext>
                </a:extLst>
              </a:tr>
              <a:tr h="731520">
                <a:tc>
                  <a:txBody>
                    <a:bodyPr/>
                    <a:lstStyle/>
                    <a:p>
                      <a:pPr algn="ctr" fontAlgn="t"/>
                      <a:r>
                        <a:rPr lang="en-US" sz="1600" b="0" i="0" u="none" strike="noStrike" dirty="0">
                          <a:solidFill>
                            <a:schemeClr val="tx1"/>
                          </a:solidFill>
                          <a:effectLst/>
                          <a:latin typeface="+mn-lt"/>
                        </a:rPr>
                        <a:t>1800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Asthma Medication Ratio*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a:t>
                      </a:r>
                      <a:r>
                        <a:rPr lang="en-US" sz="1600" b="0" i="0" u="none" strike="noStrike" baseline="0" dirty="0">
                          <a:solidFill>
                            <a:schemeClr val="tx1"/>
                          </a:solidFill>
                          <a:effectLst/>
                          <a:latin typeface="+mn-lt"/>
                        </a:rPr>
                        <a:t> HEDIS</a:t>
                      </a: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7234841"/>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Optimal Asthma Control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Minnesota</a:t>
                      </a:r>
                      <a:r>
                        <a:rPr lang="en-US" sz="1400" b="0" i="0" u="none" strike="noStrike" baseline="0" dirty="0">
                          <a:solidFill>
                            <a:schemeClr val="tx1"/>
                          </a:solidFill>
                          <a:effectLst/>
                          <a:latin typeface="+mn-lt"/>
                        </a:rPr>
                        <a:t> Community Measurement</a:t>
                      </a:r>
                      <a:endParaRPr lang="en-US" sz="14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443986977"/>
                  </a:ext>
                </a:extLst>
              </a:tr>
            </a:tbl>
          </a:graphicData>
        </a:graphic>
      </p:graphicFrame>
      <p:sp>
        <p:nvSpPr>
          <p:cNvPr id="6" name="TextBox 5">
            <a:extLst>
              <a:ext uri="{FF2B5EF4-FFF2-40B4-BE49-F238E27FC236}">
                <a16:creationId xmlns:a16="http://schemas.microsoft.com/office/drawing/2014/main" id="{948962FA-1526-4967-ADC6-9EF93EAC138A}"/>
              </a:ext>
            </a:extLst>
          </p:cNvPr>
          <p:cNvSpPr txBox="1"/>
          <p:nvPr/>
        </p:nvSpPr>
        <p:spPr>
          <a:xfrm>
            <a:off x="340377" y="4114800"/>
            <a:ext cx="8459433" cy="523220"/>
          </a:xfrm>
          <a:prstGeom prst="rect">
            <a:avLst/>
          </a:prstGeom>
          <a:noFill/>
        </p:spPr>
        <p:txBody>
          <a:bodyPr wrap="square" rtlCol="0">
            <a:spAutoFit/>
          </a:bodyPr>
          <a:lstStyle/>
          <a:p>
            <a:r>
              <a:rPr lang="en-US" sz="1400" i="1" dirty="0">
                <a:latin typeface="Book Antiqua" panose="02040602050305030304" pitchFamily="18" charset="0"/>
              </a:rPr>
              <a:t>*MassHealth ACO/DSRIP measure.</a:t>
            </a:r>
          </a:p>
          <a:p>
            <a:r>
              <a:rPr lang="en-US" sz="1400" i="1" dirty="0">
                <a:latin typeface="Book Antiqua" panose="02040602050305030304" pitchFamily="18" charset="0"/>
              </a:rPr>
              <a:t>**CMS/AHIP CQMC measure.</a:t>
            </a:r>
          </a:p>
        </p:txBody>
      </p:sp>
    </p:spTree>
    <p:extLst>
      <p:ext uri="{BB962C8B-B14F-4D97-AF65-F5344CB8AC3E}">
        <p14:creationId xmlns:p14="http://schemas.microsoft.com/office/powerpoint/2010/main" val="335883554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Illness Care Measures:</a:t>
            </a:r>
            <a:br>
              <a:rPr lang="en-US" dirty="0"/>
            </a:br>
            <a:r>
              <a:rPr lang="en-US" dirty="0"/>
              <a:t>Cardiovascular (Adult)</a:t>
            </a:r>
          </a:p>
        </p:txBody>
      </p:sp>
      <p:graphicFrame>
        <p:nvGraphicFramePr>
          <p:cNvPr id="7" name="Content Placeholder 4"/>
          <p:cNvGraphicFramePr>
            <a:graphicFrameLocks/>
          </p:cNvGraphicFramePr>
          <p:nvPr>
            <p:extLst>
              <p:ext uri="{D42A27DB-BD31-4B8C-83A1-F6EECF244321}">
                <p14:modId xmlns:p14="http://schemas.microsoft.com/office/powerpoint/2010/main" val="3828634967"/>
              </p:ext>
            </p:extLst>
          </p:nvPr>
        </p:nvGraphicFramePr>
        <p:xfrm>
          <a:off x="340378" y="1188720"/>
          <a:ext cx="8463244" cy="4985385"/>
        </p:xfrm>
        <a:graphic>
          <a:graphicData uri="http://schemas.openxmlformats.org/drawingml/2006/table">
            <a:tbl>
              <a:tblPr/>
              <a:tblGrid>
                <a:gridCol w="914400">
                  <a:extLst>
                    <a:ext uri="{9D8B030D-6E8A-4147-A177-3AD203B41FA5}">
                      <a16:colId xmlns:a16="http://schemas.microsoft.com/office/drawing/2014/main" val="20000"/>
                    </a:ext>
                  </a:extLst>
                </a:gridCol>
                <a:gridCol w="3469622">
                  <a:extLst>
                    <a:ext uri="{9D8B030D-6E8A-4147-A177-3AD203B41FA5}">
                      <a16:colId xmlns:a16="http://schemas.microsoft.com/office/drawing/2014/main" val="20001"/>
                    </a:ext>
                  </a:extLst>
                </a:gridCol>
                <a:gridCol w="1257826">
                  <a:extLst>
                    <a:ext uri="{9D8B030D-6E8A-4147-A177-3AD203B41FA5}">
                      <a16:colId xmlns:a16="http://schemas.microsoft.com/office/drawing/2014/main" val="3963035950"/>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Controlling High Blood Pressure*</a:t>
                      </a:r>
                      <a:r>
                        <a:rPr lang="en-US" sz="1600" kern="1200" baseline="30000" dirty="0">
                          <a:solidFill>
                            <a:schemeClr val="tx1"/>
                          </a:solidFill>
                          <a:effectLst/>
                          <a:latin typeface="+mn-lt"/>
                          <a:ea typeface="+mn-ea"/>
                          <a:cs typeface="+mn-cs"/>
                        </a:rPr>
                        <a:t>,</a:t>
                      </a:r>
                      <a:r>
                        <a:rPr lang="en-US" sz="1600" kern="1200" baseline="0" dirty="0">
                          <a:solidFill>
                            <a:schemeClr val="tx1"/>
                          </a:solidFill>
                          <a:effectLst/>
                          <a:latin typeface="+mn-lt"/>
                          <a:ea typeface="+mn-ea"/>
                          <a:cs typeface="+mn-c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10903423"/>
                  </a:ext>
                </a:extLst>
              </a:tr>
              <a:tr h="731520">
                <a:tc>
                  <a:txBody>
                    <a:bodyPr/>
                    <a:lstStyle/>
                    <a:p>
                      <a:pPr algn="ctr" fontAlgn="t"/>
                      <a:r>
                        <a:rPr lang="en-US" sz="1600" b="0" i="0" u="none" strike="noStrike" dirty="0">
                          <a:solidFill>
                            <a:schemeClr val="tx1"/>
                          </a:solidFill>
                          <a:effectLst/>
                          <a:latin typeface="+mn-lt"/>
                        </a:rPr>
                        <a:t>0018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Controlling High Blood Pressure**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3970124"/>
                  </a:ext>
                </a:extLst>
              </a:tr>
              <a:tr h="731520">
                <a:tc>
                  <a:txBody>
                    <a:bodyPr/>
                    <a:lstStyle/>
                    <a:p>
                      <a:pPr algn="ctr" fontAlgn="t"/>
                      <a:r>
                        <a:rPr lang="en-US" sz="1600" b="0" i="0" u="none" strike="noStrike" dirty="0">
                          <a:solidFill>
                            <a:schemeClr val="tx1"/>
                          </a:solidFill>
                          <a:effectLst/>
                          <a:latin typeface="+mn-lt"/>
                        </a:rPr>
                        <a:t>0068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Ischemic Vascular Disease (IVD): Use of Aspirin or Another Antithrombotic**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43277066"/>
                  </a:ext>
                </a:extLst>
              </a:tr>
              <a:tr h="731520">
                <a:tc>
                  <a:txBody>
                    <a:bodyPr/>
                    <a:lstStyle/>
                    <a:p>
                      <a:pPr algn="ctr" fontAlgn="t"/>
                      <a:r>
                        <a:rPr lang="en-US" sz="1600" b="0" i="0" u="none" strike="noStrike" dirty="0">
                          <a:solidFill>
                            <a:schemeClr val="tx1"/>
                          </a:solidFill>
                          <a:effectLst/>
                          <a:latin typeface="+mn-lt"/>
                        </a:rPr>
                        <a:t>0070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Coronary Artery Disease (CAD): Beta-Blocker Therapy — Prior Myocardial Infarction (MI) or Left Ventricular Systolic Dysfunction (LVEF &lt;40%)**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AMA-PCPI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1960817"/>
                  </a:ext>
                </a:extLst>
              </a:tr>
              <a:tr h="731520">
                <a:tc>
                  <a:txBody>
                    <a:bodyPr/>
                    <a:lstStyle/>
                    <a:p>
                      <a:pPr algn="ctr" fontAlgn="t"/>
                      <a:r>
                        <a:rPr lang="en-US" sz="1600" b="0" i="0" u="none" strike="noStrike" dirty="0">
                          <a:solidFill>
                            <a:schemeClr val="tx1"/>
                          </a:solidFill>
                          <a:effectLst/>
                          <a:latin typeface="+mn-lt"/>
                        </a:rPr>
                        <a:t>0081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Heart Failure (HF): Angiotensin-Converting Enzyme (ACE) Inhibitor or Angiotensin Receptor Blocker (ARB) Therapy for Left Ventricular Systolic Dysfunction (LVSD)**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AMA-PCPI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94891529"/>
                  </a:ext>
                </a:extLst>
              </a:tr>
            </a:tbl>
          </a:graphicData>
        </a:graphic>
      </p:graphicFrame>
      <p:sp>
        <p:nvSpPr>
          <p:cNvPr id="6" name="TextBox 5"/>
          <p:cNvSpPr txBox="1"/>
          <p:nvPr/>
        </p:nvSpPr>
        <p:spPr>
          <a:xfrm>
            <a:off x="340378" y="6245423"/>
            <a:ext cx="3774422" cy="523220"/>
          </a:xfrm>
          <a:prstGeom prst="rect">
            <a:avLst/>
          </a:prstGeom>
          <a:noFill/>
        </p:spPr>
        <p:txBody>
          <a:bodyPr wrap="square" rtlCol="0">
            <a:spAutoFit/>
          </a:bodyPr>
          <a:lstStyle/>
          <a:p>
            <a:r>
              <a:rPr lang="en-US" sz="1400" i="1" dirty="0">
                <a:latin typeface="Book Antiqua" panose="02040602050305030304" pitchFamily="18" charset="0"/>
              </a:rPr>
              <a:t>*MassHealth ACO/DSRIP measure.</a:t>
            </a:r>
          </a:p>
          <a:p>
            <a:r>
              <a:rPr lang="en-US" sz="1400" i="1" dirty="0">
                <a:latin typeface="Book Antiqua" panose="02040602050305030304" pitchFamily="18" charset="0"/>
              </a:rPr>
              <a:t>**CMS/AHIP CQMC measure.</a:t>
            </a:r>
          </a:p>
        </p:txBody>
      </p:sp>
    </p:spTree>
    <p:extLst>
      <p:ext uri="{BB962C8B-B14F-4D97-AF65-F5344CB8AC3E}">
        <p14:creationId xmlns:p14="http://schemas.microsoft.com/office/powerpoint/2010/main" val="285923310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Illness Care Measures:</a:t>
            </a:r>
            <a:br>
              <a:rPr lang="en-US" dirty="0"/>
            </a:br>
            <a:r>
              <a:rPr lang="en-US" dirty="0"/>
              <a:t>Cardiovascular (Adult) (Cont’d)</a:t>
            </a:r>
          </a:p>
        </p:txBody>
      </p:sp>
      <p:graphicFrame>
        <p:nvGraphicFramePr>
          <p:cNvPr id="7" name="Content Placeholder 4"/>
          <p:cNvGraphicFramePr>
            <a:graphicFrameLocks/>
          </p:cNvGraphicFramePr>
          <p:nvPr>
            <p:extLst>
              <p:ext uri="{D42A27DB-BD31-4B8C-83A1-F6EECF244321}">
                <p14:modId xmlns:p14="http://schemas.microsoft.com/office/powerpoint/2010/main" val="2562054057"/>
              </p:ext>
            </p:extLst>
          </p:nvPr>
        </p:nvGraphicFramePr>
        <p:xfrm>
          <a:off x="340378" y="1188720"/>
          <a:ext cx="8463244" cy="5004435"/>
        </p:xfrm>
        <a:graphic>
          <a:graphicData uri="http://schemas.openxmlformats.org/drawingml/2006/table">
            <a:tbl>
              <a:tblPr/>
              <a:tblGrid>
                <a:gridCol w="914400">
                  <a:extLst>
                    <a:ext uri="{9D8B030D-6E8A-4147-A177-3AD203B41FA5}">
                      <a16:colId xmlns:a16="http://schemas.microsoft.com/office/drawing/2014/main" val="20000"/>
                    </a:ext>
                  </a:extLst>
                </a:gridCol>
                <a:gridCol w="3469622">
                  <a:extLst>
                    <a:ext uri="{9D8B030D-6E8A-4147-A177-3AD203B41FA5}">
                      <a16:colId xmlns:a16="http://schemas.microsoft.com/office/drawing/2014/main" val="20001"/>
                    </a:ext>
                  </a:extLst>
                </a:gridCol>
                <a:gridCol w="1257826">
                  <a:extLst>
                    <a:ext uri="{9D8B030D-6E8A-4147-A177-3AD203B41FA5}">
                      <a16:colId xmlns:a16="http://schemas.microsoft.com/office/drawing/2014/main" val="3963035950"/>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731520">
                <a:tc>
                  <a:txBody>
                    <a:bodyPr/>
                    <a:lstStyle/>
                    <a:p>
                      <a:pPr algn="ctr" fontAlgn="t"/>
                      <a:r>
                        <a:rPr lang="en-US" sz="1600" b="0" i="0" u="none" strike="noStrike" dirty="0">
                          <a:solidFill>
                            <a:schemeClr val="tx1"/>
                          </a:solidFill>
                          <a:effectLst/>
                          <a:latin typeface="+mn-lt"/>
                        </a:rPr>
                        <a:t>0083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Heart Failure (HF):  Beta-Blocker Therapy for Left Ventricular Systolic Dysfunction (LVSD)**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AMA-PCPI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5085266"/>
                  </a:ext>
                </a:extLst>
              </a:tr>
              <a:tr h="731520">
                <a:tc>
                  <a:txBody>
                    <a:bodyPr/>
                    <a:lstStyle/>
                    <a:p>
                      <a:pPr algn="ctr" fontAlgn="t"/>
                      <a:r>
                        <a:rPr lang="en-US" sz="1600" b="0" i="0" u="none" strike="noStrike" dirty="0">
                          <a:solidFill>
                            <a:schemeClr val="tx1"/>
                          </a:solidFill>
                          <a:effectLst/>
                          <a:latin typeface="+mn-lt"/>
                        </a:rPr>
                        <a:t>1525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Atrial Fibrillation and Atrial Flutter: Chronic Anticoagulation Therapy**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AMA-PCPI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872616609"/>
                  </a:ext>
                </a:extLst>
              </a:tr>
              <a:tr h="731520">
                <a:tc>
                  <a:txBody>
                    <a:bodyPr/>
                    <a:lstStyle/>
                    <a:p>
                      <a:pPr algn="ctr" fontAlgn="t"/>
                      <a:r>
                        <a:rPr lang="en-US" sz="1600" b="0" i="0" u="none" strike="noStrike" dirty="0">
                          <a:solidFill>
                            <a:schemeClr val="tx1"/>
                          </a:solidFill>
                          <a:effectLst/>
                          <a:latin typeface="+mn-lt"/>
                        </a:rPr>
                        <a:t>0066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Chronic Stable Coronary Artery Disease: ACE Inhibitor or ARB Therapy - Diabetes or Left Ventricular Systolic Dysfunction (LVEF &lt;40%)**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American</a:t>
                      </a:r>
                      <a:r>
                        <a:rPr lang="en-US" sz="1600" b="0" i="0" u="none" strike="noStrike" baseline="0" dirty="0">
                          <a:solidFill>
                            <a:schemeClr val="tx1"/>
                          </a:solidFill>
                          <a:effectLst/>
                          <a:latin typeface="+mn-lt"/>
                        </a:rPr>
                        <a:t> College of Cardiology</a:t>
                      </a: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3137209"/>
                  </a:ext>
                </a:extLst>
              </a:tr>
              <a:tr h="731520">
                <a:tc>
                  <a:txBody>
                    <a:bodyPr/>
                    <a:lstStyle/>
                    <a:p>
                      <a:pPr algn="ctr" fontAlgn="t"/>
                      <a:r>
                        <a:rPr lang="en-US" sz="1600" b="0" i="0" u="none" strike="noStrike" dirty="0">
                          <a:solidFill>
                            <a:schemeClr val="tx1"/>
                          </a:solidFill>
                          <a:effectLst/>
                          <a:latin typeface="+mn-lt"/>
                        </a:rPr>
                        <a:t>0067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Chronic Stable Coronary Artery Disease: Antiplatelet Therapy**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American</a:t>
                      </a:r>
                      <a:r>
                        <a:rPr lang="en-US" sz="1600" b="0" i="0" u="none" strike="noStrike" baseline="0" dirty="0">
                          <a:solidFill>
                            <a:schemeClr val="tx1"/>
                          </a:solidFill>
                          <a:effectLst/>
                          <a:latin typeface="+mn-lt"/>
                        </a:rPr>
                        <a:t> College of Cardiology</a:t>
                      </a: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880114126"/>
                  </a:ext>
                </a:extLst>
              </a:tr>
              <a:tr h="731520">
                <a:tc>
                  <a:txBody>
                    <a:bodyPr/>
                    <a:lstStyle/>
                    <a:p>
                      <a:pPr algn="ctr" fontAlgn="t"/>
                      <a:r>
                        <a:rPr lang="en-US" sz="1600" b="0" i="0" u="none" strike="noStrike" dirty="0">
                          <a:solidFill>
                            <a:schemeClr val="tx1"/>
                          </a:solidFill>
                          <a:effectLst/>
                          <a:latin typeface="+mn-lt"/>
                        </a:rPr>
                        <a:t>0119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Risk-Adjusted Operative Mortality for CABG**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The Society of Thoracic Surgeons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5358941"/>
                  </a:ext>
                </a:extLst>
              </a:tr>
              <a:tr h="731520">
                <a:tc>
                  <a:txBody>
                    <a:bodyPr/>
                    <a:lstStyle/>
                    <a:p>
                      <a:pPr algn="ctr" fontAlgn="t"/>
                      <a:r>
                        <a:rPr lang="en-US" sz="1600" b="0" i="0" u="none" strike="noStrike" dirty="0">
                          <a:solidFill>
                            <a:schemeClr val="tx1"/>
                          </a:solidFill>
                          <a:effectLst/>
                          <a:latin typeface="+mn-lt"/>
                        </a:rPr>
                        <a:t>2514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Risk-Adjusted Coronary Artery Bypass Graft (CABG) Readmission Rate**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The Society of Thoracic Surgeons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691721447"/>
                  </a:ext>
                </a:extLst>
              </a:tr>
            </a:tbl>
          </a:graphicData>
        </a:graphic>
      </p:graphicFrame>
      <p:sp>
        <p:nvSpPr>
          <p:cNvPr id="4" name="TextBox 3"/>
          <p:cNvSpPr txBox="1"/>
          <p:nvPr/>
        </p:nvSpPr>
        <p:spPr>
          <a:xfrm>
            <a:off x="340378" y="6245423"/>
            <a:ext cx="2667000" cy="307777"/>
          </a:xfrm>
          <a:prstGeom prst="rect">
            <a:avLst/>
          </a:prstGeom>
          <a:noFill/>
        </p:spPr>
        <p:txBody>
          <a:bodyPr wrap="square" rtlCol="0">
            <a:spAutoFit/>
          </a:bodyPr>
          <a:lstStyle/>
          <a:p>
            <a:r>
              <a:rPr lang="en-US" sz="1400" i="1" dirty="0">
                <a:latin typeface="Book Antiqua" panose="02040602050305030304" pitchFamily="18" charset="0"/>
              </a:rPr>
              <a:t>**CMS/AHIP CQMC measure.</a:t>
            </a:r>
          </a:p>
        </p:txBody>
      </p:sp>
    </p:spTree>
    <p:extLst>
      <p:ext uri="{BB962C8B-B14F-4D97-AF65-F5344CB8AC3E}">
        <p14:creationId xmlns:p14="http://schemas.microsoft.com/office/powerpoint/2010/main" val="405057829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645920"/>
            <a:ext cx="8074152" cy="4556234"/>
          </a:xfrm>
        </p:spPr>
        <p:txBody>
          <a:bodyPr/>
          <a:lstStyle/>
          <a:p>
            <a:r>
              <a:rPr lang="en-US" dirty="0"/>
              <a:t>Welcome</a:t>
            </a:r>
          </a:p>
          <a:p>
            <a:r>
              <a:rPr lang="en-US" dirty="0"/>
              <a:t>Recap of 10-26-17 Meeting Decisions &amp; Discussion of Follow-Up Items</a:t>
            </a:r>
          </a:p>
          <a:p>
            <a:r>
              <a:rPr lang="en-US" dirty="0"/>
              <a:t>Measure Review Progress Update</a:t>
            </a:r>
          </a:p>
          <a:p>
            <a:r>
              <a:rPr lang="en-US" dirty="0"/>
              <a:t>Continued Review of Candidate Measures</a:t>
            </a:r>
          </a:p>
          <a:p>
            <a:r>
              <a:rPr lang="en-US" dirty="0"/>
              <a:t>Next Steps</a:t>
            </a:r>
          </a:p>
        </p:txBody>
      </p:sp>
      <p:sp>
        <p:nvSpPr>
          <p:cNvPr id="4" name="Rectangle 3"/>
          <p:cNvSpPr/>
          <p:nvPr/>
        </p:nvSpPr>
        <p:spPr>
          <a:xfrm>
            <a:off x="-153924" y="36576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014602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Meeting Schedule</a:t>
            </a:r>
          </a:p>
        </p:txBody>
      </p:sp>
      <p:graphicFrame>
        <p:nvGraphicFramePr>
          <p:cNvPr id="4" name="Table 3"/>
          <p:cNvGraphicFramePr>
            <a:graphicFrameLocks noGrp="1"/>
          </p:cNvGraphicFramePr>
          <p:nvPr>
            <p:extLst>
              <p:ext uri="{D42A27DB-BD31-4B8C-83A1-F6EECF244321}">
                <p14:modId xmlns:p14="http://schemas.microsoft.com/office/powerpoint/2010/main" val="3333803669"/>
              </p:ext>
            </p:extLst>
          </p:nvPr>
        </p:nvGraphicFramePr>
        <p:xfrm>
          <a:off x="777240" y="1371600"/>
          <a:ext cx="7589520" cy="4983480"/>
        </p:xfrm>
        <a:graphic>
          <a:graphicData uri="http://schemas.openxmlformats.org/drawingml/2006/table">
            <a:tbl>
              <a:tblPr firstRow="1" firstCol="1" bandRow="1">
                <a:tableStyleId>{F5AB1C69-6EDB-4FF4-983F-18BD219EF322}</a:tableStyleId>
              </a:tblPr>
              <a:tblGrid>
                <a:gridCol w="4840459">
                  <a:extLst>
                    <a:ext uri="{9D8B030D-6E8A-4147-A177-3AD203B41FA5}">
                      <a16:colId xmlns:a16="http://schemas.microsoft.com/office/drawing/2014/main" val="919717546"/>
                    </a:ext>
                  </a:extLst>
                </a:gridCol>
                <a:gridCol w="2749061">
                  <a:extLst>
                    <a:ext uri="{9D8B030D-6E8A-4147-A177-3AD203B41FA5}">
                      <a16:colId xmlns:a16="http://schemas.microsoft.com/office/drawing/2014/main" val="2000062168"/>
                    </a:ext>
                  </a:extLst>
                </a:gridCol>
              </a:tblGrid>
              <a:tr h="320040">
                <a:tc>
                  <a:txBody>
                    <a:bodyPr/>
                    <a:lstStyle/>
                    <a:p>
                      <a:pPr marL="0" marR="0">
                        <a:spcBef>
                          <a:spcPts val="0"/>
                        </a:spcBef>
                        <a:spcAft>
                          <a:spcPts val="0"/>
                        </a:spcAft>
                      </a:pPr>
                      <a:r>
                        <a:rPr lang="en-US" sz="1600" b="1" dirty="0">
                          <a:solidFill>
                            <a:srgbClr val="FFC000"/>
                          </a:solidFill>
                          <a:effectLst/>
                          <a:latin typeface="Book Antiqua" panose="02040602050305030304" pitchFamily="18" charset="0"/>
                        </a:rPr>
                        <a:t>Domain</a:t>
                      </a:r>
                      <a:endParaRPr lang="en-US" sz="1600" b="1" dirty="0">
                        <a:solidFill>
                          <a:srgbClr val="FFC000"/>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600" b="1" dirty="0">
                          <a:solidFill>
                            <a:srgbClr val="FFC000"/>
                          </a:solidFill>
                          <a:effectLst/>
                          <a:latin typeface="Book Antiqua" panose="02040602050305030304" pitchFamily="18" charset="0"/>
                        </a:rPr>
                        <a:t>Estimated Schedule</a:t>
                      </a:r>
                      <a:endParaRPr lang="en-US" sz="1600" b="1" dirty="0">
                        <a:solidFill>
                          <a:srgbClr val="FFC000"/>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718058320"/>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Preventive Care</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#3, #4, and #5</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931804"/>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Behavioral Health Care</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#5, #6, and #7</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41514863"/>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Opioid Prescribing and Treatment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#7</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9081105"/>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Book Antiqua" panose="02040602050305030304" pitchFamily="18" charset="0"/>
                        </a:rPr>
                        <a:t>Maternity Care</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Meeting #7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411557352"/>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Acute Care </a:t>
                      </a:r>
                      <a:r>
                        <a:rPr lang="en-US" sz="1600" b="0" i="1" dirty="0">
                          <a:solidFill>
                            <a:schemeClr val="tx1"/>
                          </a:solidFill>
                          <a:effectLst/>
                          <a:latin typeface="Book Antiqua" panose="02040602050305030304" pitchFamily="18" charset="0"/>
                        </a:rPr>
                        <a:t>(e.g., cardiac care and orthopedic care)</a:t>
                      </a:r>
                      <a:endParaRPr lang="en-US" sz="1600" b="0" i="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#7 and #8</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4850093"/>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Chronic Illness Care </a:t>
                      </a:r>
                      <a:r>
                        <a:rPr lang="en-US" sz="1600" b="0" i="1" dirty="0">
                          <a:solidFill>
                            <a:schemeClr val="tx1"/>
                          </a:solidFill>
                          <a:effectLst/>
                          <a:latin typeface="Book Antiqua" panose="02040602050305030304" pitchFamily="18" charset="0"/>
                        </a:rPr>
                        <a:t>(including cancer care)</a:t>
                      </a:r>
                      <a:endParaRPr lang="en-US" sz="1600" b="0" i="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#8 and #9</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817241761"/>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Care Coordination</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#10</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7865703"/>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Integration</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#10</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684622604"/>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Team-based Care</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#10</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2775983"/>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Equity </a:t>
                      </a:r>
                      <a:r>
                        <a:rPr lang="en-US" sz="1600" b="0" i="1" dirty="0">
                          <a:solidFill>
                            <a:schemeClr val="tx1"/>
                          </a:solidFill>
                          <a:effectLst/>
                          <a:latin typeface="Book Antiqua" panose="02040602050305030304" pitchFamily="18" charset="0"/>
                        </a:rPr>
                        <a:t>(disparities)</a:t>
                      </a:r>
                      <a:endParaRPr lang="en-US" sz="1600" b="0" i="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#10</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358820232"/>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Social Determinants of Health</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#10</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8981046"/>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Health Behaviors</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#10</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414167966"/>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Patient/Provider Communication</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#11</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3828197"/>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Patient Engagement</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#11</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79837441"/>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Patient Experience</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#11</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14380"/>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Relationship-Centered Care</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#11</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614241384"/>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Hospital Care</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#11 (TBD)</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6517562"/>
                  </a:ext>
                </a:extLst>
              </a:tr>
            </a:tbl>
          </a:graphicData>
        </a:graphic>
      </p:graphicFrame>
      <p:sp>
        <p:nvSpPr>
          <p:cNvPr id="6" name="Rectangle 5"/>
          <p:cNvSpPr/>
          <p:nvPr/>
        </p:nvSpPr>
        <p:spPr>
          <a:xfrm>
            <a:off x="777240" y="1981200"/>
            <a:ext cx="7589520" cy="10668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4820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645920"/>
            <a:ext cx="8074152" cy="4556234"/>
          </a:xfrm>
        </p:spPr>
        <p:txBody>
          <a:bodyPr/>
          <a:lstStyle/>
          <a:p>
            <a:r>
              <a:rPr lang="en-US" dirty="0"/>
              <a:t>Welcome</a:t>
            </a:r>
          </a:p>
          <a:p>
            <a:r>
              <a:rPr lang="en-US" dirty="0"/>
              <a:t>Recap of 10-26-17 Meeting Decisions &amp; Discussion of Follow-Up Items</a:t>
            </a:r>
          </a:p>
          <a:p>
            <a:r>
              <a:rPr lang="en-US" dirty="0"/>
              <a:t>Measure Review Progress Update</a:t>
            </a:r>
          </a:p>
          <a:p>
            <a:r>
              <a:rPr lang="en-US" dirty="0"/>
              <a:t>Continued Review of Candidate Measures</a:t>
            </a:r>
          </a:p>
          <a:p>
            <a:r>
              <a:rPr lang="en-US" dirty="0"/>
              <a:t>Next Steps</a:t>
            </a:r>
          </a:p>
        </p:txBody>
      </p:sp>
      <p:sp>
        <p:nvSpPr>
          <p:cNvPr id="4" name="Rectangle 3"/>
          <p:cNvSpPr/>
          <p:nvPr/>
        </p:nvSpPr>
        <p:spPr>
          <a:xfrm>
            <a:off x="-153924" y="2133600"/>
            <a:ext cx="9448800" cy="6858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094873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 Slides</a:t>
            </a:r>
          </a:p>
        </p:txBody>
      </p:sp>
      <p:sp>
        <p:nvSpPr>
          <p:cNvPr id="6" name="Content Placeholder 5"/>
          <p:cNvSpPr>
            <a:spLocks noGrp="1"/>
          </p:cNvSpPr>
          <p:nvPr>
            <p:ph sz="half" idx="1"/>
          </p:nvPr>
        </p:nvSpPr>
        <p:spPr>
          <a:xfrm>
            <a:off x="533400" y="1371600"/>
            <a:ext cx="8077200" cy="4556234"/>
          </a:xfrm>
        </p:spPr>
        <p:txBody>
          <a:bodyPr/>
          <a:lstStyle/>
          <a:p>
            <a:pPr marL="0" indent="0">
              <a:buNone/>
            </a:pPr>
            <a:r>
              <a:rPr lang="en-US" dirty="0"/>
              <a:t>The following slides may be helpful to have available for reference during today’s meeting.</a:t>
            </a:r>
          </a:p>
          <a:p>
            <a:endParaRPr lang="en-US" dirty="0"/>
          </a:p>
        </p:txBody>
      </p:sp>
    </p:spTree>
    <p:extLst>
      <p:ext uri="{BB962C8B-B14F-4D97-AF65-F5344CB8AC3E}">
        <p14:creationId xmlns:p14="http://schemas.microsoft.com/office/powerpoint/2010/main" val="173711001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MassHealth Data on “Follow-Up After Hospitalization for Mental Illness”</a:t>
            </a:r>
          </a:p>
        </p:txBody>
      </p:sp>
      <p:sp>
        <p:nvSpPr>
          <p:cNvPr id="4" name="Content Placeholder 3"/>
          <p:cNvSpPr>
            <a:spLocks noGrp="1"/>
          </p:cNvSpPr>
          <p:nvPr>
            <p:ph sz="half" idx="1"/>
          </p:nvPr>
        </p:nvSpPr>
        <p:spPr>
          <a:xfrm>
            <a:off x="529590" y="1447800"/>
            <a:ext cx="8157210" cy="1447800"/>
          </a:xfrm>
        </p:spPr>
        <p:txBody>
          <a:bodyPr/>
          <a:lstStyle/>
          <a:p>
            <a:r>
              <a:rPr lang="en-US" b="0" dirty="0"/>
              <a:t>All MH ACO’s would likely meet a sufficient level of denominator patient volume for the measure.</a:t>
            </a:r>
          </a:p>
          <a:p>
            <a:r>
              <a:rPr lang="en-US" b="0" dirty="0"/>
              <a:t>The lowest volume ACO would likely have a minimum denominator of 125.</a:t>
            </a:r>
          </a:p>
          <a:p>
            <a:r>
              <a:rPr lang="en-US" b="0" i="1" dirty="0"/>
              <a:t>HEDIS 2016</a:t>
            </a:r>
            <a:r>
              <a:rPr lang="en-US" b="0" dirty="0"/>
              <a:t>: MassHealth Weighted Mean: 65.8%</a:t>
            </a: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62400"/>
            <a:ext cx="8839201" cy="195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792895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Criteria for Candidate Set</a:t>
            </a:r>
          </a:p>
        </p:txBody>
      </p:sp>
      <p:sp>
        <p:nvSpPr>
          <p:cNvPr id="6" name="Content Placeholder 5"/>
          <p:cNvSpPr>
            <a:spLocks noGrp="1"/>
          </p:cNvSpPr>
          <p:nvPr>
            <p:ph sz="half" idx="1"/>
          </p:nvPr>
        </p:nvSpPr>
        <p:spPr>
          <a:xfrm>
            <a:off x="533400" y="1295400"/>
            <a:ext cx="8229600" cy="4267200"/>
          </a:xfrm>
        </p:spPr>
        <p:txBody>
          <a:bodyPr/>
          <a:lstStyle/>
          <a:p>
            <a:pPr>
              <a:spcBef>
                <a:spcPts val="0"/>
              </a:spcBef>
              <a:spcAft>
                <a:spcPts val="600"/>
              </a:spcAft>
            </a:pPr>
            <a:r>
              <a:rPr lang="en-US" dirty="0"/>
              <a:t>Candidate measures were selected using the following methodology:</a:t>
            </a:r>
          </a:p>
          <a:p>
            <a:pPr marL="803275" lvl="1" indent="-457200">
              <a:spcBef>
                <a:spcPts val="0"/>
              </a:spcBef>
              <a:spcAft>
                <a:spcPts val="600"/>
              </a:spcAft>
              <a:buFont typeface="+mj-lt"/>
              <a:buAutoNum type="arabicPeriod"/>
            </a:pPr>
            <a:r>
              <a:rPr lang="en-US" b="0" dirty="0"/>
              <a:t>Included in a domain identified by the Taskforce</a:t>
            </a:r>
          </a:p>
          <a:p>
            <a:pPr marL="803275" lvl="1" indent="-457200">
              <a:spcBef>
                <a:spcPts val="0"/>
              </a:spcBef>
              <a:spcAft>
                <a:spcPts val="600"/>
              </a:spcAft>
              <a:buFont typeface="+mj-lt"/>
              <a:buAutoNum type="arabicPeriod"/>
            </a:pPr>
            <a:r>
              <a:rPr lang="en-US" b="0" dirty="0"/>
              <a:t>Found in at least 2 “alignment” measure sets</a:t>
            </a:r>
          </a:p>
          <a:p>
            <a:pPr marL="803275" lvl="1" indent="-457200">
              <a:spcBef>
                <a:spcPts val="0"/>
              </a:spcBef>
              <a:spcAft>
                <a:spcPts val="600"/>
              </a:spcAft>
              <a:buFont typeface="+mj-lt"/>
              <a:buAutoNum type="arabicPeriod"/>
            </a:pPr>
            <a:r>
              <a:rPr lang="en-US" b="0" dirty="0"/>
              <a:t>Found in the CMS/AHIP Core Quality Measures Collaborative (CQMC) and/or the MassHealth ACO/DSRIP measure sets*</a:t>
            </a:r>
            <a:endParaRPr lang="en-US" sz="1600" dirty="0">
              <a:latin typeface="Book Antiqua" panose="02040602050305030304" pitchFamily="18" charset="0"/>
            </a:endParaRPr>
          </a:p>
          <a:p>
            <a:pPr lvl="2">
              <a:spcBef>
                <a:spcPts val="0"/>
              </a:spcBef>
              <a:spcAft>
                <a:spcPts val="600"/>
              </a:spcAft>
              <a:buFont typeface="Book Antiqua" panose="02040602050305030304" pitchFamily="18" charset="0"/>
              <a:buChar char="−"/>
            </a:pPr>
            <a:endParaRPr lang="en-US" sz="500" dirty="0">
              <a:latin typeface="Book Antiqua" panose="02040602050305030304" pitchFamily="18" charset="0"/>
            </a:endParaRPr>
          </a:p>
          <a:p>
            <a:pPr>
              <a:spcBef>
                <a:spcPts val="0"/>
              </a:spcBef>
              <a:spcAft>
                <a:spcPts val="600"/>
              </a:spcAft>
            </a:pPr>
            <a:r>
              <a:rPr lang="en-US" dirty="0"/>
              <a:t>We are reviewing candidate measures by domain, and within domain, grouped by age and measure focus, if applicable.</a:t>
            </a:r>
          </a:p>
          <a:p>
            <a:pPr>
              <a:spcBef>
                <a:spcPts val="0"/>
              </a:spcBef>
              <a:spcAft>
                <a:spcPts val="600"/>
              </a:spcAft>
            </a:pPr>
            <a:endParaRPr lang="en-US" dirty="0"/>
          </a:p>
        </p:txBody>
      </p:sp>
      <p:sp>
        <p:nvSpPr>
          <p:cNvPr id="7" name="TextBox 6"/>
          <p:cNvSpPr txBox="1"/>
          <p:nvPr/>
        </p:nvSpPr>
        <p:spPr>
          <a:xfrm>
            <a:off x="514350" y="4648200"/>
            <a:ext cx="8229600" cy="492443"/>
          </a:xfrm>
          <a:prstGeom prst="rect">
            <a:avLst/>
          </a:prstGeom>
          <a:noFill/>
        </p:spPr>
        <p:txBody>
          <a:bodyPr wrap="square" rtlCol="0">
            <a:spAutoFit/>
          </a:bodyPr>
          <a:lstStyle/>
          <a:p>
            <a:r>
              <a:rPr lang="en-US" sz="1300" i="1" dirty="0">
                <a:latin typeface="Book Antiqua" panose="02040602050305030304" pitchFamily="18" charset="0"/>
              </a:rPr>
              <a:t>*MassHealth ACO/DSRIP and CMS/AHIP CQMC measures are included for consideration even if they are not found in at least 2 “alignment” measure sets.</a:t>
            </a:r>
          </a:p>
        </p:txBody>
      </p:sp>
    </p:spTree>
    <p:extLst>
      <p:ext uri="{BB962C8B-B14F-4D97-AF65-F5344CB8AC3E}">
        <p14:creationId xmlns:p14="http://schemas.microsoft.com/office/powerpoint/2010/main" val="7258620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Candidate Measure Sources</a:t>
            </a:r>
          </a:p>
        </p:txBody>
      </p:sp>
      <p:sp>
        <p:nvSpPr>
          <p:cNvPr id="3" name="Content Placeholder 2"/>
          <p:cNvSpPr>
            <a:spLocks noGrp="1"/>
          </p:cNvSpPr>
          <p:nvPr>
            <p:ph sz="half" idx="1"/>
          </p:nvPr>
        </p:nvSpPr>
        <p:spPr>
          <a:xfrm>
            <a:off x="533400" y="1143000"/>
            <a:ext cx="4114800" cy="4556234"/>
          </a:xfrm>
        </p:spPr>
        <p:txBody>
          <a:bodyPr/>
          <a:lstStyle/>
          <a:p>
            <a:pPr>
              <a:spcAft>
                <a:spcPts val="600"/>
              </a:spcAft>
            </a:pPr>
            <a:r>
              <a:rPr lang="en-US" sz="1800" dirty="0"/>
              <a:t>Measures currently in use in APM contracts by providers and payers:</a:t>
            </a:r>
          </a:p>
          <a:p>
            <a:pPr lvl="1">
              <a:spcAft>
                <a:spcPts val="600"/>
              </a:spcAft>
            </a:pPr>
            <a:r>
              <a:rPr lang="en-US" sz="1800" b="0" dirty="0"/>
              <a:t>Harvard Pilgrim Health Care (2017)</a:t>
            </a:r>
          </a:p>
          <a:p>
            <a:pPr lvl="1">
              <a:spcAft>
                <a:spcPts val="600"/>
              </a:spcAft>
            </a:pPr>
            <a:r>
              <a:rPr lang="en-US" sz="1800" b="0" dirty="0"/>
              <a:t>Blue Cross Blue Shield of MA (2017)</a:t>
            </a:r>
          </a:p>
          <a:p>
            <a:pPr lvl="1">
              <a:spcAft>
                <a:spcPts val="600"/>
              </a:spcAft>
            </a:pPr>
            <a:r>
              <a:rPr lang="en-US" sz="1800" b="0" dirty="0"/>
              <a:t>Tufts Health Plan (2017)</a:t>
            </a:r>
          </a:p>
          <a:p>
            <a:pPr>
              <a:spcAft>
                <a:spcPts val="600"/>
              </a:spcAft>
            </a:pPr>
            <a:r>
              <a:rPr lang="en-US" sz="1800" dirty="0"/>
              <a:t>Measures found in local and state measure sets:</a:t>
            </a:r>
          </a:p>
          <a:p>
            <a:pPr lvl="1">
              <a:spcAft>
                <a:spcPts val="600"/>
              </a:spcAft>
            </a:pPr>
            <a:r>
              <a:rPr lang="en-US" sz="1800" b="0" dirty="0"/>
              <a:t>Boston Public Health Commission (2016)</a:t>
            </a:r>
          </a:p>
          <a:p>
            <a:pPr lvl="1">
              <a:spcAft>
                <a:spcPts val="600"/>
              </a:spcAft>
            </a:pPr>
            <a:r>
              <a:rPr lang="en-US" sz="1800" b="0" dirty="0"/>
              <a:t>MassHealth ACO (DSRIP)</a:t>
            </a:r>
          </a:p>
          <a:p>
            <a:pPr lvl="1">
              <a:spcAft>
                <a:spcPts val="600"/>
              </a:spcAft>
            </a:pPr>
            <a:r>
              <a:rPr lang="en-US" sz="1800" b="0" dirty="0"/>
              <a:t>MassHealth MCO (Payment)</a:t>
            </a:r>
          </a:p>
          <a:p>
            <a:pPr lvl="1">
              <a:spcAft>
                <a:spcPts val="600"/>
              </a:spcAft>
            </a:pPr>
            <a:r>
              <a:rPr lang="en-US" sz="1800" b="0" dirty="0"/>
              <a:t>Standard Quality Measure Set</a:t>
            </a:r>
            <a:endParaRPr lang="en-US" sz="1800" dirty="0"/>
          </a:p>
        </p:txBody>
      </p:sp>
      <p:sp>
        <p:nvSpPr>
          <p:cNvPr id="4" name="Content Placeholder 2"/>
          <p:cNvSpPr txBox="1">
            <a:spLocks/>
          </p:cNvSpPr>
          <p:nvPr/>
        </p:nvSpPr>
        <p:spPr bwMode="auto">
          <a:xfrm>
            <a:off x="4648200" y="1143000"/>
            <a:ext cx="4114800" cy="5029200"/>
          </a:xfrm>
          <a:prstGeom prst="rect">
            <a:avLst/>
          </a:prstGeom>
          <a:noFill/>
          <a:ln w="6350" cmpd="sng">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a:spcAft>
                <a:spcPts val="600"/>
              </a:spcAft>
            </a:pPr>
            <a:r>
              <a:rPr lang="en-US" sz="1800" kern="0" dirty="0"/>
              <a:t>Measures found in national measure sets:</a:t>
            </a:r>
          </a:p>
          <a:p>
            <a:pPr lvl="1">
              <a:spcAft>
                <a:spcPts val="600"/>
              </a:spcAft>
            </a:pPr>
            <a:r>
              <a:rPr lang="en-US" sz="1800" b="0" kern="0" dirty="0"/>
              <a:t>CMS/AHIP Core Quality Measures Collaborative (CQMC) [ACO/PCMH]</a:t>
            </a:r>
          </a:p>
          <a:p>
            <a:pPr lvl="1">
              <a:spcAft>
                <a:spcPts val="600"/>
              </a:spcAft>
            </a:pPr>
            <a:r>
              <a:rPr lang="en-US" sz="1800" b="0" kern="0" dirty="0"/>
              <a:t>CMS Medicaid Child Core Set</a:t>
            </a:r>
          </a:p>
          <a:p>
            <a:pPr lvl="1">
              <a:spcAft>
                <a:spcPts val="600"/>
              </a:spcAft>
            </a:pPr>
            <a:r>
              <a:rPr lang="en-US" sz="1800" b="0" kern="0" dirty="0"/>
              <a:t>CMS Medicaid Adult Core Set</a:t>
            </a:r>
          </a:p>
          <a:p>
            <a:pPr lvl="1">
              <a:spcAft>
                <a:spcPts val="600"/>
              </a:spcAft>
            </a:pPr>
            <a:r>
              <a:rPr lang="en-US" sz="1800" b="0" kern="0" dirty="0"/>
              <a:t>CMS Medicare Part C &amp; D Star Ratings Measures</a:t>
            </a:r>
          </a:p>
          <a:p>
            <a:pPr lvl="1">
              <a:spcAft>
                <a:spcPts val="600"/>
              </a:spcAft>
            </a:pPr>
            <a:r>
              <a:rPr lang="en-US" sz="1800" b="0" kern="0" dirty="0"/>
              <a:t>CMS Merit-based Incentive Payment System (MIPS)</a:t>
            </a:r>
          </a:p>
          <a:p>
            <a:pPr lvl="1">
              <a:spcAft>
                <a:spcPts val="600"/>
              </a:spcAft>
            </a:pPr>
            <a:r>
              <a:rPr lang="en-US" sz="1800" b="0" kern="0" dirty="0"/>
              <a:t>NCQA Health Plan Ranking</a:t>
            </a:r>
          </a:p>
        </p:txBody>
      </p:sp>
    </p:spTree>
    <p:extLst>
      <p:ext uri="{BB962C8B-B14F-4D97-AF65-F5344CB8AC3E}">
        <p14:creationId xmlns:p14="http://schemas.microsoft.com/office/powerpoint/2010/main" val="87410465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Recap of 10-26-17 Meeting Decisions</a:t>
            </a:r>
          </a:p>
        </p:txBody>
      </p:sp>
      <p:sp>
        <p:nvSpPr>
          <p:cNvPr id="6" name="Content Placeholder 5"/>
          <p:cNvSpPr>
            <a:spLocks noGrp="1"/>
          </p:cNvSpPr>
          <p:nvPr>
            <p:ph sz="half" idx="1"/>
          </p:nvPr>
        </p:nvSpPr>
        <p:spPr>
          <a:xfrm>
            <a:off x="533400" y="1371600"/>
            <a:ext cx="8077200" cy="5105400"/>
          </a:xfrm>
        </p:spPr>
        <p:txBody>
          <a:bodyPr/>
          <a:lstStyle/>
          <a:p>
            <a:pPr marL="457200" indent="-457200">
              <a:buFont typeface="+mj-lt"/>
              <a:buAutoNum type="arabicPeriod"/>
            </a:pPr>
            <a:r>
              <a:rPr lang="en-US" dirty="0"/>
              <a:t>The Taskforce tentatively endorsed the six following behavioral health measures:</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endParaRPr lang="en-US" dirty="0"/>
          </a:p>
        </p:txBody>
      </p:sp>
      <p:sp>
        <p:nvSpPr>
          <p:cNvPr id="7" name="Content Placeholder 5"/>
          <p:cNvSpPr txBox="1">
            <a:spLocks/>
          </p:cNvSpPr>
          <p:nvPr/>
        </p:nvSpPr>
        <p:spPr bwMode="auto">
          <a:xfrm>
            <a:off x="1066800" y="2133600"/>
            <a:ext cx="7239000" cy="1828800"/>
          </a:xfrm>
          <a:prstGeom prst="rect">
            <a:avLst/>
          </a:prstGeom>
          <a:noFill/>
          <a:ln w="6350" cmpd="sng">
            <a:noFill/>
            <a:miter lim="800000"/>
            <a:headEnd/>
            <a:tailEnd/>
          </a:ln>
        </p:spPr>
        <p:txBody>
          <a:bodyPr vert="horz" wrap="square" lIns="45720" tIns="46038" rIns="45720" bIns="46038" numCol="2" spcCol="274320"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marL="274320" lvl="1"/>
            <a:r>
              <a:rPr lang="en-US" b="0" dirty="0"/>
              <a:t>Use of First-Line Psychosocial Care for Children and Adolescents on Antipsychotics</a:t>
            </a:r>
          </a:p>
          <a:p>
            <a:pPr marL="274320" lvl="1"/>
            <a:r>
              <a:rPr lang="en-US" b="0" dirty="0"/>
              <a:t>Depression Screening and Follow-up for Adolescents and Adults</a:t>
            </a:r>
          </a:p>
          <a:p>
            <a:pPr marL="274320" lvl="1"/>
            <a:r>
              <a:rPr lang="en-US" b="0" dirty="0"/>
              <a:t>Utilization of the PHQ-9 to Monitor Depression Symptoms for Adolescents and Adults</a:t>
            </a:r>
          </a:p>
          <a:p>
            <a:pPr marL="274320" lvl="1"/>
            <a:r>
              <a:rPr lang="en-US" b="0" dirty="0"/>
              <a:t>Depression Remission or Response for Adolescents or Adults</a:t>
            </a:r>
          </a:p>
          <a:p>
            <a:pPr marL="274320" lvl="1"/>
            <a:r>
              <a:rPr lang="en-US" b="0" dirty="0"/>
              <a:t>Initiation and Engagement of Alcohol and Other Drug Dependence Treatment – Initiation</a:t>
            </a:r>
          </a:p>
          <a:p>
            <a:pPr marL="274320" lvl="1"/>
            <a:r>
              <a:rPr lang="en-US" b="0" dirty="0"/>
              <a:t>Initiation and Engagement of Alcohol and Other Drug Dependence Treatment - Engagement</a:t>
            </a:r>
          </a:p>
        </p:txBody>
      </p:sp>
    </p:spTree>
    <p:extLst>
      <p:ext uri="{BB962C8B-B14F-4D97-AF65-F5344CB8AC3E}">
        <p14:creationId xmlns:p14="http://schemas.microsoft.com/office/powerpoint/2010/main" val="35624574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animEffect transition="in" filter="fade">
                                      <p:cBhvr>
                                        <p:cTn id="9" dur="1000"/>
                                        <p:tgtEl>
                                          <p:spTgt spid="7">
                                            <p:txEl>
                                              <p:pRg st="1" end="1"/>
                                            </p:txEl>
                                          </p:spTgt>
                                        </p:tgtEl>
                                      </p:cBhvr>
                                    </p:animEffect>
                                    <p:anim calcmode="lin" valueType="num">
                                      <p:cBhvr>
                                        <p:cTn id="1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1"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1000"/>
                                        <p:tgtEl>
                                          <p:spTgt spid="7">
                                            <p:txEl>
                                              <p:pRg st="3" end="3"/>
                                            </p:txEl>
                                          </p:spTgt>
                                        </p:tgtEl>
                                      </p:cBhvr>
                                    </p:animEffect>
                                    <p:anim calcmode="lin" valueType="num">
                                      <p:cBhvr>
                                        <p:cTn id="2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fade">
                                      <p:cBhvr>
                                        <p:cTn id="24" dur="1000"/>
                                        <p:tgtEl>
                                          <p:spTgt spid="7">
                                            <p:txEl>
                                              <p:pRg st="4" end="4"/>
                                            </p:txEl>
                                          </p:spTgt>
                                        </p:tgtEl>
                                      </p:cBhvr>
                                    </p:animEffect>
                                    <p:anim calcmode="lin" valueType="num">
                                      <p:cBhvr>
                                        <p:cTn id="2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Effect transition="in" filter="fade">
                                      <p:cBhvr>
                                        <p:cTn id="29" dur="1000"/>
                                        <p:tgtEl>
                                          <p:spTgt spid="7">
                                            <p:txEl>
                                              <p:pRg st="5" end="5"/>
                                            </p:txEl>
                                          </p:spTgt>
                                        </p:tgtEl>
                                      </p:cBhvr>
                                    </p:animEffect>
                                    <p:anim calcmode="lin" valueType="num">
                                      <p:cBhvr>
                                        <p:cTn id="30"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1000"/>
                                        <p:tgtEl>
                                          <p:spTgt spid="7">
                                            <p:txEl>
                                              <p:pRg st="0" end="0"/>
                                            </p:txEl>
                                          </p:spTgt>
                                        </p:tgtEl>
                                      </p:cBhvr>
                                    </p:animEffect>
                                    <p:anim calcmode="lin" valueType="num">
                                      <p:cBhvr>
                                        <p:cTn id="3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Recap of 10-26-17 Meeting Decisions (Cont’d)</a:t>
            </a:r>
          </a:p>
        </p:txBody>
      </p:sp>
      <p:sp>
        <p:nvSpPr>
          <p:cNvPr id="6" name="Content Placeholder 5"/>
          <p:cNvSpPr>
            <a:spLocks noGrp="1"/>
          </p:cNvSpPr>
          <p:nvPr>
            <p:ph sz="half" idx="1"/>
          </p:nvPr>
        </p:nvSpPr>
        <p:spPr>
          <a:xfrm>
            <a:off x="533400" y="1371600"/>
            <a:ext cx="8077200" cy="5105400"/>
          </a:xfrm>
        </p:spPr>
        <p:txBody>
          <a:bodyPr/>
          <a:lstStyle/>
          <a:p>
            <a:pPr marL="457200" indent="-457200">
              <a:buFont typeface="+mj-lt"/>
              <a:buAutoNum type="arabicPeriod" startAt="2"/>
            </a:pPr>
            <a:r>
              <a:rPr lang="en-US" dirty="0"/>
              <a:t>The Taskforce recommended that a work group modify the specifications for the HEDIS depression measures to allow use of alternate data sources (e.g., claims and clinical data).</a:t>
            </a:r>
          </a:p>
          <a:p>
            <a:pPr lvl="1"/>
            <a:r>
              <a:rPr lang="en-US" b="0" dirty="0"/>
              <a:t>MassHealth has already modified the specifications for the ACO/DSRIP Measure Set.  The Taskforce may be able to leverage these modifications.  We’ll discuss how during the second round of review.</a:t>
            </a:r>
          </a:p>
          <a:p>
            <a:pPr marL="457200" indent="-457200">
              <a:spcAft>
                <a:spcPts val="0"/>
              </a:spcAft>
              <a:buFont typeface="+mj-lt"/>
              <a:buAutoNum type="arabicPeriod" startAt="2"/>
            </a:pPr>
            <a:endParaRPr lang="en-US" sz="1000" dirty="0"/>
          </a:p>
          <a:p>
            <a:pPr marL="457200" indent="-457200">
              <a:buFont typeface="+mj-lt"/>
              <a:buAutoNum type="arabicPeriod" startAt="2"/>
            </a:pPr>
            <a:r>
              <a:rPr lang="en-US" dirty="0"/>
              <a:t>The Taskforce did not endorse “Primary Caries Prevention Intervention as Offered by Primary Care Providers, including Dentists” and recommended that the DSRIP Subcommittee in the future consider if the measure is feasible and worthwhile to implement.</a:t>
            </a:r>
          </a:p>
          <a:p>
            <a:pPr marL="457200" indent="-457200">
              <a:buFont typeface="+mj-lt"/>
              <a:buAutoNum type="arabicPeriod" startAt="2"/>
            </a:pPr>
            <a:endParaRPr lang="en-US" dirty="0"/>
          </a:p>
          <a:p>
            <a:endParaRPr lang="en-US" dirty="0"/>
          </a:p>
        </p:txBody>
      </p:sp>
    </p:spTree>
    <p:extLst>
      <p:ext uri="{BB962C8B-B14F-4D97-AF65-F5344CB8AC3E}">
        <p14:creationId xmlns:p14="http://schemas.microsoft.com/office/powerpoint/2010/main" val="7923670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Recap of 10-26-17 Meeting Decisions (Cont’d)</a:t>
            </a:r>
          </a:p>
        </p:txBody>
      </p:sp>
      <p:sp>
        <p:nvSpPr>
          <p:cNvPr id="4" name="Content Placeholder 3"/>
          <p:cNvSpPr>
            <a:spLocks noGrp="1"/>
          </p:cNvSpPr>
          <p:nvPr>
            <p:ph sz="half" idx="1"/>
          </p:nvPr>
        </p:nvSpPr>
        <p:spPr>
          <a:xfrm>
            <a:off x="529590" y="1447800"/>
            <a:ext cx="8157210" cy="4800600"/>
          </a:xfrm>
        </p:spPr>
        <p:txBody>
          <a:bodyPr/>
          <a:lstStyle/>
          <a:p>
            <a:pPr marL="457200" indent="-457200">
              <a:buFont typeface="+mj-lt"/>
              <a:buAutoNum type="arabicPeriod" startAt="4"/>
            </a:pPr>
            <a:r>
              <a:rPr lang="en-US" dirty="0"/>
              <a:t>The Taskforce requested additional data from MassHealth and BCBSMA on “Follow-up for Hospitalization for Mental Illness” to determine if there would be sufficient denominator sizes at the ACO level.</a:t>
            </a:r>
          </a:p>
          <a:p>
            <a:pPr lvl="1"/>
            <a:r>
              <a:rPr lang="en-US" b="0" dirty="0"/>
              <a:t>MassHealth:</a:t>
            </a:r>
          </a:p>
          <a:p>
            <a:pPr marL="914400" lvl="1" indent="-285750">
              <a:spcBef>
                <a:spcPts val="0"/>
              </a:spcBef>
              <a:buFont typeface="Arial" pitchFamily="34" charset="0"/>
              <a:buChar char="–"/>
            </a:pPr>
            <a:r>
              <a:rPr lang="en-US" sz="1800" b="0" kern="1200" dirty="0">
                <a:ea typeface="+mn-ea"/>
                <a:cs typeface="+mn-cs"/>
              </a:rPr>
              <a:t>All ACOs would likely meet a sufficient level of denominator patient volume for the measure.</a:t>
            </a:r>
          </a:p>
          <a:p>
            <a:pPr marL="914400" lvl="1" indent="-285750">
              <a:spcBef>
                <a:spcPts val="0"/>
              </a:spcBef>
              <a:buFont typeface="Arial" pitchFamily="34" charset="0"/>
              <a:buChar char="–"/>
            </a:pPr>
            <a:r>
              <a:rPr lang="en-US" sz="1800" b="0" kern="1200" dirty="0">
                <a:ea typeface="+mn-ea"/>
                <a:cs typeface="+mn-cs"/>
              </a:rPr>
              <a:t>The lowest volume ACO would likely have a minimum denominator of 125 members.</a:t>
            </a:r>
          </a:p>
          <a:p>
            <a:pPr marL="914400" lvl="1" indent="-285750">
              <a:spcBef>
                <a:spcPts val="0"/>
              </a:spcBef>
              <a:buFont typeface="Arial" pitchFamily="34" charset="0"/>
              <a:buChar char="–"/>
            </a:pPr>
            <a:r>
              <a:rPr lang="en-US" sz="1800" b="0" kern="1200" dirty="0">
                <a:ea typeface="+mn-ea"/>
                <a:cs typeface="+mn-cs"/>
              </a:rPr>
              <a:t>See the appendix for more information.</a:t>
            </a:r>
          </a:p>
          <a:p>
            <a:pPr marL="346075" lvl="1" indent="0">
              <a:buNone/>
            </a:pPr>
            <a:endParaRPr lang="en-US" b="0" dirty="0"/>
          </a:p>
          <a:p>
            <a:pPr lvl="1"/>
            <a:endParaRPr lang="en-US" b="0" dirty="0"/>
          </a:p>
        </p:txBody>
      </p:sp>
    </p:spTree>
    <p:extLst>
      <p:ext uri="{BB962C8B-B14F-4D97-AF65-F5344CB8AC3E}">
        <p14:creationId xmlns:p14="http://schemas.microsoft.com/office/powerpoint/2010/main" val="388516407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Recap of 10-26-17 Meeting Decisions (Cont’d)</a:t>
            </a:r>
          </a:p>
        </p:txBody>
      </p:sp>
      <p:sp>
        <p:nvSpPr>
          <p:cNvPr id="4" name="Content Placeholder 3"/>
          <p:cNvSpPr>
            <a:spLocks noGrp="1"/>
          </p:cNvSpPr>
          <p:nvPr>
            <p:ph sz="half" idx="1"/>
          </p:nvPr>
        </p:nvSpPr>
        <p:spPr>
          <a:xfrm>
            <a:off x="530352" y="990600"/>
            <a:ext cx="8077200" cy="4953000"/>
          </a:xfrm>
        </p:spPr>
        <p:txBody>
          <a:bodyPr/>
          <a:lstStyle/>
          <a:p>
            <a:pPr marL="457200" indent="-457200">
              <a:buFont typeface="+mj-lt"/>
              <a:buAutoNum type="arabicPeriod" startAt="5"/>
            </a:pPr>
            <a:r>
              <a:rPr lang="en-US" dirty="0"/>
              <a:t>The Taskforce requested that Bailit Health research additional measures related to substance use and anxiety.</a:t>
            </a:r>
            <a:endParaRPr lang="en-US" b="0" dirty="0"/>
          </a:p>
        </p:txBody>
      </p:sp>
      <p:graphicFrame>
        <p:nvGraphicFramePr>
          <p:cNvPr id="5" name="Content Placeholder 4">
            <a:extLst>
              <a:ext uri="{FF2B5EF4-FFF2-40B4-BE49-F238E27FC236}">
                <a16:creationId xmlns:a16="http://schemas.microsoft.com/office/drawing/2014/main" id="{D261D77A-71B9-4D69-8B8F-794968A884B7}"/>
              </a:ext>
            </a:extLst>
          </p:cNvPr>
          <p:cNvGraphicFramePr>
            <a:graphicFrameLocks/>
          </p:cNvGraphicFramePr>
          <p:nvPr>
            <p:extLst>
              <p:ext uri="{D42A27DB-BD31-4B8C-83A1-F6EECF244321}">
                <p14:modId xmlns:p14="http://schemas.microsoft.com/office/powerpoint/2010/main" val="3674175599"/>
              </p:ext>
            </p:extLst>
          </p:nvPr>
        </p:nvGraphicFramePr>
        <p:xfrm>
          <a:off x="340378" y="1676400"/>
          <a:ext cx="8463244" cy="4933950"/>
        </p:xfrm>
        <a:graphic>
          <a:graphicData uri="http://schemas.openxmlformats.org/drawingml/2006/table">
            <a:tbl>
              <a:tblPr/>
              <a:tblGrid>
                <a:gridCol w="914400">
                  <a:extLst>
                    <a:ext uri="{9D8B030D-6E8A-4147-A177-3AD203B41FA5}">
                      <a16:colId xmlns:a16="http://schemas.microsoft.com/office/drawing/2014/main" val="20000"/>
                    </a:ext>
                  </a:extLst>
                </a:gridCol>
                <a:gridCol w="3317222">
                  <a:extLst>
                    <a:ext uri="{9D8B030D-6E8A-4147-A177-3AD203B41FA5}">
                      <a16:colId xmlns:a16="http://schemas.microsoft.com/office/drawing/2014/main" val="1704334319"/>
                    </a:ext>
                  </a:extLst>
                </a:gridCol>
                <a:gridCol w="1410226">
                  <a:extLst>
                    <a:ext uri="{9D8B030D-6E8A-4147-A177-3AD203B41FA5}">
                      <a16:colId xmlns:a16="http://schemas.microsoft.com/office/drawing/2014/main" val="2843232685"/>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marR="0" lvl="0" indent="0" algn="l" defTabSz="914400" rtl="0" eaLnBrk="1" fontAlgn="t" latinLnBrk="0" hangingPunct="1">
                        <a:lnSpc>
                          <a:spcPct val="100000"/>
                        </a:lnSpc>
                        <a:spcBef>
                          <a:spcPts val="0"/>
                        </a:spcBef>
                        <a:spcAft>
                          <a:spcPts val="0"/>
                        </a:spcAft>
                        <a:buClrTx/>
                        <a:buSzTx/>
                        <a:buFontTx/>
                        <a:buNone/>
                        <a:tabLst/>
                        <a:defRPr/>
                      </a:pPr>
                      <a:r>
                        <a:rPr lang="en-US" sz="1600" b="1" i="0" u="none" strike="noStrike" dirty="0">
                          <a:solidFill>
                            <a:schemeClr val="tx1"/>
                          </a:solidFill>
                          <a:effectLst/>
                          <a:latin typeface="+mn-lt"/>
                        </a:rPr>
                        <a:t>Substance Use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480016920"/>
                  </a:ext>
                </a:extLst>
              </a:tr>
              <a:tr h="731520">
                <a:tc>
                  <a:txBody>
                    <a:bodyPr/>
                    <a:lstStyle/>
                    <a:p>
                      <a:pPr algn="ctr" fontAlgn="t"/>
                      <a:r>
                        <a:rPr lang="en-US" sz="1600" b="0" i="0" u="none" strike="noStrike" baseline="0"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Follow-Up After ED Visit for Alcohol and Other Drug Abuse or Dependence Treatment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4317139"/>
                  </a:ext>
                </a:extLst>
              </a:tr>
              <a:tr h="548640">
                <a:tc>
                  <a:txBody>
                    <a:bodyPr/>
                    <a:lstStyle/>
                    <a:p>
                      <a:pPr algn="ctr" fontAlgn="t"/>
                      <a:r>
                        <a:rPr lang="en-US" sz="1600" b="0" i="0" u="none" strike="noStrike" baseline="0" dirty="0">
                          <a:solidFill>
                            <a:schemeClr val="tx1"/>
                          </a:solidFill>
                          <a:effectLst/>
                          <a:latin typeface="+mn-lt"/>
                        </a:rPr>
                        <a:t>2152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Preventive Care and Screening: Unhealthy Alcohol Use: Screening &amp; Brief Counseling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AMA-PCPI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292026045"/>
                  </a:ext>
                </a:extLst>
              </a:tr>
              <a:tr h="548640">
                <a:tc>
                  <a:txBody>
                    <a:bodyPr/>
                    <a:lstStyle/>
                    <a:p>
                      <a:pPr algn="ctr" fontAlgn="t"/>
                      <a:r>
                        <a:rPr lang="en-US" sz="1600" b="0" i="0" u="none" strike="noStrike" baseline="0" dirty="0">
                          <a:solidFill>
                            <a:schemeClr val="tx1"/>
                          </a:solidFill>
                          <a:effectLst/>
                          <a:latin typeface="+mn-lt"/>
                        </a:rPr>
                        <a:t>1661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Alcohol Use Screening (SUB-1)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The Joint Commission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1816834"/>
                  </a:ext>
                </a:extLst>
              </a:tr>
              <a:tr h="731520">
                <a:tc>
                  <a:txBody>
                    <a:bodyPr/>
                    <a:lstStyle/>
                    <a:p>
                      <a:pPr algn="ctr" fontAlgn="t"/>
                      <a:r>
                        <a:rPr lang="en-US" sz="1600" b="0" i="0" u="none" strike="noStrike" baseline="0" dirty="0">
                          <a:solidFill>
                            <a:schemeClr val="tx1"/>
                          </a:solidFill>
                          <a:effectLst/>
                          <a:latin typeface="+mn-lt"/>
                        </a:rPr>
                        <a:t>1663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Alcohol Use Brief Intervention Provided or Offered (SUB-2) and Alcohol Use Brief Intervention (SUB-2a)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The Joint Commission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575380221"/>
                  </a:ext>
                </a:extLst>
              </a:tr>
              <a:tr h="731520">
                <a:tc>
                  <a:txBody>
                    <a:bodyPr/>
                    <a:lstStyle/>
                    <a:p>
                      <a:pPr algn="ctr" fontAlgn="t"/>
                      <a:r>
                        <a:rPr lang="en-US" sz="1600" b="0" i="0" u="none" strike="noStrike" baseline="0" dirty="0">
                          <a:solidFill>
                            <a:schemeClr val="tx1"/>
                          </a:solidFill>
                          <a:effectLst/>
                          <a:latin typeface="+mn-lt"/>
                        </a:rPr>
                        <a:t>1664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Alcohol &amp; Other Drug Use Disorder Treatment Provided or Offered at Discharge (SUB-3) and Alcohol &amp; Other Drug Use Disorder Treatment at Discharge (SUB-3a)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The Joint Commission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5822845"/>
                  </a:ext>
                </a:extLst>
              </a:tr>
            </a:tbl>
          </a:graphicData>
        </a:graphic>
      </p:graphicFrame>
    </p:spTree>
    <p:extLst>
      <p:ext uri="{BB962C8B-B14F-4D97-AF65-F5344CB8AC3E}">
        <p14:creationId xmlns:p14="http://schemas.microsoft.com/office/powerpoint/2010/main" val="28841942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Recap of 10-26-17 Meeting Decisions (Cont’d)</a:t>
            </a:r>
          </a:p>
        </p:txBody>
      </p:sp>
      <p:graphicFrame>
        <p:nvGraphicFramePr>
          <p:cNvPr id="5" name="Content Placeholder 4">
            <a:extLst>
              <a:ext uri="{FF2B5EF4-FFF2-40B4-BE49-F238E27FC236}">
                <a16:creationId xmlns:a16="http://schemas.microsoft.com/office/drawing/2014/main" id="{D261D77A-71B9-4D69-8B8F-794968A884B7}"/>
              </a:ext>
            </a:extLst>
          </p:cNvPr>
          <p:cNvGraphicFramePr>
            <a:graphicFrameLocks/>
          </p:cNvGraphicFramePr>
          <p:nvPr>
            <p:extLst>
              <p:ext uri="{D42A27DB-BD31-4B8C-83A1-F6EECF244321}">
                <p14:modId xmlns:p14="http://schemas.microsoft.com/office/powerpoint/2010/main" val="2775201720"/>
              </p:ext>
            </p:extLst>
          </p:nvPr>
        </p:nvGraphicFramePr>
        <p:xfrm>
          <a:off x="340378" y="1371600"/>
          <a:ext cx="8463244" cy="2152650"/>
        </p:xfrm>
        <a:graphic>
          <a:graphicData uri="http://schemas.openxmlformats.org/drawingml/2006/table">
            <a:tbl>
              <a:tblPr/>
              <a:tblGrid>
                <a:gridCol w="914400">
                  <a:extLst>
                    <a:ext uri="{9D8B030D-6E8A-4147-A177-3AD203B41FA5}">
                      <a16:colId xmlns:a16="http://schemas.microsoft.com/office/drawing/2014/main" val="20000"/>
                    </a:ext>
                  </a:extLst>
                </a:gridCol>
                <a:gridCol w="3200400">
                  <a:extLst>
                    <a:ext uri="{9D8B030D-6E8A-4147-A177-3AD203B41FA5}">
                      <a16:colId xmlns:a16="http://schemas.microsoft.com/office/drawing/2014/main" val="1704334319"/>
                    </a:ext>
                  </a:extLst>
                </a:gridCol>
                <a:gridCol w="1527048">
                  <a:extLst>
                    <a:ext uri="{9D8B030D-6E8A-4147-A177-3AD203B41FA5}">
                      <a16:colId xmlns:a16="http://schemas.microsoft.com/office/drawing/2014/main" val="2843232685"/>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marR="0" lvl="0" indent="0" algn="l" defTabSz="914400" rtl="0" eaLnBrk="1" fontAlgn="t" latinLnBrk="0" hangingPunct="1">
                        <a:lnSpc>
                          <a:spcPct val="100000"/>
                        </a:lnSpc>
                        <a:spcBef>
                          <a:spcPts val="0"/>
                        </a:spcBef>
                        <a:spcAft>
                          <a:spcPts val="0"/>
                        </a:spcAft>
                        <a:buClrTx/>
                        <a:buSzTx/>
                        <a:buFontTx/>
                        <a:buNone/>
                        <a:tabLst/>
                        <a:defRPr/>
                      </a:pPr>
                      <a:r>
                        <a:rPr lang="en-US" sz="1600" b="1" i="0" u="none" strike="noStrike" dirty="0">
                          <a:solidFill>
                            <a:schemeClr val="tx1"/>
                          </a:solidFill>
                          <a:effectLst/>
                          <a:latin typeface="+mn-lt"/>
                        </a:rPr>
                        <a:t>Mental Illness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480016920"/>
                  </a:ext>
                </a:extLst>
              </a:tr>
              <a:tr h="731520">
                <a:tc>
                  <a:txBody>
                    <a:bodyPr/>
                    <a:lstStyle/>
                    <a:p>
                      <a:pPr algn="ctr" fontAlgn="t"/>
                      <a:r>
                        <a:rPr lang="en-US" sz="1600" b="0" i="0" u="none" strike="noStrike" baseline="0"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Follow-Up After ED Visit for Mental Illness*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4317139"/>
                  </a:ext>
                </a:extLst>
              </a:tr>
              <a:tr h="731520">
                <a:tc>
                  <a:txBody>
                    <a:bodyPr/>
                    <a:lstStyle/>
                    <a:p>
                      <a:pPr algn="ctr" fontAlgn="t"/>
                      <a:r>
                        <a:rPr lang="en-US" sz="1600" b="0" i="0" u="none" strike="noStrike" baseline="0"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30-day Psychiatric Inpatient Readmission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Washington DSHS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575380221"/>
                  </a:ext>
                </a:extLst>
              </a:tr>
            </a:tbl>
          </a:graphicData>
        </a:graphic>
      </p:graphicFrame>
      <p:sp>
        <p:nvSpPr>
          <p:cNvPr id="4" name="TextBox 3">
            <a:extLst>
              <a:ext uri="{FF2B5EF4-FFF2-40B4-BE49-F238E27FC236}">
                <a16:creationId xmlns:a16="http://schemas.microsoft.com/office/drawing/2014/main" id="{0AA1FA5E-8C58-488C-A56D-A708BBC80EA7}"/>
              </a:ext>
            </a:extLst>
          </p:cNvPr>
          <p:cNvSpPr txBox="1"/>
          <p:nvPr/>
        </p:nvSpPr>
        <p:spPr>
          <a:xfrm>
            <a:off x="340377" y="3581400"/>
            <a:ext cx="8459433" cy="307777"/>
          </a:xfrm>
          <a:prstGeom prst="rect">
            <a:avLst/>
          </a:prstGeom>
          <a:noFill/>
        </p:spPr>
        <p:txBody>
          <a:bodyPr wrap="square" rtlCol="0">
            <a:spAutoFit/>
          </a:bodyPr>
          <a:lstStyle/>
          <a:p>
            <a:r>
              <a:rPr lang="en-US" sz="1400" i="1" dirty="0">
                <a:latin typeface="Book Antiqua" panose="02040602050305030304" pitchFamily="18" charset="0"/>
              </a:rPr>
              <a:t>*MassHealth ACO/DSRIP measure.</a:t>
            </a:r>
          </a:p>
        </p:txBody>
      </p:sp>
    </p:spTree>
    <p:extLst>
      <p:ext uri="{BB962C8B-B14F-4D97-AF65-F5344CB8AC3E}">
        <p14:creationId xmlns:p14="http://schemas.microsoft.com/office/powerpoint/2010/main" val="157576014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645920"/>
            <a:ext cx="8074152" cy="4556234"/>
          </a:xfrm>
        </p:spPr>
        <p:txBody>
          <a:bodyPr/>
          <a:lstStyle/>
          <a:p>
            <a:r>
              <a:rPr lang="en-US" dirty="0"/>
              <a:t>Welcome</a:t>
            </a:r>
          </a:p>
          <a:p>
            <a:r>
              <a:rPr lang="en-US" dirty="0"/>
              <a:t>Recap of 10-26-17 Meeting Decisions &amp; Discussion of Follow-Up Items</a:t>
            </a:r>
          </a:p>
          <a:p>
            <a:r>
              <a:rPr lang="en-US" dirty="0"/>
              <a:t>Measure Review Progress Update</a:t>
            </a:r>
          </a:p>
          <a:p>
            <a:r>
              <a:rPr lang="en-US" dirty="0"/>
              <a:t>Continued Review of Candidate Measures</a:t>
            </a:r>
          </a:p>
          <a:p>
            <a:r>
              <a:rPr lang="en-US" dirty="0"/>
              <a:t>Next Steps</a:t>
            </a:r>
          </a:p>
        </p:txBody>
      </p:sp>
      <p:sp>
        <p:nvSpPr>
          <p:cNvPr id="4" name="Rectangle 3"/>
          <p:cNvSpPr/>
          <p:nvPr/>
        </p:nvSpPr>
        <p:spPr>
          <a:xfrm>
            <a:off x="-153924" y="28194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960285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3.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heme/theme1.xml><?xml version="1.0" encoding="utf-8"?>
<a:theme xmlns:a="http://schemas.openxmlformats.org/drawingml/2006/main" name="EOHH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29a8555-db37-4257-91ea-e6d336cdedf2">
      <UserInfo>
        <DisplayName>Michael Bailit</DisplayName>
        <AccountId>22</AccountId>
        <AccountType/>
      </UserInfo>
      <UserInfo>
        <DisplayName>Deepti Kanneganti</DisplayName>
        <AccountId>15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F9B95F2EE52B4E9FB130DEE3F78C09" ma:contentTypeVersion="4" ma:contentTypeDescription="Create a new document." ma:contentTypeScope="" ma:versionID="bbea1032490aa0461f96750d679ca1ce">
  <xsd:schema xmlns:xsd="http://www.w3.org/2001/XMLSchema" xmlns:xs="http://www.w3.org/2001/XMLSchema" xmlns:p="http://schemas.microsoft.com/office/2006/metadata/properties" xmlns:ns2="d29a8555-db37-4257-91ea-e6d336cdedf2" xmlns:ns3="34dc536f-1af3-405a-935d-0fb3b6674883" targetNamespace="http://schemas.microsoft.com/office/2006/metadata/properties" ma:root="true" ma:fieldsID="60fe8ce23685696432a4a438cad5c38f" ns2:_="" ns3:_="">
    <xsd:import namespace="d29a8555-db37-4257-91ea-e6d336cdedf2"/>
    <xsd:import namespace="34dc536f-1af3-405a-935d-0fb3b66748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a8555-db37-4257-91ea-e6d336cded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dc536f-1af3-405a-935d-0fb3b66748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D51BB9-DEB6-4460-8125-E187CA6439EC}">
  <ds:schemaRefs>
    <ds:schemaRef ds:uri="http://purl.org/dc/terms/"/>
    <ds:schemaRef ds:uri="http://schemas.openxmlformats.org/package/2006/metadata/core-properties"/>
    <ds:schemaRef ds:uri="http://purl.org/dc/dcmitype/"/>
    <ds:schemaRef ds:uri="http://schemas.microsoft.com/office/infopath/2007/PartnerControls"/>
    <ds:schemaRef ds:uri="d29a8555-db37-4257-91ea-e6d336cdedf2"/>
    <ds:schemaRef ds:uri="http://purl.org/dc/elements/1.1/"/>
    <ds:schemaRef ds:uri="http://schemas.microsoft.com/office/2006/metadata/properties"/>
    <ds:schemaRef ds:uri="http://schemas.microsoft.com/office/2006/documentManagement/types"/>
    <ds:schemaRef ds:uri="34dc536f-1af3-405a-935d-0fb3b6674883"/>
    <ds:schemaRef ds:uri="http://www.w3.org/XML/1998/namespace"/>
  </ds:schemaRefs>
</ds:datastoreItem>
</file>

<file path=customXml/itemProps2.xml><?xml version="1.0" encoding="utf-8"?>
<ds:datastoreItem xmlns:ds="http://schemas.openxmlformats.org/officeDocument/2006/customXml" ds:itemID="{F4F6CE9F-6E30-43A4-B0FB-8AC9921BC19C}"/>
</file>

<file path=customXml/itemProps3.xml><?xml version="1.0" encoding="utf-8"?>
<ds:datastoreItem xmlns:ds="http://schemas.openxmlformats.org/officeDocument/2006/customXml" ds:itemID="{7462C3C6-3E64-4F66-8292-8DAEACA6EE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Quality Measurement Taskforce Meeting 7</Template>
  <TotalTime>497</TotalTime>
  <Words>2545</Words>
  <Application>Microsoft Office PowerPoint</Application>
  <PresentationFormat>On-screen Show (4:3)</PresentationFormat>
  <Paragraphs>610</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Book Antiqua</vt:lpstr>
      <vt:lpstr>Calibri</vt:lpstr>
      <vt:lpstr>Symbol</vt:lpstr>
      <vt:lpstr>Times New Roman</vt:lpstr>
      <vt:lpstr>Wingdings</vt:lpstr>
      <vt:lpstr>Wingdings 2</vt:lpstr>
      <vt:lpstr>EOHHS</vt:lpstr>
      <vt:lpstr>PowerPoint Presentation</vt:lpstr>
      <vt:lpstr>Agenda</vt:lpstr>
      <vt:lpstr>Agenda</vt:lpstr>
      <vt:lpstr>Recap of 10-26-17 Meeting Decisions</vt:lpstr>
      <vt:lpstr>Recap of 10-26-17 Meeting Decisions (Cont’d)</vt:lpstr>
      <vt:lpstr>Recap of 10-26-17 Meeting Decisions (Cont’d)</vt:lpstr>
      <vt:lpstr>Recap of 10-26-17 Meeting Decisions (Cont’d)</vt:lpstr>
      <vt:lpstr>Recap of 10-26-17 Meeting Decisions (Cont’d)</vt:lpstr>
      <vt:lpstr>Agenda</vt:lpstr>
      <vt:lpstr>Measure Review Progress Update (Cont’d)</vt:lpstr>
      <vt:lpstr>Measure Review Progress Update</vt:lpstr>
      <vt:lpstr>Measure Review Progress Update (Cont’d)</vt:lpstr>
      <vt:lpstr>Agenda</vt:lpstr>
      <vt:lpstr>Opioid Prescribing and Treatment Measures</vt:lpstr>
      <vt:lpstr>Opioid Prescribing and Treatment Measures (Cont’d)</vt:lpstr>
      <vt:lpstr>Maternity Care Measures</vt:lpstr>
      <vt:lpstr>Maternity Care Measures (Cont’d)</vt:lpstr>
      <vt:lpstr>Maternity Care Measures (Cont’d)</vt:lpstr>
      <vt:lpstr>Maternity Care Measures (Cont’d)</vt:lpstr>
      <vt:lpstr>Acute Care Measures: Cardiovascular (Adult)</vt:lpstr>
      <vt:lpstr>Acute Care Measures: Cardiovascular (Adult) (Cont’d)</vt:lpstr>
      <vt:lpstr>Acute Care Measures: Orthopedic Care (Adult)</vt:lpstr>
      <vt:lpstr>Acute Care Measures: Pulmonology (Multiple Ages)</vt:lpstr>
      <vt:lpstr>Chronic Illness Care Measures: Pulmonology (Multiple Ages)</vt:lpstr>
      <vt:lpstr>Chronic Illness Care Measures: Pulmonology (Multiple Ages) [Cont’d]</vt:lpstr>
      <vt:lpstr>Chronic Illness Care Measures: Cardiovascular (Adult)</vt:lpstr>
      <vt:lpstr>Chronic Illness Care Measures: Cardiovascular (Adult) (Cont’d)</vt:lpstr>
      <vt:lpstr>Agenda</vt:lpstr>
      <vt:lpstr>Next Steps: Meeting Schedule</vt:lpstr>
      <vt:lpstr>Reference Slides</vt:lpstr>
      <vt:lpstr>MassHealth Data on “Follow-Up After Hospitalization for Mental Illness”</vt:lpstr>
      <vt:lpstr>Criteria for Candidate Set</vt:lpstr>
      <vt:lpstr>Candidate Measure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Deepti Kanneganti</dc:creator>
  <cp:lastModifiedBy>Michael Bailit</cp:lastModifiedBy>
  <cp:revision>9</cp:revision>
  <cp:lastPrinted>2017-05-30T14:59:29Z</cp:lastPrinted>
  <dcterms:created xsi:type="dcterms:W3CDTF">2017-10-30T21:18:42Z</dcterms:created>
  <dcterms:modified xsi:type="dcterms:W3CDTF">2017-11-13T12:57:29Z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0x010100F3F9B95F2EE52B4E9FB130DEE3F78C09</vt:lpwstr>
  </property>
</Properties>
</file>