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Ex3.xml" ContentType="application/vnd.ms-office.chartex+xml"/>
  <Override PartName="/ppt/charts/style3.xml" ContentType="application/vnd.ms-office.chartstyle+xml"/>
  <Override PartName="/ppt/charts/colors3.xml" ContentType="application/vnd.ms-office.chartcolorstyle+xml"/>
  <Override PartName="/ppt/charts/chart1.xml" ContentType="application/vnd.openxmlformats-officedocument.drawingml.chart+xml"/>
  <Override PartName="/ppt/charts/style4.xml" ContentType="application/vnd.ms-office.chartstyle+xml"/>
  <Override PartName="/ppt/charts/colors4.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35"/>
  </p:notesMasterIdLst>
  <p:handoutMasterIdLst>
    <p:handoutMasterId r:id="rId36"/>
  </p:handoutMasterIdLst>
  <p:sldIdLst>
    <p:sldId id="483" r:id="rId5"/>
    <p:sldId id="543" r:id="rId6"/>
    <p:sldId id="680" r:id="rId7"/>
    <p:sldId id="719" r:id="rId8"/>
    <p:sldId id="724" r:id="rId9"/>
    <p:sldId id="606" r:id="rId10"/>
    <p:sldId id="720" r:id="rId11"/>
    <p:sldId id="721" r:id="rId12"/>
    <p:sldId id="722" r:id="rId13"/>
    <p:sldId id="681" r:id="rId14"/>
    <p:sldId id="705" r:id="rId15"/>
    <p:sldId id="710" r:id="rId16"/>
    <p:sldId id="709" r:id="rId17"/>
    <p:sldId id="725" r:id="rId18"/>
    <p:sldId id="704" r:id="rId19"/>
    <p:sldId id="714" r:id="rId20"/>
    <p:sldId id="718" r:id="rId21"/>
    <p:sldId id="647" r:id="rId22"/>
    <p:sldId id="672" r:id="rId23"/>
    <p:sldId id="660" r:id="rId24"/>
    <p:sldId id="669" r:id="rId25"/>
    <p:sldId id="699" r:id="rId26"/>
    <p:sldId id="700" r:id="rId27"/>
    <p:sldId id="686" r:id="rId28"/>
    <p:sldId id="687" r:id="rId29"/>
    <p:sldId id="682" r:id="rId30"/>
    <p:sldId id="706" r:id="rId31"/>
    <p:sldId id="607" r:id="rId32"/>
    <p:sldId id="581" r:id="rId33"/>
    <p:sldId id="603" r:id="rId34"/>
  </p:sldIdLst>
  <p:sldSz cx="9144000" cy="6858000" type="screen4x3"/>
  <p:notesSz cx="7010400" cy="92964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119" clrIdx="2">
    <p:extLst/>
  </p:cmAuthor>
  <p:cmAuthor id="3" name="Cristi Carman" initials="CC" lastIdx="0" clrIdx="3"/>
  <p:cmAuthor id="4" name="Deepti Kanneganti" initials="DK" lastIdx="149"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8E0000"/>
    <a:srgbClr val="FEEDD3"/>
    <a:srgbClr val="005480"/>
    <a:srgbClr val="336699"/>
    <a:srgbClr val="8C3FC5"/>
    <a:srgbClr val="225E95"/>
    <a:srgbClr val="7CBF33"/>
    <a:srgbClr val="8238B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0" autoAdjust="0"/>
    <p:restoredTop sz="95429" autoAdjust="0"/>
  </p:normalViewPr>
  <p:slideViewPr>
    <p:cSldViewPr>
      <p:cViewPr varScale="1">
        <p:scale>
          <a:sx n="54" d="100"/>
          <a:sy n="54" d="100"/>
        </p:scale>
        <p:origin x="84" y="474"/>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ailit" userId="6e5c4604-85bf-41ef-8e97-4724b7d56589" providerId="ADAL" clId="{367A9F81-ACC4-4807-A6E8-6AAC02DDA823}"/>
    <pc:docChg chg="custSel modSld">
      <pc:chgData name="Michael Bailit" userId="6e5c4604-85bf-41ef-8e97-4724b7d56589" providerId="ADAL" clId="{367A9F81-ACC4-4807-A6E8-6AAC02DDA823}" dt="2017-09-18T22:51:41.759" v="978" actId="1076"/>
      <pc:docMkLst>
        <pc:docMk/>
      </pc:docMkLst>
      <pc:sldChg chg="modSp">
        <pc:chgData name="Michael Bailit" userId="6e5c4604-85bf-41ef-8e97-4724b7d56589" providerId="ADAL" clId="{367A9F81-ACC4-4807-A6E8-6AAC02DDA823}" dt="2017-09-17T16:29:32.701" v="13" actId="20577"/>
        <pc:sldMkLst>
          <pc:docMk/>
          <pc:sldMk cId="3955493892" sldId="543"/>
        </pc:sldMkLst>
        <pc:spChg chg="mod">
          <ac:chgData name="Michael Bailit" userId="6e5c4604-85bf-41ef-8e97-4724b7d56589" providerId="ADAL" clId="{367A9F81-ACC4-4807-A6E8-6AAC02DDA823}" dt="2017-09-17T16:29:32.701" v="13" actId="20577"/>
          <ac:spMkLst>
            <pc:docMk/>
            <pc:sldMk cId="3955493892" sldId="543"/>
            <ac:spMk id="3" creationId="{00000000-0000-0000-0000-000000000000}"/>
          </ac:spMkLst>
        </pc:spChg>
      </pc:sldChg>
      <pc:sldChg chg="modSp">
        <pc:chgData name="Michael Bailit" userId="6e5c4604-85bf-41ef-8e97-4724b7d56589" providerId="ADAL" clId="{367A9F81-ACC4-4807-A6E8-6AAC02DDA823}" dt="2017-09-17T16:29:56.620" v="27" actId="20577"/>
        <pc:sldMkLst>
          <pc:docMk/>
          <pc:sldMk cId="3378586143" sldId="559"/>
        </pc:sldMkLst>
        <pc:spChg chg="mod">
          <ac:chgData name="Michael Bailit" userId="6e5c4604-85bf-41ef-8e97-4724b7d56589" providerId="ADAL" clId="{367A9F81-ACC4-4807-A6E8-6AAC02DDA823}" dt="2017-09-17T16:29:56.620" v="27" actId="20577"/>
          <ac:spMkLst>
            <pc:docMk/>
            <pc:sldMk cId="3378586143" sldId="559"/>
            <ac:spMk id="3" creationId="{00000000-0000-0000-0000-000000000000}"/>
          </ac:spMkLst>
        </pc:spChg>
      </pc:sldChg>
      <pc:sldChg chg="modSp">
        <pc:chgData name="Michael Bailit" userId="6e5c4604-85bf-41ef-8e97-4724b7d56589" providerId="ADAL" clId="{367A9F81-ACC4-4807-A6E8-6AAC02DDA823}" dt="2017-09-18T22:51:41.759" v="978" actId="1076"/>
        <pc:sldMkLst>
          <pc:docMk/>
          <pc:sldMk cId="725862020" sldId="581"/>
        </pc:sldMkLst>
        <pc:spChg chg="mod">
          <ac:chgData name="Michael Bailit" userId="6e5c4604-85bf-41ef-8e97-4724b7d56589" providerId="ADAL" clId="{367A9F81-ACC4-4807-A6E8-6AAC02DDA823}" dt="2017-09-18T22:51:41.759" v="978" actId="1076"/>
          <ac:spMkLst>
            <pc:docMk/>
            <pc:sldMk cId="725862020" sldId="581"/>
            <ac:spMk id="7" creationId="{00000000-0000-0000-0000-000000000000}"/>
          </ac:spMkLst>
        </pc:spChg>
      </pc:sldChg>
      <pc:sldChg chg="modSp">
        <pc:chgData name="Michael Bailit" userId="6e5c4604-85bf-41ef-8e97-4724b7d56589" providerId="ADAL" clId="{367A9F81-ACC4-4807-A6E8-6AAC02DDA823}" dt="2017-09-17T17:30:54.059" v="487" actId="1076"/>
        <pc:sldMkLst>
          <pc:docMk/>
          <pc:sldMk cId="3959121679" sldId="605"/>
        </pc:sldMkLst>
        <pc:spChg chg="mod">
          <ac:chgData name="Michael Bailit" userId="6e5c4604-85bf-41ef-8e97-4724b7d56589" providerId="ADAL" clId="{367A9F81-ACC4-4807-A6E8-6AAC02DDA823}" dt="2017-09-17T17:30:30.369" v="485" actId="20577"/>
          <ac:spMkLst>
            <pc:docMk/>
            <pc:sldMk cId="3959121679" sldId="605"/>
            <ac:spMk id="3" creationId="{00000000-0000-0000-0000-000000000000}"/>
          </ac:spMkLst>
        </pc:spChg>
        <pc:spChg chg="mod">
          <ac:chgData name="Michael Bailit" userId="6e5c4604-85bf-41ef-8e97-4724b7d56589" providerId="ADAL" clId="{367A9F81-ACC4-4807-A6E8-6AAC02DDA823}" dt="2017-09-17T17:30:54.059" v="487" actId="1076"/>
          <ac:spMkLst>
            <pc:docMk/>
            <pc:sldMk cId="3959121679" sldId="605"/>
            <ac:spMk id="4" creationId="{00000000-0000-0000-0000-000000000000}"/>
          </ac:spMkLst>
        </pc:spChg>
      </pc:sldChg>
      <pc:sldChg chg="modSp">
        <pc:chgData name="Michael Bailit" userId="6e5c4604-85bf-41ef-8e97-4724b7d56589" providerId="ADAL" clId="{367A9F81-ACC4-4807-A6E8-6AAC02DDA823}" dt="2017-09-18T22:31:07.911" v="594" actId="20577"/>
        <pc:sldMkLst>
          <pc:docMk/>
          <pc:sldMk cId="818865123" sldId="629"/>
        </pc:sldMkLst>
        <pc:spChg chg="mod">
          <ac:chgData name="Michael Bailit" userId="6e5c4604-85bf-41ef-8e97-4724b7d56589" providerId="ADAL" clId="{367A9F81-ACC4-4807-A6E8-6AAC02DDA823}" dt="2017-09-18T22:31:07.911" v="594" actId="20577"/>
          <ac:spMkLst>
            <pc:docMk/>
            <pc:sldMk cId="818865123" sldId="629"/>
            <ac:spMk id="4" creationId="{00000000-0000-0000-0000-000000000000}"/>
          </ac:spMkLst>
        </pc:spChg>
        <pc:spChg chg="mod">
          <ac:chgData name="Michael Bailit" userId="6e5c4604-85bf-41ef-8e97-4724b7d56589" providerId="ADAL" clId="{367A9F81-ACC4-4807-A6E8-6AAC02DDA823}" dt="2017-09-18T22:29:19.707" v="564" actId="1076"/>
          <ac:spMkLst>
            <pc:docMk/>
            <pc:sldMk cId="818865123" sldId="629"/>
            <ac:spMk id="6" creationId="{00000000-0000-0000-0000-000000000000}"/>
          </ac:spMkLst>
        </pc:spChg>
        <pc:spChg chg="mod">
          <ac:chgData name="Michael Bailit" userId="6e5c4604-85bf-41ef-8e97-4724b7d56589" providerId="ADAL" clId="{367A9F81-ACC4-4807-A6E8-6AAC02DDA823}" dt="2017-09-17T16:32:19.420" v="84" actId="1076"/>
          <ac:spMkLst>
            <pc:docMk/>
            <pc:sldMk cId="818865123" sldId="629"/>
            <ac:spMk id="7" creationId="{00000000-0000-0000-0000-000000000000}"/>
          </ac:spMkLst>
        </pc:spChg>
      </pc:sldChg>
      <pc:sldChg chg="modSp">
        <pc:chgData name="Michael Bailit" userId="6e5c4604-85bf-41ef-8e97-4724b7d56589" providerId="ADAL" clId="{367A9F81-ACC4-4807-A6E8-6AAC02DDA823}" dt="2017-09-18T22:35:57.489" v="631" actId="20577"/>
        <pc:sldMkLst>
          <pc:docMk/>
          <pc:sldMk cId="1010458962" sldId="642"/>
        </pc:sldMkLst>
        <pc:spChg chg="mod">
          <ac:chgData name="Michael Bailit" userId="6e5c4604-85bf-41ef-8e97-4724b7d56589" providerId="ADAL" clId="{367A9F81-ACC4-4807-A6E8-6AAC02DDA823}" dt="2017-09-18T22:35:57.489" v="631" actId="20577"/>
          <ac:spMkLst>
            <pc:docMk/>
            <pc:sldMk cId="1010458962" sldId="642"/>
            <ac:spMk id="6" creationId="{00000000-0000-0000-0000-000000000000}"/>
          </ac:spMkLst>
        </pc:spChg>
      </pc:sldChg>
      <pc:sldChg chg="modSp">
        <pc:chgData name="Michael Bailit" userId="6e5c4604-85bf-41ef-8e97-4724b7d56589" providerId="ADAL" clId="{367A9F81-ACC4-4807-A6E8-6AAC02DDA823}" dt="2017-09-18T22:41:45.824" v="645" actId="20577"/>
        <pc:sldMkLst>
          <pc:docMk/>
          <pc:sldMk cId="2386394798" sldId="644"/>
        </pc:sldMkLst>
        <pc:spChg chg="mod">
          <ac:chgData name="Michael Bailit" userId="6e5c4604-85bf-41ef-8e97-4724b7d56589" providerId="ADAL" clId="{367A9F81-ACC4-4807-A6E8-6AAC02DDA823}" dt="2017-09-17T17:12:42.462" v="126" actId="113"/>
          <ac:spMkLst>
            <pc:docMk/>
            <pc:sldMk cId="2386394798" sldId="644"/>
            <ac:spMk id="6" creationId="{00000000-0000-0000-0000-000000000000}"/>
          </ac:spMkLst>
        </pc:spChg>
        <pc:spChg chg="mod">
          <ac:chgData name="Michael Bailit" userId="6e5c4604-85bf-41ef-8e97-4724b7d56589" providerId="ADAL" clId="{367A9F81-ACC4-4807-A6E8-6AAC02DDA823}" dt="2017-09-18T22:41:45.824" v="645" actId="20577"/>
          <ac:spMkLst>
            <pc:docMk/>
            <pc:sldMk cId="2386394798" sldId="644"/>
            <ac:spMk id="9" creationId="{00000000-0000-0000-0000-000000000000}"/>
          </ac:spMkLst>
        </pc:spChg>
      </pc:sldChg>
      <pc:sldChg chg="delSp modSp">
        <pc:chgData name="Michael Bailit" userId="6e5c4604-85bf-41ef-8e97-4724b7d56589" providerId="ADAL" clId="{367A9F81-ACC4-4807-A6E8-6AAC02DDA823}" dt="2017-09-18T22:48:13.620" v="940" actId="20577"/>
        <pc:sldMkLst>
          <pc:docMk/>
          <pc:sldMk cId="290413386" sldId="645"/>
        </pc:sldMkLst>
        <pc:spChg chg="mod">
          <ac:chgData name="Michael Bailit" userId="6e5c4604-85bf-41ef-8e97-4724b7d56589" providerId="ADAL" clId="{367A9F81-ACC4-4807-A6E8-6AAC02DDA823}" dt="2017-09-18T22:48:13.620" v="940" actId="20577"/>
          <ac:spMkLst>
            <pc:docMk/>
            <pc:sldMk cId="290413386" sldId="645"/>
            <ac:spMk id="6" creationId="{00000000-0000-0000-0000-000000000000}"/>
          </ac:spMkLst>
        </pc:spChg>
        <pc:spChg chg="del mod">
          <ac:chgData name="Michael Bailit" userId="6e5c4604-85bf-41ef-8e97-4724b7d56589" providerId="ADAL" clId="{367A9F81-ACC4-4807-A6E8-6AAC02DDA823}" dt="2017-09-18T22:43:20.185" v="649" actId="20577"/>
          <ac:spMkLst>
            <pc:docMk/>
            <pc:sldMk cId="290413386" sldId="645"/>
            <ac:spMk id="10" creationId="{00000000-0000-0000-0000-000000000000}"/>
          </ac:spMkLst>
        </pc:spChg>
      </pc:sldChg>
      <pc:sldChg chg="modSp">
        <pc:chgData name="Michael Bailit" userId="6e5c4604-85bf-41ef-8e97-4724b7d56589" providerId="ADAL" clId="{367A9F81-ACC4-4807-A6E8-6AAC02DDA823}" dt="2017-09-17T17:38:01.582" v="535" actId="20577"/>
        <pc:sldMkLst>
          <pc:docMk/>
          <pc:sldMk cId="3931330516" sldId="646"/>
        </pc:sldMkLst>
        <pc:spChg chg="mod">
          <ac:chgData name="Michael Bailit" userId="6e5c4604-85bf-41ef-8e97-4724b7d56589" providerId="ADAL" clId="{367A9F81-ACC4-4807-A6E8-6AAC02DDA823}" dt="2017-09-17T17:38:01.582" v="535" actId="20577"/>
          <ac:spMkLst>
            <pc:docMk/>
            <pc:sldMk cId="3931330516" sldId="646"/>
            <ac:spMk id="2" creationId="{00000000-0000-0000-0000-000000000000}"/>
          </ac:spMkLst>
        </pc:spChg>
        <pc:spChg chg="mod">
          <ac:chgData name="Michael Bailit" userId="6e5c4604-85bf-41ef-8e97-4724b7d56589" providerId="ADAL" clId="{367A9F81-ACC4-4807-A6E8-6AAC02DDA823}" dt="2017-09-17T17:22:21.828" v="343" actId="1076"/>
          <ac:spMkLst>
            <pc:docMk/>
            <pc:sldMk cId="3931330516" sldId="646"/>
            <ac:spMk id="4" creationId="{00000000-0000-0000-0000-000000000000}"/>
          </ac:spMkLst>
        </pc:spChg>
        <pc:graphicFrameChg chg="modGraphic">
          <ac:chgData name="Michael Bailit" userId="6e5c4604-85bf-41ef-8e97-4724b7d56589" providerId="ADAL" clId="{367A9F81-ACC4-4807-A6E8-6AAC02DDA823}" dt="2017-09-17T17:21:28.694" v="342" actId="20577"/>
          <ac:graphicFrameMkLst>
            <pc:docMk/>
            <pc:sldMk cId="3931330516" sldId="646"/>
            <ac:graphicFrameMk id="7" creationId="{00000000-0000-0000-0000-000000000000}"/>
          </ac:graphicFrameMkLst>
        </pc:graphicFrameChg>
      </pc:sldChg>
      <pc:sldChg chg="modSp">
        <pc:chgData name="Michael Bailit" userId="6e5c4604-85bf-41ef-8e97-4724b7d56589" providerId="ADAL" clId="{367A9F81-ACC4-4807-A6E8-6AAC02DDA823}" dt="2017-09-17T17:38:16.205" v="554" actId="20577"/>
        <pc:sldMkLst>
          <pc:docMk/>
          <pc:sldMk cId="514597031" sldId="647"/>
        </pc:sldMkLst>
        <pc:spChg chg="mod">
          <ac:chgData name="Michael Bailit" userId="6e5c4604-85bf-41ef-8e97-4724b7d56589" providerId="ADAL" clId="{367A9F81-ACC4-4807-A6E8-6AAC02DDA823}" dt="2017-09-17T17:38:16.205" v="554" actId="20577"/>
          <ac:spMkLst>
            <pc:docMk/>
            <pc:sldMk cId="514597031" sldId="647"/>
            <ac:spMk id="2" creationId="{00000000-0000-0000-0000-000000000000}"/>
          </ac:spMkLst>
        </pc:spChg>
        <pc:spChg chg="mod">
          <ac:chgData name="Michael Bailit" userId="6e5c4604-85bf-41ef-8e97-4724b7d56589" providerId="ADAL" clId="{367A9F81-ACC4-4807-A6E8-6AAC02DDA823}" dt="2017-09-17T17:22:28.515" v="344" actId="1076"/>
          <ac:spMkLst>
            <pc:docMk/>
            <pc:sldMk cId="514597031" sldId="647"/>
            <ac:spMk id="4" creationId="{00000000-0000-0000-0000-000000000000}"/>
          </ac:spMkLst>
        </pc:spChg>
      </pc:sldChg>
      <pc:sldChg chg="modSp">
        <pc:chgData name="Michael Bailit" userId="6e5c4604-85bf-41ef-8e97-4724b7d56589" providerId="ADAL" clId="{367A9F81-ACC4-4807-A6E8-6AAC02DDA823}" dt="2017-09-17T17:26:11.143" v="466" actId="1076"/>
        <pc:sldMkLst>
          <pc:docMk/>
          <pc:sldMk cId="2859233109" sldId="648"/>
        </pc:sldMkLst>
        <pc:spChg chg="mod">
          <ac:chgData name="Michael Bailit" userId="6e5c4604-85bf-41ef-8e97-4724b7d56589" providerId="ADAL" clId="{367A9F81-ACC4-4807-A6E8-6AAC02DDA823}" dt="2017-09-17T17:26:11.143" v="466" actId="1076"/>
          <ac:spMkLst>
            <pc:docMk/>
            <pc:sldMk cId="2859233109" sldId="648"/>
            <ac:spMk id="6" creationId="{00000000-0000-0000-0000-000000000000}"/>
          </ac:spMkLst>
        </pc:spChg>
      </pc:sldChg>
      <pc:sldChg chg="modSp">
        <pc:chgData name="Michael Bailit" userId="6e5c4604-85bf-41ef-8e97-4724b7d56589" providerId="ADAL" clId="{367A9F81-ACC4-4807-A6E8-6AAC02DDA823}" dt="2017-09-17T17:37:35.223" v="506" actId="20577"/>
        <pc:sldMkLst>
          <pc:docMk/>
          <pc:sldMk cId="4050578290" sldId="649"/>
        </pc:sldMkLst>
        <pc:spChg chg="mod">
          <ac:chgData name="Michael Bailit" userId="6e5c4604-85bf-41ef-8e97-4724b7d56589" providerId="ADAL" clId="{367A9F81-ACC4-4807-A6E8-6AAC02DDA823}" dt="2017-09-17T17:37:35.223" v="506" actId="20577"/>
          <ac:spMkLst>
            <pc:docMk/>
            <pc:sldMk cId="4050578290" sldId="649"/>
            <ac:spMk id="2" creationId="{00000000-0000-0000-0000-000000000000}"/>
          </ac:spMkLst>
        </pc:spChg>
        <pc:spChg chg="mod">
          <ac:chgData name="Michael Bailit" userId="6e5c4604-85bf-41ef-8e97-4724b7d56589" providerId="ADAL" clId="{367A9F81-ACC4-4807-A6E8-6AAC02DDA823}" dt="2017-09-17T17:26:17.519" v="467" actId="1076"/>
          <ac:spMkLst>
            <pc:docMk/>
            <pc:sldMk cId="4050578290" sldId="649"/>
            <ac:spMk id="4" creationId="{00000000-0000-0000-0000-000000000000}"/>
          </ac:spMkLst>
        </pc:spChg>
      </pc:sldChg>
      <pc:sldChg chg="modSp">
        <pc:chgData name="Michael Bailit" userId="6e5c4604-85bf-41ef-8e97-4724b7d56589" providerId="ADAL" clId="{367A9F81-ACC4-4807-A6E8-6AAC02DDA823}" dt="2017-09-17T17:26:43.195" v="471" actId="1076"/>
        <pc:sldMkLst>
          <pc:docMk/>
          <pc:sldMk cId="3015707253" sldId="650"/>
        </pc:sldMkLst>
        <pc:spChg chg="mod">
          <ac:chgData name="Michael Bailit" userId="6e5c4604-85bf-41ef-8e97-4724b7d56589" providerId="ADAL" clId="{367A9F81-ACC4-4807-A6E8-6AAC02DDA823}" dt="2017-09-17T17:26:43.195" v="471" actId="1076"/>
          <ac:spMkLst>
            <pc:docMk/>
            <pc:sldMk cId="3015707253" sldId="650"/>
            <ac:spMk id="4" creationId="{00000000-0000-0000-0000-000000000000}"/>
          </ac:spMkLst>
        </pc:spChg>
      </pc:sldChg>
      <pc:sldChg chg="modSp">
        <pc:chgData name="Michael Bailit" userId="6e5c4604-85bf-41ef-8e97-4724b7d56589" providerId="ADAL" clId="{367A9F81-ACC4-4807-A6E8-6AAC02DDA823}" dt="2017-09-17T17:26:23.564" v="468" actId="1076"/>
        <pc:sldMkLst>
          <pc:docMk/>
          <pc:sldMk cId="2974389451" sldId="651"/>
        </pc:sldMkLst>
        <pc:spChg chg="mod">
          <ac:chgData name="Michael Bailit" userId="6e5c4604-85bf-41ef-8e97-4724b7d56589" providerId="ADAL" clId="{367A9F81-ACC4-4807-A6E8-6AAC02DDA823}" dt="2017-09-17T17:26:23.564" v="468" actId="1076"/>
          <ac:spMkLst>
            <pc:docMk/>
            <pc:sldMk cId="2974389451" sldId="651"/>
            <ac:spMk id="5" creationId="{00000000-0000-0000-0000-000000000000}"/>
          </ac:spMkLst>
        </pc:spChg>
      </pc:sldChg>
      <pc:sldChg chg="modSp">
        <pc:chgData name="Michael Bailit" userId="6e5c4604-85bf-41ef-8e97-4724b7d56589" providerId="ADAL" clId="{367A9F81-ACC4-4807-A6E8-6AAC02DDA823}" dt="2017-09-17T17:26:29.232" v="469" actId="1076"/>
        <pc:sldMkLst>
          <pc:docMk/>
          <pc:sldMk cId="1507278417" sldId="652"/>
        </pc:sldMkLst>
        <pc:spChg chg="mod">
          <ac:chgData name="Michael Bailit" userId="6e5c4604-85bf-41ef-8e97-4724b7d56589" providerId="ADAL" clId="{367A9F81-ACC4-4807-A6E8-6AAC02DDA823}" dt="2017-09-17T17:26:29.232" v="469" actId="1076"/>
          <ac:spMkLst>
            <pc:docMk/>
            <pc:sldMk cId="1507278417" sldId="652"/>
            <ac:spMk id="5" creationId="{00000000-0000-0000-0000-000000000000}"/>
          </ac:spMkLst>
        </pc:spChg>
      </pc:sldChg>
      <pc:sldChg chg="modSp">
        <pc:chgData name="Michael Bailit" userId="6e5c4604-85bf-41ef-8e97-4724b7d56589" providerId="ADAL" clId="{367A9F81-ACC4-4807-A6E8-6AAC02DDA823}" dt="2017-09-17T17:26:37.821" v="470" actId="1076"/>
        <pc:sldMkLst>
          <pc:docMk/>
          <pc:sldMk cId="2576154422" sldId="656"/>
        </pc:sldMkLst>
        <pc:spChg chg="mod">
          <ac:chgData name="Michael Bailit" userId="6e5c4604-85bf-41ef-8e97-4724b7d56589" providerId="ADAL" clId="{367A9F81-ACC4-4807-A6E8-6AAC02DDA823}" dt="2017-09-17T17:26:37.821" v="470" actId="1076"/>
          <ac:spMkLst>
            <pc:docMk/>
            <pc:sldMk cId="2576154422" sldId="656"/>
            <ac:spMk id="4" creationId="{00000000-0000-0000-0000-000000000000}"/>
          </ac:spMkLst>
        </pc:spChg>
      </pc:sldChg>
      <pc:sldChg chg="modSp">
        <pc:chgData name="Michael Bailit" userId="6e5c4604-85bf-41ef-8e97-4724b7d56589" providerId="ADAL" clId="{367A9F81-ACC4-4807-A6E8-6AAC02DDA823}" dt="2017-09-18T22:49:08.241" v="976" actId="20577"/>
        <pc:sldMkLst>
          <pc:docMk/>
          <pc:sldMk cId="1771732389" sldId="665"/>
        </pc:sldMkLst>
        <pc:spChg chg="mod">
          <ac:chgData name="Michael Bailit" userId="6e5c4604-85bf-41ef-8e97-4724b7d56589" providerId="ADAL" clId="{367A9F81-ACC4-4807-A6E8-6AAC02DDA823}" dt="2017-09-18T22:49:08.241" v="976" actId="20577"/>
          <ac:spMkLst>
            <pc:docMk/>
            <pc:sldMk cId="1771732389" sldId="665"/>
            <ac:spMk id="4" creationId="{00000000-0000-0000-0000-000000000000}"/>
          </ac:spMkLst>
        </pc:spChg>
      </pc:sldChg>
      <pc:sldChg chg="modSp">
        <pc:chgData name="Michael Bailit" userId="6e5c4604-85bf-41ef-8e97-4724b7d56589" providerId="ADAL" clId="{367A9F81-ACC4-4807-A6E8-6AAC02DDA823}" dt="2017-09-17T17:11:56.519" v="124" actId="113"/>
        <pc:sldMkLst>
          <pc:docMk/>
          <pc:sldMk cId="2091876872" sldId="668"/>
        </pc:sldMkLst>
        <pc:spChg chg="mod">
          <ac:chgData name="Michael Bailit" userId="6e5c4604-85bf-41ef-8e97-4724b7d56589" providerId="ADAL" clId="{367A9F81-ACC4-4807-A6E8-6AAC02DDA823}" dt="2017-09-17T17:11:56.519" v="124" actId="113"/>
          <ac:spMkLst>
            <pc:docMk/>
            <pc:sldMk cId="2091876872" sldId="668"/>
            <ac:spMk id="6" creationId="{00000000-0000-0000-0000-000000000000}"/>
          </ac:spMkLst>
        </pc:spChg>
      </pc:sldChg>
      <pc:sldChg chg="modSp">
        <pc:chgData name="Michael Bailit" userId="6e5c4604-85bf-41ef-8e97-4724b7d56589" providerId="ADAL" clId="{367A9F81-ACC4-4807-A6E8-6AAC02DDA823}" dt="2017-09-18T22:32:01.804" v="628" actId="1076"/>
        <pc:sldMkLst>
          <pc:docMk/>
          <pc:sldMk cId="3885164072" sldId="670"/>
        </pc:sldMkLst>
        <pc:spChg chg="mod">
          <ac:chgData name="Michael Bailit" userId="6e5c4604-85bf-41ef-8e97-4724b7d56589" providerId="ADAL" clId="{367A9F81-ACC4-4807-A6E8-6AAC02DDA823}" dt="2017-09-18T22:32:01.804" v="628" actId="1076"/>
          <ac:spMkLst>
            <pc:docMk/>
            <pc:sldMk cId="3885164072" sldId="670"/>
            <ac:spMk id="4" creationId="{00000000-0000-0000-0000-000000000000}"/>
          </ac:spMkLst>
        </pc:spChg>
        <pc:spChg chg="mod">
          <ac:chgData name="Michael Bailit" userId="6e5c4604-85bf-41ef-8e97-4724b7d56589" providerId="ADAL" clId="{367A9F81-ACC4-4807-A6E8-6AAC02DDA823}" dt="2017-09-18T22:30:52.427" v="576" actId="20577"/>
          <ac:spMkLst>
            <pc:docMk/>
            <pc:sldMk cId="3885164072" sldId="670"/>
            <ac:spMk id="5" creationId="{00000000-0000-0000-0000-000000000000}"/>
          </ac:spMkLst>
        </pc:spChg>
      </pc:sldChg>
    </pc:docChg>
  </pc:docChgLst>
  <pc:docChgLst>
    <pc:chgData name="Michael Bailit" userId="6e5c4604-85bf-41ef-8e97-4724b7d56589" providerId="ADAL" clId="{FEA447CF-B268-47AF-9A2D-5BA5015176F0}"/>
    <pc:docChg chg="custSel modSld">
      <pc:chgData name="Michael Bailit" userId="6e5c4604-85bf-41ef-8e97-4724b7d56589" providerId="ADAL" clId="{FEA447CF-B268-47AF-9A2D-5BA5015176F0}" dt="2017-12-13T19:32:10.486" v="81"/>
      <pc:docMkLst>
        <pc:docMk/>
      </pc:docMkLst>
      <pc:sldChg chg="delCm">
        <pc:chgData name="Michael Bailit" userId="6e5c4604-85bf-41ef-8e97-4724b7d56589" providerId="ADAL" clId="{FEA447CF-B268-47AF-9A2D-5BA5015176F0}" dt="2017-12-13T19:32:10.486" v="81"/>
        <pc:sldMkLst>
          <pc:docMk/>
          <pc:sldMk cId="3204353399" sldId="709"/>
        </pc:sldMkLst>
      </pc:sldChg>
      <pc:sldChg chg="modSp delCm">
        <pc:chgData name="Michael Bailit" userId="6e5c4604-85bf-41ef-8e97-4724b7d56589" providerId="ADAL" clId="{FEA447CF-B268-47AF-9A2D-5BA5015176F0}" dt="2017-12-13T19:32:06.021" v="80"/>
        <pc:sldMkLst>
          <pc:docMk/>
          <pc:sldMk cId="505848199" sldId="725"/>
        </pc:sldMkLst>
        <pc:spChg chg="mod">
          <ac:chgData name="Michael Bailit" userId="6e5c4604-85bf-41ef-8e97-4724b7d56589" providerId="ADAL" clId="{FEA447CF-B268-47AF-9A2D-5BA5015176F0}" dt="2017-12-13T19:31:58.465" v="79" actId="20577"/>
          <ac:spMkLst>
            <pc:docMk/>
            <pc:sldMk cId="505848199" sldId="725"/>
            <ac:spMk id="4" creationId="{32F0D186-60EB-4FFB-A879-C81B03D88A65}"/>
          </ac:spMkLst>
        </pc:spChg>
      </pc:sldChg>
    </pc:docChg>
  </pc:docChgLst>
  <pc:docChgLst>
    <pc:chgData name="Michael Bailit" userId="6e5c4604-85bf-41ef-8e97-4724b7d56589" providerId="ADAL" clId="{EDAC1A14-1096-46EC-B990-0E93C6F7D3C6}"/>
    <pc:docChg chg="undo custSel addSld modSld sldOrd">
      <pc:chgData name="Michael Bailit" userId="6e5c4604-85bf-41ef-8e97-4724b7d56589" providerId="ADAL" clId="{EDAC1A14-1096-46EC-B990-0E93C6F7D3C6}" dt="2017-08-07T20:03:58.430" v="1427"/>
      <pc:docMkLst>
        <pc:docMk/>
      </pc:docMkLst>
      <pc:sldChg chg="modSp">
        <pc:chgData name="Michael Bailit" userId="6e5c4604-85bf-41ef-8e97-4724b7d56589" providerId="ADAL" clId="{EDAC1A14-1096-46EC-B990-0E93C6F7D3C6}" dt="2017-08-07T19:11:15.607" v="39" actId="20577"/>
        <pc:sldMkLst>
          <pc:docMk/>
          <pc:sldMk cId="3955493892" sldId="543"/>
        </pc:sldMkLst>
        <pc:spChg chg="mod">
          <ac:chgData name="Michael Bailit" userId="6e5c4604-85bf-41ef-8e97-4724b7d56589" providerId="ADAL" clId="{EDAC1A14-1096-46EC-B990-0E93C6F7D3C6}" dt="2017-08-07T19:11:15.607" v="39" actId="20577"/>
          <ac:spMkLst>
            <pc:docMk/>
            <pc:sldMk cId="3955493892" sldId="543"/>
            <ac:spMk id="3" creationId="{00000000-0000-0000-0000-000000000000}"/>
          </ac:spMkLst>
        </pc:spChg>
      </pc:sldChg>
      <pc:sldChg chg="modSp">
        <pc:chgData name="Michael Bailit" userId="6e5c4604-85bf-41ef-8e97-4724b7d56589" providerId="ADAL" clId="{EDAC1A14-1096-46EC-B990-0E93C6F7D3C6}" dt="2017-08-07T19:12:33.889" v="76" actId="1076"/>
        <pc:sldMkLst>
          <pc:docMk/>
          <pc:sldMk cId="3378586143" sldId="559"/>
        </pc:sldMkLst>
        <pc:spChg chg="mod">
          <ac:chgData name="Michael Bailit" userId="6e5c4604-85bf-41ef-8e97-4724b7d56589" providerId="ADAL" clId="{EDAC1A14-1096-46EC-B990-0E93C6F7D3C6}" dt="2017-08-07T19:12:27.036" v="75" actId="20577"/>
          <ac:spMkLst>
            <pc:docMk/>
            <pc:sldMk cId="3378586143" sldId="559"/>
            <ac:spMk id="3" creationId="{00000000-0000-0000-0000-000000000000}"/>
          </ac:spMkLst>
        </pc:spChg>
        <pc:spChg chg="mod">
          <ac:chgData name="Michael Bailit" userId="6e5c4604-85bf-41ef-8e97-4724b7d56589" providerId="ADAL" clId="{EDAC1A14-1096-46EC-B990-0E93C6F7D3C6}" dt="2017-08-07T19:12:33.889" v="76" actId="1076"/>
          <ac:spMkLst>
            <pc:docMk/>
            <pc:sldMk cId="3378586143" sldId="559"/>
            <ac:spMk id="4" creationId="{00000000-0000-0000-0000-000000000000}"/>
          </ac:spMkLst>
        </pc:spChg>
      </pc:sldChg>
      <pc:sldChg chg="modSp ord">
        <pc:chgData name="Michael Bailit" userId="6e5c4604-85bf-41ef-8e97-4724b7d56589" providerId="ADAL" clId="{EDAC1A14-1096-46EC-B990-0E93C6F7D3C6}" dt="2017-08-07T19:41:41.922" v="1291" actId="14100"/>
        <pc:sldMkLst>
          <pc:docMk/>
          <pc:sldMk cId="2040214131" sldId="561"/>
        </pc:sldMkLst>
        <pc:spChg chg="mod">
          <ac:chgData name="Michael Bailit" userId="6e5c4604-85bf-41ef-8e97-4724b7d56589" providerId="ADAL" clId="{EDAC1A14-1096-46EC-B990-0E93C6F7D3C6}" dt="2017-08-07T19:41:35.616" v="1290" actId="20577"/>
          <ac:spMkLst>
            <pc:docMk/>
            <pc:sldMk cId="2040214131" sldId="561"/>
            <ac:spMk id="3" creationId="{00000000-0000-0000-0000-000000000000}"/>
          </ac:spMkLst>
        </pc:spChg>
        <pc:spChg chg="mod">
          <ac:chgData name="Michael Bailit" userId="6e5c4604-85bf-41ef-8e97-4724b7d56589" providerId="ADAL" clId="{EDAC1A14-1096-46EC-B990-0E93C6F7D3C6}" dt="2017-08-07T19:41:41.922" v="1291" actId="14100"/>
          <ac:spMkLst>
            <pc:docMk/>
            <pc:sldMk cId="2040214131" sldId="561"/>
            <ac:spMk id="4" creationId="{00000000-0000-0000-0000-000000000000}"/>
          </ac:spMkLst>
        </pc:spChg>
      </pc:sldChg>
      <pc:sldChg chg="modSp">
        <pc:chgData name="Michael Bailit" userId="6e5c4604-85bf-41ef-8e97-4724b7d56589" providerId="ADAL" clId="{EDAC1A14-1096-46EC-B990-0E93C6F7D3C6}" dt="2017-08-07T19:48:37.107" v="1391" actId="1076"/>
        <pc:sldMkLst>
          <pc:docMk/>
          <pc:sldMk cId="2954849363" sldId="580"/>
        </pc:sldMkLst>
        <pc:spChg chg="mod">
          <ac:chgData name="Michael Bailit" userId="6e5c4604-85bf-41ef-8e97-4724b7d56589" providerId="ADAL" clId="{EDAC1A14-1096-46EC-B990-0E93C6F7D3C6}" dt="2017-08-07T19:48:27.184" v="1390" actId="20577"/>
          <ac:spMkLst>
            <pc:docMk/>
            <pc:sldMk cId="2954849363" sldId="580"/>
            <ac:spMk id="3" creationId="{00000000-0000-0000-0000-000000000000}"/>
          </ac:spMkLst>
        </pc:spChg>
        <pc:spChg chg="mod">
          <ac:chgData name="Michael Bailit" userId="6e5c4604-85bf-41ef-8e97-4724b7d56589" providerId="ADAL" clId="{EDAC1A14-1096-46EC-B990-0E93C6F7D3C6}" dt="2017-08-07T19:48:37.107" v="1391" actId="1076"/>
          <ac:spMkLst>
            <pc:docMk/>
            <pc:sldMk cId="2954849363" sldId="580"/>
            <ac:spMk id="4" creationId="{00000000-0000-0000-0000-000000000000}"/>
          </ac:spMkLst>
        </pc:spChg>
      </pc:sldChg>
      <pc:sldChg chg="modSp modAnim">
        <pc:chgData name="Michael Bailit" userId="6e5c4604-85bf-41ef-8e97-4724b7d56589" providerId="ADAL" clId="{EDAC1A14-1096-46EC-B990-0E93C6F7D3C6}" dt="2017-08-07T20:03:58.430" v="1427"/>
        <pc:sldMkLst>
          <pc:docMk/>
          <pc:sldMk cId="3484491203" sldId="590"/>
        </pc:sldMkLst>
        <pc:spChg chg="mod">
          <ac:chgData name="Michael Bailit" userId="6e5c4604-85bf-41ef-8e97-4724b7d56589" providerId="ADAL" clId="{EDAC1A14-1096-46EC-B990-0E93C6F7D3C6}" dt="2017-08-07T19:18:04.362" v="230" actId="20577"/>
          <ac:spMkLst>
            <pc:docMk/>
            <pc:sldMk cId="3484491203" sldId="590"/>
            <ac:spMk id="2" creationId="{00000000-0000-0000-0000-000000000000}"/>
          </ac:spMkLst>
        </pc:spChg>
        <pc:spChg chg="mod">
          <ac:chgData name="Michael Bailit" userId="6e5c4604-85bf-41ef-8e97-4724b7d56589" providerId="ADAL" clId="{EDAC1A14-1096-46EC-B990-0E93C6F7D3C6}" dt="2017-08-07T20:03:58.430" v="1427"/>
          <ac:spMkLst>
            <pc:docMk/>
            <pc:sldMk cId="3484491203" sldId="590"/>
            <ac:spMk id="3" creationId="{00000000-0000-0000-0000-000000000000}"/>
          </ac:spMkLst>
        </pc:spChg>
      </pc:sldChg>
      <pc:sldChg chg="modSp modAnim">
        <pc:chgData name="Michael Bailit" userId="6e5c4604-85bf-41ef-8e97-4724b7d56589" providerId="ADAL" clId="{EDAC1A14-1096-46EC-B990-0E93C6F7D3C6}" dt="2017-08-07T19:27:12.012" v="633" actId="1076"/>
        <pc:sldMkLst>
          <pc:docMk/>
          <pc:sldMk cId="3252426055" sldId="591"/>
        </pc:sldMkLst>
        <pc:spChg chg="mod">
          <ac:chgData name="Michael Bailit" userId="6e5c4604-85bf-41ef-8e97-4724b7d56589" providerId="ADAL" clId="{EDAC1A14-1096-46EC-B990-0E93C6F7D3C6}" dt="2017-08-07T19:26:21.718" v="628" actId="1076"/>
          <ac:spMkLst>
            <pc:docMk/>
            <pc:sldMk cId="3252426055" sldId="591"/>
            <ac:spMk id="3" creationId="{00000000-0000-0000-0000-000000000000}"/>
          </ac:spMkLst>
        </pc:spChg>
      </pc:sldChg>
      <pc:sldChg chg="modSp modAnim">
        <pc:chgData name="Michael Bailit" userId="6e5c4604-85bf-41ef-8e97-4724b7d56589" providerId="ADAL" clId="{EDAC1A14-1096-46EC-B990-0E93C6F7D3C6}" dt="2017-08-07T19:27:38.111" v="635" actId="1076"/>
        <pc:sldMkLst>
          <pc:docMk/>
          <pc:sldMk cId="3292094603" sldId="592"/>
        </pc:sldMkLst>
        <pc:spChg chg="mod">
          <ac:chgData name="Michael Bailit" userId="6e5c4604-85bf-41ef-8e97-4724b7d56589" providerId="ADAL" clId="{EDAC1A14-1096-46EC-B990-0E93C6F7D3C6}" dt="2017-08-07T19:26:40.202" v="631" actId="255"/>
          <ac:spMkLst>
            <pc:docMk/>
            <pc:sldMk cId="3292094603" sldId="592"/>
            <ac:spMk id="3" creationId="{00000000-0000-0000-0000-000000000000}"/>
          </ac:spMkLst>
        </pc:spChg>
      </pc:sldChg>
      <pc:sldChg chg="modSp modAnim">
        <pc:chgData name="Michael Bailit" userId="6e5c4604-85bf-41ef-8e97-4724b7d56589" providerId="ADAL" clId="{EDAC1A14-1096-46EC-B990-0E93C6F7D3C6}" dt="2017-08-07T19:29:13.690" v="636" actId="1076"/>
        <pc:sldMkLst>
          <pc:docMk/>
          <pc:sldMk cId="277409424" sldId="593"/>
        </pc:sldMkLst>
        <pc:spChg chg="mod">
          <ac:chgData name="Michael Bailit" userId="6e5c4604-85bf-41ef-8e97-4724b7d56589" providerId="ADAL" clId="{EDAC1A14-1096-46EC-B990-0E93C6F7D3C6}" dt="2017-08-07T19:17:21.879" v="212" actId="20577"/>
          <ac:spMkLst>
            <pc:docMk/>
            <pc:sldMk cId="277409424" sldId="593"/>
            <ac:spMk id="3" creationId="{00000000-0000-0000-0000-000000000000}"/>
          </ac:spMkLst>
        </pc:spChg>
      </pc:sldChg>
      <pc:sldChg chg="modSp">
        <pc:chgData name="Michael Bailit" userId="6e5c4604-85bf-41ef-8e97-4724b7d56589" providerId="ADAL" clId="{EDAC1A14-1096-46EC-B990-0E93C6F7D3C6}" dt="2017-08-07T19:48:02.042" v="1362" actId="20577"/>
        <pc:sldMkLst>
          <pc:docMk/>
          <pc:sldMk cId="250104446" sldId="602"/>
        </pc:sldMkLst>
        <pc:graphicFrameChg chg="modGraphic">
          <ac:chgData name="Michael Bailit" userId="6e5c4604-85bf-41ef-8e97-4724b7d56589" providerId="ADAL" clId="{EDAC1A14-1096-46EC-B990-0E93C6F7D3C6}" dt="2017-08-07T19:48:02.042" v="1362" actId="20577"/>
          <ac:graphicFrameMkLst>
            <pc:docMk/>
            <pc:sldMk cId="250104446" sldId="602"/>
            <ac:graphicFrameMk id="7" creationId="{00000000-0000-0000-0000-000000000000}"/>
          </ac:graphicFrameMkLst>
        </pc:graphicFrameChg>
      </pc:sldChg>
      <pc:sldChg chg="modSp">
        <pc:chgData name="Michael Bailit" userId="6e5c4604-85bf-41ef-8e97-4724b7d56589" providerId="ADAL" clId="{EDAC1A14-1096-46EC-B990-0E93C6F7D3C6}" dt="2017-08-07T19:42:28.995" v="1333" actId="6549"/>
        <pc:sldMkLst>
          <pc:docMk/>
          <pc:sldMk cId="2940960778" sldId="604"/>
        </pc:sldMkLst>
        <pc:spChg chg="mod">
          <ac:chgData name="Michael Bailit" userId="6e5c4604-85bf-41ef-8e97-4724b7d56589" providerId="ADAL" clId="{EDAC1A14-1096-46EC-B990-0E93C6F7D3C6}" dt="2017-08-07T19:42:28.995" v="1333" actId="6549"/>
          <ac:spMkLst>
            <pc:docMk/>
            <pc:sldMk cId="2940960778" sldId="604"/>
            <ac:spMk id="3" creationId="{00000000-0000-0000-0000-000000000000}"/>
          </ac:spMkLst>
        </pc:spChg>
        <pc:spChg chg="mod">
          <ac:chgData name="Michael Bailit" userId="6e5c4604-85bf-41ef-8e97-4724b7d56589" providerId="ADAL" clId="{EDAC1A14-1096-46EC-B990-0E93C6F7D3C6}" dt="2017-08-07T19:42:15.822" v="1329" actId="14100"/>
          <ac:spMkLst>
            <pc:docMk/>
            <pc:sldMk cId="2940960778" sldId="604"/>
            <ac:spMk id="4" creationId="{00000000-0000-0000-0000-000000000000}"/>
          </ac:spMkLst>
        </pc:spChg>
      </pc:sldChg>
      <pc:sldChg chg="modSp">
        <pc:chgData name="Michael Bailit" userId="6e5c4604-85bf-41ef-8e97-4724b7d56589" providerId="ADAL" clId="{EDAC1A14-1096-46EC-B990-0E93C6F7D3C6}" dt="2017-08-07T19:43:32.178" v="1358" actId="1076"/>
        <pc:sldMkLst>
          <pc:docMk/>
          <pc:sldMk cId="3959121679" sldId="605"/>
        </pc:sldMkLst>
        <pc:spChg chg="mod">
          <ac:chgData name="Michael Bailit" userId="6e5c4604-85bf-41ef-8e97-4724b7d56589" providerId="ADAL" clId="{EDAC1A14-1096-46EC-B990-0E93C6F7D3C6}" dt="2017-08-07T19:43:03.382" v="1355" actId="20577"/>
          <ac:spMkLst>
            <pc:docMk/>
            <pc:sldMk cId="3959121679" sldId="605"/>
            <ac:spMk id="3" creationId="{00000000-0000-0000-0000-000000000000}"/>
          </ac:spMkLst>
        </pc:spChg>
        <pc:spChg chg="mod">
          <ac:chgData name="Michael Bailit" userId="6e5c4604-85bf-41ef-8e97-4724b7d56589" providerId="ADAL" clId="{EDAC1A14-1096-46EC-B990-0E93C6F7D3C6}" dt="2017-08-07T19:43:32.178" v="1358" actId="1076"/>
          <ac:spMkLst>
            <pc:docMk/>
            <pc:sldMk cId="3959121679" sldId="605"/>
            <ac:spMk id="4" creationId="{00000000-0000-0000-0000-000000000000}"/>
          </ac:spMkLst>
        </pc:spChg>
      </pc:sldChg>
      <pc:sldChg chg="addSp delSp modSp add modAnim">
        <pc:chgData name="Michael Bailit" userId="6e5c4604-85bf-41ef-8e97-4724b7d56589" providerId="ADAL" clId="{EDAC1A14-1096-46EC-B990-0E93C6F7D3C6}" dt="2017-08-07T19:27:00.718" v="632" actId="1076"/>
        <pc:sldMkLst>
          <pc:docMk/>
          <pc:sldMk cId="521425949" sldId="606"/>
        </pc:sldMkLst>
        <pc:spChg chg="del">
          <ac:chgData name="Michael Bailit" userId="6e5c4604-85bf-41ef-8e97-4724b7d56589" providerId="ADAL" clId="{EDAC1A14-1096-46EC-B990-0E93C6F7D3C6}" dt="2017-08-07T19:17:48.820" v="214" actId="255"/>
          <ac:spMkLst>
            <pc:docMk/>
            <pc:sldMk cId="521425949" sldId="606"/>
            <ac:spMk id="2" creationId="{4C043F09-A8CA-4F39-A920-55F66F0F93DD}"/>
          </ac:spMkLst>
        </pc:spChg>
        <pc:spChg chg="del">
          <ac:chgData name="Michael Bailit" userId="6e5c4604-85bf-41ef-8e97-4724b7d56589" providerId="ADAL" clId="{EDAC1A14-1096-46EC-B990-0E93C6F7D3C6}" dt="2017-08-07T19:17:48.820" v="214" actId="255"/>
          <ac:spMkLst>
            <pc:docMk/>
            <pc:sldMk cId="521425949" sldId="606"/>
            <ac:spMk id="3" creationId="{155C5A90-2E40-42F7-9543-7A9C24D5B516}"/>
          </ac:spMkLst>
        </pc:spChg>
        <pc:spChg chg="del">
          <ac:chgData name="Michael Bailit" userId="6e5c4604-85bf-41ef-8e97-4724b7d56589" providerId="ADAL" clId="{EDAC1A14-1096-46EC-B990-0E93C6F7D3C6}" dt="2017-08-07T19:17:48.820" v="214" actId="255"/>
          <ac:spMkLst>
            <pc:docMk/>
            <pc:sldMk cId="521425949" sldId="606"/>
            <ac:spMk id="4" creationId="{DE824E0D-490D-498F-9ADE-46E55B251C23}"/>
          </ac:spMkLst>
        </pc:spChg>
        <pc:spChg chg="add mod">
          <ac:chgData name="Michael Bailit" userId="6e5c4604-85bf-41ef-8e97-4724b7d56589" providerId="ADAL" clId="{EDAC1A14-1096-46EC-B990-0E93C6F7D3C6}" dt="2017-08-07T19:25:47.953" v="623" actId="255"/>
          <ac:spMkLst>
            <pc:docMk/>
            <pc:sldMk cId="521425949" sldId="606"/>
            <ac:spMk id="5" creationId="{D0269A5D-C25B-49B0-A94D-C269EF110CBA}"/>
          </ac:spMkLst>
        </pc:spChg>
        <pc:spChg chg="add mod">
          <ac:chgData name="Michael Bailit" userId="6e5c4604-85bf-41ef-8e97-4724b7d56589" providerId="ADAL" clId="{EDAC1A14-1096-46EC-B990-0E93C6F7D3C6}" dt="2017-08-07T19:26:10.525" v="627" actId="255"/>
          <ac:spMkLst>
            <pc:docMk/>
            <pc:sldMk cId="521425949" sldId="606"/>
            <ac:spMk id="6" creationId="{00632C9F-7E79-419A-A362-AC549FB1024F}"/>
          </ac:spMkLst>
        </pc:spChg>
      </pc:sldChg>
      <pc:sldChg chg="addSp delSp modSp add">
        <pc:chgData name="Michael Bailit" userId="6e5c4604-85bf-41ef-8e97-4724b7d56589" providerId="ADAL" clId="{EDAC1A14-1096-46EC-B990-0E93C6F7D3C6}" dt="2017-08-07T19:40:23.152" v="1262" actId="20577"/>
        <pc:sldMkLst>
          <pc:docMk/>
          <pc:sldMk cId="3689869915" sldId="607"/>
        </pc:sldMkLst>
        <pc:spChg chg="del">
          <ac:chgData name="Michael Bailit" userId="6e5c4604-85bf-41ef-8e97-4724b7d56589" providerId="ADAL" clId="{EDAC1A14-1096-46EC-B990-0E93C6F7D3C6}" dt="2017-08-07T19:30:24.968" v="683" actId="20577"/>
          <ac:spMkLst>
            <pc:docMk/>
            <pc:sldMk cId="3689869915" sldId="607"/>
            <ac:spMk id="2" creationId="{3DA96A0D-ABB1-4AC8-818F-E384FF0663FA}"/>
          </ac:spMkLst>
        </pc:spChg>
        <pc:spChg chg="del">
          <ac:chgData name="Michael Bailit" userId="6e5c4604-85bf-41ef-8e97-4724b7d56589" providerId="ADAL" clId="{EDAC1A14-1096-46EC-B990-0E93C6F7D3C6}" dt="2017-08-07T19:30:24.968" v="683" actId="20577"/>
          <ac:spMkLst>
            <pc:docMk/>
            <pc:sldMk cId="3689869915" sldId="607"/>
            <ac:spMk id="3" creationId="{50EAACBC-D023-40FB-81F0-C613E10FA4CD}"/>
          </ac:spMkLst>
        </pc:spChg>
        <pc:spChg chg="del">
          <ac:chgData name="Michael Bailit" userId="6e5c4604-85bf-41ef-8e97-4724b7d56589" providerId="ADAL" clId="{EDAC1A14-1096-46EC-B990-0E93C6F7D3C6}" dt="2017-08-07T19:30:24.968" v="683" actId="20577"/>
          <ac:spMkLst>
            <pc:docMk/>
            <pc:sldMk cId="3689869915" sldId="607"/>
            <ac:spMk id="4" creationId="{18EFCE78-DFCF-482C-9EEB-76F1E8C081B9}"/>
          </ac:spMkLst>
        </pc:spChg>
        <pc:spChg chg="add mod">
          <ac:chgData name="Michael Bailit" userId="6e5c4604-85bf-41ef-8e97-4724b7d56589" providerId="ADAL" clId="{EDAC1A14-1096-46EC-B990-0E93C6F7D3C6}" dt="2017-08-07T19:30:35.132" v="703" actId="20577"/>
          <ac:spMkLst>
            <pc:docMk/>
            <pc:sldMk cId="3689869915" sldId="607"/>
            <ac:spMk id="5" creationId="{BCBAAF37-B6DD-47A0-B0BC-7064A10026A7}"/>
          </ac:spMkLst>
        </pc:spChg>
        <pc:spChg chg="add mod">
          <ac:chgData name="Michael Bailit" userId="6e5c4604-85bf-41ef-8e97-4724b7d56589" providerId="ADAL" clId="{EDAC1A14-1096-46EC-B990-0E93C6F7D3C6}" dt="2017-08-07T19:40:23.152" v="1262" actId="20577"/>
          <ac:spMkLst>
            <pc:docMk/>
            <pc:sldMk cId="3689869915" sldId="607"/>
            <ac:spMk id="6" creationId="{C2711F72-906F-442B-B6E4-5D0CE4229743}"/>
          </ac:spMkLst>
        </pc:spChg>
      </pc:sldChg>
    </pc:docChg>
  </pc:docChgLst>
  <pc:docChgLst>
    <pc:chgData name="Michael Bailit" userId="6e5c4604-85bf-41ef-8e97-4724b7d56589" providerId="ADAL" clId="{ABA1C728-DEEB-4084-95C3-3D10C957B498}"/>
    <pc:docChg chg="modSld sldOrd">
      <pc:chgData name="Michael Bailit" userId="6e5c4604-85bf-41ef-8e97-4724b7d56589" providerId="ADAL" clId="{ABA1C728-DEEB-4084-95C3-3D10C957B498}" dt="2017-10-31T23:08:01.743" v="365"/>
      <pc:docMkLst>
        <pc:docMk/>
      </pc:docMkLst>
      <pc:sldChg chg="modSp addCm modCm">
        <pc:chgData name="Michael Bailit" userId="6e5c4604-85bf-41ef-8e97-4724b7d56589" providerId="ADAL" clId="{ABA1C728-DEEB-4084-95C3-3D10C957B498}" dt="2017-10-30T23:06:36.813" v="339"/>
        <pc:sldMkLst>
          <pc:docMk/>
          <pc:sldMk cId="814596929" sldId="623"/>
        </pc:sldMkLst>
        <pc:graphicFrameChg chg="modGraphic">
          <ac:chgData name="Michael Bailit" userId="6e5c4604-85bf-41ef-8e97-4724b7d56589" providerId="ADAL" clId="{ABA1C728-DEEB-4084-95C3-3D10C957B498}" dt="2017-10-30T23:05:33.555" v="336" actId="20577"/>
          <ac:graphicFrameMkLst>
            <pc:docMk/>
            <pc:sldMk cId="814596929" sldId="623"/>
            <ac:graphicFrameMk id="7" creationId="{00000000-0000-0000-0000-000000000000}"/>
          </ac:graphicFrameMkLst>
        </pc:graphicFrameChg>
      </pc:sldChg>
      <pc:sldChg chg="modSp">
        <pc:chgData name="Michael Bailit" userId="6e5c4604-85bf-41ef-8e97-4724b7d56589" providerId="ADAL" clId="{ABA1C728-DEEB-4084-95C3-3D10C957B498}" dt="2017-10-30T22:33:59.361" v="100" actId="20577"/>
        <pc:sldMkLst>
          <pc:docMk/>
          <pc:sldMk cId="3885164072" sldId="670"/>
        </pc:sldMkLst>
        <pc:spChg chg="mod">
          <ac:chgData name="Michael Bailit" userId="6e5c4604-85bf-41ef-8e97-4724b7d56589" providerId="ADAL" clId="{ABA1C728-DEEB-4084-95C3-3D10C957B498}" dt="2017-10-30T22:33:59.361" v="100" actId="20577"/>
          <ac:spMkLst>
            <pc:docMk/>
            <pc:sldMk cId="3885164072" sldId="670"/>
            <ac:spMk id="4" creationId="{00000000-0000-0000-0000-000000000000}"/>
          </ac:spMkLst>
        </pc:spChg>
      </pc:sldChg>
      <pc:sldChg chg="modSp addCm modCm">
        <pc:chgData name="Michael Bailit" userId="6e5c4604-85bf-41ef-8e97-4724b7d56589" providerId="ADAL" clId="{ABA1C728-DEEB-4084-95C3-3D10C957B498}" dt="2017-10-31T23:03:19.435" v="356"/>
        <pc:sldMkLst>
          <pc:docMk/>
          <pc:sldMk cId="3491805222" sldId="703"/>
        </pc:sldMkLst>
        <pc:graphicFrameChg chg="modGraphic">
          <ac:chgData name="Michael Bailit" userId="6e5c4604-85bf-41ef-8e97-4724b7d56589" providerId="ADAL" clId="{ABA1C728-DEEB-4084-95C3-3D10C957B498}" dt="2017-10-30T22:47:30.438" v="109" actId="20577"/>
          <ac:graphicFrameMkLst>
            <pc:docMk/>
            <pc:sldMk cId="3491805222" sldId="703"/>
            <ac:graphicFrameMk id="5" creationId="{D261D77A-71B9-4D69-8B8F-794968A884B7}"/>
          </ac:graphicFrameMkLst>
        </pc:graphicFrameChg>
      </pc:sldChg>
      <pc:sldChg chg="addCm">
        <pc:chgData name="Michael Bailit" userId="6e5c4604-85bf-41ef-8e97-4724b7d56589" providerId="ADAL" clId="{ABA1C728-DEEB-4084-95C3-3D10C957B498}" dt="2017-10-31T23:06:11.101" v="362"/>
        <pc:sldMkLst>
          <pc:docMk/>
          <pc:sldMk cId="1147424929" sldId="705"/>
        </pc:sldMkLst>
      </pc:sldChg>
      <pc:sldChg chg="addCm">
        <pc:chgData name="Michael Bailit" userId="6e5c4604-85bf-41ef-8e97-4724b7d56589" providerId="ADAL" clId="{ABA1C728-DEEB-4084-95C3-3D10C957B498}" dt="2017-10-30T23:30:06.193" v="352"/>
        <pc:sldMkLst>
          <pc:docMk/>
          <pc:sldMk cId="105482073" sldId="706"/>
        </pc:sldMkLst>
      </pc:sldChg>
      <pc:sldChg chg="modSp addCm delCm modCm">
        <pc:chgData name="Michael Bailit" userId="6e5c4604-85bf-41ef-8e97-4724b7d56589" providerId="ADAL" clId="{ABA1C728-DEEB-4084-95C3-3D10C957B498}" dt="2017-10-31T23:06:27.378" v="364"/>
        <pc:sldMkLst>
          <pc:docMk/>
          <pc:sldMk cId="3204353399" sldId="709"/>
        </pc:sldMkLst>
        <pc:spChg chg="mod">
          <ac:chgData name="Michael Bailit" userId="6e5c4604-85bf-41ef-8e97-4724b7d56589" providerId="ADAL" clId="{ABA1C728-DEEB-4084-95C3-3D10C957B498}" dt="2017-10-30T22:57:06.193" v="120" actId="14100"/>
          <ac:spMkLst>
            <pc:docMk/>
            <pc:sldMk cId="3204353399" sldId="709"/>
            <ac:spMk id="3" creationId="{00000000-0000-0000-0000-000000000000}"/>
          </ac:spMkLst>
        </pc:spChg>
      </pc:sldChg>
      <pc:sldChg chg="modSp ord addCm">
        <pc:chgData name="Michael Bailit" userId="6e5c4604-85bf-41ef-8e97-4724b7d56589" providerId="ADAL" clId="{ABA1C728-DEEB-4084-95C3-3D10C957B498}" dt="2017-10-30T23:02:39.895" v="316" actId="20577"/>
        <pc:sldMkLst>
          <pc:docMk/>
          <pc:sldMk cId="411304508" sldId="710"/>
        </pc:sldMkLst>
        <pc:spChg chg="mod">
          <ac:chgData name="Michael Bailit" userId="6e5c4604-85bf-41ef-8e97-4724b7d56589" providerId="ADAL" clId="{ABA1C728-DEEB-4084-95C3-3D10C957B498}" dt="2017-10-30T23:02:39.895" v="316" actId="20577"/>
          <ac:spMkLst>
            <pc:docMk/>
            <pc:sldMk cId="411304508" sldId="710"/>
            <ac:spMk id="3" creationId="{00000000-0000-0000-0000-000000000000}"/>
          </ac:spMkLst>
        </pc:spChg>
      </pc:sldChg>
      <pc:sldChg chg="addCm modCm">
        <pc:chgData name="Michael Bailit" userId="6e5c4604-85bf-41ef-8e97-4724b7d56589" providerId="ADAL" clId="{ABA1C728-DEEB-4084-95C3-3D10C957B498}" dt="2017-10-31T23:08:01.743" v="365"/>
        <pc:sldMkLst>
          <pc:docMk/>
          <pc:sldMk cId="1768307329" sldId="711"/>
        </pc:sldMkLst>
      </pc:sldChg>
      <pc:sldChg chg="addCm modCm">
        <pc:chgData name="Michael Bailit" userId="6e5c4604-85bf-41ef-8e97-4724b7d56589" providerId="ADAL" clId="{ABA1C728-DEEB-4084-95C3-3D10C957B498}" dt="2017-10-30T23:28:52.992" v="351"/>
        <pc:sldMkLst>
          <pc:docMk/>
          <pc:sldMk cId="2063144697" sldId="714"/>
        </pc:sldMkLst>
      </pc:sldChg>
      <pc:sldChg chg="addCm modCm">
        <pc:chgData name="Michael Bailit" userId="6e5c4604-85bf-41ef-8e97-4724b7d56589" providerId="ADAL" clId="{ABA1C728-DEEB-4084-95C3-3D10C957B498}" dt="2017-10-31T23:05:21.856" v="361"/>
        <pc:sldMkLst>
          <pc:docMk/>
          <pc:sldMk cId="1575760147" sldId="715"/>
        </pc:sldMkLst>
      </pc:sldChg>
      <pc:sldChg chg="addCm modCm">
        <pc:chgData name="Michael Bailit" userId="6e5c4604-85bf-41ef-8e97-4724b7d56589" providerId="ADAL" clId="{ABA1C728-DEEB-4084-95C3-3D10C957B498}" dt="2017-10-31T22:58:48.354" v="354"/>
        <pc:sldMkLst>
          <pc:docMk/>
          <pc:sldMk cId="288419426" sldId="716"/>
        </pc:sldMkLst>
      </pc:sldChg>
      <pc:sldChg chg="modSp addCm">
        <pc:chgData name="Michael Bailit" userId="6e5c4604-85bf-41ef-8e97-4724b7d56589" providerId="ADAL" clId="{ABA1C728-DEEB-4084-95C3-3D10C957B498}" dt="2017-10-30T22:33:03.899" v="65" actId="20577"/>
        <pc:sldMkLst>
          <pc:docMk/>
          <pc:sldMk cId="792367026" sldId="717"/>
        </pc:sldMkLst>
        <pc:spChg chg="mod">
          <ac:chgData name="Michael Bailit" userId="6e5c4604-85bf-41ef-8e97-4724b7d56589" providerId="ADAL" clId="{ABA1C728-DEEB-4084-95C3-3D10C957B498}" dt="2017-10-30T22:33:03.899" v="65" actId="20577"/>
          <ac:spMkLst>
            <pc:docMk/>
            <pc:sldMk cId="792367026" sldId="717"/>
            <ac:spMk id="6" creationId="{00000000-0000-0000-0000-000000000000}"/>
          </ac:spMkLst>
        </pc:spChg>
      </pc:sldChg>
    </pc:docChg>
  </pc:docChgLst>
  <pc:docChgLst>
    <pc:chgData name="Michael Bailit" userId="6e5c4604-85bf-41ef-8e97-4724b7d56589" providerId="ADAL" clId="{D900372E-7548-4538-875B-92A6E553A35F}"/>
    <pc:docChg chg="undo custSel modSld">
      <pc:chgData name="Michael Bailit" userId="6e5c4604-85bf-41ef-8e97-4724b7d56589" providerId="ADAL" clId="{D900372E-7548-4538-875B-92A6E553A35F}" dt="2017-10-25T12:15:39.449" v="434"/>
      <pc:docMkLst>
        <pc:docMk/>
      </pc:docMkLst>
      <pc:sldChg chg="modSp addCm delCm modCm">
        <pc:chgData name="Michael Bailit" userId="6e5c4604-85bf-41ef-8e97-4724b7d56589" providerId="ADAL" clId="{D900372E-7548-4538-875B-92A6E553A35F}" dt="2017-10-18T01:18:10.497" v="219" actId="255"/>
        <pc:sldMkLst>
          <pc:docMk/>
          <pc:sldMk cId="3562457423" sldId="606"/>
        </pc:sldMkLst>
        <pc:spChg chg="mod">
          <ac:chgData name="Michael Bailit" userId="6e5c4604-85bf-41ef-8e97-4724b7d56589" providerId="ADAL" clId="{D900372E-7548-4538-875B-92A6E553A35F}" dt="2017-10-18T01:18:10.497" v="219" actId="255"/>
          <ac:spMkLst>
            <pc:docMk/>
            <pc:sldMk cId="3562457423" sldId="606"/>
            <ac:spMk id="6" creationId="{00000000-0000-0000-0000-000000000000}"/>
          </ac:spMkLst>
        </pc:spChg>
      </pc:sldChg>
      <pc:sldChg chg="modSp">
        <pc:chgData name="Michael Bailit" userId="6e5c4604-85bf-41ef-8e97-4724b7d56589" providerId="ADAL" clId="{D900372E-7548-4538-875B-92A6E553A35F}" dt="2017-10-17T02:04:03.568" v="143" actId="1076"/>
        <pc:sldMkLst>
          <pc:docMk/>
          <pc:sldMk cId="1147206834" sldId="616"/>
        </pc:sldMkLst>
        <pc:spChg chg="mod">
          <ac:chgData name="Michael Bailit" userId="6e5c4604-85bf-41ef-8e97-4724b7d56589" providerId="ADAL" clId="{D900372E-7548-4538-875B-92A6E553A35F}" dt="2017-10-17T02:04:03.568" v="143" actId="1076"/>
          <ac:spMkLst>
            <pc:docMk/>
            <pc:sldMk cId="1147206834" sldId="616"/>
            <ac:spMk id="4" creationId="{00000000-0000-0000-0000-000000000000}"/>
          </ac:spMkLst>
        </pc:spChg>
      </pc:sldChg>
      <pc:sldChg chg="modSp">
        <pc:chgData name="Michael Bailit" userId="6e5c4604-85bf-41ef-8e97-4724b7d56589" providerId="ADAL" clId="{D900372E-7548-4538-875B-92A6E553A35F}" dt="2017-10-17T02:03:49.192" v="141" actId="14100"/>
        <pc:sldMkLst>
          <pc:docMk/>
          <pc:sldMk cId="814596929" sldId="623"/>
        </pc:sldMkLst>
        <pc:spChg chg="mod">
          <ac:chgData name="Michael Bailit" userId="6e5c4604-85bf-41ef-8e97-4724b7d56589" providerId="ADAL" clId="{D900372E-7548-4538-875B-92A6E553A35F}" dt="2017-10-17T02:03:49.192" v="141" actId="14100"/>
          <ac:spMkLst>
            <pc:docMk/>
            <pc:sldMk cId="814596929" sldId="623"/>
            <ac:spMk id="5" creationId="{00000000-0000-0000-0000-000000000000}"/>
          </ac:spMkLst>
        </pc:spChg>
      </pc:sldChg>
      <pc:sldChg chg="modSp">
        <pc:chgData name="Michael Bailit" userId="6e5c4604-85bf-41ef-8e97-4724b7d56589" providerId="ADAL" clId="{D900372E-7548-4538-875B-92A6E553A35F}" dt="2017-10-17T02:03:54.724" v="142" actId="1076"/>
        <pc:sldMkLst>
          <pc:docMk/>
          <pc:sldMk cId="2945437481" sldId="633"/>
        </pc:sldMkLst>
        <pc:spChg chg="mod">
          <ac:chgData name="Michael Bailit" userId="6e5c4604-85bf-41ef-8e97-4724b7d56589" providerId="ADAL" clId="{D900372E-7548-4538-875B-92A6E553A35F}" dt="2017-10-17T02:03:54.724" v="142" actId="1076"/>
          <ac:spMkLst>
            <pc:docMk/>
            <pc:sldMk cId="2945437481" sldId="633"/>
            <ac:spMk id="5" creationId="{2FAF4CFF-5158-4A28-B052-7AAC88ED8CCC}"/>
          </ac:spMkLst>
        </pc:spChg>
      </pc:sldChg>
      <pc:sldChg chg="modSp">
        <pc:chgData name="Michael Bailit" userId="6e5c4604-85bf-41ef-8e97-4724b7d56589" providerId="ADAL" clId="{D900372E-7548-4538-875B-92A6E553A35F}" dt="2017-10-17T02:04:13.410" v="144" actId="1076"/>
        <pc:sldMkLst>
          <pc:docMk/>
          <pc:sldMk cId="514597031" sldId="647"/>
        </pc:sldMkLst>
        <pc:spChg chg="mod">
          <ac:chgData name="Michael Bailit" userId="6e5c4604-85bf-41ef-8e97-4724b7d56589" providerId="ADAL" clId="{D900372E-7548-4538-875B-92A6E553A35F}" dt="2017-10-17T02:04:13.410" v="144" actId="1076"/>
          <ac:spMkLst>
            <pc:docMk/>
            <pc:sldMk cId="514597031" sldId="647"/>
            <ac:spMk id="4" creationId="{00000000-0000-0000-0000-000000000000}"/>
          </ac:spMkLst>
        </pc:spChg>
      </pc:sldChg>
      <pc:sldChg chg="modSp">
        <pc:chgData name="Michael Bailit" userId="6e5c4604-85bf-41ef-8e97-4724b7d56589" providerId="ADAL" clId="{D900372E-7548-4538-875B-92A6E553A35F}" dt="2017-10-17T02:04:35.709" v="146" actId="1076"/>
        <pc:sldMkLst>
          <pc:docMk/>
          <pc:sldMk cId="3927087110" sldId="669"/>
        </pc:sldMkLst>
        <pc:spChg chg="mod">
          <ac:chgData name="Michael Bailit" userId="6e5c4604-85bf-41ef-8e97-4724b7d56589" providerId="ADAL" clId="{D900372E-7548-4538-875B-92A6E553A35F}" dt="2017-10-17T02:04:35.709" v="146" actId="1076"/>
          <ac:spMkLst>
            <pc:docMk/>
            <pc:sldMk cId="3927087110" sldId="669"/>
            <ac:spMk id="8" creationId="{00000000-0000-0000-0000-000000000000}"/>
          </ac:spMkLst>
        </pc:spChg>
      </pc:sldChg>
      <pc:sldChg chg="modSp modAnim addCm delCm modCm">
        <pc:chgData name="Michael Bailit" userId="6e5c4604-85bf-41ef-8e97-4724b7d56589" providerId="ADAL" clId="{D900372E-7548-4538-875B-92A6E553A35F}" dt="2017-10-18T15:48:26.692" v="427"/>
        <pc:sldMkLst>
          <pc:docMk/>
          <pc:sldMk cId="3885164072" sldId="670"/>
        </pc:sldMkLst>
        <pc:spChg chg="mod">
          <ac:chgData name="Michael Bailit" userId="6e5c4604-85bf-41ef-8e97-4724b7d56589" providerId="ADAL" clId="{D900372E-7548-4538-875B-92A6E553A35F}" dt="2017-10-18T15:48:15.566" v="426" actId="14100"/>
          <ac:spMkLst>
            <pc:docMk/>
            <pc:sldMk cId="3885164072" sldId="670"/>
            <ac:spMk id="4" creationId="{00000000-0000-0000-0000-000000000000}"/>
          </ac:spMkLst>
        </pc:spChg>
      </pc:sldChg>
      <pc:sldChg chg="modSp">
        <pc:chgData name="Michael Bailit" userId="6e5c4604-85bf-41ef-8e97-4724b7d56589" providerId="ADAL" clId="{D900372E-7548-4538-875B-92A6E553A35F}" dt="2017-10-17T02:04:23.661" v="145" actId="1076"/>
        <pc:sldMkLst>
          <pc:docMk/>
          <pc:sldMk cId="1692105200" sldId="672"/>
        </pc:sldMkLst>
        <pc:spChg chg="mod">
          <ac:chgData name="Michael Bailit" userId="6e5c4604-85bf-41ef-8e97-4724b7d56589" providerId="ADAL" clId="{D900372E-7548-4538-875B-92A6E553A35F}" dt="2017-10-17T02:04:23.661" v="145" actId="1076"/>
          <ac:spMkLst>
            <pc:docMk/>
            <pc:sldMk cId="1692105200" sldId="672"/>
            <ac:spMk id="4" creationId="{00000000-0000-0000-0000-000000000000}"/>
          </ac:spMkLst>
        </pc:spChg>
      </pc:sldChg>
      <pc:sldChg chg="modSp addCm modCm">
        <pc:chgData name="Michael Bailit" userId="6e5c4604-85bf-41ef-8e97-4724b7d56589" providerId="ADAL" clId="{D900372E-7548-4538-875B-92A6E553A35F}" dt="2017-10-18T01:22:10.597" v="406" actId="20577"/>
        <pc:sldMkLst>
          <pc:docMk/>
          <pc:sldMk cId="4146046065" sldId="683"/>
        </pc:sldMkLst>
        <pc:spChg chg="mod">
          <ac:chgData name="Michael Bailit" userId="6e5c4604-85bf-41ef-8e97-4724b7d56589" providerId="ADAL" clId="{D900372E-7548-4538-875B-92A6E553A35F}" dt="2017-10-18T01:22:10.597" v="406" actId="20577"/>
          <ac:spMkLst>
            <pc:docMk/>
            <pc:sldMk cId="4146046065" sldId="683"/>
            <ac:spMk id="4" creationId="{00000000-0000-0000-0000-000000000000}"/>
          </ac:spMkLst>
        </pc:spChg>
      </pc:sldChg>
      <pc:sldChg chg="modSp addCm modCm">
        <pc:chgData name="Michael Bailit" userId="6e5c4604-85bf-41ef-8e97-4724b7d56589" providerId="ADAL" clId="{D900372E-7548-4538-875B-92A6E553A35F}" dt="2017-10-25T12:15:39.449" v="434"/>
        <pc:sldMkLst>
          <pc:docMk/>
          <pc:sldMk cId="2728457548" sldId="684"/>
        </pc:sldMkLst>
        <pc:spChg chg="mod">
          <ac:chgData name="Michael Bailit" userId="6e5c4604-85bf-41ef-8e97-4724b7d56589" providerId="ADAL" clId="{D900372E-7548-4538-875B-92A6E553A35F}" dt="2017-10-17T01:30:22.631" v="121" actId="14100"/>
          <ac:spMkLst>
            <pc:docMk/>
            <pc:sldMk cId="2728457548" sldId="684"/>
            <ac:spMk id="3" creationId="{CF05DE35-F4CC-4279-85ED-88FD9CD769BF}"/>
          </ac:spMkLst>
        </pc:spChg>
        <pc:graphicFrameChg chg="modGraphic">
          <ac:chgData name="Michael Bailit" userId="6e5c4604-85bf-41ef-8e97-4724b7d56589" providerId="ADAL" clId="{D900372E-7548-4538-875B-92A6E553A35F}" dt="2017-10-17T01:31:36.937" v="134" actId="20577"/>
          <ac:graphicFrameMkLst>
            <pc:docMk/>
            <pc:sldMk cId="2728457548" sldId="684"/>
            <ac:graphicFrameMk id="6" creationId="{C4F1E9A3-BF3A-4679-B0C3-8F1F614599F0}"/>
          </ac:graphicFrameMkLst>
        </pc:graphicFrameChg>
      </pc:sldChg>
      <pc:sldChg chg="addCm modCm">
        <pc:chgData name="Michael Bailit" userId="6e5c4604-85bf-41ef-8e97-4724b7d56589" providerId="ADAL" clId="{D900372E-7548-4538-875B-92A6E553A35F}" dt="2017-10-18T02:21:29.154" v="422"/>
        <pc:sldMkLst>
          <pc:docMk/>
          <pc:sldMk cId="3000398144" sldId="685"/>
        </pc:sldMkLst>
      </pc:sldChg>
      <pc:sldChg chg="addCm">
        <pc:chgData name="Michael Bailit" userId="6e5c4604-85bf-41ef-8e97-4724b7d56589" providerId="ADAL" clId="{D900372E-7548-4538-875B-92A6E553A35F}" dt="2017-10-17T19:32:44.671" v="176" actId="255"/>
        <pc:sldMkLst>
          <pc:docMk/>
          <pc:sldMk cId="2859233109" sldId="686"/>
        </pc:sldMkLst>
      </pc:sldChg>
      <pc:sldChg chg="modSp addCm">
        <pc:chgData name="Michael Bailit" userId="6e5c4604-85bf-41ef-8e97-4724b7d56589" providerId="ADAL" clId="{D900372E-7548-4538-875B-92A6E553A35F}" dt="2017-10-17T02:06:20.688" v="153" actId="1076"/>
        <pc:sldMkLst>
          <pc:docMk/>
          <pc:sldMk cId="4050578290" sldId="687"/>
        </pc:sldMkLst>
        <pc:spChg chg="mod">
          <ac:chgData name="Michael Bailit" userId="6e5c4604-85bf-41ef-8e97-4724b7d56589" providerId="ADAL" clId="{D900372E-7548-4538-875B-92A6E553A35F}" dt="2017-10-17T02:06:04.221" v="152" actId="1076"/>
          <ac:spMkLst>
            <pc:docMk/>
            <pc:sldMk cId="4050578290" sldId="687"/>
            <ac:spMk id="4" creationId="{00000000-0000-0000-0000-000000000000}"/>
          </ac:spMkLst>
        </pc:spChg>
      </pc:sldChg>
      <pc:sldChg chg="modSp">
        <pc:chgData name="Michael Bailit" userId="6e5c4604-85bf-41ef-8e97-4724b7d56589" providerId="ADAL" clId="{D900372E-7548-4538-875B-92A6E553A35F}" dt="2017-10-17T02:06:27.470" v="154" actId="1076"/>
        <pc:sldMkLst>
          <pc:docMk/>
          <pc:sldMk cId="1507278417" sldId="689"/>
        </pc:sldMkLst>
        <pc:spChg chg="mod">
          <ac:chgData name="Michael Bailit" userId="6e5c4604-85bf-41ef-8e97-4724b7d56589" providerId="ADAL" clId="{D900372E-7548-4538-875B-92A6E553A35F}" dt="2017-10-17T02:06:27.470" v="154" actId="1076"/>
          <ac:spMkLst>
            <pc:docMk/>
            <pc:sldMk cId="1507278417" sldId="689"/>
            <ac:spMk id="5" creationId="{00000000-0000-0000-0000-000000000000}"/>
          </ac:spMkLst>
        </pc:spChg>
      </pc:sldChg>
      <pc:sldChg chg="modSp addCm">
        <pc:chgData name="Michael Bailit" userId="6e5c4604-85bf-41ef-8e97-4724b7d56589" providerId="ADAL" clId="{D900372E-7548-4538-875B-92A6E553A35F}" dt="2017-10-17T02:05:11.408" v="148" actId="1076"/>
        <pc:sldMkLst>
          <pc:docMk/>
          <pc:sldMk cId="1785493667" sldId="699"/>
        </pc:sldMkLst>
        <pc:spChg chg="mod">
          <ac:chgData name="Michael Bailit" userId="6e5c4604-85bf-41ef-8e97-4724b7d56589" providerId="ADAL" clId="{D900372E-7548-4538-875B-92A6E553A35F}" dt="2017-10-17T02:05:11.408" v="148" actId="1076"/>
          <ac:spMkLst>
            <pc:docMk/>
            <pc:sldMk cId="1785493667" sldId="699"/>
            <ac:spMk id="4" creationId="{00000000-0000-0000-0000-000000000000}"/>
          </ac:spMkLst>
        </pc:spChg>
      </pc:sldChg>
      <pc:sldChg chg="modSp addCm">
        <pc:chgData name="Michael Bailit" userId="6e5c4604-85bf-41ef-8e97-4724b7d56589" providerId="ADAL" clId="{D900372E-7548-4538-875B-92A6E553A35F}" dt="2017-10-17T02:05:31.832" v="150" actId="1076"/>
        <pc:sldMkLst>
          <pc:docMk/>
          <pc:sldMk cId="3358835541" sldId="700"/>
        </pc:sldMkLst>
        <pc:spChg chg="mod">
          <ac:chgData name="Michael Bailit" userId="6e5c4604-85bf-41ef-8e97-4724b7d56589" providerId="ADAL" clId="{D900372E-7548-4538-875B-92A6E553A35F}" dt="2017-10-17T02:05:31.832" v="150" actId="1076"/>
          <ac:spMkLst>
            <pc:docMk/>
            <pc:sldMk cId="3358835541" sldId="700"/>
            <ac:spMk id="5" creationId="{1B655AED-9F9C-46A7-9A99-A77BE5F67F03}"/>
          </ac:spMkLst>
        </pc:spChg>
      </pc:sldChg>
      <pc:sldChg chg="addCm">
        <pc:chgData name="Michael Bailit" userId="6e5c4604-85bf-41ef-8e97-4724b7d56589" providerId="ADAL" clId="{D900372E-7548-4538-875B-92A6E553A35F}" dt="2017-10-17T02:05:41.953" v="151" actId="1076"/>
        <pc:sldMkLst>
          <pc:docMk/>
          <pc:sldMk cId="696105018" sldId="701"/>
        </pc:sldMkLst>
      </pc:sldChg>
      <pc:sldChg chg="modSp addCm modCm">
        <pc:chgData name="Michael Bailit" userId="6e5c4604-85bf-41ef-8e97-4724b7d56589" providerId="ADAL" clId="{D900372E-7548-4538-875B-92A6E553A35F}" dt="2017-10-18T02:22:25.909" v="423"/>
        <pc:sldMkLst>
          <pc:docMk/>
          <pc:sldMk cId="1780911988" sldId="702"/>
        </pc:sldMkLst>
        <pc:spChg chg="mod">
          <ac:chgData name="Michael Bailit" userId="6e5c4604-85bf-41ef-8e97-4724b7d56589" providerId="ADAL" clId="{D900372E-7548-4538-875B-92A6E553A35F}" dt="2017-10-18T01:27:07.666" v="415" actId="20577"/>
          <ac:spMkLst>
            <pc:docMk/>
            <pc:sldMk cId="1780911988" sldId="702"/>
            <ac:spMk id="5" creationId="{29C5FA3F-FD82-4AD1-9FBC-17CE3A95ECB9}"/>
          </ac:spMkLst>
        </pc:spChg>
      </pc:sldChg>
      <pc:sldChg chg="addSp delSp modSp modAnim addCm delCm modCm">
        <pc:chgData name="Michael Bailit" userId="6e5c4604-85bf-41ef-8e97-4724b7d56589" providerId="ADAL" clId="{D900372E-7548-4538-875B-92A6E553A35F}" dt="2017-10-18T15:48:42.561" v="428"/>
        <pc:sldMkLst>
          <pc:docMk/>
          <pc:sldMk cId="3491805222" sldId="703"/>
        </pc:sldMkLst>
        <pc:spChg chg="mod">
          <ac:chgData name="Michael Bailit" userId="6e5c4604-85bf-41ef-8e97-4724b7d56589" providerId="ADAL" clId="{D900372E-7548-4538-875B-92A6E553A35F}" dt="2017-10-18T01:21:42.318" v="398" actId="20577"/>
          <ac:spMkLst>
            <pc:docMk/>
            <pc:sldMk cId="3491805222" sldId="703"/>
            <ac:spMk id="4" creationId="{00000000-0000-0000-0000-000000000000}"/>
          </ac:spMkLst>
        </pc:spChg>
        <pc:spChg chg="add del">
          <ac:chgData name="Michael Bailit" userId="6e5c4604-85bf-41ef-8e97-4724b7d56589" providerId="ADAL" clId="{D900372E-7548-4538-875B-92A6E553A35F}" dt="2017-10-17T18:29:18.497" v="161" actId="255"/>
          <ac:spMkLst>
            <pc:docMk/>
            <pc:sldMk cId="3491805222" sldId="703"/>
            <ac:spMk id="5" creationId="{5587B361-068D-42AD-A967-15D5AD26F7EE}"/>
          </ac:spMkLst>
        </pc:spChg>
        <pc:spChg chg="add del">
          <ac:chgData name="Michael Bailit" userId="6e5c4604-85bf-41ef-8e97-4724b7d56589" providerId="ADAL" clId="{D900372E-7548-4538-875B-92A6E553A35F}" dt="2017-10-17T18:29:28.920" v="164" actId="255"/>
          <ac:spMkLst>
            <pc:docMk/>
            <pc:sldMk cId="3491805222" sldId="703"/>
            <ac:spMk id="6" creationId="{26C4FAA3-4133-4C0A-AC6B-92B9EC5DC2E4}"/>
          </ac:spMkLst>
        </pc:spChg>
      </pc:sldChg>
      <pc:sldChg chg="modSp addCm">
        <pc:chgData name="Michael Bailit" userId="6e5c4604-85bf-41ef-8e97-4724b7d56589" providerId="ADAL" clId="{D900372E-7548-4538-875B-92A6E553A35F}" dt="2017-10-18T01:32:13.464" v="421" actId="255"/>
        <pc:sldMkLst>
          <pc:docMk/>
          <pc:sldMk cId="3588714745" sldId="704"/>
        </pc:sldMkLst>
        <pc:spChg chg="mod">
          <ac:chgData name="Michael Bailit" userId="6e5c4604-85bf-41ef-8e97-4724b7d56589" providerId="ADAL" clId="{D900372E-7548-4538-875B-92A6E553A35F}" dt="2017-10-18T01:32:13.464" v="421" actId="255"/>
          <ac:spMkLst>
            <pc:docMk/>
            <pc:sldMk cId="3588714745" sldId="704"/>
            <ac:spMk id="3" creationId="{DFDADE97-633C-4A89-93F0-7A8B3C15DB59}"/>
          </ac:spMkLst>
        </pc:spChg>
      </pc:sldChg>
      <pc:sldChg chg="addCm modCm">
        <pc:chgData name="Michael Bailit" userId="6e5c4604-85bf-41ef-8e97-4724b7d56589" providerId="ADAL" clId="{D900372E-7548-4538-875B-92A6E553A35F}" dt="2017-10-25T12:14:46.807" v="432"/>
        <pc:sldMkLst>
          <pc:docMk/>
          <pc:sldMk cId="767555850" sldId="706"/>
        </pc:sldMkLst>
      </pc:sldChg>
    </pc:docChg>
  </pc:docChgLst>
  <pc:docChgLst>
    <pc:chgData name="Michael Bailit" userId="6e5c4604-85bf-41ef-8e97-4724b7d56589" providerId="ADAL" clId="{11E410A6-2B77-4953-BA27-20F8FAE914DD}"/>
    <pc:docChg chg="undo custSel modSld">
      <pc:chgData name="Michael Bailit" userId="6e5c4604-85bf-41ef-8e97-4724b7d56589" providerId="ADAL" clId="{11E410A6-2B77-4953-BA27-20F8FAE914DD}" dt="2017-09-22T18:55:10.560" v="230" actId="20577"/>
      <pc:docMkLst>
        <pc:docMk/>
      </pc:docMkLst>
      <pc:sldChg chg="modSp">
        <pc:chgData name="Michael Bailit" userId="6e5c4604-85bf-41ef-8e97-4724b7d56589" providerId="ADAL" clId="{11E410A6-2B77-4953-BA27-20F8FAE914DD}" dt="2017-09-22T12:09:53.788" v="1" actId="20577"/>
        <pc:sldMkLst>
          <pc:docMk/>
          <pc:sldMk cId="818865123" sldId="629"/>
        </pc:sldMkLst>
        <pc:spChg chg="mod">
          <ac:chgData name="Michael Bailit" userId="6e5c4604-85bf-41ef-8e97-4724b7d56589" providerId="ADAL" clId="{11E410A6-2B77-4953-BA27-20F8FAE914DD}" dt="2017-09-22T12:09:53.788" v="1" actId="20577"/>
          <ac:spMkLst>
            <pc:docMk/>
            <pc:sldMk cId="818865123" sldId="629"/>
            <ac:spMk id="6" creationId="{00000000-0000-0000-0000-000000000000}"/>
          </ac:spMkLst>
        </pc:spChg>
      </pc:sldChg>
      <pc:sldChg chg="modSp">
        <pc:chgData name="Michael Bailit" userId="6e5c4604-85bf-41ef-8e97-4724b7d56589" providerId="ADAL" clId="{11E410A6-2B77-4953-BA27-20F8FAE914DD}" dt="2017-09-22T12:13:12.701" v="13" actId="14100"/>
        <pc:sldMkLst>
          <pc:docMk/>
          <pc:sldMk cId="3304466274" sldId="643"/>
        </pc:sldMkLst>
        <pc:spChg chg="mod">
          <ac:chgData name="Michael Bailit" userId="6e5c4604-85bf-41ef-8e97-4724b7d56589" providerId="ADAL" clId="{11E410A6-2B77-4953-BA27-20F8FAE914DD}" dt="2017-09-22T12:13:12.701" v="13" actId="14100"/>
          <ac:spMkLst>
            <pc:docMk/>
            <pc:sldMk cId="3304466274" sldId="643"/>
            <ac:spMk id="2" creationId="{00000000-0000-0000-0000-000000000000}"/>
          </ac:spMkLst>
        </pc:spChg>
        <pc:spChg chg="mod">
          <ac:chgData name="Michael Bailit" userId="6e5c4604-85bf-41ef-8e97-4724b7d56589" providerId="ADAL" clId="{11E410A6-2B77-4953-BA27-20F8FAE914DD}" dt="2017-09-22T12:12:52.558" v="11" actId="20577"/>
          <ac:spMkLst>
            <pc:docMk/>
            <pc:sldMk cId="3304466274" sldId="643"/>
            <ac:spMk id="6" creationId="{00000000-0000-0000-0000-000000000000}"/>
          </ac:spMkLst>
        </pc:spChg>
      </pc:sldChg>
      <pc:sldChg chg="modSp">
        <pc:chgData name="Michael Bailit" userId="6e5c4604-85bf-41ef-8e97-4724b7d56589" providerId="ADAL" clId="{11E410A6-2B77-4953-BA27-20F8FAE914DD}" dt="2017-09-22T12:15:34.228" v="82" actId="20577"/>
        <pc:sldMkLst>
          <pc:docMk/>
          <pc:sldMk cId="2386394798" sldId="644"/>
        </pc:sldMkLst>
        <pc:spChg chg="mod">
          <ac:chgData name="Michael Bailit" userId="6e5c4604-85bf-41ef-8e97-4724b7d56589" providerId="ADAL" clId="{11E410A6-2B77-4953-BA27-20F8FAE914DD}" dt="2017-09-22T12:15:34.228" v="82" actId="20577"/>
          <ac:spMkLst>
            <pc:docMk/>
            <pc:sldMk cId="2386394798" sldId="644"/>
            <ac:spMk id="6" creationId="{00000000-0000-0000-0000-000000000000}"/>
          </ac:spMkLst>
        </pc:spChg>
      </pc:sldChg>
      <pc:sldChg chg="modSp modAnim">
        <pc:chgData name="Michael Bailit" userId="6e5c4604-85bf-41ef-8e97-4724b7d56589" providerId="ADAL" clId="{11E410A6-2B77-4953-BA27-20F8FAE914DD}" dt="2017-09-22T12:20:19.801" v="150" actId="20577"/>
        <pc:sldMkLst>
          <pc:docMk/>
          <pc:sldMk cId="290413386" sldId="645"/>
        </pc:sldMkLst>
        <pc:spChg chg="mod">
          <ac:chgData name="Michael Bailit" userId="6e5c4604-85bf-41ef-8e97-4724b7d56589" providerId="ADAL" clId="{11E410A6-2B77-4953-BA27-20F8FAE914DD}" dt="2017-09-22T12:20:19.801" v="150" actId="20577"/>
          <ac:spMkLst>
            <pc:docMk/>
            <pc:sldMk cId="290413386" sldId="645"/>
            <ac:spMk id="6" creationId="{00000000-0000-0000-0000-000000000000}"/>
          </ac:spMkLst>
        </pc:spChg>
      </pc:sldChg>
      <pc:sldChg chg="modSp">
        <pc:chgData name="Michael Bailit" userId="6e5c4604-85bf-41ef-8e97-4724b7d56589" providerId="ADAL" clId="{11E410A6-2B77-4953-BA27-20F8FAE914DD}" dt="2017-09-22T12:21:33.806" v="202" actId="20577"/>
        <pc:sldMkLst>
          <pc:docMk/>
          <pc:sldMk cId="4170504701" sldId="671"/>
        </pc:sldMkLst>
        <pc:spChg chg="mod">
          <ac:chgData name="Michael Bailit" userId="6e5c4604-85bf-41ef-8e97-4724b7d56589" providerId="ADAL" clId="{11E410A6-2B77-4953-BA27-20F8FAE914DD}" dt="2017-09-22T12:21:33.806" v="202" actId="20577"/>
          <ac:spMkLst>
            <pc:docMk/>
            <pc:sldMk cId="4170504701" sldId="671"/>
            <ac:spMk id="4" creationId="{00000000-0000-0000-0000-000000000000}"/>
          </ac:spMkLst>
        </pc:spChg>
      </pc:sldChg>
      <pc:sldChg chg="modSp">
        <pc:chgData name="Michael Bailit" userId="6e5c4604-85bf-41ef-8e97-4724b7d56589" providerId="ADAL" clId="{11E410A6-2B77-4953-BA27-20F8FAE914DD}" dt="2017-09-22T12:20:47.163" v="173" actId="20577"/>
        <pc:sldMkLst>
          <pc:docMk/>
          <pc:sldMk cId="345820724" sldId="673"/>
        </pc:sldMkLst>
        <pc:spChg chg="mod">
          <ac:chgData name="Michael Bailit" userId="6e5c4604-85bf-41ef-8e97-4724b7d56589" providerId="ADAL" clId="{11E410A6-2B77-4953-BA27-20F8FAE914DD}" dt="2017-09-22T12:20:47.163" v="173" actId="20577"/>
          <ac:spMkLst>
            <pc:docMk/>
            <pc:sldMk cId="345820724" sldId="673"/>
            <ac:spMk id="6" creationId="{00000000-0000-0000-0000-000000000000}"/>
          </ac:spMkLst>
        </pc:spChg>
      </pc:sldChg>
      <pc:sldChg chg="modSp">
        <pc:chgData name="Michael Bailit" userId="6e5c4604-85bf-41ef-8e97-4724b7d56589" providerId="ADAL" clId="{11E410A6-2B77-4953-BA27-20F8FAE914DD}" dt="2017-09-22T18:55:10.560" v="230" actId="20577"/>
        <pc:sldMkLst>
          <pc:docMk/>
          <pc:sldMk cId="892713510" sldId="675"/>
        </pc:sldMkLst>
        <pc:spChg chg="mod">
          <ac:chgData name="Michael Bailit" userId="6e5c4604-85bf-41ef-8e97-4724b7d56589" providerId="ADAL" clId="{11E410A6-2B77-4953-BA27-20F8FAE914DD}" dt="2017-09-22T18:55:10.560" v="230" actId="20577"/>
          <ac:spMkLst>
            <pc:docMk/>
            <pc:sldMk cId="892713510" sldId="675"/>
            <ac:spMk id="6" creationId="{00000000-0000-0000-0000-000000000000}"/>
          </ac:spMkLst>
        </pc:spChg>
      </pc:sldChg>
    </pc:docChg>
  </pc:docChgLst>
  <pc:docChgLst>
    <pc:chgData name="Michael Bailit" userId="6e5c4604-85bf-41ef-8e97-4724b7d56589" providerId="ADAL" clId="{DEA75F1F-B309-422A-8129-C3A21DD7B289}"/>
    <pc:docChg chg="undo custSel addSld delSld modSld">
      <pc:chgData name="Michael Bailit" userId="6e5c4604-85bf-41ef-8e97-4724b7d56589" providerId="ADAL" clId="{DEA75F1F-B309-422A-8129-C3A21DD7B289}" dt="2017-09-01T18:07:37.964" v="1198" actId="20577"/>
      <pc:docMkLst>
        <pc:docMk/>
      </pc:docMkLst>
      <pc:sldChg chg="modSp">
        <pc:chgData name="Michael Bailit" userId="6e5c4604-85bf-41ef-8e97-4724b7d56589" providerId="ADAL" clId="{DEA75F1F-B309-422A-8129-C3A21DD7B289}" dt="2017-08-26T16:23:24.342" v="491" actId="20577"/>
        <pc:sldMkLst>
          <pc:docMk/>
          <pc:sldMk cId="3955493892" sldId="543"/>
        </pc:sldMkLst>
        <pc:spChg chg="mod">
          <ac:chgData name="Michael Bailit" userId="6e5c4604-85bf-41ef-8e97-4724b7d56589" providerId="ADAL" clId="{DEA75F1F-B309-422A-8129-C3A21DD7B289}" dt="2017-08-26T16:23:24.342" v="491" actId="20577"/>
          <ac:spMkLst>
            <pc:docMk/>
            <pc:sldMk cId="3955493892" sldId="543"/>
            <ac:spMk id="3" creationId="{00000000-0000-0000-0000-000000000000}"/>
          </ac:spMkLst>
        </pc:spChg>
      </pc:sldChg>
      <pc:sldChg chg="modSp">
        <pc:chgData name="Michael Bailit" userId="6e5c4604-85bf-41ef-8e97-4724b7d56589" providerId="ADAL" clId="{DEA75F1F-B309-422A-8129-C3A21DD7B289}" dt="2017-08-26T16:23:43.680" v="494" actId="14100"/>
        <pc:sldMkLst>
          <pc:docMk/>
          <pc:sldMk cId="3378586143" sldId="559"/>
        </pc:sldMkLst>
        <pc:spChg chg="mod">
          <ac:chgData name="Michael Bailit" userId="6e5c4604-85bf-41ef-8e97-4724b7d56589" providerId="ADAL" clId="{DEA75F1F-B309-422A-8129-C3A21DD7B289}" dt="2017-08-26T16:23:38.064" v="493" actId="14100"/>
          <ac:spMkLst>
            <pc:docMk/>
            <pc:sldMk cId="3378586143" sldId="559"/>
            <ac:spMk id="3" creationId="{00000000-0000-0000-0000-000000000000}"/>
          </ac:spMkLst>
        </pc:spChg>
        <pc:spChg chg="mod">
          <ac:chgData name="Michael Bailit" userId="6e5c4604-85bf-41ef-8e97-4724b7d56589" providerId="ADAL" clId="{DEA75F1F-B309-422A-8129-C3A21DD7B289}" dt="2017-08-26T16:23:43.680" v="494" actId="14100"/>
          <ac:spMkLst>
            <pc:docMk/>
            <pc:sldMk cId="3378586143" sldId="559"/>
            <ac:spMk id="4" creationId="{00000000-0000-0000-0000-000000000000}"/>
          </ac:spMkLst>
        </pc:spChg>
      </pc:sldChg>
      <pc:sldChg chg="modSp">
        <pc:chgData name="Michael Bailit" userId="6e5c4604-85bf-41ef-8e97-4724b7d56589" providerId="ADAL" clId="{DEA75F1F-B309-422A-8129-C3A21DD7B289}" dt="2017-08-26T16:51:57.391" v="573" actId="1076"/>
        <pc:sldMkLst>
          <pc:docMk/>
          <pc:sldMk cId="725862020" sldId="581"/>
        </pc:sldMkLst>
        <pc:spChg chg="mod">
          <ac:chgData name="Michael Bailit" userId="6e5c4604-85bf-41ef-8e97-4724b7d56589" providerId="ADAL" clId="{DEA75F1F-B309-422A-8129-C3A21DD7B289}" dt="2017-08-26T16:51:48.086" v="572" actId="1076"/>
          <ac:spMkLst>
            <pc:docMk/>
            <pc:sldMk cId="725862020" sldId="581"/>
            <ac:spMk id="6" creationId="{00000000-0000-0000-0000-000000000000}"/>
          </ac:spMkLst>
        </pc:spChg>
        <pc:spChg chg="mod">
          <ac:chgData name="Michael Bailit" userId="6e5c4604-85bf-41ef-8e97-4724b7d56589" providerId="ADAL" clId="{DEA75F1F-B309-422A-8129-C3A21DD7B289}" dt="2017-08-26T16:51:57.391" v="573" actId="1076"/>
          <ac:spMkLst>
            <pc:docMk/>
            <pc:sldMk cId="725862020" sldId="581"/>
            <ac:spMk id="7" creationId="{00000000-0000-0000-0000-000000000000}"/>
          </ac:spMkLst>
        </pc:spChg>
      </pc:sldChg>
      <pc:sldChg chg="modSp">
        <pc:chgData name="Michael Bailit" userId="6e5c4604-85bf-41ef-8e97-4724b7d56589" providerId="ADAL" clId="{DEA75F1F-B309-422A-8129-C3A21DD7B289}" dt="2017-09-01T18:07:37.964" v="1198" actId="20577"/>
        <pc:sldMkLst>
          <pc:docMk/>
          <pc:sldMk cId="3532567434" sldId="599"/>
        </pc:sldMkLst>
        <pc:graphicFrameChg chg="modGraphic">
          <ac:chgData name="Michael Bailit" userId="6e5c4604-85bf-41ef-8e97-4724b7d56589" providerId="ADAL" clId="{DEA75F1F-B309-422A-8129-C3A21DD7B289}" dt="2017-09-01T18:07:37.964" v="1198" actId="20577"/>
          <ac:graphicFrameMkLst>
            <pc:docMk/>
            <pc:sldMk cId="3532567434" sldId="599"/>
            <ac:graphicFrameMk id="4" creationId="{00000000-0000-0000-0000-000000000000}"/>
          </ac:graphicFrameMkLst>
        </pc:graphicFrameChg>
      </pc:sldChg>
      <pc:sldChg chg="modSp">
        <pc:chgData name="Michael Bailit" userId="6e5c4604-85bf-41ef-8e97-4724b7d56589" providerId="ADAL" clId="{DEA75F1F-B309-422A-8129-C3A21DD7B289}" dt="2017-08-26T16:24:52.871" v="541" actId="1076"/>
        <pc:sldMkLst>
          <pc:docMk/>
          <pc:sldMk cId="2940960778" sldId="604"/>
        </pc:sldMkLst>
        <pc:spChg chg="mod">
          <ac:chgData name="Michael Bailit" userId="6e5c4604-85bf-41ef-8e97-4724b7d56589" providerId="ADAL" clId="{DEA75F1F-B309-422A-8129-C3A21DD7B289}" dt="2017-08-26T16:24:47.751" v="540" actId="1076"/>
          <ac:spMkLst>
            <pc:docMk/>
            <pc:sldMk cId="2940960778" sldId="604"/>
            <ac:spMk id="3" creationId="{00000000-0000-0000-0000-000000000000}"/>
          </ac:spMkLst>
        </pc:spChg>
        <pc:spChg chg="mod">
          <ac:chgData name="Michael Bailit" userId="6e5c4604-85bf-41ef-8e97-4724b7d56589" providerId="ADAL" clId="{DEA75F1F-B309-422A-8129-C3A21DD7B289}" dt="2017-08-26T16:24:52.871" v="541" actId="1076"/>
          <ac:spMkLst>
            <pc:docMk/>
            <pc:sldMk cId="2940960778" sldId="604"/>
            <ac:spMk id="4" creationId="{00000000-0000-0000-0000-000000000000}"/>
          </ac:spMkLst>
        </pc:spChg>
      </pc:sldChg>
      <pc:sldChg chg="modSp">
        <pc:chgData name="Michael Bailit" userId="6e5c4604-85bf-41ef-8e97-4724b7d56589" providerId="ADAL" clId="{DEA75F1F-B309-422A-8129-C3A21DD7B289}" dt="2017-08-26T16:06:56.446" v="40" actId="20577"/>
        <pc:sldMkLst>
          <pc:docMk/>
          <pc:sldMk cId="3959121679" sldId="605"/>
        </pc:sldMkLst>
        <pc:spChg chg="mod">
          <ac:chgData name="Michael Bailit" userId="6e5c4604-85bf-41ef-8e97-4724b7d56589" providerId="ADAL" clId="{DEA75F1F-B309-422A-8129-C3A21DD7B289}" dt="2017-08-26T16:06:56.446" v="40" actId="20577"/>
          <ac:spMkLst>
            <pc:docMk/>
            <pc:sldMk cId="3959121679" sldId="605"/>
            <ac:spMk id="3" creationId="{00000000-0000-0000-0000-000000000000}"/>
          </ac:spMkLst>
        </pc:spChg>
      </pc:sldChg>
      <pc:sldChg chg="modSp modAnim">
        <pc:chgData name="Michael Bailit" userId="6e5c4604-85bf-41ef-8e97-4724b7d56589" providerId="ADAL" clId="{DEA75F1F-B309-422A-8129-C3A21DD7B289}" dt="2017-08-26T16:22:46.751" v="428" actId="14100"/>
        <pc:sldMkLst>
          <pc:docMk/>
          <pc:sldMk cId="3562457423" sldId="606"/>
        </pc:sldMkLst>
        <pc:spChg chg="mod">
          <ac:chgData name="Michael Bailit" userId="6e5c4604-85bf-41ef-8e97-4724b7d56589" providerId="ADAL" clId="{DEA75F1F-B309-422A-8129-C3A21DD7B289}" dt="2017-08-26T16:22:40.862" v="427" actId="20577"/>
          <ac:spMkLst>
            <pc:docMk/>
            <pc:sldMk cId="3562457423" sldId="606"/>
            <ac:spMk id="5" creationId="{00000000-0000-0000-0000-000000000000}"/>
          </ac:spMkLst>
        </pc:spChg>
        <pc:spChg chg="mod">
          <ac:chgData name="Michael Bailit" userId="6e5c4604-85bf-41ef-8e97-4724b7d56589" providerId="ADAL" clId="{DEA75F1F-B309-422A-8129-C3A21DD7B289}" dt="2017-08-26T16:22:46.751" v="428" actId="14100"/>
          <ac:spMkLst>
            <pc:docMk/>
            <pc:sldMk cId="3562457423" sldId="606"/>
            <ac:spMk id="6" creationId="{00000000-0000-0000-0000-000000000000}"/>
          </ac:spMkLst>
        </pc:spChg>
        <pc:spChg chg="mod">
          <ac:chgData name="Michael Bailit" userId="6e5c4604-85bf-41ef-8e97-4724b7d56589" providerId="ADAL" clId="{DEA75F1F-B309-422A-8129-C3A21DD7B289}" dt="2017-08-26T16:08:40.376" v="65" actId="1076"/>
          <ac:spMkLst>
            <pc:docMk/>
            <pc:sldMk cId="3562457423" sldId="606"/>
            <ac:spMk id="7" creationId="{00000000-0000-0000-0000-000000000000}"/>
          </ac:spMkLst>
        </pc:spChg>
      </pc:sldChg>
      <pc:sldChg chg="modSp">
        <pc:chgData name="Michael Bailit" userId="6e5c4604-85bf-41ef-8e97-4724b7d56589" providerId="ADAL" clId="{DEA75F1F-B309-422A-8129-C3A21DD7B289}" dt="2017-08-26T16:29:33.507" v="559" actId="20577"/>
        <pc:sldMkLst>
          <pc:docMk/>
          <pc:sldMk cId="3975480567" sldId="611"/>
        </pc:sldMkLst>
        <pc:graphicFrameChg chg="modGraphic">
          <ac:chgData name="Michael Bailit" userId="6e5c4604-85bf-41ef-8e97-4724b7d56589" providerId="ADAL" clId="{DEA75F1F-B309-422A-8129-C3A21DD7B289}" dt="2017-08-26T16:29:33.507" v="559" actId="20577"/>
          <ac:graphicFrameMkLst>
            <pc:docMk/>
            <pc:sldMk cId="3975480567" sldId="611"/>
            <ac:graphicFrameMk id="7" creationId="{00000000-0000-0000-0000-000000000000}"/>
          </ac:graphicFrameMkLst>
        </pc:graphicFrameChg>
      </pc:sldChg>
      <pc:sldChg chg="modSp">
        <pc:chgData name="Michael Bailit" userId="6e5c4604-85bf-41ef-8e97-4724b7d56589" providerId="ADAL" clId="{DEA75F1F-B309-422A-8129-C3A21DD7B289}" dt="2017-08-26T16:35:16.290" v="564" actId="1076"/>
        <pc:sldMkLst>
          <pc:docMk/>
          <pc:sldMk cId="790802553" sldId="615"/>
        </pc:sldMkLst>
        <pc:spChg chg="mod">
          <ac:chgData name="Michael Bailit" userId="6e5c4604-85bf-41ef-8e97-4724b7d56589" providerId="ADAL" clId="{DEA75F1F-B309-422A-8129-C3A21DD7B289}" dt="2017-08-26T16:35:16.290" v="564" actId="1076"/>
          <ac:spMkLst>
            <pc:docMk/>
            <pc:sldMk cId="790802553" sldId="615"/>
            <ac:spMk id="4" creationId="{00000000-0000-0000-0000-000000000000}"/>
          </ac:spMkLst>
        </pc:spChg>
      </pc:sldChg>
      <pc:sldChg chg="modSp">
        <pc:chgData name="Michael Bailit" userId="6e5c4604-85bf-41ef-8e97-4724b7d56589" providerId="ADAL" clId="{DEA75F1F-B309-422A-8129-C3A21DD7B289}" dt="2017-09-01T18:05:13.026" v="1109" actId="14100"/>
        <pc:sldMkLst>
          <pc:docMk/>
          <pc:sldMk cId="1147206834" sldId="616"/>
        </pc:sldMkLst>
        <pc:spChg chg="mod">
          <ac:chgData name="Michael Bailit" userId="6e5c4604-85bf-41ef-8e97-4724b7d56589" providerId="ADAL" clId="{DEA75F1F-B309-422A-8129-C3A21DD7B289}" dt="2017-09-01T18:05:13.026" v="1109" actId="14100"/>
          <ac:spMkLst>
            <pc:docMk/>
            <pc:sldMk cId="1147206834" sldId="616"/>
            <ac:spMk id="4" creationId="{00000000-0000-0000-0000-000000000000}"/>
          </ac:spMkLst>
        </pc:spChg>
      </pc:sldChg>
      <pc:sldChg chg="modSp">
        <pc:chgData name="Michael Bailit" userId="6e5c4604-85bf-41ef-8e97-4724b7d56589" providerId="ADAL" clId="{DEA75F1F-B309-422A-8129-C3A21DD7B289}" dt="2017-08-28T16:11:05.254" v="1070" actId="114"/>
        <pc:sldMkLst>
          <pc:docMk/>
          <pc:sldMk cId="2439481517" sldId="617"/>
        </pc:sldMkLst>
        <pc:graphicFrameChg chg="modGraphic">
          <ac:chgData name="Michael Bailit" userId="6e5c4604-85bf-41ef-8e97-4724b7d56589" providerId="ADAL" clId="{DEA75F1F-B309-422A-8129-C3A21DD7B289}" dt="2017-08-28T16:11:05.254" v="1070" actId="114"/>
          <ac:graphicFrameMkLst>
            <pc:docMk/>
            <pc:sldMk cId="2439481517" sldId="617"/>
            <ac:graphicFrameMk id="7" creationId="{00000000-0000-0000-0000-000000000000}"/>
          </ac:graphicFrameMkLst>
        </pc:graphicFrameChg>
      </pc:sldChg>
      <pc:sldChg chg="modSp">
        <pc:chgData name="Michael Bailit" userId="6e5c4604-85bf-41ef-8e97-4724b7d56589" providerId="ADAL" clId="{DEA75F1F-B309-422A-8129-C3A21DD7B289}" dt="2017-09-01T18:02:19.379" v="1099" actId="1076"/>
        <pc:sldMkLst>
          <pc:docMk/>
          <pc:sldMk cId="2860617161" sldId="621"/>
        </pc:sldMkLst>
        <pc:spChg chg="mod">
          <ac:chgData name="Michael Bailit" userId="6e5c4604-85bf-41ef-8e97-4724b7d56589" providerId="ADAL" clId="{DEA75F1F-B309-422A-8129-C3A21DD7B289}" dt="2017-09-01T18:02:19.379" v="1099" actId="1076"/>
          <ac:spMkLst>
            <pc:docMk/>
            <pc:sldMk cId="2860617161" sldId="621"/>
            <ac:spMk id="4" creationId="{00000000-0000-0000-0000-000000000000}"/>
          </ac:spMkLst>
        </pc:spChg>
        <pc:graphicFrameChg chg="modGraphic">
          <ac:chgData name="Michael Bailit" userId="6e5c4604-85bf-41ef-8e97-4724b7d56589" providerId="ADAL" clId="{DEA75F1F-B309-422A-8129-C3A21DD7B289}" dt="2017-08-26T16:26:05.536" v="542" actId="113"/>
          <ac:graphicFrameMkLst>
            <pc:docMk/>
            <pc:sldMk cId="2860617161" sldId="621"/>
            <ac:graphicFrameMk id="7" creationId="{00000000-0000-0000-0000-000000000000}"/>
          </ac:graphicFrameMkLst>
        </pc:graphicFrameChg>
      </pc:sldChg>
      <pc:sldChg chg="modSp">
        <pc:chgData name="Michael Bailit" userId="6e5c4604-85bf-41ef-8e97-4724b7d56589" providerId="ADAL" clId="{DEA75F1F-B309-422A-8129-C3A21DD7B289}" dt="2017-09-01T18:02:34.728" v="1101" actId="1076"/>
        <pc:sldMkLst>
          <pc:docMk/>
          <pc:sldMk cId="3534522431" sldId="622"/>
        </pc:sldMkLst>
        <pc:spChg chg="mod">
          <ac:chgData name="Michael Bailit" userId="6e5c4604-85bf-41ef-8e97-4724b7d56589" providerId="ADAL" clId="{DEA75F1F-B309-422A-8129-C3A21DD7B289}" dt="2017-08-26T16:27:03.347" v="548" actId="20577"/>
          <ac:spMkLst>
            <pc:docMk/>
            <pc:sldMk cId="3534522431" sldId="622"/>
            <ac:spMk id="2" creationId="{00000000-0000-0000-0000-000000000000}"/>
          </ac:spMkLst>
        </pc:spChg>
        <pc:spChg chg="mod">
          <ac:chgData name="Michael Bailit" userId="6e5c4604-85bf-41ef-8e97-4724b7d56589" providerId="ADAL" clId="{DEA75F1F-B309-422A-8129-C3A21DD7B289}" dt="2017-09-01T18:02:34.728" v="1101" actId="1076"/>
          <ac:spMkLst>
            <pc:docMk/>
            <pc:sldMk cId="3534522431" sldId="622"/>
            <ac:spMk id="5" creationId="{00000000-0000-0000-0000-000000000000}"/>
          </ac:spMkLst>
        </pc:spChg>
      </pc:sldChg>
      <pc:sldChg chg="modSp">
        <pc:chgData name="Michael Bailit" userId="6e5c4604-85bf-41ef-8e97-4724b7d56589" providerId="ADAL" clId="{DEA75F1F-B309-422A-8129-C3A21DD7B289}" dt="2017-09-01T18:04:43.015" v="1106" actId="1076"/>
        <pc:sldMkLst>
          <pc:docMk/>
          <pc:sldMk cId="814596929" sldId="623"/>
        </pc:sldMkLst>
        <pc:spChg chg="mod">
          <ac:chgData name="Michael Bailit" userId="6e5c4604-85bf-41ef-8e97-4724b7d56589" providerId="ADAL" clId="{DEA75F1F-B309-422A-8129-C3A21DD7B289}" dt="2017-08-26T16:32:42.458" v="563" actId="1076"/>
          <ac:spMkLst>
            <pc:docMk/>
            <pc:sldMk cId="814596929" sldId="623"/>
            <ac:spMk id="4" creationId="{00000000-0000-0000-0000-000000000000}"/>
          </ac:spMkLst>
        </pc:spChg>
        <pc:spChg chg="mod">
          <ac:chgData name="Michael Bailit" userId="6e5c4604-85bf-41ef-8e97-4724b7d56589" providerId="ADAL" clId="{DEA75F1F-B309-422A-8129-C3A21DD7B289}" dt="2017-09-01T18:04:43.015" v="1106" actId="1076"/>
          <ac:spMkLst>
            <pc:docMk/>
            <pc:sldMk cId="814596929" sldId="623"/>
            <ac:spMk id="5" creationId="{00000000-0000-0000-0000-000000000000}"/>
          </ac:spMkLst>
        </pc:spChg>
        <pc:graphicFrameChg chg="modGraphic">
          <ac:chgData name="Michael Bailit" userId="6e5c4604-85bf-41ef-8e97-4724b7d56589" providerId="ADAL" clId="{DEA75F1F-B309-422A-8129-C3A21DD7B289}" dt="2017-08-26T16:32:19.812" v="562" actId="20577"/>
          <ac:graphicFrameMkLst>
            <pc:docMk/>
            <pc:sldMk cId="814596929" sldId="623"/>
            <ac:graphicFrameMk id="7" creationId="{00000000-0000-0000-0000-000000000000}"/>
          </ac:graphicFrameMkLst>
        </pc:graphicFrameChg>
      </pc:sldChg>
      <pc:sldChg chg="modSp modAnim">
        <pc:chgData name="Michael Bailit" userId="6e5c4604-85bf-41ef-8e97-4724b7d56589" providerId="ADAL" clId="{DEA75F1F-B309-422A-8129-C3A21DD7B289}" dt="2017-08-26T16:53:07.258" v="589" actId="20577"/>
        <pc:sldMkLst>
          <pc:docMk/>
          <pc:sldMk cId="818865123" sldId="629"/>
        </pc:sldMkLst>
        <pc:spChg chg="mod">
          <ac:chgData name="Michael Bailit" userId="6e5c4604-85bf-41ef-8e97-4724b7d56589" providerId="ADAL" clId="{DEA75F1F-B309-422A-8129-C3A21DD7B289}" dt="2017-08-26T16:22:03.952" v="411" actId="20577"/>
          <ac:spMkLst>
            <pc:docMk/>
            <pc:sldMk cId="818865123" sldId="629"/>
            <ac:spMk id="5" creationId="{00000000-0000-0000-0000-000000000000}"/>
          </ac:spMkLst>
        </pc:spChg>
        <pc:spChg chg="mod">
          <ac:chgData name="Michael Bailit" userId="6e5c4604-85bf-41ef-8e97-4724b7d56589" providerId="ADAL" clId="{DEA75F1F-B309-422A-8129-C3A21DD7B289}" dt="2017-08-26T16:53:07.258" v="589" actId="20577"/>
          <ac:spMkLst>
            <pc:docMk/>
            <pc:sldMk cId="818865123" sldId="629"/>
            <ac:spMk id="6" creationId="{00000000-0000-0000-0000-000000000000}"/>
          </ac:spMkLst>
        </pc:spChg>
      </pc:sldChg>
      <pc:sldChg chg="modSp">
        <pc:chgData name="Michael Bailit" userId="6e5c4604-85bf-41ef-8e97-4724b7d56589" providerId="ADAL" clId="{DEA75F1F-B309-422A-8129-C3A21DD7B289}" dt="2017-08-26T16:53:45.226" v="635" actId="20577"/>
        <pc:sldMkLst>
          <pc:docMk/>
          <pc:sldMk cId="372050423" sldId="630"/>
        </pc:sldMkLst>
        <pc:spChg chg="mod">
          <ac:chgData name="Michael Bailit" userId="6e5c4604-85bf-41ef-8e97-4724b7d56589" providerId="ADAL" clId="{DEA75F1F-B309-422A-8129-C3A21DD7B289}" dt="2017-08-26T16:53:45.226" v="635" actId="20577"/>
          <ac:spMkLst>
            <pc:docMk/>
            <pc:sldMk cId="372050423" sldId="630"/>
            <ac:spMk id="5" creationId="{00000000-0000-0000-0000-000000000000}"/>
          </ac:spMkLst>
        </pc:spChg>
        <pc:graphicFrameChg chg="modGraphic">
          <ac:chgData name="Michael Bailit" userId="6e5c4604-85bf-41ef-8e97-4724b7d56589" providerId="ADAL" clId="{DEA75F1F-B309-422A-8129-C3A21DD7B289}" dt="2017-08-26T16:24:15.584" v="538" actId="20577"/>
          <ac:graphicFrameMkLst>
            <pc:docMk/>
            <pc:sldMk cId="372050423" sldId="630"/>
            <ac:graphicFrameMk id="4" creationId="{00000000-0000-0000-0000-000000000000}"/>
          </ac:graphicFrameMkLst>
        </pc:graphicFrameChg>
      </pc:sldChg>
      <pc:sldChg chg="modSp">
        <pc:chgData name="Michael Bailit" userId="6e5c4604-85bf-41ef-8e97-4724b7d56589" providerId="ADAL" clId="{DEA75F1F-B309-422A-8129-C3A21DD7B289}" dt="2017-08-26T16:53:56.607" v="637" actId="20577"/>
        <pc:sldMkLst>
          <pc:docMk/>
          <pc:sldMk cId="1185475262" sldId="631"/>
        </pc:sldMkLst>
        <pc:spChg chg="mod">
          <ac:chgData name="Michael Bailit" userId="6e5c4604-85bf-41ef-8e97-4724b7d56589" providerId="ADAL" clId="{DEA75F1F-B309-422A-8129-C3A21DD7B289}" dt="2017-08-26T16:53:56.607" v="637" actId="20577"/>
          <ac:spMkLst>
            <pc:docMk/>
            <pc:sldMk cId="1185475262" sldId="631"/>
            <ac:spMk id="5" creationId="{00000000-0000-0000-0000-000000000000}"/>
          </ac:spMkLst>
        </pc:spChg>
        <pc:graphicFrameChg chg="mod modGraphic">
          <ac:chgData name="Michael Bailit" userId="6e5c4604-85bf-41ef-8e97-4724b7d56589" providerId="ADAL" clId="{DEA75F1F-B309-422A-8129-C3A21DD7B289}" dt="2017-08-26T16:24:25.308" v="539" actId="20577"/>
          <ac:graphicFrameMkLst>
            <pc:docMk/>
            <pc:sldMk cId="1185475262" sldId="631"/>
            <ac:graphicFrameMk id="4" creationId="{00000000-0000-0000-0000-000000000000}"/>
          </ac:graphicFrameMkLst>
        </pc:graphicFrameChg>
      </pc:sldChg>
      <pc:sldChg chg="modSp">
        <pc:chgData name="Michael Bailit" userId="6e5c4604-85bf-41ef-8e97-4724b7d56589" providerId="ADAL" clId="{DEA75F1F-B309-422A-8129-C3A21DD7B289}" dt="2017-08-28T16:14:51.403" v="1097" actId="11"/>
        <pc:sldMkLst>
          <pc:docMk/>
          <pc:sldMk cId="1588048007" sldId="632"/>
        </pc:sldMkLst>
        <pc:spChg chg="mod">
          <ac:chgData name="Michael Bailit" userId="6e5c4604-85bf-41ef-8e97-4724b7d56589" providerId="ADAL" clId="{DEA75F1F-B309-422A-8129-C3A21DD7B289}" dt="2017-08-26T16:22:21.827" v="423" actId="20577"/>
          <ac:spMkLst>
            <pc:docMk/>
            <pc:sldMk cId="1588048007" sldId="632"/>
            <ac:spMk id="5" creationId="{00000000-0000-0000-0000-000000000000}"/>
          </ac:spMkLst>
        </pc:spChg>
        <pc:spChg chg="mod">
          <ac:chgData name="Michael Bailit" userId="6e5c4604-85bf-41ef-8e97-4724b7d56589" providerId="ADAL" clId="{DEA75F1F-B309-422A-8129-C3A21DD7B289}" dt="2017-08-28T16:14:51.403" v="1097" actId="11"/>
          <ac:spMkLst>
            <pc:docMk/>
            <pc:sldMk cId="1588048007" sldId="632"/>
            <ac:spMk id="6" creationId="{00000000-0000-0000-0000-000000000000}"/>
          </ac:spMkLst>
        </pc:spChg>
      </pc:sldChg>
      <pc:sldChg chg="delSp modSp add modAnim">
        <pc:chgData name="Michael Bailit" userId="6e5c4604-85bf-41ef-8e97-4724b7d56589" providerId="ADAL" clId="{DEA75F1F-B309-422A-8129-C3A21DD7B289}" dt="2017-09-01T18:02:00.799" v="1098" actId="20577"/>
        <pc:sldMkLst>
          <pc:docMk/>
          <pc:sldMk cId="1404000364" sldId="634"/>
        </pc:sldMkLst>
        <pc:spChg chg="mod">
          <ac:chgData name="Michael Bailit" userId="6e5c4604-85bf-41ef-8e97-4724b7d56589" providerId="ADAL" clId="{DEA75F1F-B309-422A-8129-C3A21DD7B289}" dt="2017-08-26T16:55:02.950" v="682" actId="20577"/>
          <ac:spMkLst>
            <pc:docMk/>
            <pc:sldMk cId="1404000364" sldId="634"/>
            <ac:spMk id="2" creationId="{00000000-0000-0000-0000-000000000000}"/>
          </ac:spMkLst>
        </pc:spChg>
        <pc:spChg chg="mod">
          <ac:chgData name="Michael Bailit" userId="6e5c4604-85bf-41ef-8e97-4724b7d56589" providerId="ADAL" clId="{DEA75F1F-B309-422A-8129-C3A21DD7B289}" dt="2017-09-01T18:02:00.799" v="1098" actId="20577"/>
          <ac:spMkLst>
            <pc:docMk/>
            <pc:sldMk cId="1404000364" sldId="634"/>
            <ac:spMk id="3" creationId="{00000000-0000-0000-0000-000000000000}"/>
          </ac:spMkLst>
        </pc:spChg>
        <pc:spChg chg="del">
          <ac:chgData name="Michael Bailit" userId="6e5c4604-85bf-41ef-8e97-4724b7d56589" providerId="ADAL" clId="{DEA75F1F-B309-422A-8129-C3A21DD7B289}" dt="2017-08-26T16:55:54.868" v="829" actId="20577"/>
          <ac:spMkLst>
            <pc:docMk/>
            <pc:sldMk cId="1404000364" sldId="634"/>
            <ac:spMk id="4" creationId="{00000000-0000-0000-0000-000000000000}"/>
          </ac:spMkLst>
        </pc:spChg>
      </pc:sldChg>
      <pc:sldChg chg="add del">
        <pc:chgData name="Michael Bailit" userId="6e5c4604-85bf-41ef-8e97-4724b7d56589" providerId="ADAL" clId="{DEA75F1F-B309-422A-8129-C3A21DD7B289}" dt="2017-08-26T16:54:30.590" v="639" actId="20577"/>
        <pc:sldMkLst>
          <pc:docMk/>
          <pc:sldMk cId="3524835316" sldId="634"/>
        </pc:sldMkLst>
      </pc:sldChg>
      <pc:sldChg chg="modSp">
        <pc:chgData name="Michael Bailit" userId="6e5c4604-85bf-41ef-8e97-4724b7d56589" providerId="ADAL" clId="{DEA75F1F-B309-422A-8129-C3A21DD7B289}" dt="2017-09-01T18:04:09.058" v="1105" actId="1076"/>
        <pc:sldMkLst>
          <pc:docMk/>
          <pc:sldMk cId="3231938135" sldId="635"/>
        </pc:sldMkLst>
        <pc:spChg chg="mod">
          <ac:chgData name="Michael Bailit" userId="6e5c4604-85bf-41ef-8e97-4724b7d56589" providerId="ADAL" clId="{DEA75F1F-B309-422A-8129-C3A21DD7B289}" dt="2017-09-01T18:04:09.058" v="1105" actId="1076"/>
          <ac:spMkLst>
            <pc:docMk/>
            <pc:sldMk cId="3231938135" sldId="635"/>
            <ac:spMk id="4" creationId="{00000000-0000-0000-0000-000000000000}"/>
          </ac:spMkLst>
        </pc:spChg>
      </pc:sldChg>
      <pc:sldChg chg="modSp">
        <pc:chgData name="Michael Bailit" userId="6e5c4604-85bf-41ef-8e97-4724b7d56589" providerId="ADAL" clId="{DEA75F1F-B309-422A-8129-C3A21DD7B289}" dt="2017-09-01T18:03:10.260" v="1102" actId="20577"/>
        <pc:sldMkLst>
          <pc:docMk/>
          <pc:sldMk cId="2180481581" sldId="637"/>
        </pc:sldMkLst>
        <pc:graphicFrameChg chg="modGraphic">
          <ac:chgData name="Michael Bailit" userId="6e5c4604-85bf-41ef-8e97-4724b7d56589" providerId="ADAL" clId="{DEA75F1F-B309-422A-8129-C3A21DD7B289}" dt="2017-09-01T18:03:10.260" v="1102" actId="20577"/>
          <ac:graphicFrameMkLst>
            <pc:docMk/>
            <pc:sldMk cId="2180481581" sldId="637"/>
            <ac:graphicFrameMk id="7" creationId="{00000000-0000-0000-0000-000000000000}"/>
          </ac:graphicFrameMkLst>
        </pc:graphicFrameChg>
      </pc:sldChg>
      <pc:sldChg chg="modSp">
        <pc:chgData name="Michael Bailit" userId="6e5c4604-85bf-41ef-8e97-4724b7d56589" providerId="ADAL" clId="{DEA75F1F-B309-422A-8129-C3A21DD7B289}" dt="2017-09-01T18:03:47.913" v="1104" actId="1076"/>
        <pc:sldMkLst>
          <pc:docMk/>
          <pc:sldMk cId="4027973049" sldId="638"/>
        </pc:sldMkLst>
        <pc:spChg chg="mod">
          <ac:chgData name="Michael Bailit" userId="6e5c4604-85bf-41ef-8e97-4724b7d56589" providerId="ADAL" clId="{DEA75F1F-B309-422A-8129-C3A21DD7B289}" dt="2017-09-01T18:03:47.913" v="1104" actId="1076"/>
          <ac:spMkLst>
            <pc:docMk/>
            <pc:sldMk cId="4027973049" sldId="638"/>
            <ac:spMk id="4" creationId="{00000000-0000-0000-0000-000000000000}"/>
          </ac:spMkLst>
        </pc:spChg>
      </pc:sldChg>
      <pc:sldChg chg="modSp">
        <pc:chgData name="Michael Bailit" userId="6e5c4604-85bf-41ef-8e97-4724b7d56589" providerId="ADAL" clId="{DEA75F1F-B309-422A-8129-C3A21DD7B289}" dt="2017-09-01T18:06:13.314" v="1133" actId="20577"/>
        <pc:sldMkLst>
          <pc:docMk/>
          <pc:sldMk cId="746958372" sldId="641"/>
        </pc:sldMkLst>
        <pc:spChg chg="mod">
          <ac:chgData name="Michael Bailit" userId="6e5c4604-85bf-41ef-8e97-4724b7d56589" providerId="ADAL" clId="{DEA75F1F-B309-422A-8129-C3A21DD7B289}" dt="2017-09-01T18:06:13.314" v="1133" actId="20577"/>
          <ac:spMkLst>
            <pc:docMk/>
            <pc:sldMk cId="746958372" sldId="641"/>
            <ac:spMk id="3" creationId="{00000000-0000-0000-0000-000000000000}"/>
          </ac:spMkLst>
        </pc:spChg>
      </pc:sldChg>
    </pc:docChg>
  </pc:docChgLst>
  <pc:docChgLst>
    <pc:chgData name="Michael Bailit" userId="6e5c4604-85bf-41ef-8e97-4724b7d56589" providerId="ADAL" clId="{FC06FF26-DB78-404A-B6C7-5B84AB70878B}"/>
    <pc:docChg chg="undo addSld delSld modSld sldOrd">
      <pc:chgData name="Michael Bailit" userId="6e5c4604-85bf-41ef-8e97-4724b7d56589" providerId="ADAL" clId="{FC06FF26-DB78-404A-B6C7-5B84AB70878B}" dt="2017-11-21T18:22:43.755" v="437" actId="114"/>
      <pc:docMkLst>
        <pc:docMk/>
      </pc:docMkLst>
      <pc:sldChg chg="modSp">
        <pc:chgData name="Michael Bailit" userId="6e5c4604-85bf-41ef-8e97-4724b7d56589" providerId="ADAL" clId="{FC06FF26-DB78-404A-B6C7-5B84AB70878B}" dt="2017-11-19T13:39:01.905" v="330" actId="1076"/>
        <pc:sldMkLst>
          <pc:docMk/>
          <pc:sldMk cId="3562457423" sldId="606"/>
        </pc:sldMkLst>
        <pc:spChg chg="mod">
          <ac:chgData name="Michael Bailit" userId="6e5c4604-85bf-41ef-8e97-4724b7d56589" providerId="ADAL" clId="{FC06FF26-DB78-404A-B6C7-5B84AB70878B}" dt="2017-11-19T13:39:01.905" v="330" actId="1076"/>
          <ac:spMkLst>
            <pc:docMk/>
            <pc:sldMk cId="3562457423" sldId="606"/>
            <ac:spMk id="8" creationId="{2748585C-9678-4D61-8078-38EA2D0D1A58}"/>
          </ac:spMkLst>
        </pc:spChg>
      </pc:sldChg>
      <pc:sldChg chg="modSp">
        <pc:chgData name="Michael Bailit" userId="6e5c4604-85bf-41ef-8e97-4724b7d56589" providerId="ADAL" clId="{FC06FF26-DB78-404A-B6C7-5B84AB70878B}" dt="2017-11-19T13:56:41.033" v="364" actId="20577"/>
        <pc:sldMkLst>
          <pc:docMk/>
          <pc:sldMk cId="3204353399" sldId="709"/>
        </pc:sldMkLst>
        <pc:spChg chg="mod">
          <ac:chgData name="Michael Bailit" userId="6e5c4604-85bf-41ef-8e97-4724b7d56589" providerId="ADAL" clId="{FC06FF26-DB78-404A-B6C7-5B84AB70878B}" dt="2017-11-19T13:56:41.033" v="364" actId="20577"/>
          <ac:spMkLst>
            <pc:docMk/>
            <pc:sldMk cId="3204353399" sldId="709"/>
            <ac:spMk id="3" creationId="{00000000-0000-0000-0000-000000000000}"/>
          </ac:spMkLst>
        </pc:spChg>
      </pc:sldChg>
      <pc:sldChg chg="modSp addCm delCm">
        <pc:chgData name="Michael Bailit" userId="6e5c4604-85bf-41ef-8e97-4724b7d56589" providerId="ADAL" clId="{FC06FF26-DB78-404A-B6C7-5B84AB70878B}" dt="2017-11-20T22:25:43.507" v="432" actId="114"/>
        <pc:sldMkLst>
          <pc:docMk/>
          <pc:sldMk cId="411304508" sldId="710"/>
        </pc:sldMkLst>
        <pc:spChg chg="mod">
          <ac:chgData name="Michael Bailit" userId="6e5c4604-85bf-41ef-8e97-4724b7d56589" providerId="ADAL" clId="{FC06FF26-DB78-404A-B6C7-5B84AB70878B}" dt="2017-11-20T22:25:23.537" v="431" actId="20577"/>
          <ac:spMkLst>
            <pc:docMk/>
            <pc:sldMk cId="411304508" sldId="710"/>
            <ac:spMk id="3" creationId="{00000000-0000-0000-0000-000000000000}"/>
          </ac:spMkLst>
        </pc:spChg>
      </pc:sldChg>
      <pc:sldChg chg="modSp addCm delCm modCm">
        <pc:chgData name="Michael Bailit" userId="6e5c4604-85bf-41ef-8e97-4724b7d56589" providerId="ADAL" clId="{FC06FF26-DB78-404A-B6C7-5B84AB70878B}" dt="2017-11-20T22:26:12.907" v="434" actId="114"/>
        <pc:sldMkLst>
          <pc:docMk/>
          <pc:sldMk cId="2063144697" sldId="714"/>
        </pc:sldMkLst>
        <pc:spChg chg="mod">
          <ac:chgData name="Michael Bailit" userId="6e5c4604-85bf-41ef-8e97-4724b7d56589" providerId="ADAL" clId="{FC06FF26-DB78-404A-B6C7-5B84AB70878B}" dt="2017-11-20T22:26:12.907" v="434" actId="114"/>
          <ac:spMkLst>
            <pc:docMk/>
            <pc:sldMk cId="2063144697" sldId="714"/>
            <ac:spMk id="4" creationId="{00000000-0000-0000-0000-000000000000}"/>
          </ac:spMkLst>
        </pc:spChg>
      </pc:sldChg>
      <pc:sldChg chg="modSp">
        <pc:chgData name="Michael Bailit" userId="6e5c4604-85bf-41ef-8e97-4724b7d56589" providerId="ADAL" clId="{FC06FF26-DB78-404A-B6C7-5B84AB70878B}" dt="2017-11-19T13:59:15.494" v="378" actId="6549"/>
        <pc:sldMkLst>
          <pc:docMk/>
          <pc:sldMk cId="2869886528" sldId="718"/>
        </pc:sldMkLst>
        <pc:spChg chg="mod">
          <ac:chgData name="Michael Bailit" userId="6e5c4604-85bf-41ef-8e97-4724b7d56589" providerId="ADAL" clId="{FC06FF26-DB78-404A-B6C7-5B84AB70878B}" dt="2017-11-19T13:59:15.494" v="378" actId="6549"/>
          <ac:spMkLst>
            <pc:docMk/>
            <pc:sldMk cId="2869886528" sldId="718"/>
            <ac:spMk id="5" creationId="{6DD23002-60F3-478F-BEFE-4F0FBE6B7CDC}"/>
          </ac:spMkLst>
        </pc:spChg>
        <pc:graphicFrameChg chg="modGraphic">
          <ac:chgData name="Michael Bailit" userId="6e5c4604-85bf-41ef-8e97-4724b7d56589" providerId="ADAL" clId="{FC06FF26-DB78-404A-B6C7-5B84AB70878B}" dt="2017-11-19T13:59:08.990" v="377" actId="20577"/>
          <ac:graphicFrameMkLst>
            <pc:docMk/>
            <pc:sldMk cId="2869886528" sldId="718"/>
            <ac:graphicFrameMk id="7" creationId="{00000000-0000-0000-0000-000000000000}"/>
          </ac:graphicFrameMkLst>
        </pc:graphicFrameChg>
      </pc:sldChg>
      <pc:sldChg chg="delSp modSp modAnim">
        <pc:chgData name="Michael Bailit" userId="6e5c4604-85bf-41ef-8e97-4724b7d56589" providerId="ADAL" clId="{FC06FF26-DB78-404A-B6C7-5B84AB70878B}" dt="2017-11-19T13:36:24.070" v="171" actId="1076"/>
        <pc:sldMkLst>
          <pc:docMk/>
          <pc:sldMk cId="2769184619" sldId="719"/>
        </pc:sldMkLst>
        <pc:spChg chg="mod">
          <ac:chgData name="Michael Bailit" userId="6e5c4604-85bf-41ef-8e97-4724b7d56589" providerId="ADAL" clId="{FC06FF26-DB78-404A-B6C7-5B84AB70878B}" dt="2017-11-19T13:36:20.631" v="170" actId="1076"/>
          <ac:spMkLst>
            <pc:docMk/>
            <pc:sldMk cId="2769184619" sldId="719"/>
            <ac:spMk id="6" creationId="{00000000-0000-0000-0000-000000000000}"/>
          </ac:spMkLst>
        </pc:spChg>
        <pc:spChg chg="mod">
          <ac:chgData name="Michael Bailit" userId="6e5c4604-85bf-41ef-8e97-4724b7d56589" providerId="ADAL" clId="{FC06FF26-DB78-404A-B6C7-5B84AB70878B}" dt="2017-11-19T13:36:24.070" v="171" actId="1076"/>
          <ac:spMkLst>
            <pc:docMk/>
            <pc:sldMk cId="2769184619" sldId="719"/>
            <ac:spMk id="7" creationId="{00000000-0000-0000-0000-000000000000}"/>
          </ac:spMkLst>
        </pc:spChg>
        <pc:spChg chg="del mod">
          <ac:chgData name="Michael Bailit" userId="6e5c4604-85bf-41ef-8e97-4724b7d56589" providerId="ADAL" clId="{FC06FF26-DB78-404A-B6C7-5B84AB70878B}" dt="2017-11-19T13:35:49.771" v="162" actId="1076"/>
          <ac:spMkLst>
            <pc:docMk/>
            <pc:sldMk cId="2769184619" sldId="719"/>
            <ac:spMk id="8" creationId="{2748585C-9678-4D61-8078-38EA2D0D1A58}"/>
          </ac:spMkLst>
        </pc:spChg>
      </pc:sldChg>
      <pc:sldChg chg="modSp addCm delCm modCm">
        <pc:chgData name="Michael Bailit" userId="6e5c4604-85bf-41ef-8e97-4724b7d56589" providerId="ADAL" clId="{FC06FF26-DB78-404A-B6C7-5B84AB70878B}" dt="2017-11-20T22:20:00.310" v="385" actId="20577"/>
        <pc:sldMkLst>
          <pc:docMk/>
          <pc:sldMk cId="2213782127" sldId="720"/>
        </pc:sldMkLst>
        <pc:spChg chg="mod">
          <ac:chgData name="Michael Bailit" userId="6e5c4604-85bf-41ef-8e97-4724b7d56589" providerId="ADAL" clId="{FC06FF26-DB78-404A-B6C7-5B84AB70878B}" dt="2017-11-20T22:20:00.310" v="385" actId="20577"/>
          <ac:spMkLst>
            <pc:docMk/>
            <pc:sldMk cId="2213782127" sldId="720"/>
            <ac:spMk id="2" creationId="{ECB855F5-7922-41F3-AB51-26AA6FF1E89D}"/>
          </ac:spMkLst>
        </pc:spChg>
      </pc:sldChg>
      <pc:sldChg chg="addSp delSp modSp addCm delCm modCm">
        <pc:chgData name="Michael Bailit" userId="6e5c4604-85bf-41ef-8e97-4724b7d56589" providerId="ADAL" clId="{FC06FF26-DB78-404A-B6C7-5B84AB70878B}" dt="2017-11-21T18:22:43.755" v="437" actId="114"/>
        <pc:sldMkLst>
          <pc:docMk/>
          <pc:sldMk cId="927297374" sldId="721"/>
        </pc:sldMkLst>
        <pc:spChg chg="add del">
          <ac:chgData name="Michael Bailit" userId="6e5c4604-85bf-41ef-8e97-4724b7d56589" providerId="ADAL" clId="{FC06FF26-DB78-404A-B6C7-5B84AB70878B}" dt="2017-11-20T22:23:19.991" v="390" actId="114"/>
          <ac:spMkLst>
            <pc:docMk/>
            <pc:sldMk cId="927297374" sldId="721"/>
            <ac:spMk id="2" creationId="{E8C06C9C-8A3B-4158-B20C-221074CF23D7}"/>
          </ac:spMkLst>
        </pc:spChg>
        <pc:spChg chg="mod">
          <ac:chgData name="Michael Bailit" userId="6e5c4604-85bf-41ef-8e97-4724b7d56589" providerId="ADAL" clId="{FC06FF26-DB78-404A-B6C7-5B84AB70878B}" dt="2017-11-21T18:22:43.755" v="437" actId="114"/>
          <ac:spMkLst>
            <pc:docMk/>
            <pc:sldMk cId="927297374" sldId="721"/>
            <ac:spMk id="13" creationId="{4B887334-2B0C-4097-AAEA-A2EFFF7E53D6}"/>
          </ac:spMkLst>
        </pc:spChg>
      </pc:sldChg>
      <pc:sldChg chg="modSp">
        <pc:chgData name="Michael Bailit" userId="6e5c4604-85bf-41ef-8e97-4724b7d56589" providerId="ADAL" clId="{FC06FF26-DB78-404A-B6C7-5B84AB70878B}" dt="2017-11-19T13:50:46.862" v="342" actId="1076"/>
        <pc:sldMkLst>
          <pc:docMk/>
          <pc:sldMk cId="2403766289" sldId="722"/>
        </pc:sldMkLst>
        <pc:spChg chg="mod">
          <ac:chgData name="Michael Bailit" userId="6e5c4604-85bf-41ef-8e97-4724b7d56589" providerId="ADAL" clId="{FC06FF26-DB78-404A-B6C7-5B84AB70878B}" dt="2017-11-19T13:50:46.862" v="342" actId="1076"/>
          <ac:spMkLst>
            <pc:docMk/>
            <pc:sldMk cId="2403766289" sldId="722"/>
            <ac:spMk id="4" creationId="{00000000-0000-0000-0000-000000000000}"/>
          </ac:spMkLst>
        </pc:spChg>
      </pc:sldChg>
      <pc:sldChg chg="add del">
        <pc:chgData name="Michael Bailit" userId="6e5c4604-85bf-41ef-8e97-4724b7d56589" providerId="ADAL" clId="{FC06FF26-DB78-404A-B6C7-5B84AB70878B}" dt="2017-11-19T13:34:11.906" v="139" actId="2696"/>
        <pc:sldMkLst>
          <pc:docMk/>
          <pc:sldMk cId="2926147923" sldId="723"/>
        </pc:sldMkLst>
      </pc:sldChg>
      <pc:sldChg chg="addSp modSp add ord modAnim">
        <pc:chgData name="Michael Bailit" userId="6e5c4604-85bf-41ef-8e97-4724b7d56589" providerId="ADAL" clId="{FC06FF26-DB78-404A-B6C7-5B84AB70878B}" dt="2017-11-20T22:19:07.856" v="380" actId="14100"/>
        <pc:sldMkLst>
          <pc:docMk/>
          <pc:sldMk cId="309591228" sldId="724"/>
        </pc:sldMkLst>
        <pc:spChg chg="mod">
          <ac:chgData name="Michael Bailit" userId="6e5c4604-85bf-41ef-8e97-4724b7d56589" providerId="ADAL" clId="{FC06FF26-DB78-404A-B6C7-5B84AB70878B}" dt="2017-11-19T13:38:33.299" v="327" actId="20577"/>
          <ac:spMkLst>
            <pc:docMk/>
            <pc:sldMk cId="309591228" sldId="724"/>
            <ac:spMk id="2" creationId="{2FE9ECFA-6C75-4205-BA50-CC8E5FFE2867}"/>
          </ac:spMkLst>
        </pc:spChg>
        <pc:spChg chg="mod">
          <ac:chgData name="Michael Bailit" userId="6e5c4604-85bf-41ef-8e97-4724b7d56589" providerId="ADAL" clId="{FC06FF26-DB78-404A-B6C7-5B84AB70878B}" dt="2017-11-20T22:19:07.856" v="380" actId="14100"/>
          <ac:spMkLst>
            <pc:docMk/>
            <pc:sldMk cId="309591228" sldId="724"/>
            <ac:spMk id="3" creationId="{E25A6C93-0714-41C0-B1C1-D96D05A3335B}"/>
          </ac:spMkLst>
        </pc:spChg>
        <pc:spChg chg="add mod">
          <ac:chgData name="Michael Bailit" userId="6e5c4604-85bf-41ef-8e97-4724b7d56589" providerId="ADAL" clId="{FC06FF26-DB78-404A-B6C7-5B84AB70878B}" dt="2017-11-19T13:38:55.357" v="329" actId="1076"/>
          <ac:spMkLst>
            <pc:docMk/>
            <pc:sldMk cId="309591228" sldId="724"/>
            <ac:spMk id="4" creationId="{73EC7E0F-6BD9-4747-9CC9-A8C9BF5EE099}"/>
          </ac:spMkLst>
        </pc:spChg>
      </pc:sldChg>
      <pc:sldChg chg="add del">
        <pc:chgData name="Michael Bailit" userId="6e5c4604-85bf-41ef-8e97-4724b7d56589" providerId="ADAL" clId="{FC06FF26-DB78-404A-B6C7-5B84AB70878B}" dt="2017-11-19T13:33:52.926" v="136" actId="6549"/>
        <pc:sldMkLst>
          <pc:docMk/>
          <pc:sldMk cId="756392225" sldId="724"/>
        </pc:sldMkLst>
      </pc:sldChg>
    </pc:docChg>
  </pc:docChgLst>
  <pc:docChgLst>
    <pc:chgData name="Michael Bailit" userId="6e5c4604-85bf-41ef-8e97-4724b7d56589" providerId="ADAL" clId="{74AA149D-7BCD-459B-B778-20816A520B8D}"/>
    <pc:docChg chg="modSld">
      <pc:chgData name="Michael Bailit" userId="6e5c4604-85bf-41ef-8e97-4724b7d56589" providerId="ADAL" clId="{74AA149D-7BCD-459B-B778-20816A520B8D}" dt="2017-08-02T21:20:56.834" v="122" actId="6549"/>
      <pc:docMkLst>
        <pc:docMk/>
      </pc:docMkLst>
      <pc:sldChg chg="modSp">
        <pc:chgData name="Michael Bailit" userId="6e5c4604-85bf-41ef-8e97-4724b7d56589" providerId="ADAL" clId="{74AA149D-7BCD-459B-B778-20816A520B8D}" dt="2017-08-02T21:17:37.182" v="33" actId="14100"/>
        <pc:sldMkLst>
          <pc:docMk/>
          <pc:sldMk cId="1672787045" sldId="574"/>
        </pc:sldMkLst>
        <pc:spChg chg="mod">
          <ac:chgData name="Michael Bailit" userId="6e5c4604-85bf-41ef-8e97-4724b7d56589" providerId="ADAL" clId="{74AA149D-7BCD-459B-B778-20816A520B8D}" dt="2017-08-02T21:17:37.182" v="33" actId="14100"/>
          <ac:spMkLst>
            <pc:docMk/>
            <pc:sldMk cId="1672787045" sldId="574"/>
            <ac:spMk id="9" creationId="{00000000-0000-0000-0000-000000000000}"/>
          </ac:spMkLst>
        </pc:spChg>
        <pc:spChg chg="mod">
          <ac:chgData name="Michael Bailit" userId="6e5c4604-85bf-41ef-8e97-4724b7d56589" providerId="ADAL" clId="{74AA149D-7BCD-459B-B778-20816A520B8D}" dt="2017-08-02T21:15:54.879" v="0" actId="20577"/>
          <ac:spMkLst>
            <pc:docMk/>
            <pc:sldMk cId="1672787045" sldId="574"/>
            <ac:spMk id="11" creationId="{00000000-0000-0000-0000-000000000000}"/>
          </ac:spMkLst>
        </pc:spChg>
      </pc:sldChg>
      <pc:sldChg chg="modSp">
        <pc:chgData name="Michael Bailit" userId="6e5c4604-85bf-41ef-8e97-4724b7d56589" providerId="ADAL" clId="{74AA149D-7BCD-459B-B778-20816A520B8D}" dt="2017-08-02T21:20:19.473" v="121" actId="6549"/>
        <pc:sldMkLst>
          <pc:docMk/>
          <pc:sldMk cId="725862020" sldId="581"/>
        </pc:sldMkLst>
        <pc:spChg chg="mod">
          <ac:chgData name="Michael Bailit" userId="6e5c4604-85bf-41ef-8e97-4724b7d56589" providerId="ADAL" clId="{74AA149D-7BCD-459B-B778-20816A520B8D}" dt="2017-08-02T21:20:19.473" v="121" actId="6549"/>
          <ac:spMkLst>
            <pc:docMk/>
            <pc:sldMk cId="725862020" sldId="581"/>
            <ac:spMk id="6" creationId="{00000000-0000-0000-0000-000000000000}"/>
          </ac:spMkLst>
        </pc:spChg>
      </pc:sldChg>
      <pc:sldChg chg="modSp">
        <pc:chgData name="Michael Bailit" userId="6e5c4604-85bf-41ef-8e97-4724b7d56589" providerId="ADAL" clId="{74AA149D-7BCD-459B-B778-20816A520B8D}" dt="2017-08-02T21:19:14.739" v="116" actId="6549"/>
        <pc:sldMkLst>
          <pc:docMk/>
          <pc:sldMk cId="3252426055" sldId="591"/>
        </pc:sldMkLst>
        <pc:spChg chg="mod">
          <ac:chgData name="Michael Bailit" userId="6e5c4604-85bf-41ef-8e97-4724b7d56589" providerId="ADAL" clId="{74AA149D-7BCD-459B-B778-20816A520B8D}" dt="2017-08-02T21:19:14.739" v="116" actId="6549"/>
          <ac:spMkLst>
            <pc:docMk/>
            <pc:sldMk cId="3252426055" sldId="591"/>
            <ac:spMk id="3" creationId="{00000000-0000-0000-0000-000000000000}"/>
          </ac:spMkLst>
        </pc:spChg>
      </pc:sldChg>
      <pc:sldChg chg="modSp">
        <pc:chgData name="Michael Bailit" userId="6e5c4604-85bf-41ef-8e97-4724b7d56589" providerId="ADAL" clId="{74AA149D-7BCD-459B-B778-20816A520B8D}" dt="2017-08-02T21:20:56.834" v="122" actId="6549"/>
        <pc:sldMkLst>
          <pc:docMk/>
          <pc:sldMk cId="874104658" sldId="603"/>
        </pc:sldMkLst>
        <pc:spChg chg="mod">
          <ac:chgData name="Michael Bailit" userId="6e5c4604-85bf-41ef-8e97-4724b7d56589" providerId="ADAL" clId="{74AA149D-7BCD-459B-B778-20816A520B8D}" dt="2017-08-02T21:20:56.834" v="122" actId="6549"/>
          <ac:spMkLst>
            <pc:docMk/>
            <pc:sldMk cId="874104658" sldId="603"/>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dkanneganti\Bailit%20Health\Michael%20-%20Quality%20Measure%20Alignment%202017\Quality%20Measurement%20Alignment%20Task%20Force\Maternity%20Data\2017-Annual-Report-Quality-Databook.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dkanneganti\Bailit%20Health\Michael%20-%20Quality%20Measure%20Alignment%202017\Quality%20Measurement%20Alignment%20Task%20Force\Maternity%20Data\2017-Annual-Report-Quality-Databook.xlsx" TargetMode="External"/></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dkanneganti\Bailit%20Health\Michael%20-%20Quality%20Measure%20Alignment%202017\Quality%20Measurement%20Alignment%20Task%20Force\Maternity%20Data\2017-Annual-Report-Quality-Databoo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Measures Reviewed by the Taskforce</a:t>
            </a:r>
          </a:p>
          <a:p>
            <a:pPr>
              <a:defRPr/>
            </a:pPr>
            <a:r>
              <a:rPr lang="en-US" sz="1800" dirty="0">
                <a:solidFill>
                  <a:schemeClr val="tx1"/>
                </a:solidFill>
              </a:rPr>
              <a:t>N = 76</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5629502429217621"/>
          <c:y val="0.16484566929133859"/>
          <c:w val="0.47677180267239322"/>
          <c:h val="0.6803662481379017"/>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c:ext xmlns:c16="http://schemas.microsoft.com/office/drawing/2014/chart" uri="{C3380CC4-5D6E-409C-BE32-E72D297353CC}">
                <c16:uniqueId val="{00000002-2B6F-4ABE-9877-30F31326DB33}"/>
              </c:ext>
            </c:extLst>
          </c:dPt>
          <c:dPt>
            <c:idx val="1"/>
            <c:bubble3D val="0"/>
            <c:spPr>
              <a:solidFill>
                <a:schemeClr val="accent4">
                  <a:lumMod val="65000"/>
                  <a:lumOff val="35000"/>
                </a:schemeClr>
              </a:solidFill>
              <a:ln w="9525">
                <a:solidFill>
                  <a:schemeClr val="tx1"/>
                </a:solidFill>
              </a:ln>
              <a:effectLst/>
            </c:spPr>
            <c:extLst>
              <c:ext xmlns:c16="http://schemas.microsoft.com/office/drawing/2014/chart" uri="{C3380CC4-5D6E-409C-BE32-E72D297353CC}">
                <c16:uniqueId val="{00000003-4109-424D-BA62-5B7C0AFA0747}"/>
              </c:ext>
            </c:extLst>
          </c:dPt>
          <c:dPt>
            <c:idx val="2"/>
            <c:bubble3D val="0"/>
            <c:spPr>
              <a:solidFill>
                <a:schemeClr val="tx2">
                  <a:lumMod val="40000"/>
                  <a:lumOff val="60000"/>
                </a:schemeClr>
              </a:solidFill>
              <a:ln w="9525">
                <a:solidFill>
                  <a:schemeClr val="tx1"/>
                </a:solidFill>
              </a:ln>
              <a:effectLst/>
            </c:spPr>
            <c:extLst>
              <c:ext xmlns:c16="http://schemas.microsoft.com/office/drawing/2014/chart" uri="{C3380CC4-5D6E-409C-BE32-E72D297353CC}">
                <c16:uniqueId val="{00000001-2B6F-4ABE-9877-30F31326DB33}"/>
              </c:ext>
            </c:extLst>
          </c:dPt>
          <c:dPt>
            <c:idx val="3"/>
            <c:bubble3D val="0"/>
            <c:spPr>
              <a:solidFill>
                <a:schemeClr val="accent2">
                  <a:shade val="58000"/>
                </a:schemeClr>
              </a:solidFill>
              <a:ln w="9525">
                <a:solidFill>
                  <a:schemeClr val="tx1"/>
                </a:solidFill>
              </a:ln>
              <a:effectLst/>
            </c:spPr>
            <c:extLst>
              <c:ext xmlns:c16="http://schemas.microsoft.com/office/drawing/2014/chart" uri="{C3380CC4-5D6E-409C-BE32-E72D297353CC}">
                <c16:uniqueId val="{00000007-4109-424D-BA62-5B7C0AFA0747}"/>
              </c:ext>
            </c:extLst>
          </c:dPt>
          <c:dPt>
            <c:idx val="4"/>
            <c:bubble3D val="0"/>
            <c:spPr>
              <a:solidFill>
                <a:schemeClr val="accent3">
                  <a:lumMod val="85000"/>
                </a:schemeClr>
              </a:solidFill>
              <a:ln w="9525">
                <a:solidFill>
                  <a:schemeClr val="tx1"/>
                </a:solidFill>
              </a:ln>
              <a:effectLst/>
            </c:spPr>
            <c:extLst>
              <c:ext xmlns:c16="http://schemas.microsoft.com/office/drawing/2014/chart" uri="{C3380CC4-5D6E-409C-BE32-E72D297353CC}">
                <c16:uniqueId val="{00000008-DF6D-43E7-AE28-06C013EA7F0B}"/>
              </c:ext>
            </c:extLst>
          </c:dPt>
          <c:dLbls>
            <c:dLbl>
              <c:idx val="0"/>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B6F-4ABE-9877-30F31326DB33}"/>
                </c:ext>
              </c:extLst>
            </c:dLbl>
            <c:dLbl>
              <c:idx val="1"/>
              <c:layout>
                <c:manualLayout>
                  <c:x val="-3.3642151114089525E-2"/>
                  <c:y val="-9.9179921259842707E-2"/>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4109-424D-BA62-5B7C0AFA0747}"/>
                </c:ext>
              </c:extLst>
            </c:dLbl>
            <c:dLbl>
              <c:idx val="2"/>
              <c:layout>
                <c:manualLayout>
                  <c:x val="8.376940581895348E-2"/>
                  <c:y val="4.5761220472440946E-2"/>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B6F-4ABE-9877-30F31326DB33}"/>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109-424D-BA62-5B7C0AFA0747}"/>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8-DF6D-43E7-AE28-06C013EA7F0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Tentatively Endorsed</c:v>
                </c:pt>
                <c:pt idx="1">
                  <c:v>Deferred a Decision</c:v>
                </c:pt>
                <c:pt idx="2">
                  <c:v>Did Not Endorse</c:v>
                </c:pt>
                <c:pt idx="3">
                  <c:v>Developmental</c:v>
                </c:pt>
                <c:pt idx="4">
                  <c:v>Monitoring</c:v>
                </c:pt>
              </c:strCache>
            </c:strRef>
          </c:cat>
          <c:val>
            <c:numRef>
              <c:f>Sheet1!$B$2:$B$6</c:f>
              <c:numCache>
                <c:formatCode>General</c:formatCode>
                <c:ptCount val="5"/>
                <c:pt idx="0">
                  <c:v>24</c:v>
                </c:pt>
                <c:pt idx="1">
                  <c:v>2</c:v>
                </c:pt>
                <c:pt idx="2">
                  <c:v>46</c:v>
                </c:pt>
                <c:pt idx="3">
                  <c:v>2</c:v>
                </c:pt>
                <c:pt idx="4">
                  <c:v>2</c:v>
                </c:pt>
              </c:numCache>
            </c:numRef>
          </c:val>
          <c:extLst>
            <c:ext xmlns:c16="http://schemas.microsoft.com/office/drawing/2014/chart" uri="{C3380CC4-5D6E-409C-BE32-E72D297353CC}">
              <c16:uniqueId val="{00000000-2B6F-4ABE-9877-30F31326DB33}"/>
            </c:ext>
          </c:extLst>
        </c:ser>
        <c:dLbls>
          <c:showLegendKey val="0"/>
          <c:showVal val="0"/>
          <c:showCatName val="0"/>
          <c:showSerName val="0"/>
          <c:showPercent val="0"/>
          <c:showBubbleSize val="0"/>
          <c:showLeaderLines val="1"/>
        </c:dLbls>
        <c:firstSliceAng val="43"/>
      </c:pieChart>
      <c:spPr>
        <a:noFill/>
        <a:ln>
          <a:noFill/>
        </a:ln>
        <a:effectLst/>
      </c:spPr>
    </c:plotArea>
    <c:legend>
      <c:legendPos val="b"/>
      <c:layout>
        <c:manualLayout>
          <c:xMode val="edge"/>
          <c:yMode val="edge"/>
          <c:x val="3.3318718682891914E-2"/>
          <c:y val="0.85570629921259844"/>
          <c:w val="0.92010498687664044"/>
          <c:h val="0.1280775590551181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'Maternity Procedures'!$C$5:$C$41</cx:f>
        <cx:lvl ptCount="37" formatCode="0.0%;0.0">
          <cx:pt idx="0">0.048000000000000001</cx:pt>
          <cx:pt idx="1">0.032000000000000001</cx:pt>
          <cx:pt idx="2">0.033000000000000002</cx:pt>
          <cx:pt idx="3">0</cx:pt>
          <cx:pt idx="4">0</cx:pt>
          <cx:pt idx="5">0.014999999999999999</cx:pt>
          <cx:pt idx="6">0</cx:pt>
          <cx:pt idx="7">0.01</cx:pt>
          <cx:pt idx="8">0</cx:pt>
          <cx:pt idx="9">0</cx:pt>
          <cx:pt idx="10">0.042000000000000003</cx:pt>
          <cx:pt idx="11">0.041000000000000002</cx:pt>
          <cx:pt idx="12">0</cx:pt>
          <cx:pt idx="13">0</cx:pt>
          <cx:pt idx="14">0</cx:pt>
          <cx:pt idx="15">0</cx:pt>
          <cx:pt idx="16">0</cx:pt>
          <cx:pt idx="17">0</cx:pt>
          <cx:pt idx="18">0</cx:pt>
          <cx:pt idx="19">0.021999999999999999</cx:pt>
          <cx:pt idx="20">0</cx:pt>
          <cx:pt idx="21">0</cx:pt>
          <cx:pt idx="22">0</cx:pt>
          <cx:pt idx="23">0</cx:pt>
          <cx:pt idx="24">0</cx:pt>
          <cx:pt idx="25">0.028000000000000001</cx:pt>
          <cx:pt idx="26">0</cx:pt>
          <cx:pt idx="27">0</cx:pt>
          <cx:pt idx="28">0</cx:pt>
          <cx:pt idx="29">0</cx:pt>
          <cx:pt idx="30">0.031</cx:pt>
          <cx:pt idx="31">0</cx:pt>
          <cx:pt idx="32">0.014999999999999999</cx:pt>
          <cx:pt idx="33">0</cx:pt>
          <cx:pt idx="34">0</cx:pt>
          <cx:pt idx="35">0.085999999999999993</cx:pt>
          <cx:pt idx="36">0.070999999999999994</cx:pt>
        </cx:lvl>
      </cx:numDim>
    </cx:data>
  </cx:chartData>
  <cx:chart>
    <cx:title pos="t" align="ctr" overlay="0">
      <cx:tx>
        <cx:txData>
          <cx:v>Early Elective Deliveries</cx:v>
        </cx:txData>
      </cx:tx>
      <cx:txPr>
        <a:bodyPr spcFirstLastPara="1" vertOverflow="ellipsis" horzOverflow="overflow" wrap="square" lIns="0" tIns="0" rIns="0" bIns="0" anchor="ctr" anchorCtr="1"/>
        <a:lstStyle/>
        <a:p>
          <a:pPr algn="ctr" rtl="0">
            <a:defRPr/>
          </a:pPr>
          <a:r>
            <a:rPr lang="en-US" sz="1600" b="1" i="0" u="none" strike="noStrike" baseline="0" dirty="0">
              <a:solidFill>
                <a:schemeClr val="tx1"/>
              </a:solidFill>
              <a:latin typeface="+mj-lt"/>
            </a:rPr>
            <a:t>Early Elective Deliveries</a:t>
          </a:r>
        </a:p>
      </cx:txPr>
    </cx:title>
    <cx:plotArea>
      <cx:plotAreaRegion>
        <cx:series layoutId="clusteredColumn" uniqueId="{8B0C9CF5-2798-4113-B507-B30A604D6740}" formatIdx="0">
          <cx:spPr>
            <a:solidFill>
              <a:schemeClr val="accent6"/>
            </a:solidFill>
          </cx:spPr>
          <cx:dataId val="0"/>
          <cx:layoutPr>
            <cx:binning intervalClosed="r"/>
          </cx:layoutPr>
        </cx:series>
      </cx:plotAreaRegion>
      <cx:axis id="0">
        <cx:catScaling gapWidth="0.25"/>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a:endParaRPr>
          </a:p>
        </cx:txPr>
      </cx:axis>
      <cx:axis id="1">
        <cx:valScaling/>
        <cx:majorGridlines/>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a:endParaRPr>
          </a:p>
        </cx:txPr>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'[2017-Annual-Report-Quality-Databook.xlsx]Maternity Procedures'!$G$5:$G$41</cx:f>
        <cx:lvl ptCount="37" formatCode="0.0%;0.0">
          <cx:pt idx="0">0.223</cx:pt>
          <cx:pt idx="1">0.246</cx:pt>
          <cx:pt idx="2">0.23499999999999999</cx:pt>
          <cx:pt idx="3">0.17499999999999999</cx:pt>
          <cx:pt idx="4">0.20999999999999999</cx:pt>
          <cx:pt idx="5">0.247</cx:pt>
          <cx:pt idx="6">0.192</cx:pt>
          <cx:pt idx="7">0.254</cx:pt>
          <cx:pt idx="8">0.30199999999999999</cx:pt>
          <cx:pt idx="9">0.251</cx:pt>
          <cx:pt idx="10">0.19400000000000001</cx:pt>
          <cx:pt idx="11">0.25800000000000001</cx:pt>
          <cx:pt idx="12">0.17100000000000001</cx:pt>
          <cx:pt idx="13">0.26400000000000001</cx:pt>
          <cx:pt idx="14">0.19400000000000001</cx:pt>
          <cx:pt idx="15">0.28000000000000003</cx:pt>
          <cx:pt idx="17">0.14199999999999999</cx:pt>
          <cx:pt idx="18">0.23499999999999999</cx:pt>
          <cx:pt idx="19">0.26100000000000001</cx:pt>
          <cx:pt idx="20">0.22600000000000001</cx:pt>
          <cx:pt idx="21">0.32400000000000001</cx:pt>
          <cx:pt idx="22">0.23499999999999999</cx:pt>
          <cx:pt idx="23">0.26800000000000002</cx:pt>
          <cx:pt idx="24">0.28599999999999998</cx:pt>
          <cx:pt idx="25">0.22700000000000001</cx:pt>
          <cx:pt idx="26">0.27800000000000002</cx:pt>
          <cx:pt idx="27">0.28000000000000003</cx:pt>
          <cx:pt idx="28">0.308</cx:pt>
          <cx:pt idx="29">0.23699999999999999</cx:pt>
          <cx:pt idx="30">0.26800000000000002</cx:pt>
          <cx:pt idx="31">0.32500000000000001</cx:pt>
          <cx:pt idx="32">0.247</cx:pt>
          <cx:pt idx="33">0.316</cx:pt>
          <cx:pt idx="34">0.29399999999999998</cx:pt>
          <cx:pt idx="35">0.26800000000000002</cx:pt>
          <cx:pt idx="36">0.28699999999999998</cx:pt>
        </cx:lvl>
      </cx:numDim>
    </cx:data>
  </cx:chartData>
  <cx:chart>
    <cx:title pos="t" align="ctr" overlay="0">
      <cx:tx>
        <cx:txData>
          <cx:v>Cesarean Section (NSV)</cx:v>
        </cx:txData>
      </cx:tx>
      <cx:txPr>
        <a:bodyPr spcFirstLastPara="1" vertOverflow="ellipsis" horzOverflow="overflow" wrap="square" lIns="0" tIns="0" rIns="0" bIns="0" anchor="ctr" anchorCtr="1"/>
        <a:lstStyle/>
        <a:p>
          <a:pPr algn="ctr" rtl="0">
            <a:defRPr/>
          </a:pPr>
          <a:r>
            <a:rPr lang="en-US" sz="1600" b="1" i="0" u="none" strike="noStrike" baseline="0" dirty="0">
              <a:solidFill>
                <a:schemeClr val="tx1"/>
              </a:solidFill>
              <a:latin typeface="+mj-lt"/>
            </a:rPr>
            <a:t>Cesarean Section (NSV)</a:t>
          </a:r>
        </a:p>
      </cx:txPr>
    </cx:title>
    <cx:plotArea>
      <cx:plotAreaRegion>
        <cx:series layoutId="clusteredColumn" uniqueId="{EEC5FC8B-13C8-4323-A4B1-3B39B87F5E38}" formatIdx="0">
          <cx:spPr>
            <a:solidFill>
              <a:schemeClr val="tx1">
                <a:lumMod val="65000"/>
                <a:lumOff val="35000"/>
              </a:schemeClr>
            </a:solidFill>
          </cx:spPr>
          <cx:dataId val="0"/>
          <cx:layoutPr>
            <cx:binning intervalClosed="r"/>
          </cx:layoutPr>
        </cx:series>
      </cx:plotAreaRegion>
      <cx:axis id="0">
        <cx:catScaling gapWidth="0.25"/>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a:endParaRPr>
          </a:p>
        </cx:txPr>
      </cx:axis>
      <cx:axis id="1">
        <cx:valScaling max="30"/>
        <cx:majorGridlines/>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a:endParaRPr>
          </a:p>
        </cx:txPr>
      </cx:axis>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'[2017-Annual-Report-Quality-Databook.xlsx]Maternity Procedures'!$E$5:$E$41</cx:f>
        <cx:lvl ptCount="37" formatCode="0.0%;0.0">
          <cx:pt idx="0">0.033000000000000002</cx:pt>
          <cx:pt idx="1">0</cx:pt>
          <cx:pt idx="2">0.039</cx:pt>
          <cx:pt idx="3">0.0070000000000000001</cx:pt>
          <cx:pt idx="4">0.019</cx:pt>
          <cx:pt idx="5">0.035999999999999997</cx:pt>
          <cx:pt idx="6">0.021999999999999999</cx:pt>
          <cx:pt idx="7">0.049000000000000002</cx:pt>
          <cx:pt idx="8">0.017999999999999999</cx:pt>
          <cx:pt idx="9">0.041000000000000002</cx:pt>
          <cx:pt idx="10">0.042999999999999997</cx:pt>
          <cx:pt idx="11">0.024</cx:pt>
          <cx:pt idx="12">0</cx:pt>
          <cx:pt idx="13">0.124</cx:pt>
          <cx:pt idx="14">0.070999999999999994</cx:pt>
          <cx:pt idx="15">0.159</cx:pt>
          <cx:pt idx="16">0.052999999999999999</cx:pt>
          <cx:pt idx="17">0.112</cx:pt>
          <cx:pt idx="18">0.017000000000000001</cx:pt>
          <cx:pt idx="19">0.080000000000000002</cx:pt>
          <cx:pt idx="20">0.058999999999999997</cx:pt>
          <cx:pt idx="21">0.042000000000000003</cx:pt>
          <cx:pt idx="22">0.098000000000000004</cx:pt>
          <cx:pt idx="23">0.20699999999999999</cx:pt>
          <cx:pt idx="24">0.055</cx:pt>
          <cx:pt idx="25">0.035999999999999997</cx:pt>
          <cx:pt idx="26">0.10299999999999999</cx:pt>
          <cx:pt idx="27">0.017000000000000001</cx:pt>
          <cx:pt idx="28">0.050000000000000003</cx:pt>
          <cx:pt idx="29">0.048000000000000001</cx:pt>
          <cx:pt idx="30">0.097000000000000003</cx:pt>
          <cx:pt idx="31">0.16</cx:pt>
          <cx:pt idx="32">0.081000000000000003</cx:pt>
          <cx:pt idx="33">0.082000000000000003</cx:pt>
          <cx:pt idx="34">0.087999999999999995</cx:pt>
          <cx:pt idx="35">0.052999999999999999</cx:pt>
          <cx:pt idx="36">0.051999999999999998</cx:pt>
        </cx:lvl>
      </cx:numDim>
    </cx:data>
  </cx:chartData>
  <cx:chart>
    <cx:title pos="t" align="ctr" overlay="0">
      <cx:tx>
        <cx:txData>
          <cx:v>Incidence of Episiotomy</cx:v>
        </cx:txData>
      </cx:tx>
      <cx:txPr>
        <a:bodyPr spcFirstLastPara="1" vertOverflow="ellipsis" horzOverflow="overflow" wrap="square" lIns="0" tIns="0" rIns="0" bIns="0" anchor="ctr" anchorCtr="1"/>
        <a:lstStyle/>
        <a:p>
          <a:pPr algn="ctr" rtl="0">
            <a:defRPr/>
          </a:pPr>
          <a:r>
            <a:rPr lang="en-US" sz="1600" b="1" i="0" u="none" strike="noStrike" baseline="0" dirty="0">
              <a:solidFill>
                <a:schemeClr val="tx1"/>
              </a:solidFill>
              <a:latin typeface="+mj-lt"/>
            </a:rPr>
            <a:t>Incidence of Episiotomy</a:t>
          </a:r>
        </a:p>
      </cx:txPr>
    </cx:title>
    <cx:plotArea>
      <cx:plotAreaRegion>
        <cx:series layoutId="clusteredColumn" uniqueId="{EB28FD72-7835-4F7D-A1AD-81B701BBDA98}" formatIdx="0">
          <cx:spPr>
            <a:solidFill>
              <a:schemeClr val="accent6">
                <a:lumMod val="60000"/>
                <a:lumOff val="40000"/>
              </a:schemeClr>
            </a:solidFill>
          </cx:spPr>
          <cx:dataId val="0"/>
          <cx:layoutPr>
            <cx:binning intervalClosed="r"/>
          </cx:layoutPr>
        </cx:series>
      </cx:plotAreaRegion>
      <cx:axis id="0">
        <cx:catScaling gapWidth="0.25"/>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a:endParaRPr>
          </a:p>
        </cx:txPr>
      </cx:axis>
      <cx:axis id="1">
        <cx:valScaling max="30"/>
        <cx:majorGridlines/>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12/18/2017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12/18/2017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4/relationships/chartEx" Target="../charts/chartEx1.xml"/><Relationship Id="rId1" Type="http://schemas.openxmlformats.org/officeDocument/2006/relationships/slideLayout" Target="../slideLayouts/slideLayout1.xml"/><Relationship Id="rId5" Type="http://schemas.openxmlformats.org/officeDocument/2006/relationships/image" Target="../media/image6.png"/><Relationship Id="rId4" Type="http://schemas.microsoft.com/office/2014/relationships/chartEx" Target="../charts/chartEx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4/relationships/chartEx" Target="../charts/chartEx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www.nationalpartnership.org/research-library/maternal-health/cesarean-section-trends-1989-2014.pdf"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#8</a:t>
            </a:r>
          </a:p>
          <a:p>
            <a:pPr marL="0" indent="0" algn="ctr">
              <a:buNone/>
            </a:pPr>
            <a:r>
              <a:rPr lang="en-US" dirty="0"/>
              <a:t>December 18, 2017</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11-14-17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1600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11-14-17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21336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11-14-17 Meeting Decisions</a:t>
            </a:r>
          </a:p>
        </p:txBody>
      </p:sp>
      <p:sp>
        <p:nvSpPr>
          <p:cNvPr id="6" name="Content Placeholder 5"/>
          <p:cNvSpPr>
            <a:spLocks noGrp="1"/>
          </p:cNvSpPr>
          <p:nvPr>
            <p:ph sz="half" idx="1"/>
          </p:nvPr>
        </p:nvSpPr>
        <p:spPr>
          <a:xfrm>
            <a:off x="495300" y="1600200"/>
            <a:ext cx="8153400" cy="3352800"/>
          </a:xfrm>
        </p:spPr>
        <p:txBody>
          <a:bodyPr/>
          <a:lstStyle/>
          <a:p>
            <a:pPr marL="457200" indent="-457200">
              <a:buFont typeface="+mj-lt"/>
              <a:buAutoNum type="arabicPeriod"/>
            </a:pPr>
            <a:r>
              <a:rPr lang="en-US" dirty="0"/>
              <a:t>The Taskforce tentatively endorsed the three following behavioral health and opioid treatment measures:</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sz="2400"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endParaRPr lang="en-US" dirty="0"/>
          </a:p>
        </p:txBody>
      </p:sp>
      <p:sp>
        <p:nvSpPr>
          <p:cNvPr id="7" name="Content Placeholder 5"/>
          <p:cNvSpPr txBox="1">
            <a:spLocks/>
          </p:cNvSpPr>
          <p:nvPr/>
        </p:nvSpPr>
        <p:spPr bwMode="auto">
          <a:xfrm>
            <a:off x="1066800" y="2362200"/>
            <a:ext cx="7239000" cy="18288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Follow-Up After Hospitalization for Mental Illness</a:t>
            </a:r>
          </a:p>
          <a:p>
            <a:pPr marL="274320" lvl="1"/>
            <a:r>
              <a:rPr lang="en-US" b="0" dirty="0"/>
              <a:t>Follow-Up After ED Visit for Mental Illness</a:t>
            </a:r>
          </a:p>
          <a:p>
            <a:pPr marL="274320" lvl="1"/>
            <a:r>
              <a:rPr lang="en-US" b="0" dirty="0"/>
              <a:t>Continuity of Pharmacotherapy for Opioid Use Disorder</a:t>
            </a:r>
          </a:p>
        </p:txBody>
      </p:sp>
    </p:spTree>
    <p:extLst>
      <p:ext uri="{BB962C8B-B14F-4D97-AF65-F5344CB8AC3E}">
        <p14:creationId xmlns:p14="http://schemas.microsoft.com/office/powerpoint/2010/main" val="2769184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animEffect transition="in" filter="fade">
                                      <p:cBhvr>
                                        <p:cTn id="9" dur="1000"/>
                                        <p:tgtEl>
                                          <p:spTgt spid="7">
                                            <p:txEl>
                                              <p:pRg st="0" end="0"/>
                                            </p:txEl>
                                          </p:spTgt>
                                        </p:tgtEl>
                                      </p:cBhvr>
                                    </p:animEffect>
                                    <p:anim calcmode="lin" valueType="num">
                                      <p:cBhvr>
                                        <p:cTn id="1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anim calcmode="lin" valueType="num">
                                      <p:cBhvr>
                                        <p:cTn id="2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ECFA-6C75-4205-BA50-CC8E5FFE2867}"/>
              </a:ext>
            </a:extLst>
          </p:cNvPr>
          <p:cNvSpPr>
            <a:spLocks noGrp="1"/>
          </p:cNvSpPr>
          <p:nvPr>
            <p:ph type="title"/>
          </p:nvPr>
        </p:nvSpPr>
        <p:spPr/>
        <p:txBody>
          <a:bodyPr/>
          <a:lstStyle/>
          <a:p>
            <a:r>
              <a:rPr lang="en-US" dirty="0"/>
              <a:t>Recap of 11-14-17 Meeting Decisions (Cont’d)</a:t>
            </a:r>
          </a:p>
        </p:txBody>
      </p:sp>
      <p:sp>
        <p:nvSpPr>
          <p:cNvPr id="3" name="Content Placeholder 2">
            <a:extLst>
              <a:ext uri="{FF2B5EF4-FFF2-40B4-BE49-F238E27FC236}">
                <a16:creationId xmlns:a16="http://schemas.microsoft.com/office/drawing/2014/main" id="{E25A6C93-0714-41C0-B1C1-D96D05A3335B}"/>
              </a:ext>
            </a:extLst>
          </p:cNvPr>
          <p:cNvSpPr>
            <a:spLocks noGrp="1"/>
          </p:cNvSpPr>
          <p:nvPr>
            <p:ph sz="half" idx="1"/>
          </p:nvPr>
        </p:nvSpPr>
        <p:spPr>
          <a:xfrm>
            <a:off x="533400" y="1371600"/>
            <a:ext cx="8077200" cy="4953000"/>
          </a:xfrm>
        </p:spPr>
        <p:txBody>
          <a:bodyPr/>
          <a:lstStyle/>
          <a:p>
            <a:pPr marL="457200" indent="-457200">
              <a:buFont typeface="+mj-lt"/>
              <a:buAutoNum type="arabicPeriod" startAt="2"/>
            </a:pPr>
            <a:r>
              <a:rPr lang="en-US" dirty="0"/>
              <a:t>The Taskforce created a new “monitoring” category of measures. Monitoring measures were defined as assessing a) high priority care processes and outcomes for which recent performance has been high relative to benchmark or b) performance on measures for which data are not currently available.  </a:t>
            </a:r>
          </a:p>
          <a:p>
            <a:pPr marL="457200" indent="0">
              <a:buNone/>
            </a:pPr>
            <a:r>
              <a:rPr lang="en-US" dirty="0"/>
              <a:t>The Taskforce will monitor performance in future years.  The Taskforce may consider introducing monitoring measures into the aligned measure set as payment/accountability measures in future years.  </a:t>
            </a:r>
          </a:p>
          <a:p>
            <a:pPr marL="457200" indent="0">
              <a:buNone/>
            </a:pPr>
            <a:r>
              <a:rPr lang="en-US" dirty="0"/>
              <a:t>The Taskforce tentatively endorsed the following two monitoring measures:</a:t>
            </a:r>
          </a:p>
          <a:p>
            <a:pPr marL="0" indent="0">
              <a:buNone/>
            </a:pPr>
            <a:endParaRPr lang="en-US" dirty="0"/>
          </a:p>
          <a:p>
            <a:pPr marL="0" indent="0">
              <a:buNone/>
            </a:pPr>
            <a:endParaRPr lang="en-US" dirty="0"/>
          </a:p>
          <a:p>
            <a:endParaRPr lang="en-US" dirty="0"/>
          </a:p>
        </p:txBody>
      </p:sp>
      <p:sp>
        <p:nvSpPr>
          <p:cNvPr id="4" name="Content Placeholder 5">
            <a:extLst>
              <a:ext uri="{FF2B5EF4-FFF2-40B4-BE49-F238E27FC236}">
                <a16:creationId xmlns:a16="http://schemas.microsoft.com/office/drawing/2014/main" id="{73EC7E0F-6BD9-4747-9CC9-A8C9BF5EE099}"/>
              </a:ext>
            </a:extLst>
          </p:cNvPr>
          <p:cNvSpPr txBox="1">
            <a:spLocks/>
          </p:cNvSpPr>
          <p:nvPr/>
        </p:nvSpPr>
        <p:spPr bwMode="auto">
          <a:xfrm>
            <a:off x="1066800" y="5181600"/>
            <a:ext cx="7239000" cy="11430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Prenatal &amp; Postpartum Care – Timeliness of Prenatal Care</a:t>
            </a:r>
          </a:p>
          <a:p>
            <a:pPr marL="274320" lvl="1"/>
            <a:r>
              <a:rPr lang="en-US" b="0" dirty="0"/>
              <a:t>Incidence of Episiotomy</a:t>
            </a:r>
          </a:p>
        </p:txBody>
      </p:sp>
    </p:spTree>
    <p:extLst>
      <p:ext uri="{BB962C8B-B14F-4D97-AF65-F5344CB8AC3E}">
        <p14:creationId xmlns:p14="http://schemas.microsoft.com/office/powerpoint/2010/main" val="3095912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11-14-17 Meeting Decisions (Cont’d)</a:t>
            </a:r>
          </a:p>
        </p:txBody>
      </p:sp>
      <p:sp>
        <p:nvSpPr>
          <p:cNvPr id="6" name="Content Placeholder 5"/>
          <p:cNvSpPr>
            <a:spLocks noGrp="1"/>
          </p:cNvSpPr>
          <p:nvPr>
            <p:ph sz="half" idx="1"/>
          </p:nvPr>
        </p:nvSpPr>
        <p:spPr>
          <a:xfrm>
            <a:off x="533400" y="1371600"/>
            <a:ext cx="8077200" cy="5105400"/>
          </a:xfrm>
        </p:spPr>
        <p:txBody>
          <a:bodyPr/>
          <a:lstStyle/>
          <a:p>
            <a:pPr marL="457200" indent="-457200">
              <a:buFont typeface="+mj-lt"/>
              <a:buAutoNum type="arabicPeriod" startAt="3"/>
            </a:pPr>
            <a:r>
              <a:rPr lang="en-US" dirty="0"/>
              <a:t>The Taskforce deferred a decision on two measures and requested additional data on statewide maternity care performance.</a:t>
            </a:r>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endParaRPr lang="en-US" dirty="0"/>
          </a:p>
        </p:txBody>
      </p:sp>
      <p:sp>
        <p:nvSpPr>
          <p:cNvPr id="8" name="Content Placeholder 5">
            <a:extLst>
              <a:ext uri="{FF2B5EF4-FFF2-40B4-BE49-F238E27FC236}">
                <a16:creationId xmlns:a16="http://schemas.microsoft.com/office/drawing/2014/main" id="{2748585C-9678-4D61-8078-38EA2D0D1A58}"/>
              </a:ext>
            </a:extLst>
          </p:cNvPr>
          <p:cNvSpPr txBox="1">
            <a:spLocks/>
          </p:cNvSpPr>
          <p:nvPr/>
        </p:nvSpPr>
        <p:spPr bwMode="auto">
          <a:xfrm>
            <a:off x="1066800" y="2514600"/>
            <a:ext cx="7239000" cy="11430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a:t>Elective Delivery </a:t>
            </a:r>
            <a:r>
              <a:rPr lang="en-US" b="0" dirty="0"/>
              <a:t>Prior to 39 Completed Weeks Gestation (PC-01)</a:t>
            </a:r>
          </a:p>
          <a:p>
            <a:pPr marL="274320" lvl="1"/>
            <a:r>
              <a:rPr lang="en-US" b="0" dirty="0"/>
              <a:t>Cesarean Rate for Nulliparous Singleton Vertex (PC-02)</a:t>
            </a:r>
          </a:p>
        </p:txBody>
      </p:sp>
    </p:spTree>
    <p:extLst>
      <p:ext uri="{BB962C8B-B14F-4D97-AF65-F5344CB8AC3E}">
        <p14:creationId xmlns:p14="http://schemas.microsoft.com/office/powerpoint/2010/main" val="35624574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animEffect transition="in" filter="fade">
                                      <p:cBhvr>
                                        <p:cTn id="9" dur="1000"/>
                                        <p:tgtEl>
                                          <p:spTgt spid="8">
                                            <p:txEl>
                                              <p:pRg st="0" end="0"/>
                                            </p:txEl>
                                          </p:spTgt>
                                        </p:tgtEl>
                                      </p:cBhvr>
                                    </p:animEffect>
                                    <p:anim calcmode="lin" valueType="num">
                                      <p:cBhvr>
                                        <p:cTn id="1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11-14-17 Meeting Decisions (Cont’d)</a:t>
            </a:r>
          </a:p>
        </p:txBody>
      </p:sp>
      <p:sp>
        <p:nvSpPr>
          <p:cNvPr id="6" name="Content Placeholder 5"/>
          <p:cNvSpPr>
            <a:spLocks noGrp="1"/>
          </p:cNvSpPr>
          <p:nvPr>
            <p:ph sz="half" idx="1"/>
          </p:nvPr>
        </p:nvSpPr>
        <p:spPr>
          <a:xfrm>
            <a:off x="533400" y="1219200"/>
            <a:ext cx="8077200" cy="5105400"/>
          </a:xfrm>
        </p:spPr>
        <p:txBody>
          <a:bodyPr/>
          <a:lstStyle/>
          <a:p>
            <a:pPr marL="0" indent="0">
              <a:spcAft>
                <a:spcPts val="600"/>
              </a:spcAft>
              <a:buNone/>
            </a:pPr>
            <a:r>
              <a:rPr lang="en-US" dirty="0"/>
              <a:t>Statewide Quality Data from CHIA 2017 Annual Report Quality </a:t>
            </a:r>
            <a:r>
              <a:rPr lang="en-US" dirty="0" err="1"/>
              <a:t>Databook</a:t>
            </a:r>
            <a:r>
              <a:rPr lang="en-US" dirty="0"/>
              <a:t> (source: The Leapfrog Group).</a:t>
            </a:r>
          </a:p>
          <a:p>
            <a:pPr marL="365760" indent="0">
              <a:spcAft>
                <a:spcPts val="600"/>
              </a:spcAft>
              <a:buNone/>
            </a:pPr>
            <a:r>
              <a:rPr lang="en-US" b="0" dirty="0"/>
              <a:t>Performance Period: January 2016 – December 2016</a:t>
            </a:r>
          </a:p>
          <a:p>
            <a:pPr marL="365760" indent="0">
              <a:spcAft>
                <a:spcPts val="600"/>
              </a:spcAft>
              <a:buNone/>
            </a:pPr>
            <a:r>
              <a:rPr lang="en-US" b="0" dirty="0"/>
              <a:t>Number of Hospitals Reporting: 37</a:t>
            </a:r>
          </a:p>
          <a:p>
            <a:pPr marL="0" indent="0">
              <a:spcAft>
                <a:spcPts val="600"/>
              </a:spcAft>
              <a:buNone/>
            </a:pPr>
            <a:r>
              <a:rPr lang="en-US" b="0" i="1" dirty="0"/>
              <a:t>            Note: Hospital-specific data can be found in the meeting materials.</a:t>
            </a:r>
          </a:p>
          <a:p>
            <a:pPr marL="0" indent="0">
              <a:buNone/>
            </a:pPr>
            <a:endParaRPr lang="en-US" dirty="0"/>
          </a:p>
          <a:p>
            <a:pPr marL="0" indent="0">
              <a:buNone/>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endParaRPr lang="en-US" dirty="0"/>
          </a:p>
        </p:txBody>
      </p:sp>
      <mc:AlternateContent xmlns:mc="http://schemas.openxmlformats.org/markup-compatibility/2006" xmlns:cx1="http://schemas.microsoft.com/office/drawing/2015/9/8/chartex">
        <mc:Choice Requires="cx1">
          <p:graphicFrame>
            <p:nvGraphicFramePr>
              <p:cNvPr id="11" name="Chart 10">
                <a:extLst>
                  <a:ext uri="{FF2B5EF4-FFF2-40B4-BE49-F238E27FC236}">
                    <a16:creationId xmlns:a16="http://schemas.microsoft.com/office/drawing/2014/main" id="{FCD465D8-B92D-4DDC-8F80-0301DA2C4512}"/>
                  </a:ext>
                </a:extLst>
              </p:cNvPr>
              <p:cNvGraphicFramePr/>
              <p:nvPr>
                <p:extLst>
                  <p:ext uri="{D42A27DB-BD31-4B8C-83A1-F6EECF244321}">
                    <p14:modId xmlns:p14="http://schemas.microsoft.com/office/powerpoint/2010/main" val="2353125919"/>
                  </p:ext>
                </p:extLst>
              </p:nvPr>
            </p:nvGraphicFramePr>
            <p:xfrm>
              <a:off x="152400" y="3048000"/>
              <a:ext cx="4536142" cy="27432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1" name="Chart 10">
                <a:extLst>
                  <a:ext uri="{FF2B5EF4-FFF2-40B4-BE49-F238E27FC236}">
                    <a16:creationId xmlns:a16="http://schemas.microsoft.com/office/drawing/2014/main" id="{FCD465D8-B92D-4DDC-8F80-0301DA2C4512}"/>
                  </a:ext>
                </a:extLst>
              </p:cNvPr>
              <p:cNvPicPr>
                <a:picLocks noGrp="1" noRot="1" noChangeAspect="1" noMove="1" noResize="1" noEditPoints="1" noAdjustHandles="1" noChangeArrowheads="1" noChangeShapeType="1"/>
              </p:cNvPicPr>
              <p:nvPr/>
            </p:nvPicPr>
            <p:blipFill>
              <a:blip r:embed="rId3"/>
              <a:stretch>
                <a:fillRect/>
              </a:stretch>
            </p:blipFill>
            <p:spPr>
              <a:xfrm>
                <a:off x="152400" y="3048000"/>
                <a:ext cx="4536142" cy="2743200"/>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12" name="Chart 11">
                <a:extLst>
                  <a:ext uri="{FF2B5EF4-FFF2-40B4-BE49-F238E27FC236}">
                    <a16:creationId xmlns:a16="http://schemas.microsoft.com/office/drawing/2014/main" id="{4E959B91-6160-4CDA-9A5C-C1EBD453B1B3}"/>
                  </a:ext>
                </a:extLst>
              </p:cNvPr>
              <p:cNvGraphicFramePr/>
              <p:nvPr>
                <p:extLst>
                  <p:ext uri="{D42A27DB-BD31-4B8C-83A1-F6EECF244321}">
                    <p14:modId xmlns:p14="http://schemas.microsoft.com/office/powerpoint/2010/main" val="1058926515"/>
                  </p:ext>
                </p:extLst>
              </p:nvPr>
            </p:nvGraphicFramePr>
            <p:xfrm>
              <a:off x="4588365" y="3051544"/>
              <a:ext cx="4536142" cy="2743200"/>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12" name="Chart 11">
                <a:extLst>
                  <a:ext uri="{FF2B5EF4-FFF2-40B4-BE49-F238E27FC236}">
                    <a16:creationId xmlns:a16="http://schemas.microsoft.com/office/drawing/2014/main" id="{4E959B91-6160-4CDA-9A5C-C1EBD453B1B3}"/>
                  </a:ext>
                </a:extLst>
              </p:cNvPr>
              <p:cNvPicPr>
                <a:picLocks noGrp="1" noRot="1" noChangeAspect="1" noMove="1" noResize="1" noEditPoints="1" noAdjustHandles="1" noChangeArrowheads="1" noChangeShapeType="1"/>
              </p:cNvPicPr>
              <p:nvPr/>
            </p:nvPicPr>
            <p:blipFill>
              <a:blip r:embed="rId5"/>
              <a:stretch>
                <a:fillRect/>
              </a:stretch>
            </p:blipFill>
            <p:spPr>
              <a:xfrm>
                <a:off x="4588365" y="3051544"/>
                <a:ext cx="4536142" cy="2743200"/>
              </a:xfrm>
              <a:prstGeom prst="rect">
                <a:avLst/>
              </a:prstGeom>
            </p:spPr>
          </p:pic>
        </mc:Fallback>
      </mc:AlternateContent>
      <p:sp>
        <p:nvSpPr>
          <p:cNvPr id="2" name="TextBox 1">
            <a:extLst>
              <a:ext uri="{FF2B5EF4-FFF2-40B4-BE49-F238E27FC236}">
                <a16:creationId xmlns:a16="http://schemas.microsoft.com/office/drawing/2014/main" id="{ECB855F5-7922-41F3-AB51-26AA6FF1E89D}"/>
              </a:ext>
            </a:extLst>
          </p:cNvPr>
          <p:cNvSpPr txBox="1"/>
          <p:nvPr/>
        </p:nvSpPr>
        <p:spPr>
          <a:xfrm>
            <a:off x="152401" y="5684790"/>
            <a:ext cx="4435964" cy="1077218"/>
          </a:xfrm>
          <a:prstGeom prst="rect">
            <a:avLst/>
          </a:prstGeom>
          <a:noFill/>
        </p:spPr>
        <p:txBody>
          <a:bodyPr wrap="square" rtlCol="0">
            <a:spAutoFit/>
          </a:bodyPr>
          <a:lstStyle/>
          <a:p>
            <a:pPr algn="ctr"/>
            <a:r>
              <a:rPr lang="en-US" sz="1600" dirty="0">
                <a:latin typeface="+mj-lt"/>
              </a:rPr>
              <a:t>MA median rate: 0.0%</a:t>
            </a:r>
          </a:p>
          <a:p>
            <a:pPr algn="ctr"/>
            <a:r>
              <a:rPr lang="en-US" sz="1600" dirty="0">
                <a:latin typeface="+mj-lt"/>
              </a:rPr>
              <a:t>MassHealth median rate: 0%</a:t>
            </a:r>
          </a:p>
          <a:p>
            <a:pPr algn="ctr"/>
            <a:r>
              <a:rPr lang="en-US" sz="1600" dirty="0">
                <a:latin typeface="+mj-lt"/>
              </a:rPr>
              <a:t>National Rate (Joint Commission): 1.9%</a:t>
            </a:r>
          </a:p>
          <a:p>
            <a:pPr algn="ctr"/>
            <a:r>
              <a:rPr lang="en-US" sz="1600" dirty="0">
                <a:latin typeface="+mj-lt"/>
              </a:rPr>
              <a:t>Leapfrog Group target: </a:t>
            </a:r>
            <a:r>
              <a:rPr lang="en-US" sz="1600" dirty="0">
                <a:solidFill>
                  <a:schemeClr val="tx1">
                    <a:lumMod val="95000"/>
                    <a:lumOff val="5000"/>
                  </a:schemeClr>
                </a:solidFill>
                <a:latin typeface="+mj-lt"/>
              </a:rPr>
              <a:t>0.0%</a:t>
            </a:r>
          </a:p>
        </p:txBody>
      </p:sp>
      <p:sp>
        <p:nvSpPr>
          <p:cNvPr id="13" name="TextBox 12">
            <a:extLst>
              <a:ext uri="{FF2B5EF4-FFF2-40B4-BE49-F238E27FC236}">
                <a16:creationId xmlns:a16="http://schemas.microsoft.com/office/drawing/2014/main" id="{4B887334-2B0C-4097-AAEA-A2EFFF7E53D6}"/>
              </a:ext>
            </a:extLst>
          </p:cNvPr>
          <p:cNvSpPr txBox="1"/>
          <p:nvPr/>
        </p:nvSpPr>
        <p:spPr>
          <a:xfrm>
            <a:off x="4688542" y="5684790"/>
            <a:ext cx="4435964" cy="1077218"/>
          </a:xfrm>
          <a:prstGeom prst="rect">
            <a:avLst/>
          </a:prstGeom>
          <a:noFill/>
        </p:spPr>
        <p:txBody>
          <a:bodyPr wrap="square" rtlCol="0">
            <a:spAutoFit/>
          </a:bodyPr>
          <a:lstStyle/>
          <a:p>
            <a:pPr algn="ctr"/>
            <a:r>
              <a:rPr lang="en-US" sz="1600" dirty="0">
                <a:latin typeface="+mj-lt"/>
              </a:rPr>
              <a:t>MA median rate: 25.3%</a:t>
            </a:r>
          </a:p>
          <a:p>
            <a:pPr algn="ctr"/>
            <a:r>
              <a:rPr lang="en-US" sz="1600" dirty="0">
                <a:latin typeface="+mj-lt"/>
              </a:rPr>
              <a:t>MassHealth median rate: 25.0%</a:t>
            </a:r>
          </a:p>
          <a:p>
            <a:pPr algn="ctr"/>
            <a:r>
              <a:rPr lang="en-US" sz="1600" dirty="0">
                <a:latin typeface="+mj-lt"/>
              </a:rPr>
              <a:t>National rate (Joint Commission): 26.1%</a:t>
            </a:r>
          </a:p>
          <a:p>
            <a:pPr algn="ctr"/>
            <a:r>
              <a:rPr lang="en-US" sz="1600" dirty="0">
                <a:latin typeface="+mj-lt"/>
              </a:rPr>
              <a:t>Leapfrog Group target: 23.9%</a:t>
            </a:r>
          </a:p>
        </p:txBody>
      </p:sp>
    </p:spTree>
    <p:extLst>
      <p:ext uri="{BB962C8B-B14F-4D97-AF65-F5344CB8AC3E}">
        <p14:creationId xmlns:p14="http://schemas.microsoft.com/office/powerpoint/2010/main" val="2213782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11-14-17 Meeting Decisions (Cont’d)</a:t>
            </a:r>
          </a:p>
        </p:txBody>
      </p:sp>
      <p:sp>
        <p:nvSpPr>
          <p:cNvPr id="6" name="Content Placeholder 5"/>
          <p:cNvSpPr>
            <a:spLocks noGrp="1"/>
          </p:cNvSpPr>
          <p:nvPr>
            <p:ph sz="half" idx="1"/>
          </p:nvPr>
        </p:nvSpPr>
        <p:spPr>
          <a:xfrm>
            <a:off x="533400" y="1216152"/>
            <a:ext cx="8077200" cy="5105400"/>
          </a:xfrm>
        </p:spPr>
        <p:txBody>
          <a:bodyPr/>
          <a:lstStyle/>
          <a:p>
            <a:pPr marL="0" indent="0">
              <a:spcAft>
                <a:spcPts val="600"/>
              </a:spcAft>
              <a:buNone/>
            </a:pPr>
            <a:r>
              <a:rPr lang="en-US" dirty="0"/>
              <a:t>Statewide Quality Data from CHIA 2017 Annual Report Quality </a:t>
            </a:r>
            <a:r>
              <a:rPr lang="en-US" dirty="0" err="1"/>
              <a:t>Databook</a:t>
            </a:r>
            <a:r>
              <a:rPr lang="en-US" dirty="0"/>
              <a:t> (source: The Leapfrog Group).</a:t>
            </a:r>
          </a:p>
          <a:p>
            <a:pPr marL="365760" indent="0">
              <a:spcAft>
                <a:spcPts val="600"/>
              </a:spcAft>
              <a:buNone/>
            </a:pPr>
            <a:r>
              <a:rPr lang="en-US" b="0" dirty="0"/>
              <a:t>Performance Period: January 2016 – December 2016</a:t>
            </a:r>
          </a:p>
          <a:p>
            <a:pPr marL="365760" indent="0">
              <a:spcAft>
                <a:spcPts val="600"/>
              </a:spcAft>
              <a:buNone/>
            </a:pPr>
            <a:r>
              <a:rPr lang="en-US" b="0" dirty="0"/>
              <a:t>Number of Hospitals Reporting: 37</a:t>
            </a:r>
          </a:p>
          <a:p>
            <a:pPr marL="0" indent="0">
              <a:spcAft>
                <a:spcPts val="600"/>
              </a:spcAft>
              <a:buNone/>
            </a:pPr>
            <a:r>
              <a:rPr lang="en-US" b="0" i="1" dirty="0"/>
              <a:t>            Note: Hospital-specific data can be found in the meeting materials.</a:t>
            </a:r>
          </a:p>
          <a:p>
            <a:pPr marL="0" indent="0">
              <a:buNone/>
            </a:pPr>
            <a:endParaRPr lang="en-US" dirty="0"/>
          </a:p>
          <a:p>
            <a:pPr marL="0" indent="0">
              <a:buNone/>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pPr marL="457200" indent="-457200">
              <a:buFont typeface="+mj-lt"/>
              <a:buAutoNum type="arabicPeriod" startAt="3"/>
            </a:pPr>
            <a:endParaRPr lang="en-US" dirty="0"/>
          </a:p>
          <a:p>
            <a:endParaRPr lang="en-US" dirty="0"/>
          </a:p>
        </p:txBody>
      </p:sp>
      <p:sp>
        <p:nvSpPr>
          <p:cNvPr id="13" name="TextBox 12">
            <a:extLst>
              <a:ext uri="{FF2B5EF4-FFF2-40B4-BE49-F238E27FC236}">
                <a16:creationId xmlns:a16="http://schemas.microsoft.com/office/drawing/2014/main" id="{4B887334-2B0C-4097-AAEA-A2EFFF7E53D6}"/>
              </a:ext>
            </a:extLst>
          </p:cNvPr>
          <p:cNvSpPr txBox="1"/>
          <p:nvPr/>
        </p:nvSpPr>
        <p:spPr>
          <a:xfrm>
            <a:off x="2354018" y="5798403"/>
            <a:ext cx="4435964" cy="830997"/>
          </a:xfrm>
          <a:prstGeom prst="rect">
            <a:avLst/>
          </a:prstGeom>
          <a:noFill/>
        </p:spPr>
        <p:txBody>
          <a:bodyPr wrap="square" rtlCol="0">
            <a:spAutoFit/>
          </a:bodyPr>
          <a:lstStyle/>
          <a:p>
            <a:pPr algn="ctr"/>
            <a:r>
              <a:rPr lang="en-US" sz="1600" dirty="0">
                <a:latin typeface="+mj-lt"/>
              </a:rPr>
              <a:t>MA median rate: 5.0%</a:t>
            </a:r>
          </a:p>
          <a:p>
            <a:pPr algn="ctr"/>
            <a:r>
              <a:rPr lang="en-US" sz="1600" dirty="0">
                <a:latin typeface="+mj-lt"/>
              </a:rPr>
              <a:t>National rate (2012 </a:t>
            </a:r>
            <a:r>
              <a:rPr lang="en-US" sz="1600" i="1" dirty="0">
                <a:latin typeface="+mj-lt"/>
              </a:rPr>
              <a:t>JAMA</a:t>
            </a:r>
            <a:r>
              <a:rPr lang="en-US" sz="1600" dirty="0">
                <a:latin typeface="+mj-lt"/>
              </a:rPr>
              <a:t> study): &lt;12%</a:t>
            </a:r>
          </a:p>
          <a:p>
            <a:pPr algn="ctr"/>
            <a:r>
              <a:rPr lang="en-US" sz="1600" dirty="0">
                <a:latin typeface="+mj-lt"/>
              </a:rPr>
              <a:t>Leapfrog Group target (2015): 5.0%</a:t>
            </a:r>
          </a:p>
        </p:txBody>
      </p:sp>
      <mc:AlternateContent xmlns:mc="http://schemas.openxmlformats.org/markup-compatibility/2006" xmlns:cx1="http://schemas.microsoft.com/office/drawing/2015/9/8/chartex">
        <mc:Choice Requires="cx1">
          <p:graphicFrame>
            <p:nvGraphicFramePr>
              <p:cNvPr id="8" name="Chart 7">
                <a:extLst>
                  <a:ext uri="{FF2B5EF4-FFF2-40B4-BE49-F238E27FC236}">
                    <a16:creationId xmlns:a16="http://schemas.microsoft.com/office/drawing/2014/main" id="{BFA0A685-B9A3-4356-876A-9AA936A37E45}"/>
                  </a:ext>
                </a:extLst>
              </p:cNvPr>
              <p:cNvGraphicFramePr/>
              <p:nvPr>
                <p:extLst>
                  <p:ext uri="{D42A27DB-BD31-4B8C-83A1-F6EECF244321}">
                    <p14:modId xmlns:p14="http://schemas.microsoft.com/office/powerpoint/2010/main" val="2587823029"/>
                  </p:ext>
                </p:extLst>
              </p:nvPr>
            </p:nvGraphicFramePr>
            <p:xfrm>
              <a:off x="1943100" y="3012757"/>
              <a:ext cx="5257800" cy="2861846"/>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8" name="Chart 7">
                <a:extLst>
                  <a:ext uri="{FF2B5EF4-FFF2-40B4-BE49-F238E27FC236}">
                    <a16:creationId xmlns:a16="http://schemas.microsoft.com/office/drawing/2014/main" id="{BFA0A685-B9A3-4356-876A-9AA936A37E45}"/>
                  </a:ext>
                </a:extLst>
              </p:cNvPr>
              <p:cNvPicPr>
                <a:picLocks noGrp="1" noRot="1" noChangeAspect="1" noMove="1" noResize="1" noEditPoints="1" noAdjustHandles="1" noChangeArrowheads="1" noChangeShapeType="1"/>
              </p:cNvPicPr>
              <p:nvPr/>
            </p:nvPicPr>
            <p:blipFill>
              <a:blip r:embed="rId3"/>
              <a:stretch>
                <a:fillRect/>
              </a:stretch>
            </p:blipFill>
            <p:spPr>
              <a:xfrm>
                <a:off x="1943100" y="3012757"/>
                <a:ext cx="5257800" cy="2861846"/>
              </a:xfrm>
              <a:prstGeom prst="rect">
                <a:avLst/>
              </a:prstGeom>
            </p:spPr>
          </p:pic>
        </mc:Fallback>
      </mc:AlternateContent>
    </p:spTree>
    <p:extLst>
      <p:ext uri="{BB962C8B-B14F-4D97-AF65-F5344CB8AC3E}">
        <p14:creationId xmlns:p14="http://schemas.microsoft.com/office/powerpoint/2010/main" val="92729737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of 11-14-17 Meeting Decisions (Cont’d)</a:t>
            </a:r>
          </a:p>
        </p:txBody>
      </p:sp>
      <p:graphicFrame>
        <p:nvGraphicFramePr>
          <p:cNvPr id="7" name="Content Placeholder 4"/>
          <p:cNvGraphicFramePr>
            <a:graphicFrameLocks/>
          </p:cNvGraphicFramePr>
          <p:nvPr>
            <p:extLst>
              <p:ext uri="{D42A27DB-BD31-4B8C-83A1-F6EECF244321}">
                <p14:modId xmlns:p14="http://schemas.microsoft.com/office/powerpoint/2010/main" val="461416349"/>
              </p:ext>
            </p:extLst>
          </p:nvPr>
        </p:nvGraphicFramePr>
        <p:xfrm>
          <a:off x="340378" y="1216152"/>
          <a:ext cx="8463244" cy="216217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Labor &amp; Delivery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0311594"/>
                  </a:ext>
                </a:extLst>
              </a:tr>
              <a:tr h="731520">
                <a:tc>
                  <a:txBody>
                    <a:bodyPr/>
                    <a:lstStyle/>
                    <a:p>
                      <a:pPr algn="ctr" fontAlgn="t"/>
                      <a:r>
                        <a:rPr lang="en-US" sz="1600" b="0" i="0" u="none" strike="noStrike" dirty="0">
                          <a:solidFill>
                            <a:schemeClr val="tx1"/>
                          </a:solidFill>
                          <a:effectLst/>
                          <a:latin typeface="+mn-lt"/>
                        </a:rPr>
                        <a:t>0469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Elective Delivery Prior to 39 Completed Weeks Gestation (PC-01)**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074805"/>
                  </a:ext>
                </a:extLst>
              </a:tr>
              <a:tr h="731520">
                <a:tc>
                  <a:txBody>
                    <a:bodyPr/>
                    <a:lstStyle/>
                    <a:p>
                      <a:pPr algn="ctr" fontAlgn="t"/>
                      <a:r>
                        <a:rPr lang="en-US" sz="1600" b="0" i="0" u="none" strike="noStrike" dirty="0">
                          <a:solidFill>
                            <a:schemeClr val="tx1"/>
                          </a:solidFill>
                          <a:effectLst/>
                          <a:latin typeface="+mn-lt"/>
                        </a:rPr>
                        <a:t>0471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Cesarean Rate for Nulliparous Singleton Vertex (PC-02)**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58402312"/>
                  </a:ext>
                </a:extLst>
              </a:tr>
            </a:tbl>
          </a:graphicData>
        </a:graphic>
      </p:graphicFrame>
      <p:sp>
        <p:nvSpPr>
          <p:cNvPr id="4" name="TextBox 3"/>
          <p:cNvSpPr txBox="1"/>
          <p:nvPr/>
        </p:nvSpPr>
        <p:spPr>
          <a:xfrm>
            <a:off x="340378" y="3429000"/>
            <a:ext cx="32766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40376628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11-14-17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2819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960285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Review Progress Update</a:t>
            </a:r>
          </a:p>
        </p:txBody>
      </p:sp>
      <p:graphicFrame>
        <p:nvGraphicFramePr>
          <p:cNvPr id="7" name="Chart 6">
            <a:extLst>
              <a:ext uri="{FF2B5EF4-FFF2-40B4-BE49-F238E27FC236}">
                <a16:creationId xmlns:a16="http://schemas.microsoft.com/office/drawing/2014/main" id="{A91F1BC1-F9A7-4C21-A286-87FD45AF90FA}"/>
              </a:ext>
            </a:extLst>
          </p:cNvPr>
          <p:cNvGraphicFramePr/>
          <p:nvPr>
            <p:extLst>
              <p:ext uri="{D42A27DB-BD31-4B8C-83A1-F6EECF244321}">
                <p14:modId xmlns:p14="http://schemas.microsoft.com/office/powerpoint/2010/main" val="1191554876"/>
              </p:ext>
            </p:extLst>
          </p:nvPr>
        </p:nvGraphicFramePr>
        <p:xfrm>
          <a:off x="990600" y="1143000"/>
          <a:ext cx="7162800" cy="50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742492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229600" cy="4803648"/>
          </a:xfrm>
        </p:spPr>
        <p:txBody>
          <a:bodyPr/>
          <a:lstStyle/>
          <a:p>
            <a:r>
              <a:rPr lang="en-US" dirty="0"/>
              <a:t>The Taskforce has so far identified the following potential categories of measures:</a:t>
            </a:r>
          </a:p>
          <a:p>
            <a:pPr lvl="1">
              <a:spcAft>
                <a:spcPts val="600"/>
              </a:spcAft>
            </a:pPr>
            <a:r>
              <a:rPr lang="en-US" u="sng" dirty="0"/>
              <a:t>Core and/or Menu</a:t>
            </a:r>
            <a:endParaRPr lang="en-US" b="0" u="sng" dirty="0"/>
          </a:p>
          <a:p>
            <a:pPr marL="346075" lvl="1" indent="0">
              <a:spcAft>
                <a:spcPts val="600"/>
              </a:spcAft>
              <a:buNone/>
            </a:pPr>
            <a:r>
              <a:rPr lang="en-US" b="0" dirty="0"/>
              <a:t>	</a:t>
            </a:r>
            <a:r>
              <a:rPr lang="en-US" u="sng" dirty="0"/>
              <a:t>core</a:t>
            </a:r>
            <a:r>
              <a:rPr lang="en-US" b="0" dirty="0"/>
              <a:t>: measures that all payers and ACOs use</a:t>
            </a:r>
          </a:p>
          <a:p>
            <a:pPr marL="346075" lvl="1" indent="0">
              <a:buNone/>
            </a:pPr>
            <a:r>
              <a:rPr lang="en-US" b="0" dirty="0"/>
              <a:t>	</a:t>
            </a:r>
            <a:r>
              <a:rPr lang="en-US" u="sng" dirty="0"/>
              <a:t>menu</a:t>
            </a:r>
            <a:r>
              <a:rPr lang="en-US" b="0" dirty="0"/>
              <a:t>: measures from which payers and ACOs choose</a:t>
            </a:r>
          </a:p>
          <a:p>
            <a:pPr lvl="1">
              <a:spcAft>
                <a:spcPts val="600"/>
              </a:spcAft>
            </a:pPr>
            <a:r>
              <a:rPr lang="en-US" u="sng" dirty="0"/>
              <a:t>Monitoring</a:t>
            </a:r>
            <a:r>
              <a:rPr lang="en-US" b="0" dirty="0"/>
              <a:t> – measures for which performance should be tracked, either because a) current performance is high or b) data are not currently available (</a:t>
            </a:r>
            <a:r>
              <a:rPr lang="en-US" sz="1800" b="0" kern="1200" dirty="0">
                <a:ea typeface="+mn-ea"/>
                <a:cs typeface="+mn-cs"/>
              </a:rPr>
              <a:t>e.g., some opioid measures).</a:t>
            </a:r>
          </a:p>
          <a:p>
            <a:pPr lvl="1">
              <a:spcAft>
                <a:spcPts val="600"/>
              </a:spcAft>
            </a:pPr>
            <a:r>
              <a:rPr lang="en-US" u="sng" dirty="0"/>
              <a:t>Developmental</a:t>
            </a:r>
            <a:r>
              <a:rPr lang="en-US" dirty="0"/>
              <a:t> </a:t>
            </a:r>
            <a:r>
              <a:rPr lang="en-US" b="0" dirty="0"/>
              <a:t>– measure concepts that address important areas of health/outcomes but for which a specific measure has not been defined and/or is not yet validated and/or tested</a:t>
            </a:r>
          </a:p>
          <a:p>
            <a:pPr marL="914400" lvl="1" indent="-285750">
              <a:spcBef>
                <a:spcPts val="0"/>
              </a:spcBef>
              <a:buChar char="–"/>
            </a:pPr>
            <a:r>
              <a:rPr lang="en-US" sz="1800" b="0" kern="1200" dirty="0">
                <a:ea typeface="+mn-ea"/>
                <a:cs typeface="+mn-cs"/>
              </a:rPr>
              <a:t>e.g., weight loss, tobacco quit rate</a:t>
            </a:r>
          </a:p>
          <a:p>
            <a:pPr lvl="2"/>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12</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41130450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229600" cy="4803648"/>
          </a:xfrm>
        </p:spPr>
        <p:txBody>
          <a:bodyPr/>
          <a:lstStyle/>
          <a:p>
            <a:r>
              <a:rPr lang="en-US" dirty="0"/>
              <a:t>Here is where the Taskforce stands in terms of its first pass review of the performance measure domains:</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13</a:t>
            </a:fld>
            <a:endParaRPr lang="en-US" altLang="en-US" dirty="0"/>
          </a:p>
        </p:txBody>
      </p:sp>
      <p:sp>
        <p:nvSpPr>
          <p:cNvPr id="5" name="TextBox 4">
            <a:extLst>
              <a:ext uri="{FF2B5EF4-FFF2-40B4-BE49-F238E27FC236}">
                <a16:creationId xmlns:a16="http://schemas.microsoft.com/office/drawing/2014/main" id="{C397422F-719C-4AA2-A204-32B61A43CA45}"/>
              </a:ext>
            </a:extLst>
          </p:cNvPr>
          <p:cNvSpPr txBox="1"/>
          <p:nvPr/>
        </p:nvSpPr>
        <p:spPr>
          <a:xfrm>
            <a:off x="530352" y="2221736"/>
            <a:ext cx="8382000" cy="3931920"/>
          </a:xfrm>
          <a:prstGeom prst="rect">
            <a:avLst/>
          </a:prstGeom>
          <a:noFill/>
        </p:spPr>
        <p:txBody>
          <a:bodyPr wrap="square" numCol="2" rtlCol="0">
            <a:spAutoFit/>
          </a:bodyPr>
          <a:lstStyle/>
          <a:p>
            <a:pPr lvl="1" eaLnBrk="1" hangingPunct="1">
              <a:spcBef>
                <a:spcPct val="20000"/>
              </a:spcBef>
            </a:pPr>
            <a:r>
              <a:rPr lang="en-US" b="1" u="sng" dirty="0">
                <a:latin typeface="Book Antiqua" panose="02040602050305030304" pitchFamily="18" charset="0"/>
              </a:rPr>
              <a:t>Complete (3):</a:t>
            </a:r>
          </a:p>
          <a:p>
            <a:pPr marL="742950" lvl="1" indent="-285750">
              <a:spcBef>
                <a:spcPct val="20000"/>
              </a:spcBef>
              <a:buChar char="–"/>
            </a:pPr>
            <a:r>
              <a:rPr lang="en-US" dirty="0">
                <a:latin typeface="Book Antiqua" panose="02040602050305030304" pitchFamily="18" charset="0"/>
              </a:rPr>
              <a:t>Preventive Care</a:t>
            </a:r>
          </a:p>
          <a:p>
            <a:pPr marL="742950" lvl="1" indent="-285750" eaLnBrk="1" hangingPunct="1">
              <a:spcBef>
                <a:spcPct val="20000"/>
              </a:spcBef>
              <a:buChar char="–"/>
            </a:pPr>
            <a:r>
              <a:rPr lang="en-US" dirty="0">
                <a:latin typeface="Book Antiqua" panose="02040602050305030304" pitchFamily="18" charset="0"/>
              </a:rPr>
              <a:t>Behavioral Health</a:t>
            </a:r>
          </a:p>
          <a:p>
            <a:pPr marL="742950" lvl="1" indent="-285750">
              <a:spcBef>
                <a:spcPct val="20000"/>
              </a:spcBef>
              <a:buFontTx/>
              <a:buChar char="–"/>
            </a:pPr>
            <a:r>
              <a:rPr lang="en-US" dirty="0">
                <a:latin typeface="Book Antiqua" panose="02040602050305030304" pitchFamily="18" charset="0"/>
              </a:rPr>
              <a:t>Opioid Prescribing and Treatment</a:t>
            </a:r>
          </a:p>
          <a:p>
            <a:pPr marL="742950" lvl="1" indent="-285750" eaLnBrk="1" hangingPunct="1">
              <a:spcBef>
                <a:spcPct val="20000"/>
              </a:spcBef>
              <a:buChar char="–"/>
            </a:pPr>
            <a:endParaRPr lang="en-US" dirty="0">
              <a:latin typeface="Book Antiqua" panose="02040602050305030304" pitchFamily="18" charset="0"/>
            </a:endParaRPr>
          </a:p>
          <a:p>
            <a:pPr lvl="1" eaLnBrk="1" hangingPunct="1">
              <a:spcBef>
                <a:spcPct val="20000"/>
              </a:spcBef>
            </a:pPr>
            <a:r>
              <a:rPr lang="en-US" b="1" u="sng" dirty="0">
                <a:latin typeface="Book Antiqua" panose="02040602050305030304" pitchFamily="18" charset="0"/>
              </a:rPr>
              <a:t>In Progress (1):</a:t>
            </a:r>
            <a:endParaRPr lang="en-US" b="1" dirty="0">
              <a:latin typeface="Book Antiqua" panose="02040602050305030304" pitchFamily="18" charset="0"/>
            </a:endParaRPr>
          </a:p>
          <a:p>
            <a:pPr marL="742950" lvl="1" indent="-285750" eaLnBrk="1" hangingPunct="1">
              <a:spcBef>
                <a:spcPct val="20000"/>
              </a:spcBef>
              <a:buChar char="–"/>
            </a:pPr>
            <a:r>
              <a:rPr lang="en-US" dirty="0">
                <a:latin typeface="Book Antiqua" panose="02040602050305030304" pitchFamily="18" charset="0"/>
              </a:rPr>
              <a:t>Maternity Care</a:t>
            </a:r>
          </a:p>
          <a:p>
            <a:pPr lvl="1">
              <a:spcBef>
                <a:spcPct val="20000"/>
              </a:spcBef>
            </a:pPr>
            <a:endParaRPr lang="en-US" b="1" u="sng" dirty="0">
              <a:latin typeface="Book Antiqua" panose="02040602050305030304" pitchFamily="18" charset="0"/>
            </a:endParaRPr>
          </a:p>
          <a:p>
            <a:pPr lvl="1">
              <a:spcBef>
                <a:spcPct val="20000"/>
              </a:spcBef>
            </a:pPr>
            <a:r>
              <a:rPr lang="en-US" b="1" u="sng" dirty="0">
                <a:latin typeface="Book Antiqua" panose="02040602050305030304" pitchFamily="18" charset="0"/>
              </a:rPr>
              <a:t>Not Yet Started (12):</a:t>
            </a:r>
            <a:endParaRPr lang="en-US" b="1" dirty="0">
              <a:latin typeface="Book Antiqua" panose="02040602050305030304" pitchFamily="18" charset="0"/>
            </a:endParaRPr>
          </a:p>
          <a:p>
            <a:pPr marL="742950" lvl="1" indent="-285750" eaLnBrk="1" hangingPunct="1">
              <a:spcBef>
                <a:spcPct val="20000"/>
              </a:spcBef>
              <a:buFontTx/>
              <a:buChar char="–"/>
            </a:pPr>
            <a:r>
              <a:rPr lang="en-US" dirty="0">
                <a:latin typeface="Book Antiqua" panose="02040602050305030304" pitchFamily="18" charset="0"/>
              </a:rPr>
              <a:t>Acute Care</a:t>
            </a:r>
          </a:p>
          <a:p>
            <a:pPr marL="742950" lvl="1" indent="-285750" eaLnBrk="1" hangingPunct="1">
              <a:spcBef>
                <a:spcPct val="20000"/>
              </a:spcBef>
              <a:buFontTx/>
              <a:buChar char="–"/>
            </a:pPr>
            <a:r>
              <a:rPr lang="en-US" dirty="0">
                <a:latin typeface="Book Antiqua" panose="02040602050305030304" pitchFamily="18" charset="0"/>
              </a:rPr>
              <a:t>Chronic Illness Care</a:t>
            </a:r>
          </a:p>
          <a:p>
            <a:pPr marL="742950" lvl="1" indent="-285750" eaLnBrk="1" hangingPunct="1">
              <a:spcBef>
                <a:spcPct val="20000"/>
              </a:spcBef>
              <a:buFontTx/>
              <a:buChar char="–"/>
            </a:pPr>
            <a:r>
              <a:rPr lang="en-US" dirty="0">
                <a:latin typeface="Book Antiqua" panose="02040602050305030304" pitchFamily="18" charset="0"/>
              </a:rPr>
              <a:t>Care Coordination</a:t>
            </a:r>
          </a:p>
          <a:p>
            <a:pPr marL="742950" lvl="1" indent="-285750" eaLnBrk="1" hangingPunct="1">
              <a:spcBef>
                <a:spcPct val="20000"/>
              </a:spcBef>
              <a:buFontTx/>
              <a:buChar char="–"/>
            </a:pPr>
            <a:r>
              <a:rPr lang="en-US" dirty="0">
                <a:latin typeface="Book Antiqua" panose="02040602050305030304" pitchFamily="18" charset="0"/>
              </a:rPr>
              <a:t>Integration</a:t>
            </a:r>
          </a:p>
          <a:p>
            <a:pPr marL="742950" lvl="1" indent="-285750" eaLnBrk="1" hangingPunct="1">
              <a:spcBef>
                <a:spcPct val="20000"/>
              </a:spcBef>
              <a:buFontTx/>
              <a:buChar char="–"/>
            </a:pPr>
            <a:r>
              <a:rPr lang="en-US" dirty="0">
                <a:latin typeface="Book Antiqua" panose="02040602050305030304" pitchFamily="18" charset="0"/>
              </a:rPr>
              <a:t>Team-based Care</a:t>
            </a:r>
          </a:p>
          <a:p>
            <a:pPr marL="742950" lvl="1" indent="-285750" eaLnBrk="1" hangingPunct="1">
              <a:spcBef>
                <a:spcPct val="20000"/>
              </a:spcBef>
              <a:buFontTx/>
              <a:buChar char="–"/>
            </a:pPr>
            <a:r>
              <a:rPr lang="en-US" dirty="0">
                <a:latin typeface="Book Antiqua" panose="02040602050305030304" pitchFamily="18" charset="0"/>
              </a:rPr>
              <a:t>Equity</a:t>
            </a:r>
          </a:p>
          <a:p>
            <a:pPr marL="742950" lvl="1" indent="-285750" eaLnBrk="1" hangingPunct="1">
              <a:spcBef>
                <a:spcPct val="20000"/>
              </a:spcBef>
              <a:buFontTx/>
              <a:buChar char="–"/>
            </a:pPr>
            <a:r>
              <a:rPr lang="en-US" dirty="0">
                <a:latin typeface="Book Antiqua" panose="02040602050305030304" pitchFamily="18" charset="0"/>
              </a:rPr>
              <a:t>Social Determinants of Health </a:t>
            </a:r>
          </a:p>
          <a:p>
            <a:pPr marL="742950" lvl="1" indent="-285750" eaLnBrk="1" hangingPunct="1">
              <a:spcBef>
                <a:spcPct val="20000"/>
              </a:spcBef>
              <a:buFontTx/>
              <a:buChar char="–"/>
            </a:pPr>
            <a:r>
              <a:rPr lang="en-US" dirty="0">
                <a:latin typeface="Book Antiqua" panose="02040602050305030304" pitchFamily="18" charset="0"/>
              </a:rPr>
              <a:t>Health Behaviors</a:t>
            </a:r>
          </a:p>
          <a:p>
            <a:pPr marL="742950" lvl="1" indent="-285750" eaLnBrk="1" hangingPunct="1">
              <a:spcBef>
                <a:spcPct val="20000"/>
              </a:spcBef>
              <a:buFontTx/>
              <a:buChar char="–"/>
            </a:pPr>
            <a:r>
              <a:rPr lang="en-US" dirty="0">
                <a:latin typeface="Book Antiqua" panose="02040602050305030304" pitchFamily="18" charset="0"/>
              </a:rPr>
              <a:t>Patient/Provider Communication</a:t>
            </a:r>
          </a:p>
          <a:p>
            <a:pPr marL="742950" lvl="1" indent="-285750">
              <a:spcBef>
                <a:spcPct val="20000"/>
              </a:spcBef>
              <a:buFontTx/>
              <a:buChar char="–"/>
            </a:pPr>
            <a:r>
              <a:rPr lang="en-US" dirty="0">
                <a:latin typeface="Book Antiqua" panose="02040602050305030304" pitchFamily="18" charset="0"/>
              </a:rPr>
              <a:t>Patient Engagement</a:t>
            </a:r>
          </a:p>
          <a:p>
            <a:pPr marL="742950" lvl="1" indent="-285750">
              <a:spcBef>
                <a:spcPct val="20000"/>
              </a:spcBef>
              <a:buFontTx/>
              <a:buChar char="–"/>
            </a:pPr>
            <a:r>
              <a:rPr lang="en-US" dirty="0">
                <a:latin typeface="Book Antiqua" panose="02040602050305030304" pitchFamily="18" charset="0"/>
              </a:rPr>
              <a:t>Patient Experience</a:t>
            </a:r>
          </a:p>
          <a:p>
            <a:pPr marL="742950" lvl="1" indent="-285750" eaLnBrk="1" hangingPunct="1">
              <a:spcBef>
                <a:spcPct val="20000"/>
              </a:spcBef>
              <a:buChar char="–"/>
            </a:pPr>
            <a:r>
              <a:rPr lang="en-US" dirty="0">
                <a:latin typeface="Book Antiqua" panose="02040602050305030304" pitchFamily="18" charset="0"/>
              </a:rPr>
              <a:t>Relationship-Centered Care</a:t>
            </a:r>
          </a:p>
        </p:txBody>
      </p:sp>
      <p:sp>
        <p:nvSpPr>
          <p:cNvPr id="8" name="Title 7">
            <a:extLst>
              <a:ext uri="{FF2B5EF4-FFF2-40B4-BE49-F238E27FC236}">
                <a16:creationId xmlns:a16="http://schemas.microsoft.com/office/drawing/2014/main" id="{E8B24D0E-F8BE-47BD-BB0B-862C96E8DD7E}"/>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320435339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FCDDE5-B76B-435B-8F5F-D21B741D4C61}"/>
              </a:ext>
            </a:extLst>
          </p:cNvPr>
          <p:cNvSpPr>
            <a:spLocks noGrp="1"/>
          </p:cNvSpPr>
          <p:nvPr>
            <p:ph type="title"/>
          </p:nvPr>
        </p:nvSpPr>
        <p:spPr/>
        <p:txBody>
          <a:bodyPr/>
          <a:lstStyle/>
          <a:p>
            <a:r>
              <a:rPr lang="en-US" dirty="0"/>
              <a:t>Measure Review Progress Update (Cont’d)</a:t>
            </a:r>
          </a:p>
        </p:txBody>
      </p:sp>
      <p:sp>
        <p:nvSpPr>
          <p:cNvPr id="4" name="Content Placeholder 3">
            <a:extLst>
              <a:ext uri="{FF2B5EF4-FFF2-40B4-BE49-F238E27FC236}">
                <a16:creationId xmlns:a16="http://schemas.microsoft.com/office/drawing/2014/main" id="{32F0D186-60EB-4FFB-A879-C81B03D88A65}"/>
              </a:ext>
            </a:extLst>
          </p:cNvPr>
          <p:cNvSpPr>
            <a:spLocks noGrp="1"/>
          </p:cNvSpPr>
          <p:nvPr>
            <p:ph sz="half" idx="1"/>
          </p:nvPr>
        </p:nvSpPr>
        <p:spPr>
          <a:xfrm>
            <a:off x="533400" y="1371600"/>
            <a:ext cx="8077200" cy="4953000"/>
          </a:xfrm>
        </p:spPr>
        <p:txBody>
          <a:bodyPr/>
          <a:lstStyle/>
          <a:p>
            <a:r>
              <a:rPr lang="en-US" dirty="0"/>
              <a:t>Taskforce staff reached out to payers requesting their feedback on whether to include inpatient care measures in the measure set. </a:t>
            </a:r>
          </a:p>
          <a:p>
            <a:r>
              <a:rPr lang="en-US" dirty="0"/>
              <a:t>We received four responses, all of which recommended not including inpatient care measures in the first aligned measure set for the following reasons:</a:t>
            </a:r>
          </a:p>
          <a:p>
            <a:pPr lvl="1"/>
            <a:r>
              <a:rPr lang="en-US" b="0" dirty="0"/>
              <a:t>There are already many ambulatory care measures to consider.</a:t>
            </a:r>
          </a:p>
          <a:p>
            <a:pPr lvl="1"/>
            <a:r>
              <a:rPr lang="en-US" b="0" dirty="0"/>
              <a:t>MassHealth is still in the process of determining how to align its hospital P4P program with the ACO program.</a:t>
            </a:r>
          </a:p>
          <a:p>
            <a:pPr lvl="1"/>
            <a:r>
              <a:rPr lang="en-US" b="0" dirty="0"/>
              <a:t>Reporting hospital data by ACO or individual payers is burdensome and may not generate an adequate sample size to evaluate performance.</a:t>
            </a:r>
          </a:p>
          <a:p>
            <a:r>
              <a:rPr lang="en-US" dirty="0"/>
              <a:t>Insurers were not opposed to considering inpatient care measures in the future for measure set inclusion.</a:t>
            </a:r>
          </a:p>
        </p:txBody>
      </p:sp>
    </p:spTree>
    <p:extLst>
      <p:ext uri="{BB962C8B-B14F-4D97-AF65-F5344CB8AC3E}">
        <p14:creationId xmlns:p14="http://schemas.microsoft.com/office/powerpoint/2010/main" val="5058481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11-14-17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276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8210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Maternity Care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3722550454"/>
              </p:ext>
            </p:extLst>
          </p:nvPr>
        </p:nvGraphicFramePr>
        <p:xfrm>
          <a:off x="340378" y="1188720"/>
          <a:ext cx="8463244" cy="401002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a:solidFill>
                            <a:srgbClr val="FFC000"/>
                          </a:solidFill>
                          <a:effectLst/>
                          <a:latin typeface="+mn-lt"/>
                        </a:rPr>
                        <a:t>Measure Label</a:t>
                      </a:r>
                      <a:endParaRPr lang="en-US" sz="1600" b="1" i="0" u="none" strike="noStrike" dirty="0">
                        <a:solidFill>
                          <a:srgbClr val="FFC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Labor &amp; Delivery (Cont’d)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031159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Vaginal Birth After Cesarean Delivery Rate, Uncomplicated (IQI-22)</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86293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Postpartum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pt-BR"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701306741"/>
                  </a:ext>
                </a:extLst>
              </a:tr>
              <a:tr h="731520">
                <a:tc>
                  <a:txBody>
                    <a:bodyPr/>
                    <a:lstStyle/>
                    <a:p>
                      <a:pPr algn="ctr" fontAlgn="t"/>
                      <a:r>
                        <a:rPr lang="en-US" sz="1600" b="0" i="0" u="none" strike="noStrike" dirty="0">
                          <a:solidFill>
                            <a:schemeClr val="tx1"/>
                          </a:solidFill>
                          <a:effectLst/>
                          <a:latin typeface="+mn-lt"/>
                        </a:rPr>
                        <a:t>1517</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pt-BR" sz="1600" kern="1200" baseline="0" dirty="0">
                          <a:solidFill>
                            <a:schemeClr val="tx1"/>
                          </a:solidFill>
                          <a:effectLst/>
                          <a:latin typeface="+mn-lt"/>
                          <a:ea typeface="+mn-ea"/>
                          <a:cs typeface="+mn-cs"/>
                        </a:rPr>
                        <a:t>Prenatal &amp; Postpartum Care - Postpartum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48074805"/>
                  </a:ext>
                </a:extLst>
              </a:tr>
              <a:tr h="731520">
                <a:tc>
                  <a:txBody>
                    <a:bodyPr/>
                    <a:lstStyle/>
                    <a:p>
                      <a:pPr algn="ctr" fontAlgn="t"/>
                      <a:r>
                        <a:rPr lang="en-US" sz="1600" b="0" i="0" u="none" strike="noStrike" baseline="0" dirty="0">
                          <a:solidFill>
                            <a:schemeClr val="tx1"/>
                          </a:solidFill>
                          <a:effectLst/>
                          <a:latin typeface="+mn-lt"/>
                        </a:rPr>
                        <a:t>2902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Contraceptive Care - Postpartum</a:t>
                      </a:r>
                      <a:endParaRPr lang="pt-BR"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U.S. Office of Population Affairs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6222985"/>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Effective Contraceptive Use Among Women at Risk of Unintended Pregnancy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Oregon Health Authority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549957447"/>
                  </a:ext>
                </a:extLst>
              </a:tr>
            </a:tbl>
          </a:graphicData>
        </a:graphic>
      </p:graphicFrame>
      <p:sp>
        <p:nvSpPr>
          <p:cNvPr id="4" name="TextBox 3"/>
          <p:cNvSpPr txBox="1"/>
          <p:nvPr/>
        </p:nvSpPr>
        <p:spPr>
          <a:xfrm>
            <a:off x="340378" y="5257800"/>
            <a:ext cx="8463244" cy="738664"/>
          </a:xfrm>
          <a:prstGeom prst="rect">
            <a:avLst/>
          </a:prstGeom>
          <a:noFill/>
        </p:spPr>
        <p:txBody>
          <a:bodyPr wrap="square" numCol="1" spcCol="548640" rtlCol="0">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The 2015 national VBAC rate was 11.9% per the U.S. National Center for Health Statistics.  See: </a:t>
            </a:r>
            <a:r>
              <a:rPr lang="en-US" sz="1400" i="1" dirty="0">
                <a:solidFill>
                  <a:srgbClr val="003399"/>
                </a:solidFill>
                <a:latin typeface="Book Antiqua" panose="02040602050305030304" pitchFamily="18" charset="0"/>
                <a:hlinkClick r:id="rId2"/>
              </a:rPr>
              <a:t>http://www.nationalpartnership.org/research-library/maternal-health/cesarean-section-trends-1989-2014.pdf</a:t>
            </a:r>
            <a:r>
              <a:rPr lang="en-US" sz="1400" i="1" dirty="0">
                <a:solidFill>
                  <a:srgbClr val="003399"/>
                </a:solidFill>
                <a:latin typeface="Book Antiqua" panose="02040602050305030304" pitchFamily="18" charset="0"/>
              </a:rPr>
              <a:t> </a:t>
            </a:r>
            <a:r>
              <a:rPr lang="en-US" sz="1400" i="1" dirty="0">
                <a:latin typeface="Book Antiqua" panose="02040602050305030304" pitchFamily="18" charset="0"/>
              </a:rPr>
              <a:t>*MassHealth ACO/DSRIP measure.</a:t>
            </a:r>
          </a:p>
        </p:txBody>
      </p:sp>
    </p:spTree>
    <p:extLst>
      <p:ext uri="{BB962C8B-B14F-4D97-AF65-F5344CB8AC3E}">
        <p14:creationId xmlns:p14="http://schemas.microsoft.com/office/powerpoint/2010/main" val="206314469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Maternity Care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762636076"/>
              </p:ext>
            </p:extLst>
          </p:nvPr>
        </p:nvGraphicFramePr>
        <p:xfrm>
          <a:off x="340378" y="1188720"/>
          <a:ext cx="8463244" cy="325945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Neonatal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589262799"/>
                  </a:ext>
                </a:extLst>
              </a:tr>
              <a:tr h="731520">
                <a:tc>
                  <a:txBody>
                    <a:bodyPr/>
                    <a:lstStyle/>
                    <a:p>
                      <a:pPr algn="ctr" fontAlgn="t"/>
                      <a:r>
                        <a:rPr lang="en-US" sz="1600" b="0" i="0" u="none" strike="noStrike" dirty="0">
                          <a:solidFill>
                            <a:schemeClr val="tx1"/>
                          </a:solidFill>
                          <a:effectLst/>
                          <a:latin typeface="+mn-lt"/>
                        </a:rPr>
                        <a:t>0476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Use of Antenatal Steroids (PC-03)**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0613317"/>
                  </a:ext>
                </a:extLst>
              </a:tr>
              <a:tr h="731520">
                <a:tc>
                  <a:txBody>
                    <a:bodyPr/>
                    <a:lstStyle/>
                    <a:p>
                      <a:pPr algn="ctr" fontAlgn="t"/>
                      <a:r>
                        <a:rPr lang="en-US" sz="1600" b="0" i="0" u="none" strike="noStrike" dirty="0">
                          <a:solidFill>
                            <a:schemeClr val="tx1"/>
                          </a:solidFill>
                          <a:effectLst/>
                          <a:latin typeface="+mn-lt"/>
                        </a:rPr>
                        <a:t>0480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Exclusive Breast Milk Feeding (PC-05)**</a:t>
                      </a: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a:t>
                      </a:r>
                      <a:r>
                        <a:rPr lang="en-US" sz="1600" b="0" i="0" u="none" strike="noStrike" baseline="0" dirty="0">
                          <a:solidFill>
                            <a:schemeClr val="tx1"/>
                          </a:solidFill>
                          <a:effectLst/>
                          <a:latin typeface="+mn-lt"/>
                        </a:rPr>
                        <a:t> Commission</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57316284"/>
                  </a:ext>
                </a:extLst>
              </a:tr>
              <a:tr h="365760">
                <a:tc gridSpan="5">
                  <a:txBody>
                    <a:bodyPr/>
                    <a:lstStyle/>
                    <a:p>
                      <a:pPr marL="91440" algn="l" fontAlgn="t"/>
                      <a:r>
                        <a:rPr lang="en-US" sz="1600" b="1" i="0" u="none" strike="noStrike" dirty="0">
                          <a:solidFill>
                            <a:schemeClr val="tx1"/>
                          </a:solidFill>
                          <a:effectLst/>
                          <a:latin typeface="+mn-lt"/>
                        </a:rPr>
                        <a:t>Other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877951417"/>
                  </a:ext>
                </a:extLst>
              </a:tr>
              <a:tr h="731520">
                <a:tc>
                  <a:txBody>
                    <a:bodyPr/>
                    <a:lstStyle/>
                    <a:p>
                      <a:pPr algn="ctr" fontAlgn="t"/>
                      <a:r>
                        <a:rPr lang="en-US" sz="1600" b="0" i="0" u="none" strike="noStrike" dirty="0">
                          <a:solidFill>
                            <a:schemeClr val="tx1"/>
                          </a:solidFill>
                          <a:effectLst/>
                          <a:latin typeface="+mn-lt"/>
                        </a:rPr>
                        <a:t>0567 </a:t>
                      </a:r>
                    </a:p>
                    <a:p>
                      <a:pPr algn="ctr" fontAlgn="t"/>
                      <a:r>
                        <a:rPr lang="en-US" sz="1100" b="0" i="0" u="none" strike="noStrike" dirty="0">
                          <a:solidFill>
                            <a:schemeClr val="tx1"/>
                          </a:solidFill>
                          <a:effectLst/>
                          <a:latin typeface="+mn-lt"/>
                        </a:rPr>
                        <a:t>(no</a:t>
                      </a:r>
                      <a:r>
                        <a:rPr lang="en-US" sz="1100" b="0" i="0" u="none" strike="noStrike" baseline="0" dirty="0">
                          <a:solidFill>
                            <a:schemeClr val="tx1"/>
                          </a:solidFill>
                          <a:effectLst/>
                          <a:latin typeface="+mn-lt"/>
                        </a:rPr>
                        <a:t> longer endorsed)</a:t>
                      </a:r>
                      <a:endParaRPr lang="en-US" sz="11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Work Up Prior to Endometrial Ablation Procedure**</a:t>
                      </a: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Health Benchmarks-IMS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8322508"/>
                  </a:ext>
                </a:extLst>
              </a:tr>
            </a:tbl>
          </a:graphicData>
        </a:graphic>
      </p:graphicFrame>
      <p:sp>
        <p:nvSpPr>
          <p:cNvPr id="5" name="TextBox 4">
            <a:extLst>
              <a:ext uri="{FF2B5EF4-FFF2-40B4-BE49-F238E27FC236}">
                <a16:creationId xmlns:a16="http://schemas.microsoft.com/office/drawing/2014/main" id="{6DD23002-60F3-478F-BEFE-4F0FBE6B7CDC}"/>
              </a:ext>
            </a:extLst>
          </p:cNvPr>
          <p:cNvSpPr txBox="1"/>
          <p:nvPr/>
        </p:nvSpPr>
        <p:spPr>
          <a:xfrm>
            <a:off x="340378" y="5257800"/>
            <a:ext cx="8463244" cy="307777"/>
          </a:xfrm>
          <a:prstGeom prst="rect">
            <a:avLst/>
          </a:prstGeom>
          <a:noFill/>
        </p:spPr>
        <p:txBody>
          <a:bodyPr wrap="square" numCol="1" spcCol="548640"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86988652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Cardiovascular (Adult)</a:t>
            </a:r>
          </a:p>
        </p:txBody>
      </p:sp>
      <p:graphicFrame>
        <p:nvGraphicFramePr>
          <p:cNvPr id="7" name="Content Placeholder 4"/>
          <p:cNvGraphicFramePr>
            <a:graphicFrameLocks/>
          </p:cNvGraphicFramePr>
          <p:nvPr>
            <p:extLst>
              <p:ext uri="{D42A27DB-BD31-4B8C-83A1-F6EECF244321}">
                <p14:modId xmlns:p14="http://schemas.microsoft.com/office/powerpoint/2010/main" val="2423736767"/>
              </p:ext>
            </p:extLst>
          </p:nvPr>
        </p:nvGraphicFramePr>
        <p:xfrm>
          <a:off x="340378" y="1188720"/>
          <a:ext cx="8463244" cy="47510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Cardiovascular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62996689"/>
                  </a:ext>
                </a:extLst>
              </a:tr>
              <a:tr h="731520">
                <a:tc>
                  <a:txBody>
                    <a:bodyPr/>
                    <a:lstStyle/>
                    <a:p>
                      <a:pPr algn="ctr" fontAlgn="t"/>
                      <a:r>
                        <a:rPr lang="en-US" sz="1600" b="0" i="0" u="none" strike="noStrike" dirty="0">
                          <a:solidFill>
                            <a:schemeClr val="tx1"/>
                          </a:solidFill>
                          <a:effectLst/>
                          <a:latin typeface="+mn-lt"/>
                        </a:rPr>
                        <a:t>0071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Persistence of Beta-Blocker Treatment After a Heart Attack**</a:t>
                      </a:r>
                      <a:r>
                        <a:rPr lang="en-US" sz="1600" kern="1200" baseline="30000" dirty="0">
                          <a:solidFill>
                            <a:schemeClr val="tx1"/>
                          </a:solidFill>
                          <a:effectLst/>
                          <a:latin typeface="+mn-lt"/>
                          <a:ea typeface="+mn-ea"/>
                          <a:cs typeface="+mn-cs"/>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3019770"/>
                  </a:ext>
                </a:extLst>
              </a:tr>
              <a:tr h="365760">
                <a:tc gridSpan="5">
                  <a:txBody>
                    <a:bodyPr/>
                    <a:lstStyle/>
                    <a:p>
                      <a:pPr marL="91440" algn="l" fontAlgn="t"/>
                      <a:r>
                        <a:rPr lang="en-US" sz="1600" b="1" i="0" u="none" strike="noStrike" dirty="0">
                          <a:solidFill>
                            <a:schemeClr val="tx1"/>
                          </a:solidFill>
                          <a:effectLst/>
                          <a:latin typeface="+mn-lt"/>
                        </a:rPr>
                        <a:t>Cardiovascular (Facility-based)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75627067"/>
                  </a:ext>
                </a:extLst>
              </a:tr>
              <a:tr h="731520">
                <a:tc>
                  <a:txBody>
                    <a:bodyPr/>
                    <a:lstStyle/>
                    <a:p>
                      <a:pPr algn="ctr" fontAlgn="t"/>
                      <a:r>
                        <a:rPr lang="en-US" sz="1600" b="0" i="0" u="none" strike="noStrike" dirty="0">
                          <a:solidFill>
                            <a:schemeClr val="tx1"/>
                          </a:solidFill>
                          <a:effectLst/>
                          <a:latin typeface="+mn-lt"/>
                        </a:rPr>
                        <a:t>0733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Operative Mortality Stratified by the 5 STAT Mortality Categories**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Society of Thoracic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560187775"/>
                  </a:ext>
                </a:extLst>
              </a:tr>
              <a:tr h="731520">
                <a:tc>
                  <a:txBody>
                    <a:bodyPr/>
                    <a:lstStyle/>
                    <a:p>
                      <a:pPr algn="ctr" fontAlgn="t"/>
                      <a:r>
                        <a:rPr lang="en-US" sz="1600" b="0" i="0" u="none" strike="noStrike" dirty="0">
                          <a:solidFill>
                            <a:schemeClr val="tx1"/>
                          </a:solidFill>
                          <a:effectLst/>
                          <a:latin typeface="+mn-lt"/>
                        </a:rPr>
                        <a:t>0715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Standardized Adverse Event Ratio for Children &lt; 18 Years of Age Undergoing Cardiac Catheterization**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Boston Children's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3277066"/>
                  </a:ext>
                </a:extLst>
              </a:tr>
              <a:tr h="731520">
                <a:tc>
                  <a:txBody>
                    <a:bodyPr/>
                    <a:lstStyle/>
                    <a:p>
                      <a:pPr algn="ctr" fontAlgn="t"/>
                      <a:r>
                        <a:rPr lang="en-US" sz="1600" b="0" i="0" u="none" strike="noStrike" dirty="0">
                          <a:solidFill>
                            <a:schemeClr val="tx1"/>
                          </a:solidFill>
                          <a:effectLst/>
                          <a:latin typeface="+mn-lt"/>
                        </a:rPr>
                        <a:t>0964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Therapy with Aspirin, P2Y12 Inhibitor, and Statin at Discharge Following PCI in Eligible Patients**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3162032"/>
                  </a:ext>
                </a:extLst>
              </a:tr>
              <a:tr h="731520">
                <a:tc>
                  <a:txBody>
                    <a:bodyPr/>
                    <a:lstStyle/>
                    <a:p>
                      <a:pPr algn="ctr" fontAlgn="t"/>
                      <a:r>
                        <a:rPr lang="en-US" sz="1600" b="0" i="0" u="none" strike="noStrike" dirty="0">
                          <a:solidFill>
                            <a:schemeClr val="tx1"/>
                          </a:solidFill>
                          <a:effectLst/>
                          <a:latin typeface="+mn-lt"/>
                        </a:rPr>
                        <a:t>2459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In-hospital Risk-Adjusted Rate of Bleeding Events for Patients Undergoing PCI**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8661969"/>
                  </a:ext>
                </a:extLst>
              </a:tr>
            </a:tbl>
          </a:graphicData>
        </a:graphic>
      </p:graphicFrame>
      <p:sp>
        <p:nvSpPr>
          <p:cNvPr id="4" name="TextBox 3"/>
          <p:cNvSpPr txBox="1"/>
          <p:nvPr/>
        </p:nvSpPr>
        <p:spPr>
          <a:xfrm>
            <a:off x="340378" y="5965263"/>
            <a:ext cx="5755622" cy="523220"/>
          </a:xfrm>
          <a:prstGeom prst="rect">
            <a:avLst/>
          </a:prstGeom>
          <a:noFill/>
        </p:spPr>
        <p:txBody>
          <a:bodyPr wrap="square" rtlCol="0">
            <a:spAutoFit/>
          </a:bodyPr>
          <a:lstStyle/>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51459703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Cardiovascular (Adult)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2190469046"/>
              </p:ext>
            </p:extLst>
          </p:nvPr>
        </p:nvGraphicFramePr>
        <p:xfrm>
          <a:off x="340378" y="1188720"/>
          <a:ext cx="8463244" cy="387858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Cardiovascular (Facility-based)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75627067"/>
                  </a:ext>
                </a:extLst>
              </a:tr>
              <a:tr h="731520">
                <a:tc>
                  <a:txBody>
                    <a:bodyPr/>
                    <a:lstStyle/>
                    <a:p>
                      <a:pPr algn="ctr" fontAlgn="t"/>
                      <a:r>
                        <a:rPr lang="en-US" sz="1600" b="0" i="0" u="none" strike="noStrike" dirty="0">
                          <a:solidFill>
                            <a:schemeClr val="tx1"/>
                          </a:solidFill>
                          <a:effectLst/>
                          <a:latin typeface="+mn-lt"/>
                        </a:rPr>
                        <a:t>0535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30-day All-cause Risk-standardized Mortality Rate Following Percutaneous Coronary Intervention (PCI) for Patients without ST Segment Elevation Myocardial Infarction (STEMI) and without Cardiogenic Shock**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83970124"/>
                  </a:ext>
                </a:extLst>
              </a:tr>
              <a:tr h="731520">
                <a:tc>
                  <a:txBody>
                    <a:bodyPr/>
                    <a:lstStyle/>
                    <a:p>
                      <a:pPr algn="ctr" fontAlgn="t"/>
                      <a:r>
                        <a:rPr lang="en-US" sz="1600" b="0" i="0" u="none" strike="noStrike" dirty="0">
                          <a:solidFill>
                            <a:schemeClr val="tx1"/>
                          </a:solidFill>
                          <a:effectLst/>
                          <a:latin typeface="+mn-lt"/>
                        </a:rPr>
                        <a:t>0536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30-day All-cause Risk-standardized Mortality Rate following Percutaneous Coronary Intervention (PCI) for Patients with ST Segment Elevation Myocardial Infarction (STEMI) or Cardiogenic Shock**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3277066"/>
                  </a:ext>
                </a:extLst>
              </a:tr>
            </a:tbl>
          </a:graphicData>
        </a:graphic>
      </p:graphicFrame>
      <p:sp>
        <p:nvSpPr>
          <p:cNvPr id="4" name="TextBox 3"/>
          <p:cNvSpPr txBox="1"/>
          <p:nvPr/>
        </p:nvSpPr>
        <p:spPr>
          <a:xfrm>
            <a:off x="340378" y="5089110"/>
            <a:ext cx="27076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69210520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Orthopedic Care (Adult)</a:t>
            </a:r>
          </a:p>
        </p:txBody>
      </p:sp>
      <p:graphicFrame>
        <p:nvGraphicFramePr>
          <p:cNvPr id="7" name="Content Placeholder 4"/>
          <p:cNvGraphicFramePr>
            <a:graphicFrameLocks/>
          </p:cNvGraphicFramePr>
          <p:nvPr>
            <p:extLst>
              <p:ext uri="{D42A27DB-BD31-4B8C-83A1-F6EECF244321}">
                <p14:modId xmlns:p14="http://schemas.microsoft.com/office/powerpoint/2010/main" val="1832825007"/>
              </p:ext>
            </p:extLst>
          </p:nvPr>
        </p:nvGraphicFramePr>
        <p:xfrm>
          <a:off x="340378" y="1188720"/>
          <a:ext cx="8463244" cy="523875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Identification of Implanted Prosthesis in Operative Report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Preoperative Antibiotic Infusion with Proximal Tourniquet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13858380"/>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Shared Decision-Making: Trial of Conservative (Non-surgical)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261660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Venous Thromboembolic and Cardiovascular Risk Evaluation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9113483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Functional Status Assessment for Total Knee Replacement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76296"/>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Functional Status Assessment for Total Hip Replacement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21010654"/>
                  </a:ext>
                </a:extLst>
              </a:tr>
            </a:tbl>
          </a:graphicData>
        </a:graphic>
      </p:graphicFrame>
    </p:spTree>
    <p:extLst>
      <p:ext uri="{BB962C8B-B14F-4D97-AF65-F5344CB8AC3E}">
        <p14:creationId xmlns:p14="http://schemas.microsoft.com/office/powerpoint/2010/main" val="367866961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Pulmonology (Multiple Ages)</a:t>
            </a:r>
          </a:p>
        </p:txBody>
      </p:sp>
      <p:graphicFrame>
        <p:nvGraphicFramePr>
          <p:cNvPr id="7" name="Content Placeholder 4"/>
          <p:cNvGraphicFramePr>
            <a:graphicFrameLocks/>
          </p:cNvGraphicFramePr>
          <p:nvPr>
            <p:extLst>
              <p:ext uri="{D42A27DB-BD31-4B8C-83A1-F6EECF244321}">
                <p14:modId xmlns:p14="http://schemas.microsoft.com/office/powerpoint/2010/main" val="677701963"/>
              </p:ext>
            </p:extLst>
          </p:nvPr>
        </p:nvGraphicFramePr>
        <p:xfrm>
          <a:off x="340378" y="1188720"/>
          <a:ext cx="8463244" cy="324993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8912295"/>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0058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Avoidance of Antibiotic Treatment in Adults with Acute Bronchitis</a:t>
                      </a: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9168079"/>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a:ea typeface="+mn-ea"/>
                          <a:cs typeface="+mn-cs"/>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03301099"/>
                  </a:ext>
                </a:extLst>
              </a:tr>
              <a:tr h="731520">
                <a:tc>
                  <a:txBody>
                    <a:bodyPr/>
                    <a:lstStyle/>
                    <a:p>
                      <a:pPr algn="ctr" fontAlgn="t"/>
                      <a:r>
                        <a:rPr lang="en-US" sz="1600" b="0" i="0" u="none" strike="noStrike" dirty="0">
                          <a:solidFill>
                            <a:schemeClr val="tx1"/>
                          </a:solidFill>
                          <a:effectLst/>
                          <a:latin typeface="+mn-lt"/>
                        </a:rPr>
                        <a:t>0069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Treatment for Children with Upper Respiratory Infection</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25921216"/>
                  </a:ext>
                </a:extLst>
              </a:tr>
              <a:tr h="731520">
                <a:tc>
                  <a:txBody>
                    <a:bodyPr/>
                    <a:lstStyle/>
                    <a:p>
                      <a:pPr algn="ctr" fontAlgn="t"/>
                      <a:r>
                        <a:rPr lang="en-US" sz="1600" b="0" i="0" u="none" strike="noStrike" dirty="0">
                          <a:solidFill>
                            <a:schemeClr val="tx1"/>
                          </a:solidFill>
                          <a:effectLst/>
                          <a:latin typeface="+mn-lt"/>
                        </a:rPr>
                        <a:t>0002</a:t>
                      </a:r>
                    </a:p>
                    <a:p>
                      <a:pPr algn="ctr" fontAlgn="t"/>
                      <a:r>
                        <a:rPr lang="en-US" sz="1100" b="0" i="0" u="none" strike="noStrike" dirty="0">
                          <a:solidFill>
                            <a:schemeClr val="tx1"/>
                          </a:solidFill>
                          <a:effectLst/>
                          <a:latin typeface="+mn-lt"/>
                        </a:rPr>
                        <a:t>(no longer endorsed)</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Testing for Children with Pharyngitis</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0879781"/>
                  </a:ext>
                </a:extLst>
              </a:tr>
            </a:tbl>
          </a:graphicData>
        </a:graphic>
      </p:graphicFrame>
      <p:sp>
        <p:nvSpPr>
          <p:cNvPr id="8" name="TextBox 7"/>
          <p:cNvSpPr txBox="1"/>
          <p:nvPr/>
        </p:nvSpPr>
        <p:spPr>
          <a:xfrm>
            <a:off x="340378" y="4478181"/>
            <a:ext cx="4419600" cy="307777"/>
          </a:xfrm>
          <a:prstGeom prst="rect">
            <a:avLst/>
          </a:prstGeom>
          <a:noFill/>
        </p:spPr>
        <p:txBody>
          <a:bodyPr wrap="square" rtlCol="0">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392708711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Pulmonology (Multiple Ages)</a:t>
            </a:r>
          </a:p>
        </p:txBody>
      </p:sp>
      <p:graphicFrame>
        <p:nvGraphicFramePr>
          <p:cNvPr id="7" name="Content Placeholder 4"/>
          <p:cNvGraphicFramePr>
            <a:graphicFrameLocks/>
          </p:cNvGraphicFramePr>
          <p:nvPr>
            <p:extLst>
              <p:ext uri="{D42A27DB-BD31-4B8C-83A1-F6EECF244321}">
                <p14:modId xmlns:p14="http://schemas.microsoft.com/office/powerpoint/2010/main" val="3799351821"/>
              </p:ext>
            </p:extLst>
          </p:nvPr>
        </p:nvGraphicFramePr>
        <p:xfrm>
          <a:off x="340378" y="1188720"/>
          <a:ext cx="8463244" cy="363474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8912295"/>
                  </a:ext>
                </a:extLst>
              </a:tr>
              <a:tr h="731520">
                <a:tc>
                  <a:txBody>
                    <a:bodyPr/>
                    <a:lstStyle/>
                    <a:p>
                      <a:pPr algn="ctr" fontAlgn="t"/>
                      <a:r>
                        <a:rPr lang="en-US" sz="1600" b="0" i="0" u="none" strike="noStrike" dirty="0">
                          <a:solidFill>
                            <a:schemeClr val="tx1"/>
                          </a:solidFill>
                          <a:effectLst/>
                          <a:latin typeface="+mn-lt"/>
                        </a:rPr>
                        <a:t>0577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Use of Spirometry Testing in the Assessment and Diagnosis of COPD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COPD or Asthma Admission Rate in Older Adults*,</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7261660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2856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Pharmacotherapy Management of COPD Exacerbation - Bronchodilator</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9144200"/>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2856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Pharmacotherapy Management of COPD Exacerbation – Systemic Corticosteroid</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90667242"/>
                  </a:ext>
                </a:extLst>
              </a:tr>
            </a:tbl>
          </a:graphicData>
        </a:graphic>
      </p:graphicFrame>
      <p:sp>
        <p:nvSpPr>
          <p:cNvPr id="4" name="TextBox 3"/>
          <p:cNvSpPr txBox="1"/>
          <p:nvPr/>
        </p:nvSpPr>
        <p:spPr>
          <a:xfrm>
            <a:off x="340378" y="4900136"/>
            <a:ext cx="3276600" cy="738664"/>
          </a:xfrm>
          <a:prstGeom prst="rect">
            <a:avLst/>
          </a:prstGeom>
          <a:noFill/>
        </p:spPr>
        <p:txBody>
          <a:bodyPr wrap="square" rtlCol="0">
            <a:spAutoFit/>
          </a:bodyPr>
          <a:lstStyle/>
          <a:p>
            <a:r>
              <a:rPr lang="en-US" sz="1400" i="1" dirty="0">
                <a:latin typeface="Book Antiqua" panose="02040602050305030304" pitchFamily="18" charset="0"/>
              </a:rPr>
              <a:t>* MassHealth ACO/DSRIP-only measure. </a:t>
            </a:r>
          </a:p>
          <a:p>
            <a:r>
              <a:rPr lang="en-US" sz="1400" i="1" baseline="30000" dirty="0">
                <a:latin typeface="Book Antiqua" panose="02040602050305030304" pitchFamily="18" charset="0"/>
              </a:rPr>
              <a:t>++</a:t>
            </a:r>
            <a:r>
              <a:rPr lang="en-US" sz="1400" i="1" dirty="0">
                <a:latin typeface="Book Antiqua" panose="02040602050305030304" pitchFamily="18" charset="0"/>
              </a:rPr>
              <a:t>Ages 40-64.</a:t>
            </a:r>
          </a:p>
          <a:p>
            <a:r>
              <a:rPr lang="en-US" sz="1400" i="1" baseline="30000" dirty="0">
                <a:latin typeface="Book Antiqua" panose="02040602050305030304" pitchFamily="18" charset="0"/>
              </a:rPr>
              <a:t>+++</a:t>
            </a:r>
            <a:r>
              <a:rPr lang="en-US" sz="1400" i="1" dirty="0">
                <a:latin typeface="Book Antiqua" panose="02040602050305030304" pitchFamily="18" charset="0"/>
              </a:rPr>
              <a:t>Ages 40+.</a:t>
            </a:r>
          </a:p>
        </p:txBody>
      </p:sp>
    </p:spTree>
    <p:extLst>
      <p:ext uri="{BB962C8B-B14F-4D97-AF65-F5344CB8AC3E}">
        <p14:creationId xmlns:p14="http://schemas.microsoft.com/office/powerpoint/2010/main" val="178549366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sz="2300" dirty="0"/>
              <a:t>Pulmonology (Multiple Ages) [Cont’d]</a:t>
            </a:r>
          </a:p>
        </p:txBody>
      </p:sp>
      <p:graphicFrame>
        <p:nvGraphicFramePr>
          <p:cNvPr id="7" name="Content Placeholder 4"/>
          <p:cNvGraphicFramePr>
            <a:graphicFrameLocks/>
          </p:cNvGraphicFramePr>
          <p:nvPr>
            <p:extLst>
              <p:ext uri="{D42A27DB-BD31-4B8C-83A1-F6EECF244321}">
                <p14:modId xmlns:p14="http://schemas.microsoft.com/office/powerpoint/2010/main" val="1081965630"/>
              </p:ext>
            </p:extLst>
          </p:nvPr>
        </p:nvGraphicFramePr>
        <p:xfrm>
          <a:off x="340378" y="1188720"/>
          <a:ext cx="8463244" cy="28841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rgbClr val="FF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13091207"/>
                  </a:ext>
                </a:extLst>
              </a:tr>
              <a:tr h="731520">
                <a:tc>
                  <a:txBody>
                    <a:bodyPr/>
                    <a:lstStyle/>
                    <a:p>
                      <a:pPr algn="ctr" fontAlgn="t"/>
                      <a:r>
                        <a:rPr lang="en-US" sz="1600" b="0" i="0" u="none" strike="noStrike" dirty="0">
                          <a:solidFill>
                            <a:schemeClr val="tx1"/>
                          </a:solidFill>
                          <a:effectLst/>
                          <a:latin typeface="+mn-lt"/>
                        </a:rPr>
                        <a:t>1799 </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Medication Management for People with Asthma**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905491995"/>
                  </a:ext>
                </a:extLst>
              </a:tr>
              <a:tr h="731520">
                <a:tc>
                  <a:txBody>
                    <a:bodyPr/>
                    <a:lstStyle/>
                    <a:p>
                      <a:pPr algn="ctr" fontAlgn="t"/>
                      <a:r>
                        <a:rPr lang="en-US" sz="1600" b="0" i="0" u="none" strike="noStrike" dirty="0">
                          <a:solidFill>
                            <a:schemeClr val="tx1"/>
                          </a:solidFill>
                          <a:effectLst/>
                          <a:latin typeface="+mn-lt"/>
                        </a:rPr>
                        <a:t>1800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Asthma Medication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723484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Optimal Asthma Control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Minnesota</a:t>
                      </a:r>
                      <a:r>
                        <a:rPr lang="en-US" sz="1400" b="0" i="0" u="none" strike="noStrike" baseline="0" dirty="0">
                          <a:solidFill>
                            <a:schemeClr val="tx1"/>
                          </a:solidFill>
                          <a:effectLst/>
                          <a:latin typeface="+mn-lt"/>
                        </a:rPr>
                        <a:t> Community Measurement</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43986977"/>
                  </a:ext>
                </a:extLst>
              </a:tr>
            </a:tbl>
          </a:graphicData>
        </a:graphic>
      </p:graphicFrame>
      <p:sp>
        <p:nvSpPr>
          <p:cNvPr id="5" name="TextBox 4">
            <a:extLst>
              <a:ext uri="{FF2B5EF4-FFF2-40B4-BE49-F238E27FC236}">
                <a16:creationId xmlns:a16="http://schemas.microsoft.com/office/drawing/2014/main" id="{1B655AED-9F9C-46A7-9A99-A77BE5F67F03}"/>
              </a:ext>
            </a:extLst>
          </p:cNvPr>
          <p:cNvSpPr txBox="1"/>
          <p:nvPr/>
        </p:nvSpPr>
        <p:spPr>
          <a:xfrm>
            <a:off x="340378" y="4111823"/>
            <a:ext cx="27432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335883554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Cardiovascular (Adult)</a:t>
            </a:r>
          </a:p>
        </p:txBody>
      </p:sp>
      <p:graphicFrame>
        <p:nvGraphicFramePr>
          <p:cNvPr id="7" name="Content Placeholder 4"/>
          <p:cNvGraphicFramePr>
            <a:graphicFrameLocks/>
          </p:cNvGraphicFramePr>
          <p:nvPr>
            <p:extLst>
              <p:ext uri="{D42A27DB-BD31-4B8C-83A1-F6EECF244321}">
                <p14:modId xmlns:p14="http://schemas.microsoft.com/office/powerpoint/2010/main" val="1667845926"/>
              </p:ext>
            </p:extLst>
          </p:nvPr>
        </p:nvGraphicFramePr>
        <p:xfrm>
          <a:off x="340378" y="1188720"/>
          <a:ext cx="8463244" cy="498538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Controlling High Blood Pressure**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819178059"/>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Controlling High Blood Pressure**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970124"/>
                  </a:ext>
                </a:extLst>
              </a:tr>
              <a:tr h="731520">
                <a:tc>
                  <a:txBody>
                    <a:bodyPr/>
                    <a:lstStyle/>
                    <a:p>
                      <a:pPr algn="ctr" fontAlgn="t"/>
                      <a:r>
                        <a:rPr lang="en-US" sz="1600" b="0" i="0" u="none" strike="noStrike" dirty="0">
                          <a:solidFill>
                            <a:schemeClr val="tx1"/>
                          </a:solidFill>
                          <a:effectLst/>
                          <a:latin typeface="+mn-lt"/>
                        </a:rPr>
                        <a:t>0068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Ischemic Vascular Disease (IVD): Use of Aspirin or Another Antithrombotic**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843277066"/>
                  </a:ext>
                </a:extLst>
              </a:tr>
              <a:tr h="731520">
                <a:tc>
                  <a:txBody>
                    <a:bodyPr/>
                    <a:lstStyle/>
                    <a:p>
                      <a:pPr algn="ctr" fontAlgn="t"/>
                      <a:r>
                        <a:rPr lang="en-US" sz="1600" b="0" i="0" u="none" strike="noStrike" dirty="0">
                          <a:solidFill>
                            <a:schemeClr val="tx1"/>
                          </a:solidFill>
                          <a:effectLst/>
                          <a:latin typeface="+mn-lt"/>
                        </a:rPr>
                        <a:t>0070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Coronary Artery Disease (CAD): Beta-Blocker Therapy — Prior Myocardial Infarction (MI) or Left Ventricular Systolic Dysfunction (LVEF &lt;40%)**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1960817"/>
                  </a:ext>
                </a:extLst>
              </a:tr>
              <a:tr h="731520">
                <a:tc>
                  <a:txBody>
                    <a:bodyPr/>
                    <a:lstStyle/>
                    <a:p>
                      <a:pPr algn="ctr" fontAlgn="t"/>
                      <a:r>
                        <a:rPr lang="en-US" sz="1600" b="0" i="0" u="none" strike="noStrike" dirty="0">
                          <a:solidFill>
                            <a:schemeClr val="tx1"/>
                          </a:solidFill>
                          <a:effectLst/>
                          <a:latin typeface="+mn-lt"/>
                        </a:rPr>
                        <a:t>0081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Heart Failure (HF): Angiotensin-Converting Enzyme (ACE) Inhibitor or Angiotensin Receptor Blocker (ARB) Therapy for Left Ventricular Systolic Dysfunction (LVSD)**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4891529"/>
                  </a:ext>
                </a:extLst>
              </a:tr>
            </a:tbl>
          </a:graphicData>
        </a:graphic>
      </p:graphicFrame>
      <p:sp>
        <p:nvSpPr>
          <p:cNvPr id="6" name="TextBox 5"/>
          <p:cNvSpPr txBox="1"/>
          <p:nvPr/>
        </p:nvSpPr>
        <p:spPr>
          <a:xfrm>
            <a:off x="340378" y="6245423"/>
            <a:ext cx="27432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85923310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Cardiovascular (Adult)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2562054057"/>
              </p:ext>
            </p:extLst>
          </p:nvPr>
        </p:nvGraphicFramePr>
        <p:xfrm>
          <a:off x="340378" y="1188720"/>
          <a:ext cx="8463244" cy="500443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0083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Heart Failure (HF):  Beta-Blocker Therapy for Left Ventricular Systolic Dysfunction (LVSD)**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algn="ctr" fontAlgn="t"/>
                      <a:r>
                        <a:rPr lang="en-US" sz="1600" b="0" i="0" u="none" strike="noStrike" dirty="0">
                          <a:solidFill>
                            <a:schemeClr val="tx1"/>
                          </a:solidFill>
                          <a:effectLst/>
                          <a:latin typeface="+mn-lt"/>
                        </a:rPr>
                        <a:t>1525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Atrial Fibrillation and Atrial Flutter: Chronic Anticoagulation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72616609"/>
                  </a:ext>
                </a:extLst>
              </a:tr>
              <a:tr h="731520">
                <a:tc>
                  <a:txBody>
                    <a:bodyPr/>
                    <a:lstStyle/>
                    <a:p>
                      <a:pPr algn="ctr" fontAlgn="t"/>
                      <a:r>
                        <a:rPr lang="en-US" sz="1600" b="0" i="0" u="none" strike="noStrike" dirty="0">
                          <a:solidFill>
                            <a:schemeClr val="tx1"/>
                          </a:solidFill>
                          <a:effectLst/>
                          <a:latin typeface="+mn-lt"/>
                        </a:rPr>
                        <a:t>0066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Chronic Stable Coronary Artery Disease: ACE Inhibitor or ARB Therapy - Diabetes or Left Ventricular Systolic Dysfunction (LVEF &lt;40%)**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a:t>
                      </a:r>
                      <a:r>
                        <a:rPr lang="en-US" sz="1600" b="0" i="0" u="none" strike="noStrike" baseline="0" dirty="0">
                          <a:solidFill>
                            <a:schemeClr val="tx1"/>
                          </a:solidFill>
                          <a:effectLst/>
                          <a:latin typeface="+mn-lt"/>
                        </a:rPr>
                        <a:t> College of Cardiology</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3137209"/>
                  </a:ext>
                </a:extLst>
              </a:tr>
              <a:tr h="731520">
                <a:tc>
                  <a:txBody>
                    <a:bodyPr/>
                    <a:lstStyle/>
                    <a:p>
                      <a:pPr algn="ctr" fontAlgn="t"/>
                      <a:r>
                        <a:rPr lang="en-US" sz="1600" b="0" i="0" u="none" strike="noStrike" dirty="0">
                          <a:solidFill>
                            <a:schemeClr val="tx1"/>
                          </a:solidFill>
                          <a:effectLst/>
                          <a:latin typeface="+mn-lt"/>
                        </a:rPr>
                        <a:t>0067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Chronic Stable Coronary Artery Disease: Antiplatelet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a:t>
                      </a:r>
                      <a:r>
                        <a:rPr lang="en-US" sz="1600" b="0" i="0" u="none" strike="noStrike" baseline="0" dirty="0">
                          <a:solidFill>
                            <a:schemeClr val="tx1"/>
                          </a:solidFill>
                          <a:effectLst/>
                          <a:latin typeface="+mn-lt"/>
                        </a:rPr>
                        <a:t> College of Cardiology</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80114126"/>
                  </a:ext>
                </a:extLst>
              </a:tr>
              <a:tr h="731520">
                <a:tc>
                  <a:txBody>
                    <a:bodyPr/>
                    <a:lstStyle/>
                    <a:p>
                      <a:pPr algn="ctr" fontAlgn="t"/>
                      <a:r>
                        <a:rPr lang="en-US" sz="1600" b="0" i="0" u="none" strike="noStrike" dirty="0">
                          <a:solidFill>
                            <a:schemeClr val="tx1"/>
                          </a:solidFill>
                          <a:effectLst/>
                          <a:latin typeface="+mn-lt"/>
                        </a:rPr>
                        <a:t>0119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Risk-Adjusted Operative Mortality for CABG**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Society of Thoracic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5358941"/>
                  </a:ext>
                </a:extLst>
              </a:tr>
              <a:tr h="731520">
                <a:tc>
                  <a:txBody>
                    <a:bodyPr/>
                    <a:lstStyle/>
                    <a:p>
                      <a:pPr algn="ctr" fontAlgn="t"/>
                      <a:r>
                        <a:rPr lang="en-US" sz="1600" b="0" i="0" u="none" strike="noStrike" dirty="0">
                          <a:solidFill>
                            <a:schemeClr val="tx1"/>
                          </a:solidFill>
                          <a:effectLst/>
                          <a:latin typeface="+mn-lt"/>
                        </a:rPr>
                        <a:t>2514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Risk-Adjusted Coronary Artery Bypass Graft (CABG) Readmission Rate**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Society of Thoracic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691721447"/>
                  </a:ext>
                </a:extLst>
              </a:tr>
            </a:tbl>
          </a:graphicData>
        </a:graphic>
      </p:graphicFrame>
      <p:sp>
        <p:nvSpPr>
          <p:cNvPr id="4" name="TextBox 3"/>
          <p:cNvSpPr txBox="1"/>
          <p:nvPr/>
        </p:nvSpPr>
        <p:spPr>
          <a:xfrm>
            <a:off x="340378" y="6245423"/>
            <a:ext cx="26670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405057829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11-14-17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657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01460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graphicFrame>
        <p:nvGraphicFramePr>
          <p:cNvPr id="4" name="Table 3"/>
          <p:cNvGraphicFramePr>
            <a:graphicFrameLocks noGrp="1"/>
          </p:cNvGraphicFramePr>
          <p:nvPr>
            <p:extLst>
              <p:ext uri="{D42A27DB-BD31-4B8C-83A1-F6EECF244321}">
                <p14:modId xmlns:p14="http://schemas.microsoft.com/office/powerpoint/2010/main" val="3333803669"/>
              </p:ext>
            </p:extLst>
          </p:nvPr>
        </p:nvGraphicFramePr>
        <p:xfrm>
          <a:off x="777240" y="1371600"/>
          <a:ext cx="7589520" cy="4983480"/>
        </p:xfrm>
        <a:graphic>
          <a:graphicData uri="http://schemas.openxmlformats.org/drawingml/2006/table">
            <a:tbl>
              <a:tblPr firstRow="1" firstCol="1" bandRow="1">
                <a:tableStyleId>{F5AB1C69-6EDB-4FF4-983F-18BD219EF322}</a:tableStyleId>
              </a:tblPr>
              <a:tblGrid>
                <a:gridCol w="4840459">
                  <a:extLst>
                    <a:ext uri="{9D8B030D-6E8A-4147-A177-3AD203B41FA5}">
                      <a16:colId xmlns:a16="http://schemas.microsoft.com/office/drawing/2014/main" val="919717546"/>
                    </a:ext>
                  </a:extLst>
                </a:gridCol>
                <a:gridCol w="2749061">
                  <a:extLst>
                    <a:ext uri="{9D8B030D-6E8A-4147-A177-3AD203B41FA5}">
                      <a16:colId xmlns:a16="http://schemas.microsoft.com/office/drawing/2014/main" val="2000062168"/>
                    </a:ext>
                  </a:extLst>
                </a:gridCol>
              </a:tblGrid>
              <a:tr h="320040">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Domain</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Estimated Schedule</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71805832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Preventive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#3, #4, and #5</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318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Behavioral Health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#5, #6, and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1514863"/>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Opioid Prescribing and Treatment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908110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rPr>
                        <a:t>Maternity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Meeting #7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41155735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Acute Care </a:t>
                      </a:r>
                      <a:r>
                        <a:rPr lang="en-US" sz="1600" b="0" i="1" dirty="0">
                          <a:solidFill>
                            <a:schemeClr val="tx1"/>
                          </a:solidFill>
                          <a:effectLst/>
                          <a:latin typeface="Book Antiqua" panose="02040602050305030304" pitchFamily="18" charset="0"/>
                        </a:rPr>
                        <a:t>(e.g., cardiac care and orthopedic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#7 and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485009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Chronic Illness Care </a:t>
                      </a:r>
                      <a:r>
                        <a:rPr lang="en-US" sz="1600" b="0" i="1" dirty="0">
                          <a:solidFill>
                            <a:schemeClr val="tx1"/>
                          </a:solidFill>
                          <a:effectLst/>
                          <a:latin typeface="Book Antiqua" panose="02040602050305030304" pitchFamily="18" charset="0"/>
                        </a:rPr>
                        <a:t>(including cancer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 and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1724176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Care Coordination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786570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Integration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6846226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Team-based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277598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Equity </a:t>
                      </a:r>
                      <a:r>
                        <a:rPr lang="en-US" sz="1600" b="0" i="1" dirty="0">
                          <a:solidFill>
                            <a:schemeClr val="tx1"/>
                          </a:solidFill>
                          <a:effectLst/>
                          <a:latin typeface="Book Antiqua" panose="02040602050305030304" pitchFamily="18" charset="0"/>
                        </a:rPr>
                        <a:t>(disparities)</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5882023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Social Determinants of Health</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898104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Health Behaviors</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1416796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Patient/Provider Communication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3828197"/>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Engagement</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7983744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Experience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1438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Relationship-Centered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61424138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Hospital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 (TBD)</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6517562"/>
                  </a:ext>
                </a:extLst>
              </a:tr>
            </a:tbl>
          </a:graphicData>
        </a:graphic>
      </p:graphicFrame>
      <p:sp>
        <p:nvSpPr>
          <p:cNvPr id="6" name="Rectangle 5"/>
          <p:cNvSpPr/>
          <p:nvPr/>
        </p:nvSpPr>
        <p:spPr>
          <a:xfrm>
            <a:off x="777240" y="2438400"/>
            <a:ext cx="758952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4820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are reviewing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492443"/>
          </a:xfrm>
          <a:prstGeom prst="rect">
            <a:avLst/>
          </a:prstGeom>
          <a:noFill/>
        </p:spPr>
        <p:txBody>
          <a:bodyPr wrap="square" rtlCol="0">
            <a:spAutoFit/>
          </a:bodyPr>
          <a:lstStyle/>
          <a:p>
            <a:r>
              <a:rPr lang="en-US" sz="13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1430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a:t>
            </a:r>
          </a:p>
          <a:p>
            <a:pPr lvl="1">
              <a:spcAft>
                <a:spcPts val="600"/>
              </a:spcAft>
            </a:pPr>
            <a:r>
              <a:rPr lang="en-US" sz="1800" b="0" dirty="0"/>
              <a:t>MassHealth MCO (Payment)</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1430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[ACO/PCMH]</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F71329-1181-41EA-AAB4-031B15B9CE28}"/>
</file>

<file path=customXml/itemProps2.xml><?xml version="1.0" encoding="utf-8"?>
<ds:datastoreItem xmlns:ds="http://schemas.openxmlformats.org/officeDocument/2006/customXml" ds:itemID="{F3D51BB9-DEB6-4460-8125-E187CA6439EC}">
  <ds:schemaRefs>
    <ds:schemaRef ds:uri="http://purl.org/dc/dcmitype/"/>
    <ds:schemaRef ds:uri="http://schemas.microsoft.com/office/infopath/2007/PartnerControls"/>
    <ds:schemaRef ds:uri="d29a8555-db37-4257-91ea-e6d336cdedf2"/>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34dc536f-1af3-405a-935d-0fb3b6674883"/>
    <ds:schemaRef ds:uri="http://www.w3.org/XML/1998/namespace"/>
  </ds:schemaRefs>
</ds:datastoreItem>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8</Template>
  <TotalTime>56</TotalTime>
  <Words>2272</Words>
  <Application>Microsoft Office PowerPoint</Application>
  <PresentationFormat>On-screen Show (4:3)</PresentationFormat>
  <Paragraphs>531</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11-14-17 Meeting Decisions</vt:lpstr>
      <vt:lpstr>Recap of 11-14-17 Meeting Decisions (Cont’d)</vt:lpstr>
      <vt:lpstr>Recap of 11-14-17 Meeting Decisions (Cont’d)</vt:lpstr>
      <vt:lpstr>Recap of 11-14-17 Meeting Decisions (Cont’d)</vt:lpstr>
      <vt:lpstr>Recap of 11-14-17 Meeting Decisions (Cont’d)</vt:lpstr>
      <vt:lpstr>Recap of 11-14-17 Meeting Decisions (Cont’d)</vt:lpstr>
      <vt:lpstr>Agenda</vt:lpstr>
      <vt:lpstr>Measure Review Progress Update</vt:lpstr>
      <vt:lpstr>Measure Review Progress Update (Cont’d)</vt:lpstr>
      <vt:lpstr>Measure Review Progress Update (Cont’d)</vt:lpstr>
      <vt:lpstr>Measure Review Progress Update (Cont’d)</vt:lpstr>
      <vt:lpstr>Agenda</vt:lpstr>
      <vt:lpstr>Maternity Care Measures (Cont’d)</vt:lpstr>
      <vt:lpstr>Maternity Care Measures (Cont’d)</vt:lpstr>
      <vt:lpstr>Acute Care Measures: Cardiovascular (Adult)</vt:lpstr>
      <vt:lpstr>Acute Care Measures: Cardiovascular (Adult) (Cont’d)</vt:lpstr>
      <vt:lpstr>Acute Care Measures: Orthopedic Care (Adult)</vt:lpstr>
      <vt:lpstr>Acute Care Measures: Pulmonology (Multiple Ages)</vt:lpstr>
      <vt:lpstr>Chronic Illness Care Measures: Pulmonology (Multiple Ages)</vt:lpstr>
      <vt:lpstr>Chronic Illness Care Measures: Pulmonology (Multiple Ages) [Cont’d]</vt:lpstr>
      <vt:lpstr>Chronic Illness Care Measures: Cardiovascular (Adult)</vt:lpstr>
      <vt:lpstr>Chronic Illness Care Measures: Cardiovascular (Adult) (Cont’d)</vt:lpstr>
      <vt:lpstr>Agenda</vt:lpstr>
      <vt:lpstr>Next Steps: Meeting Schedule</vt:lpstr>
      <vt:lpstr>Reference Slides</vt:lpstr>
      <vt:lpstr>Criteria for Candidate Set</vt:lpstr>
      <vt:lpstr>Candidate Measure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1</cp:revision>
  <cp:lastPrinted>2017-05-30T14:59:29Z</cp:lastPrinted>
  <dcterms:created xsi:type="dcterms:W3CDTF">2017-12-18T14:18:00Z</dcterms:created>
  <dcterms:modified xsi:type="dcterms:W3CDTF">2017-12-18T15:14:49Z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