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4"/>
    <p:sldMasterId id="2147483671" r:id="rId5"/>
  </p:sldMasterIdLst>
  <p:notesMasterIdLst>
    <p:notesMasterId r:id="rId7"/>
  </p:notesMasterIdLst>
  <p:sldIdLst>
    <p:sldId id="293" r:id="rId6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y Gormley" initials="" lastIdx="2" clrIdx="0"/>
  <p:cmAuthor id="1" name="Margot Tracy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B2DE8-B09A-497E-82EB-7E796F0C9C49}" v="2" dt="2023-08-29T13:35:05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62" y="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4.fntdata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, Margot (EHS)" userId="8e2edffa-fd6b-465f-b05d-0691748d2fb8" providerId="ADAL" clId="{327B2DE8-B09A-497E-82EB-7E796F0C9C49}"/>
    <pc:docChg chg="modSld">
      <pc:chgData name="Tracy, Margot (EHS)" userId="8e2edffa-fd6b-465f-b05d-0691748d2fb8" providerId="ADAL" clId="{327B2DE8-B09A-497E-82EB-7E796F0C9C49}" dt="2023-08-29T13:36:28.983" v="61" actId="20577"/>
      <pc:docMkLst>
        <pc:docMk/>
      </pc:docMkLst>
      <pc:sldChg chg="modSp mod">
        <pc:chgData name="Tracy, Margot (EHS)" userId="8e2edffa-fd6b-465f-b05d-0691748d2fb8" providerId="ADAL" clId="{327B2DE8-B09A-497E-82EB-7E796F0C9C49}" dt="2023-08-29T13:36:28.983" v="61" actId="20577"/>
        <pc:sldMkLst>
          <pc:docMk/>
          <pc:sldMk cId="0" sldId="293"/>
        </pc:sldMkLst>
        <pc:spChg chg="mod">
          <ac:chgData name="Tracy, Margot (EHS)" userId="8e2edffa-fd6b-465f-b05d-0691748d2fb8" providerId="ADAL" clId="{327B2DE8-B09A-497E-82EB-7E796F0C9C49}" dt="2023-08-29T13:36:28.983" v="61" actId="20577"/>
          <ac:spMkLst>
            <pc:docMk/>
            <pc:sldMk cId="0" sldId="293"/>
            <ac:spMk id="511" creationId="{00000000-0000-0000-0000-000000000000}"/>
          </ac:spMkLst>
        </pc:spChg>
      </pc:sldChg>
    </pc:docChg>
  </pc:docChgLst>
  <pc:docChgLst>
    <pc:chgData name="Lam, Vivian (EHS)" userId="71ab4eae-99d0-4f38-9fe9-d9e3cf464e39" providerId="ADAL" clId="{A93704D3-9668-41C8-B00B-B39FC5ACA436}"/>
    <pc:docChg chg="modSld">
      <pc:chgData name="Lam, Vivian (EHS)" userId="71ab4eae-99d0-4f38-9fe9-d9e3cf464e39" providerId="ADAL" clId="{A93704D3-9668-41C8-B00B-B39FC5ACA436}" dt="2023-08-29T15:14:53.626" v="7" actId="13244"/>
      <pc:docMkLst>
        <pc:docMk/>
      </pc:docMkLst>
      <pc:sldChg chg="modSp mod">
        <pc:chgData name="Lam, Vivian (EHS)" userId="71ab4eae-99d0-4f38-9fe9-d9e3cf464e39" providerId="ADAL" clId="{A93704D3-9668-41C8-B00B-B39FC5ACA436}" dt="2023-08-29T15:14:53.626" v="7" actId="13244"/>
        <pc:sldMkLst>
          <pc:docMk/>
          <pc:sldMk cId="0" sldId="293"/>
        </pc:sldMkLst>
        <pc:spChg chg="ord">
          <ac:chgData name="Lam, Vivian (EHS)" userId="71ab4eae-99d0-4f38-9fe9-d9e3cf464e39" providerId="ADAL" clId="{A93704D3-9668-41C8-B00B-B39FC5ACA436}" dt="2023-08-29T15:14:37.986" v="4" actId="13244"/>
          <ac:spMkLst>
            <pc:docMk/>
            <pc:sldMk cId="0" sldId="293"/>
            <ac:spMk id="461" creationId="{00000000-0000-0000-0000-000000000000}"/>
          </ac:spMkLst>
        </pc:spChg>
        <pc:spChg chg="ord">
          <ac:chgData name="Lam, Vivian (EHS)" userId="71ab4eae-99d0-4f38-9fe9-d9e3cf464e39" providerId="ADAL" clId="{A93704D3-9668-41C8-B00B-B39FC5ACA436}" dt="2023-08-29T15:14:12.374" v="1" actId="13244"/>
          <ac:spMkLst>
            <pc:docMk/>
            <pc:sldMk cId="0" sldId="293"/>
            <ac:spMk id="463" creationId="{00000000-0000-0000-0000-000000000000}"/>
          </ac:spMkLst>
        </pc:spChg>
        <pc:spChg chg="ord">
          <ac:chgData name="Lam, Vivian (EHS)" userId="71ab4eae-99d0-4f38-9fe9-d9e3cf464e39" providerId="ADAL" clId="{A93704D3-9668-41C8-B00B-B39FC5ACA436}" dt="2023-08-29T15:14:47.272" v="6" actId="13244"/>
          <ac:spMkLst>
            <pc:docMk/>
            <pc:sldMk cId="0" sldId="293"/>
            <ac:spMk id="464" creationId="{00000000-0000-0000-0000-000000000000}"/>
          </ac:spMkLst>
        </pc:spChg>
        <pc:spChg chg="ord">
          <ac:chgData name="Lam, Vivian (EHS)" userId="71ab4eae-99d0-4f38-9fe9-d9e3cf464e39" providerId="ADAL" clId="{A93704D3-9668-41C8-B00B-B39FC5ACA436}" dt="2023-08-29T15:14:21.579" v="2" actId="13244"/>
          <ac:spMkLst>
            <pc:docMk/>
            <pc:sldMk cId="0" sldId="293"/>
            <ac:spMk id="465" creationId="{00000000-0000-0000-0000-000000000000}"/>
          </ac:spMkLst>
        </pc:spChg>
        <pc:spChg chg="ord">
          <ac:chgData name="Lam, Vivian (EHS)" userId="71ab4eae-99d0-4f38-9fe9-d9e3cf464e39" providerId="ADAL" clId="{A93704D3-9668-41C8-B00B-B39FC5ACA436}" dt="2023-08-29T15:14:06.358" v="0" actId="13244"/>
          <ac:spMkLst>
            <pc:docMk/>
            <pc:sldMk cId="0" sldId="293"/>
            <ac:spMk id="511" creationId="{00000000-0000-0000-0000-000000000000}"/>
          </ac:spMkLst>
        </pc:spChg>
        <pc:spChg chg="ord">
          <ac:chgData name="Lam, Vivian (EHS)" userId="71ab4eae-99d0-4f38-9fe9-d9e3cf464e39" providerId="ADAL" clId="{A93704D3-9668-41C8-B00B-B39FC5ACA436}" dt="2023-08-29T15:14:53.626" v="7" actId="13244"/>
          <ac:spMkLst>
            <pc:docMk/>
            <pc:sldMk cId="0" sldId="293"/>
            <ac:spMk id="512" creationId="{00000000-0000-0000-0000-000000000000}"/>
          </ac:spMkLst>
        </pc:spChg>
        <pc:spChg chg="ord">
          <ac:chgData name="Lam, Vivian (EHS)" userId="71ab4eae-99d0-4f38-9fe9-d9e3cf464e39" providerId="ADAL" clId="{A93704D3-9668-41C8-B00B-B39FC5ACA436}" dt="2023-08-29T15:14:42.950" v="5" actId="13244"/>
          <ac:spMkLst>
            <pc:docMk/>
            <pc:sldMk cId="0" sldId="293"/>
            <ac:spMk id="513" creationId="{00000000-0000-0000-0000-000000000000}"/>
          </ac:spMkLst>
        </pc:spChg>
        <pc:picChg chg="ord">
          <ac:chgData name="Lam, Vivian (EHS)" userId="71ab4eae-99d0-4f38-9fe9-d9e3cf464e39" providerId="ADAL" clId="{A93704D3-9668-41C8-B00B-B39FC5ACA436}" dt="2023-08-29T15:14:30.430" v="3" actId="13244"/>
          <ac:picMkLst>
            <pc:docMk/>
            <pc:sldMk cId="0" sldId="293"/>
            <ac:picMk id="11" creationId="{3F6A18B9-52F2-42C2-9D5E-6FE83CF1ABA7}"/>
          </ac:picMkLst>
        </pc:picChg>
      </pc:sldChg>
    </pc:docChg>
  </pc:docChgLst>
  <pc:docChgLst>
    <pc:chgData name="Tracy, Margot (EHS)" userId="8e2edffa-fd6b-465f-b05d-0691748d2fb8" providerId="ADAL" clId="{D03BC828-6DAD-46AB-AA61-C78A3D2470AF}"/>
    <pc:docChg chg="delSld modSld">
      <pc:chgData name="Tracy, Margot (EHS)" userId="8e2edffa-fd6b-465f-b05d-0691748d2fb8" providerId="ADAL" clId="{D03BC828-6DAD-46AB-AA61-C78A3D2470AF}" dt="2023-08-10T16:03:43.319" v="239" actId="20577"/>
      <pc:docMkLst>
        <pc:docMk/>
      </pc:docMkLst>
      <pc:sldChg chg="addSp modSp mod">
        <pc:chgData name="Tracy, Margot (EHS)" userId="8e2edffa-fd6b-465f-b05d-0691748d2fb8" providerId="ADAL" clId="{D03BC828-6DAD-46AB-AA61-C78A3D2470AF}" dt="2023-08-10T16:03:43.319" v="239" actId="20577"/>
        <pc:sldMkLst>
          <pc:docMk/>
          <pc:sldMk cId="0" sldId="293"/>
        </pc:sldMkLst>
        <pc:spChg chg="mod">
          <ac:chgData name="Tracy, Margot (EHS)" userId="8e2edffa-fd6b-465f-b05d-0691748d2fb8" providerId="ADAL" clId="{D03BC828-6DAD-46AB-AA61-C78A3D2470AF}" dt="2023-08-10T15:52:30.956" v="183" actId="20577"/>
          <ac:spMkLst>
            <pc:docMk/>
            <pc:sldMk cId="0" sldId="293"/>
            <ac:spMk id="2" creationId="{38F81A9E-81A0-4FD7-3348-C53068B1E797}"/>
          </ac:spMkLst>
        </pc:spChg>
        <pc:spChg chg="mod">
          <ac:chgData name="Tracy, Margot (EHS)" userId="8e2edffa-fd6b-465f-b05d-0691748d2fb8" providerId="ADAL" clId="{D03BC828-6DAD-46AB-AA61-C78A3D2470AF}" dt="2023-08-10T15:40:32.028" v="10" actId="1076"/>
          <ac:spMkLst>
            <pc:docMk/>
            <pc:sldMk cId="0" sldId="293"/>
            <ac:spMk id="3" creationId="{347B9AA4-7492-5072-4CC6-929955A20ADC}"/>
          </ac:spMkLst>
        </pc:spChg>
        <pc:spChg chg="add mod">
          <ac:chgData name="Tracy, Margot (EHS)" userId="8e2edffa-fd6b-465f-b05d-0691748d2fb8" providerId="ADAL" clId="{D03BC828-6DAD-46AB-AA61-C78A3D2470AF}" dt="2023-08-10T15:41:15.948" v="27" actId="14100"/>
          <ac:spMkLst>
            <pc:docMk/>
            <pc:sldMk cId="0" sldId="293"/>
            <ac:spMk id="4" creationId="{50465A18-E0A5-2A7A-693F-22E78B149D0E}"/>
          </ac:spMkLst>
        </pc:spChg>
        <pc:spChg chg="mod">
          <ac:chgData name="Tracy, Margot (EHS)" userId="8e2edffa-fd6b-465f-b05d-0691748d2fb8" providerId="ADAL" clId="{D03BC828-6DAD-46AB-AA61-C78A3D2470AF}" dt="2023-08-10T15:53:51.340" v="188" actId="207"/>
          <ac:spMkLst>
            <pc:docMk/>
            <pc:sldMk cId="0" sldId="293"/>
            <ac:spMk id="461" creationId="{00000000-0000-0000-0000-000000000000}"/>
          </ac:spMkLst>
        </pc:spChg>
        <pc:spChg chg="mod">
          <ac:chgData name="Tracy, Margot (EHS)" userId="8e2edffa-fd6b-465f-b05d-0691748d2fb8" providerId="ADAL" clId="{D03BC828-6DAD-46AB-AA61-C78A3D2470AF}" dt="2023-08-10T15:54:06.584" v="190" actId="207"/>
          <ac:spMkLst>
            <pc:docMk/>
            <pc:sldMk cId="0" sldId="293"/>
            <ac:spMk id="462" creationId="{00000000-0000-0000-0000-000000000000}"/>
          </ac:spMkLst>
        </pc:spChg>
        <pc:spChg chg="mod">
          <ac:chgData name="Tracy, Margot (EHS)" userId="8e2edffa-fd6b-465f-b05d-0691748d2fb8" providerId="ADAL" clId="{D03BC828-6DAD-46AB-AA61-C78A3D2470AF}" dt="2023-08-10T15:53:27.367" v="185" actId="207"/>
          <ac:spMkLst>
            <pc:docMk/>
            <pc:sldMk cId="0" sldId="293"/>
            <ac:spMk id="463" creationId="{00000000-0000-0000-0000-000000000000}"/>
          </ac:spMkLst>
        </pc:spChg>
        <pc:spChg chg="mod">
          <ac:chgData name="Tracy, Margot (EHS)" userId="8e2edffa-fd6b-465f-b05d-0691748d2fb8" providerId="ADAL" clId="{D03BC828-6DAD-46AB-AA61-C78A3D2470AF}" dt="2023-08-10T15:54:14.056" v="192" actId="207"/>
          <ac:spMkLst>
            <pc:docMk/>
            <pc:sldMk cId="0" sldId="293"/>
            <ac:spMk id="464" creationId="{00000000-0000-0000-0000-000000000000}"/>
          </ac:spMkLst>
        </pc:spChg>
        <pc:spChg chg="mod">
          <ac:chgData name="Tracy, Margot (EHS)" userId="8e2edffa-fd6b-465f-b05d-0691748d2fb8" providerId="ADAL" clId="{D03BC828-6DAD-46AB-AA61-C78A3D2470AF}" dt="2023-08-10T15:53:31.669" v="186" actId="207"/>
          <ac:spMkLst>
            <pc:docMk/>
            <pc:sldMk cId="0" sldId="293"/>
            <ac:spMk id="465" creationId="{00000000-0000-0000-0000-000000000000}"/>
          </ac:spMkLst>
        </pc:spChg>
        <pc:spChg chg="mod">
          <ac:chgData name="Tracy, Margot (EHS)" userId="8e2edffa-fd6b-465f-b05d-0691748d2fb8" providerId="ADAL" clId="{D03BC828-6DAD-46AB-AA61-C78A3D2470AF}" dt="2023-08-10T16:03:43.319" v="239" actId="20577"/>
          <ac:spMkLst>
            <pc:docMk/>
            <pc:sldMk cId="0" sldId="293"/>
            <ac:spMk id="511" creationId="{00000000-0000-0000-0000-000000000000}"/>
          </ac:spMkLst>
        </pc:spChg>
        <pc:spChg chg="mod">
          <ac:chgData name="Tracy, Margot (EHS)" userId="8e2edffa-fd6b-465f-b05d-0691748d2fb8" providerId="ADAL" clId="{D03BC828-6DAD-46AB-AA61-C78A3D2470AF}" dt="2023-08-10T15:53:59.024" v="189" actId="207"/>
          <ac:spMkLst>
            <pc:docMk/>
            <pc:sldMk cId="0" sldId="293"/>
            <ac:spMk id="513" creationId="{00000000-0000-0000-0000-000000000000}"/>
          </ac:spMkLst>
        </pc:spChg>
        <pc:picChg chg="mod">
          <ac:chgData name="Tracy, Margot (EHS)" userId="8e2edffa-fd6b-465f-b05d-0691748d2fb8" providerId="ADAL" clId="{D03BC828-6DAD-46AB-AA61-C78A3D2470AF}" dt="2023-08-10T15:54:22.471" v="193" actId="1076"/>
          <ac:picMkLst>
            <pc:docMk/>
            <pc:sldMk cId="0" sldId="293"/>
            <ac:picMk id="11" creationId="{3F6A18B9-52F2-42C2-9D5E-6FE83CF1ABA7}"/>
          </ac:picMkLst>
        </pc:picChg>
      </pc:sldChg>
      <pc:sldChg chg="del">
        <pc:chgData name="Tracy, Margot (EHS)" userId="8e2edffa-fd6b-465f-b05d-0691748d2fb8" providerId="ADAL" clId="{D03BC828-6DAD-46AB-AA61-C78A3D2470AF}" dt="2023-08-10T14:49:13.834" v="0" actId="2696"/>
        <pc:sldMkLst>
          <pc:docMk/>
          <pc:sldMk cId="0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21e6fc9c6b4_2_2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25" name="Google Shape;425;g21e6fc9c6b4_2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doc/sbmp-direct-service-claiming-dsc-guide-updated-aug-20/download" TargetMode="External"/><Relationship Id="rId7" Type="http://schemas.openxmlformats.org/officeDocument/2006/relationships/hyperlink" Target="https://www.mass.gov/info-details/school-based-medicaid-program-sbmp-train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mass.gov/info-details/school-based-medicaid-program-sbmp-resource-center" TargetMode="Externa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2"/>
          <p:cNvSpPr txBox="1"/>
          <p:nvPr/>
        </p:nvSpPr>
        <p:spPr>
          <a:xfrm>
            <a:off x="97969" y="119507"/>
            <a:ext cx="8430126" cy="43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 direct service is reimbursable when the requirements are met:</a:t>
            </a:r>
            <a:endParaRPr sz="2400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62"/>
          <p:cNvSpPr txBox="1"/>
          <p:nvPr/>
        </p:nvSpPr>
        <p:spPr>
          <a:xfrm>
            <a:off x="195546" y="757216"/>
            <a:ext cx="1863781" cy="117721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e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Consult your RMTS Coordinator for district specifc policy on interim claiming.</a:t>
            </a:r>
          </a:p>
          <a:p>
            <a:pPr marL="171450" lvl="0" indent="-171450"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e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For more detail on requirements, including discussion on Medical Neccessity, exceptions to authorization, and minimum data elements and, see the </a:t>
            </a:r>
            <a:r>
              <a:rPr lang="en" sz="800" i="1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SBMP Direct Service Claiming (DSC) Guide</a:t>
            </a:r>
            <a:r>
              <a:rPr lang="en" sz="800" i="1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i="1" dirty="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62"/>
          <p:cNvSpPr txBox="1"/>
          <p:nvPr/>
        </p:nvSpPr>
        <p:spPr>
          <a:xfrm>
            <a:off x="2456099" y="745087"/>
            <a:ext cx="1230860" cy="761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RMTS Participation</a:t>
            </a:r>
            <a:endParaRPr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350" marR="0" lvl="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Qualified provider participates in the Random Moment Time Study (RMTS).*</a:t>
            </a:r>
            <a:endParaRPr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63" name="Google Shape;463;p62"/>
          <p:cNvSpPr txBox="1"/>
          <p:nvPr/>
        </p:nvSpPr>
        <p:spPr>
          <a:xfrm>
            <a:off x="208963" y="2258785"/>
            <a:ext cx="2742666" cy="1469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Service Documentation</a:t>
            </a:r>
            <a:endParaRPr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15900" marR="0" lvl="0" indent="-20955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Provider maintains adequate documentation to support RMTS responses and any interim billing the LEA submits to MassHealth.</a:t>
            </a:r>
            <a:endParaRPr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15900" marR="0" lvl="0" indent="-20955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Service documentation meets practice standards of qualified provider’s profession and MassHealth minimum data elements.</a:t>
            </a:r>
            <a:endParaRPr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15900" marR="0" lvl="0" indent="-20955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Service documentation is signed by the provider (e-signature is acceptable when standards are met).</a:t>
            </a:r>
            <a:endParaRPr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1" name="Graphic 10" descr="Star outline">
            <a:extLst>
              <a:ext uri="{FF2B5EF4-FFF2-40B4-BE49-F238E27FC236}">
                <a16:creationId xmlns:a16="http://schemas.microsoft.com/office/drawing/2014/main" id="{3F6A18B9-52F2-42C2-9D5E-6FE83CF1AB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1661" y="372788"/>
            <a:ext cx="3460677" cy="34606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64" name="Google Shape;464;p62"/>
          <p:cNvSpPr txBox="1"/>
          <p:nvPr/>
        </p:nvSpPr>
        <p:spPr>
          <a:xfrm>
            <a:off x="4023720" y="1864000"/>
            <a:ext cx="1096560" cy="915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Interim Billing</a:t>
            </a:r>
            <a:endParaRPr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350" marR="0" lvl="0" algn="ctr" rtl="0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900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LEA may submit claim for service to MassHealth when all requirements </a:t>
            </a:r>
          </a:p>
          <a:p>
            <a:pPr marL="6350" marR="0" lvl="0" algn="ctr" rtl="0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900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are met.</a:t>
            </a:r>
            <a:endParaRPr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62" name="Google Shape;462;p62"/>
          <p:cNvSpPr txBox="1"/>
          <p:nvPr/>
        </p:nvSpPr>
        <p:spPr>
          <a:xfrm>
            <a:off x="3657180" y="3539237"/>
            <a:ext cx="2852623" cy="1484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Meets Medical Necessity</a:t>
            </a:r>
            <a:endParaRPr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350" marR="0" lvl="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Qualified provider determines that the service is:</a:t>
            </a:r>
          </a:p>
          <a:p>
            <a:pPr marL="17780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Within scope of practice.</a:t>
            </a:r>
          </a:p>
          <a:p>
            <a:pPr marL="17780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Reasonable within professionally recognized standards of practice.</a:t>
            </a:r>
          </a:p>
          <a:p>
            <a:pPr marL="17780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Requires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skill level of their licensure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 i.e., the student’s condition requires the treatment/intervention of a level of complexity and sophistication that can only be safely and effectively performed by a licensed professional</a:t>
            </a:r>
            <a:r>
              <a:rPr lang="en-US" sz="10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" sz="1000" dirty="0">
              <a:solidFill>
                <a:schemeClr val="bg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62"/>
          <p:cNvSpPr txBox="1"/>
          <p:nvPr/>
        </p:nvSpPr>
        <p:spPr>
          <a:xfrm>
            <a:off x="6037765" y="717151"/>
            <a:ext cx="2461990" cy="1331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Qualified Provider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Must be provided by qualified practitioner who has a clinical license (when required under state law). 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Must be within the qualified provider’s scope of practice. 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list of qualified practitioners can be found on the 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SBMP Resource Center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 Service Claiming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Resources.</a:t>
            </a:r>
            <a:endParaRPr 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3" name="Google Shape;513;p62"/>
          <p:cNvSpPr txBox="1"/>
          <p:nvPr/>
        </p:nvSpPr>
        <p:spPr>
          <a:xfrm>
            <a:off x="6174205" y="2258785"/>
            <a:ext cx="2852623" cy="1608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Service Authorization</a:t>
            </a:r>
            <a:endParaRPr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7800" marR="0" lvl="0" indent="-17145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record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that a qualified practitioner has determined that a service is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necessary and appropriate.</a:t>
            </a:r>
          </a:p>
          <a:p>
            <a:pPr marL="177800" marR="0" lvl="0" indent="-17145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Authorization is documented 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</a:rPr>
              <a:t>a written plan of care, treatment plan, intervention plan or order or other similar evidence.</a:t>
            </a:r>
          </a:p>
          <a:p>
            <a:pPr marL="177800" marR="0" lvl="0" indent="-171450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900"/>
              <a:buFont typeface="Wingdings" panose="05000000000000000000" pitchFamily="2" charset="2"/>
              <a:buChar char="§"/>
            </a:pP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</a:rPr>
              <a:t>Qualified providers acting within the scope of their licenses authorize services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</a:rPr>
              <a:t> (e.g., a service is not authorized because a parent gave permission, or it was agreed upon by an IEP team).</a:t>
            </a:r>
            <a:endParaRPr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Google Shape;511;p62">
            <a:extLst>
              <a:ext uri="{FF2B5EF4-FFF2-40B4-BE49-F238E27FC236}">
                <a16:creationId xmlns:a16="http://schemas.microsoft.com/office/drawing/2014/main" id="{38F81A9E-81A0-4FD7-3348-C53068B1E797}"/>
              </a:ext>
            </a:extLst>
          </p:cNvPr>
          <p:cNvSpPr txBox="1"/>
          <p:nvPr/>
        </p:nvSpPr>
        <p:spPr>
          <a:xfrm>
            <a:off x="208963" y="4219437"/>
            <a:ext cx="2362514" cy="56166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" sz="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*Visit the </a:t>
            </a:r>
            <a:r>
              <a:rPr lang="en" sz="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SBMP Trainings page </a:t>
            </a:r>
            <a:r>
              <a:rPr lang="en" sz="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for specific modules on the RMTS for Direct Service Providers (modules 8 and 10). You can view the modules and download the slides.</a:t>
            </a:r>
            <a:endParaRPr sz="800" dirty="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7B9AA4-7492-5072-4CC6-929955A20ADC}"/>
              </a:ext>
            </a:extLst>
          </p:cNvPr>
          <p:cNvSpPr txBox="1"/>
          <p:nvPr/>
        </p:nvSpPr>
        <p:spPr>
          <a:xfrm>
            <a:off x="7477298" y="4777772"/>
            <a:ext cx="151592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255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55" lvl="1" indent="-192067" defTabSz="895255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51" lvl="2" indent="-261910" defTabSz="895255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98" lvl="3" indent="-155558" defTabSz="895255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728" lvl="4" indent="-130162" defTabSz="895255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tabLst>
                <a:tab pos="275324" algn="l"/>
              </a:tabLst>
            </a:pPr>
            <a:r>
              <a:rPr lang="en-US" sz="800" b="0" baseline="0" dirty="0">
                <a:solidFill>
                  <a:schemeClr val="accent3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School-Based Medicaid Program  www.mass.gov/masshealth/schools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465A18-E0A5-2A7A-693F-22E78B149D0E}"/>
              </a:ext>
            </a:extLst>
          </p:cNvPr>
          <p:cNvSpPr txBox="1"/>
          <p:nvPr/>
        </p:nvSpPr>
        <p:spPr>
          <a:xfrm>
            <a:off x="187037" y="4835723"/>
            <a:ext cx="540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08/2023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0838152D8B248B9E57EBF2A55A452" ma:contentTypeVersion="13" ma:contentTypeDescription="Create a new document." ma:contentTypeScope="" ma:versionID="7c8bb186be9c39f2acac6cc69dc2ca98">
  <xsd:schema xmlns:xsd="http://www.w3.org/2001/XMLSchema" xmlns:xs="http://www.w3.org/2001/XMLSchema" xmlns:p="http://schemas.microsoft.com/office/2006/metadata/properties" xmlns:ns3="8a9123c3-a155-4ca0-aec1-96e689d81eae" xmlns:ns4="b4794af5-d5e4-472a-8e47-b4378eb64749" targetNamespace="http://schemas.microsoft.com/office/2006/metadata/properties" ma:root="true" ma:fieldsID="0eb888ef9e5af5fadc171c94ee9c0736" ns3:_="" ns4:_="">
    <xsd:import namespace="8a9123c3-a155-4ca0-aec1-96e689d81eae"/>
    <xsd:import namespace="b4794af5-d5e4-472a-8e47-b4378eb647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123c3-a155-4ca0-aec1-96e689d81e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794af5-d5e4-472a-8e47-b4378eb6474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a9123c3-a155-4ca0-aec1-96e689d81eae" xsi:nil="true"/>
  </documentManagement>
</p:properties>
</file>

<file path=customXml/itemProps1.xml><?xml version="1.0" encoding="utf-8"?>
<ds:datastoreItem xmlns:ds="http://schemas.openxmlformats.org/officeDocument/2006/customXml" ds:itemID="{E8B0C96D-F9FD-4DCA-AA6F-55E745B02E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9123c3-a155-4ca0-aec1-96e689d81eae"/>
    <ds:schemaRef ds:uri="b4794af5-d5e4-472a-8e47-b4378eb647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0E2A52-FBE2-4A72-9319-9C358B956F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6C8FAC-10E3-451B-8D31-E3B6700F02AD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8a9123c3-a155-4ca0-aec1-96e689d81eae"/>
    <ds:schemaRef ds:uri="b4794af5-d5e4-472a-8e47-b4378eb64749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9941</TotalTime>
  <Words>374</Words>
  <Application>Microsoft Office PowerPoint</Application>
  <PresentationFormat>On-screen Show (16:9)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Wingdings</vt:lpstr>
      <vt:lpstr>Arial</vt:lpstr>
      <vt:lpstr>Simple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School–Based Medicaid Program and School Nurses:  an educational activity to support student health and success in school</dc:title>
  <dc:creator>Tracy, Margot (EHS)</dc:creator>
  <cp:lastModifiedBy>Lam, Vivian (EHS)</cp:lastModifiedBy>
  <cp:revision>7</cp:revision>
  <dcterms:modified xsi:type="dcterms:W3CDTF">2023-08-29T15:15:12Z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0x01010011B0838152D8B248B9E57EBF2A55A452</vt:lpwstr>
  </property>
</Properties>
</file>