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7" r:id="rId5"/>
  </p:sldIdLst>
  <p:sldSz cx="7772400" cy="10058400"/>
  <p:notesSz cx="7010400" cy="9296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65662A-A156-8D15-ADBC-6A4128A2A8BD}" name="Seema Singh" initials="SS" userId="S::ssingh@camsys.com::280a6186-ec1a-4d16-84e9-c1f4fb02a2b6" providerId="AD"/>
  <p188:author id="{CDD4AE92-DC70-2E03-F85E-FB051D9FE22C}" name="Rachel Kelly" initials="RK" userId="w/GZ79u7Sdy3c7drH1S64NTQLO/QuQ/xb10L2e0E+ng=" providerId="None"/>
  <p188:author id="{C9BD17A6-318B-84ED-ADCB-D84084C55292}" name="Snyder, Patrick L. (DOT)" initials="PS" userId="S::Patrick.L.Snyder@dot.state.ma.us::10e9b9b1-c870-46b7-bc0f-a01ae6572e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BF6713-4BF6-A961-E8B5-FEE279A593AD}" v="22" dt="2025-02-14T15:28:01.58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278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ly, Rachel F. (DOT)" userId="S::rachel.f.kelly@dot.state.ma.us::83142734-7b33-4ec7-af97-713e6e8c7a6b" providerId="AD" clId="Web-{41BF6713-4BF6-A961-E8B5-FEE279A593AD}"/>
    <pc:docChg chg="modSld">
      <pc:chgData name="Kelly, Rachel F. (DOT)" userId="S::rachel.f.kelly@dot.state.ma.us::83142734-7b33-4ec7-af97-713e6e8c7a6b" providerId="AD" clId="Web-{41BF6713-4BF6-A961-E8B5-FEE279A593AD}" dt="2025-02-14T15:28:01.586" v="12" actId="14100"/>
      <pc:docMkLst>
        <pc:docMk/>
      </pc:docMkLst>
      <pc:sldChg chg="modSp">
        <pc:chgData name="Kelly, Rachel F. (DOT)" userId="S::rachel.f.kelly@dot.state.ma.us::83142734-7b33-4ec7-af97-713e6e8c7a6b" providerId="AD" clId="Web-{41BF6713-4BF6-A961-E8B5-FEE279A593AD}" dt="2025-02-14T15:28:01.586" v="12" actId="14100"/>
        <pc:sldMkLst>
          <pc:docMk/>
          <pc:sldMk cId="1960409" sldId="257"/>
        </pc:sldMkLst>
        <pc:spChg chg="mod">
          <ac:chgData name="Kelly, Rachel F. (DOT)" userId="S::rachel.f.kelly@dot.state.ma.us::83142734-7b33-4ec7-af97-713e6e8c7a6b" providerId="AD" clId="Web-{41BF6713-4BF6-A961-E8B5-FEE279A593AD}" dt="2025-02-14T15:28:01.586" v="12" actId="14100"/>
          <ac:spMkLst>
            <pc:docMk/>
            <pc:sldMk cId="1960409" sldId="257"/>
            <ac:spMk id="12" creationId="{52FDAF35-5DE4-658F-5F5D-46CA3C3580B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g object 17"/>
          <p:cNvPicPr/>
          <p:nvPr userDrawn="1"/>
        </p:nvPicPr>
        <p:blipFill>
          <a:blip r:embed="rId7" cstate="print"/>
          <a:stretch>
            <a:fillRect/>
          </a:stretch>
        </p:blipFill>
        <p:spPr>
          <a:xfrm>
            <a:off x="12343" y="0"/>
            <a:ext cx="7760057" cy="1004605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0821" y="2055926"/>
            <a:ext cx="6045200" cy="8782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9704" y="3204680"/>
            <a:ext cx="6779259" cy="2943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2E549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2616" y="9354312"/>
            <a:ext cx="2487168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2/14/2025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ssDOT.CivilRights@dot.state.ma.us" TargetMode="External"/><Relationship Id="rId7" Type="http://schemas.openxmlformats.org/officeDocument/2006/relationships/hyperlink" Target="https://urldefense.com/v3/__https:/us06web.zoom.us/webinar/register/WN_iLFOqUqqRn6ZUFo-DiPqiw__;!!CPANwP4y!WrepbCjLbE4zma5rVjvDzTvXCxmolxniWjNR9LzJuGY-n35lJFT1pEVf4MRWHOn57i4tPa_uTDhOh3Te3LA5mIiTKCeOpQXcN4Eg$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2000046"/>
            <a:ext cx="6565875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lang="zh-CN" dirty="0"/>
              <a:t>昆西 3A 号公路/汉考克街交通改善研究</a:t>
            </a:r>
            <a:br>
              <a:rPr lang="zh-CN" dirty="0"/>
            </a:br>
            <a:r>
              <a:rPr lang="zh-CN" dirty="0"/>
              <a:t>第二次公共信息会</a:t>
            </a:r>
            <a:r>
              <a:rPr lang="zh-CN"/>
              <a:t>议 </a:t>
            </a:r>
            <a:endParaRPr lang="zh-CN" dirty="0"/>
          </a:p>
        </p:txBody>
      </p:sp>
      <p:sp>
        <p:nvSpPr>
          <p:cNvPr id="3" name="object 3"/>
          <p:cNvSpPr txBox="1"/>
          <p:nvPr/>
        </p:nvSpPr>
        <p:spPr>
          <a:xfrm>
            <a:off x="533400" y="6844020"/>
            <a:ext cx="2722296" cy="39498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zh-CN" sz="1200" dirty="0">
                <a:latin typeface="Arial"/>
                <a:ea typeface="SimSun"/>
                <a:cs typeface="Arial"/>
              </a:rPr>
              <a:t>2025 年 3 月 4 日，星期二</a:t>
            </a:r>
          </a:p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lang="zh-CN" sz="1200" dirty="0">
                <a:latin typeface="Arial"/>
                <a:ea typeface="SimSun"/>
                <a:cs typeface="Arial"/>
              </a:rPr>
              <a:t>下午 6:00 – 7:00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528043" y="3276600"/>
            <a:ext cx="6736554" cy="349839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r>
              <a:rPr lang="zh-CN" sz="1800" b="0" i="0" u="none" strike="noStrike" baseline="0" dirty="0">
                <a:solidFill>
                  <a:srgbClr val="2D5395"/>
                </a:solidFill>
                <a:latin typeface="Kozuka Mincho Pr6N"/>
                <a:ea typeface="SimSun"/>
              </a:rPr>
              <a:t>会</a:t>
            </a:r>
            <a:r>
              <a:rPr lang="zh-CN" sz="1800" b="0" i="0" u="none" strike="noStrike" baseline="0" dirty="0">
                <a:solidFill>
                  <a:srgbClr val="2D5395"/>
                </a:solidFill>
                <a:latin typeface="Adobe Song Std"/>
                <a:ea typeface="SimSun"/>
              </a:rPr>
              <a:t>议背景</a:t>
            </a:r>
            <a:r>
              <a:rPr lang="zh-CN" sz="1800" b="1" i="0" u="none" strike="noStrike" baseline="0" dirty="0">
                <a:solidFill>
                  <a:srgbClr val="2D5395"/>
                </a:solidFill>
                <a:latin typeface="Arial" panose="020B0604020202020204" pitchFamily="34" charset="0"/>
                <a:ea typeface="SimSun"/>
              </a:rPr>
              <a:t>?</a:t>
            </a:r>
          </a:p>
          <a:p>
            <a:pPr>
              <a:lnSpc>
                <a:spcPct val="115000"/>
              </a:lnSpc>
            </a:pPr>
            <a:endParaRPr lang="en-US" sz="1200" b="0" dirty="0">
              <a:solidFill>
                <a:schemeClr val="tx1"/>
              </a:solidFill>
              <a:effectLst/>
              <a:ea typeface="Poppins" panose="00000500000000000000" pitchFamily="2" charset="0"/>
            </a:endParaRPr>
          </a:p>
          <a:p>
            <a:pPr>
              <a:lnSpc>
                <a:spcPct val="115000"/>
              </a:lnSpc>
            </a:pPr>
            <a:r>
              <a:rPr lang="zh-CN" sz="1200" b="0" dirty="0">
                <a:solidFill>
                  <a:schemeClr val="tx1"/>
                </a:solidFill>
                <a:ea typeface="Poppins" panose="00000500000000000000" pitchFamily="2" charset="0"/>
              </a:rPr>
              <a:t>针对改善昆西 3A 号公路与汉考克街交通情况的问题，马萨诸塞州交通部计划于 2025 年 3 月 4 日星期二下午 6:00，通过 Zoom 举办第二次公共信息会议。在此次会议中，研究团队将详细介绍收集的数据、所提议的备选方案以及交叉路口的处理策略。公众也可通过此次会议提出意见。会议将按需免费提供必要的无障碍场地和语言服务。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1200" b="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zh-CN" sz="1200" b="0" dirty="0">
                <a:solidFill>
                  <a:schemeClr val="tx1"/>
                </a:solidFill>
                <a:ea typeface="Poppins" panose="00000500000000000000" pitchFamily="2" charset="0"/>
              </a:rPr>
              <a:t>昆西 3A 号公路与汉考克街交通改善研究属于对 3A 号公路北段汉考克街的概念性规划研究。马萨诸塞州交通部将评估多式联运交通网络中的堵塞和车距问题，并与利益相关方合作，探究走廊内未来的改善措施建议。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0" dirty="0">
              <a:solidFill>
                <a:schemeClr val="tx1"/>
              </a:solidFill>
              <a:latin typeface="Arial" panose="020B0604020202020204" pitchFamily="34" charset="0"/>
              <a:ea typeface="Poppins" panose="00000500000000000000" pitchFamily="2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zh-CN" dirty="0">
                <a:solidFill>
                  <a:schemeClr val="tx2"/>
                </a:solidFill>
                <a:latin typeface="Arial" panose="020B0604020202020204" pitchFamily="34" charset="0"/>
                <a:ea typeface="SimSun" panose="00000500000000000000" pitchFamily="2" charset="0"/>
                <a:cs typeface="Arial" panose="020B0604020202020204" pitchFamily="34" charset="0"/>
              </a:rPr>
              <a:t>请扫描二维码或点击以下链接完成会议注册。 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chemeClr val="tx2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Poppins" panose="00000500000000000000" pitchFamily="2" charset="0"/>
              <a:cs typeface="Arial" panose="020B0604020202020204" pitchFamily="34" charset="0"/>
            </a:endParaRPr>
          </a:p>
          <a:p>
            <a:pPr algn="l"/>
            <a:endParaRPr lang="en-US" altLang="zh-CN" sz="1800" i="0" u="none" strike="noStrike" baseline="0" dirty="0">
              <a:solidFill>
                <a:srgbClr val="2D5395"/>
              </a:solidFill>
              <a:latin typeface="Adobe Song Std"/>
              <a:ea typeface="SimSun"/>
            </a:endParaRPr>
          </a:p>
          <a:p>
            <a:pPr algn="l"/>
            <a:r>
              <a:rPr lang="zh-CN" sz="1800" i="0" u="none" strike="noStrike" baseline="0" dirty="0">
                <a:solidFill>
                  <a:srgbClr val="2D5395"/>
                </a:solidFill>
                <a:latin typeface="Adobe Song Std"/>
                <a:ea typeface="SimSun"/>
              </a:rPr>
              <a:t>时间</a:t>
            </a:r>
            <a:r>
              <a:rPr lang="zh-CN" dirty="0"/>
              <a:t>                                                 </a:t>
            </a:r>
            <a:r>
              <a:rPr lang="zh-CN" sz="1800" i="0" u="none" strike="noStrike" baseline="0" dirty="0">
                <a:latin typeface="Kozuka Mincho Pr6N"/>
                <a:ea typeface="SimSun"/>
              </a:rPr>
              <a:t> </a:t>
            </a:r>
            <a:r>
              <a:rPr lang="zh-CN" sz="1800" i="0" u="none" strike="noStrike" baseline="0" dirty="0">
                <a:solidFill>
                  <a:srgbClr val="2D5395"/>
                </a:solidFill>
                <a:latin typeface="Kozuka Mincho Pr6N"/>
                <a:ea typeface="SimSun"/>
              </a:rPr>
              <a:t>地点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2972" y="6812910"/>
            <a:ext cx="2472148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zh-CN" sz="1200">
                <a:solidFill>
                  <a:schemeClr val="tx1"/>
                </a:solidFill>
                <a:latin typeface="Arial"/>
                <a:ea typeface="SimSun"/>
                <a:cs typeface="Arial"/>
              </a:rPr>
              <a:t>Zoom 虚拟会议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9704" y="8462008"/>
            <a:ext cx="388619" cy="3886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9930EE-D55D-846B-B8B6-690578EC5117}"/>
              </a:ext>
            </a:extLst>
          </p:cNvPr>
          <p:cNvSpPr/>
          <p:nvPr/>
        </p:nvSpPr>
        <p:spPr>
          <a:xfrm>
            <a:off x="0" y="7620000"/>
            <a:ext cx="7772400" cy="592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bject 11"/>
          <p:cNvSpPr txBox="1"/>
          <p:nvPr/>
        </p:nvSpPr>
        <p:spPr>
          <a:xfrm>
            <a:off x="1232097" y="8424997"/>
            <a:ext cx="5960600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l"/>
            <a:r>
              <a:rPr lang="zh-CN" sz="1100" b="0" i="0" u="none" strike="noStrike" baseline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残障人士和英语水平有限人士均可参与此次会议。麻州交通局将根据需求酌情免费提供合理的住宿和/或语言协助。如需住宿或语言协助，请致电（857）368-8580、传真（857）368-0602、转播7-1-1或电子邮件至</a:t>
            </a:r>
            <a:r>
              <a:rPr lang="zh-CN" sz="1100" u="sng"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SimSun"/>
                <a:cs typeface="Arial" panose="020B0604020202020204" pitchFamily="34" charset="0"/>
                <a:hlinkClick r:id="rId3"/>
              </a:rPr>
              <a:t>MassDOT.CivilRights@dot.state.ma.us</a:t>
            </a:r>
            <a:r>
              <a:rPr lang="zh-CN" sz="110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。 </a:t>
            </a:r>
            <a:r>
              <a:rPr lang="zh-CN" sz="1100" b="0" i="0" u="none" strike="noStrike" baseline="0">
                <a:latin typeface="Arial" panose="020B0604020202020204" pitchFamily="34" charset="0"/>
                <a:ea typeface="SimSun"/>
                <a:cs typeface="Arial" panose="020B0604020202020204" pitchFamily="34" charset="0"/>
              </a:rPr>
              <a:t>联系MassDOT首席多元化和公民权利官。相关请求应在会议前尽快提出，对于较难安排的服务需求（包括手语、手推车或语言翻译或口译），应在会议前至少十个工作日提出。</a:t>
            </a:r>
          </a:p>
        </p:txBody>
      </p:sp>
      <p:pic>
        <p:nvPicPr>
          <p:cNvPr id="13" name="Picture 12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2B70AD6F-7DE3-B29B-C083-80D3094A284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788" b="625"/>
          <a:stretch/>
        </p:blipFill>
        <p:spPr>
          <a:xfrm>
            <a:off x="5648003" y="6420716"/>
            <a:ext cx="1795131" cy="1713888"/>
          </a:xfrm>
          <a:prstGeom prst="rect">
            <a:avLst/>
          </a:prstGeom>
        </p:spPr>
      </p:pic>
      <p:pic>
        <p:nvPicPr>
          <p:cNvPr id="8" name="Picture 7" descr="Aerial view of a city street with cars and buildings&#10;&#10;Description automatically generated">
            <a:extLst>
              <a:ext uri="{FF2B5EF4-FFF2-40B4-BE49-F238E27FC236}">
                <a16:creationId xmlns:a16="http://schemas.microsoft.com/office/drawing/2014/main" id="{408E49AB-F3A1-F8F6-C29C-6CD3623DDE3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35" b="58636"/>
          <a:stretch/>
        </p:blipFill>
        <p:spPr>
          <a:xfrm>
            <a:off x="0" y="0"/>
            <a:ext cx="7772400" cy="194089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FB64CEC-3065-C7DA-AC71-E00B8825EB7B}"/>
              </a:ext>
            </a:extLst>
          </p:cNvPr>
          <p:cNvGrpSpPr/>
          <p:nvPr/>
        </p:nvGrpSpPr>
        <p:grpSpPr>
          <a:xfrm>
            <a:off x="5181600" y="1021888"/>
            <a:ext cx="2595992" cy="959312"/>
            <a:chOff x="5181600" y="1173191"/>
            <a:chExt cx="2595992" cy="959312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2819669-1082-F358-9171-1BD9AC54E3BF}"/>
                </a:ext>
              </a:extLst>
            </p:cNvPr>
            <p:cNvGrpSpPr/>
            <p:nvPr/>
          </p:nvGrpSpPr>
          <p:grpSpPr>
            <a:xfrm>
              <a:off x="5181600" y="1173191"/>
              <a:ext cx="2595992" cy="959312"/>
              <a:chOff x="5181600" y="1173191"/>
              <a:chExt cx="2595992" cy="959312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80FB27DE-58A5-24E0-8AA2-11859932E518}"/>
                  </a:ext>
                </a:extLst>
              </p:cNvPr>
              <p:cNvSpPr/>
              <p:nvPr/>
            </p:nvSpPr>
            <p:spPr>
              <a:xfrm>
                <a:off x="5491592" y="1173191"/>
                <a:ext cx="2286000" cy="959312"/>
              </a:xfrm>
              <a:prstGeom prst="roundRect">
                <a:avLst>
                  <a:gd name="adj" fmla="val 5679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DB57F587-936B-CA01-57FC-E968BCDEE877}"/>
                  </a:ext>
                </a:extLst>
              </p:cNvPr>
              <p:cNvSpPr/>
              <p:nvPr/>
            </p:nvSpPr>
            <p:spPr>
              <a:xfrm>
                <a:off x="5181600" y="1211827"/>
                <a:ext cx="309992" cy="914400"/>
              </a:xfrm>
              <a:prstGeom prst="triangle">
                <a:avLst>
                  <a:gd name="adj" fmla="val 100000"/>
                </a:avLst>
              </a:prstGeom>
              <a:solidFill>
                <a:schemeClr val="bg1"/>
              </a:solidFill>
              <a:ln w="3175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0A3AC91-5B36-878B-1042-3E7E5AB97464}"/>
                </a:ext>
              </a:extLst>
            </p:cNvPr>
            <p:cNvGrpSpPr/>
            <p:nvPr/>
          </p:nvGrpSpPr>
          <p:grpSpPr>
            <a:xfrm>
              <a:off x="5511707" y="1173191"/>
              <a:ext cx="2260693" cy="917174"/>
              <a:chOff x="5511707" y="1173191"/>
              <a:chExt cx="2260693" cy="917174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21E3FB6C-5149-9E89-D191-4A362803C7E1}"/>
                  </a:ext>
                </a:extLst>
              </p:cNvPr>
              <p:cNvSpPr/>
              <p:nvPr/>
            </p:nvSpPr>
            <p:spPr>
              <a:xfrm>
                <a:off x="6858000" y="1173191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9E12DB5-C2A7-0A12-F193-A78C64385A1A}"/>
                  </a:ext>
                </a:extLst>
              </p:cNvPr>
              <p:cNvSpPr/>
              <p:nvPr/>
            </p:nvSpPr>
            <p:spPr>
              <a:xfrm>
                <a:off x="6858000" y="1175965"/>
                <a:ext cx="914400" cy="914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0" name="object 10"/>
              <p:cNvPicPr/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511707" y="1323442"/>
                <a:ext cx="2189685" cy="566070"/>
              </a:xfrm>
              <a:prstGeom prst="rect">
                <a:avLst/>
              </a:prstGeom>
            </p:spPr>
          </p:pic>
        </p:grpSp>
      </p:grpSp>
      <p:sp>
        <p:nvSpPr>
          <p:cNvPr id="7" name="object 7"/>
          <p:cNvSpPr txBox="1"/>
          <p:nvPr/>
        </p:nvSpPr>
        <p:spPr>
          <a:xfrm>
            <a:off x="609600" y="7695044"/>
            <a:ext cx="5706745" cy="3821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r>
              <a:rPr lang="zh-CN" sz="1200" b="0" i="0" u="none" strike="noStrike" baseline="0">
                <a:latin typeface="Adobe Song Std"/>
                <a:ea typeface="SimSun"/>
              </a:rPr>
              <a:t> </a:t>
            </a:r>
            <a:r>
              <a:rPr lang="zh-CN" sz="1200" b="0" i="0" u="none" strike="noStrike" baseline="0">
                <a:solidFill>
                  <a:srgbClr val="2D5395"/>
                </a:solidFill>
                <a:latin typeface="Adobe Song Std"/>
                <a:ea typeface="SimSun"/>
              </a:rPr>
              <a:t>请访问 </a:t>
            </a:r>
            <a:r>
              <a:rPr lang="zh-CN" sz="1200" b="0" i="0" u="none" strike="noStrike" baseline="0">
                <a:solidFill>
                  <a:srgbClr val="0000FF"/>
                </a:solidFill>
                <a:latin typeface="Arial" panose="020B0604020202020204" pitchFamily="34" charset="0"/>
                <a:ea typeface="SimSun"/>
              </a:rPr>
              <a:t>https://www.mass.gov/quincy-route-3ahancock-street-transportation-improvements-study </a:t>
            </a:r>
            <a:r>
              <a:rPr lang="zh-CN" sz="1200" b="0" i="0" u="none" strike="noStrike" baseline="0">
                <a:solidFill>
                  <a:srgbClr val="2D5395"/>
                </a:solidFill>
                <a:latin typeface="Kozuka Mincho Pr6N"/>
                <a:ea typeface="SimSun"/>
              </a:rPr>
              <a:t>了解更多信息。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2FDAF35-5DE4-658F-5F5D-46CA3C3580B5}"/>
              </a:ext>
            </a:extLst>
          </p:cNvPr>
          <p:cNvSpPr txBox="1"/>
          <p:nvPr/>
        </p:nvSpPr>
        <p:spPr>
          <a:xfrm>
            <a:off x="523285" y="6034806"/>
            <a:ext cx="5808201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latin typeface="Times New Roman"/>
                <a:cs typeface="Times New Roman"/>
                <a:hlinkClick r:id="rId7"/>
              </a:rPr>
              <a:t>https://us06web.zoom.us/webinar/register/WN_iLFOqUqqRn6ZUFo-DiPqiw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60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SimSun"/>
        <a:cs typeface=""/>
      </a:majorFont>
      <a:minorFont>
        <a:latin typeface="Calibri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7206a4-0985-4dbb-b6d5-820231115dd9">
      <Terms xmlns="http://schemas.microsoft.com/office/infopath/2007/PartnerControls"/>
    </lcf76f155ced4ddcb4097134ff3c332f>
    <TaxCatchAll xmlns="b6728f5d-b110-47d6-b700-9a23806550f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377D26C95AC534C95B5806D14427B70" ma:contentTypeVersion="15" ma:contentTypeDescription="Create a new document." ma:contentTypeScope="" ma:versionID="fc0bf35f237f7416a2cca1666d6ebf2f">
  <xsd:schema xmlns:xsd="http://www.w3.org/2001/XMLSchema" xmlns:xs="http://www.w3.org/2001/XMLSchema" xmlns:p="http://schemas.microsoft.com/office/2006/metadata/properties" xmlns:ns2="b57206a4-0985-4dbb-b6d5-820231115dd9" xmlns:ns3="b6728f5d-b110-47d6-b700-9a23806550f2" targetNamespace="http://schemas.microsoft.com/office/2006/metadata/properties" ma:root="true" ma:fieldsID="57efea5aad04cb22a28d96b673c02123" ns2:_="" ns3:_="">
    <xsd:import namespace="b57206a4-0985-4dbb-b6d5-820231115dd9"/>
    <xsd:import namespace="b6728f5d-b110-47d6-b700-9a23806550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7206a4-0985-4dbb-b6d5-820231115d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728f5d-b110-47d6-b700-9a23806550f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8b45fd5c-7f16-48f0-a509-54fd0cf8b83f}" ma:internalName="TaxCatchAll" ma:showField="CatchAllData" ma:web="b6728f5d-b110-47d6-b700-9a23806550f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95F7F8-46B9-4898-8533-53D07899A97A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0837e2d5-4d56-49e2-8c88-b0e1f865a47b"/>
    <ds:schemaRef ds:uri="http://purl.org/dc/elements/1.1/"/>
    <ds:schemaRef ds:uri="http://schemas.microsoft.com/office/2006/metadata/properties"/>
    <ds:schemaRef ds:uri="397428a1-39fb-408d-b677-9c4f4f901547"/>
    <ds:schemaRef ds:uri="http://www.w3.org/XML/1998/namespace"/>
    <ds:schemaRef ds:uri="b57206a4-0985-4dbb-b6d5-820231115dd9"/>
    <ds:schemaRef ds:uri="b6728f5d-b110-47d6-b700-9a23806550f2"/>
  </ds:schemaRefs>
</ds:datastoreItem>
</file>

<file path=customXml/itemProps2.xml><?xml version="1.0" encoding="utf-8"?>
<ds:datastoreItem xmlns:ds="http://schemas.openxmlformats.org/officeDocument/2006/customXml" ds:itemID="{C9E3E989-6C00-4582-8072-5B679CFD6B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05438A-F1F0-42E5-B8CF-82443A4AE0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7206a4-0985-4dbb-b6d5-820231115dd9"/>
    <ds:schemaRef ds:uri="b6728f5d-b110-47d6-b700-9a23806550f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3227</TotalTime>
  <Words>656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昆西 3A 号公路/汉考克街交通改善研究 第二次公共信息会议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Nieto</dc:creator>
  <cp:lastModifiedBy>Shawn Lindholm</cp:lastModifiedBy>
  <cp:revision>89</cp:revision>
  <cp:lastPrinted>2023-11-09T19:01:05Z</cp:lastPrinted>
  <dcterms:created xsi:type="dcterms:W3CDTF">2023-10-26T16:10:26Z</dcterms:created>
  <dcterms:modified xsi:type="dcterms:W3CDTF">2025-02-14T15:28:05Z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0x0101003377D26C95AC534C95B5806D14427B70</vt:lpwstr>
  </property>
  <property fmtid="{D5CDD505-2E9C-101B-9397-08002B2CF9AE}" pid="3" name="Created">
    <vt:filetime>2023-01-25T00:00:00Z</vt:filetime>
  </property>
  <property fmtid="{D5CDD505-2E9C-101B-9397-08002B2CF9AE}" pid="4" name="Creator">
    <vt:lpwstr>Acrobat PDFMaker 22 for PowerPoint</vt:lpwstr>
  </property>
  <property fmtid="{D5CDD505-2E9C-101B-9397-08002B2CF9AE}" pid="5" name="LastSaved">
    <vt:filetime>2023-10-26T00:00:00Z</vt:filetime>
  </property>
  <property fmtid="{D5CDD505-2E9C-101B-9397-08002B2CF9AE}" pid="6" name="NCCL_App">
    <vt:lpwstr>PDF</vt:lpwstr>
  </property>
  <property fmtid="{D5CDD505-2E9C-101B-9397-08002B2CF9AE}" pid="7" name="NCCL_Standard">
    <vt:lpwstr>PDF/UA;</vt:lpwstr>
  </property>
  <property fmtid="{D5CDD505-2E9C-101B-9397-08002B2CF9AE}" pid="8" name="NCCL_Status">
    <vt:lpwstr>Passed</vt:lpwstr>
  </property>
  <property fmtid="{D5CDD505-2E9C-101B-9397-08002B2CF9AE}" pid="9" name="Producer">
    <vt:lpwstr>Adobe PDF Library 22.3.86</vt:lpwstr>
  </property>
  <property fmtid="{D5CDD505-2E9C-101B-9397-08002B2CF9AE}" pid="10" name="MediaServiceImageTags">
    <vt:lpwstr/>
  </property>
</Properties>
</file>