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C7E7"/>
    <a:srgbClr val="F0F3FA"/>
    <a:srgbClr val="E8EEF8"/>
    <a:srgbClr val="F7F9FD"/>
    <a:srgbClr val="D6DCE5"/>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1B54BD-9706-4FEA-8368-A1115B8AE518}" v="18" dt="2021-04-01T16:09:19.2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p:scale>
          <a:sx n="60" d="100"/>
          <a:sy n="60" d="100"/>
        </p:scale>
        <p:origin x="1734" y="732"/>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sh, Renee (DPH)" userId="S::renee.walsh@mass.gov::765e1f1d-1214-4c70-9985-3b2cff859230" providerId="AD" clId="Web-{551B54BD-9706-4FEA-8368-A1115B8AE518}"/>
    <pc:docChg chg="modSld">
      <pc:chgData name="Walsh, Renee (DPH)" userId="S::renee.walsh@mass.gov::765e1f1d-1214-4c70-9985-3b2cff859230" providerId="AD" clId="Web-{551B54BD-9706-4FEA-8368-A1115B8AE518}" dt="2021-04-01T16:09:19.271" v="10"/>
      <pc:docMkLst>
        <pc:docMk/>
      </pc:docMkLst>
      <pc:sldChg chg="modSp">
        <pc:chgData name="Walsh, Renee (DPH)" userId="S::renee.walsh@mass.gov::765e1f1d-1214-4c70-9985-3b2cff859230" providerId="AD" clId="Web-{551B54BD-9706-4FEA-8368-A1115B8AE518}" dt="2021-04-01T16:08:26.954" v="1"/>
        <pc:sldMkLst>
          <pc:docMk/>
          <pc:sldMk cId="3437272428" sldId="266"/>
        </pc:sldMkLst>
        <pc:graphicFrameChg chg="modGraphic">
          <ac:chgData name="Walsh, Renee (DPH)" userId="S::renee.walsh@mass.gov::765e1f1d-1214-4c70-9985-3b2cff859230" providerId="AD" clId="Web-{551B54BD-9706-4FEA-8368-A1115B8AE518}" dt="2021-04-01T16:08:26.954" v="1"/>
          <ac:graphicFrameMkLst>
            <pc:docMk/>
            <pc:sldMk cId="3437272428" sldId="266"/>
            <ac:graphicFrameMk id="5" creationId="{A7DF9D62-E3BE-4E6C-93D2-9B56ACF2148B}"/>
          </ac:graphicFrameMkLst>
        </pc:graphicFrameChg>
        <pc:graphicFrameChg chg="modGraphic">
          <ac:chgData name="Walsh, Renee (DPH)" userId="S::renee.walsh@mass.gov::765e1f1d-1214-4c70-9985-3b2cff859230" providerId="AD" clId="Web-{551B54BD-9706-4FEA-8368-A1115B8AE518}" dt="2021-04-01T16:08:19.985" v="0"/>
          <ac:graphicFrameMkLst>
            <pc:docMk/>
            <pc:sldMk cId="3437272428" sldId="266"/>
            <ac:graphicFrameMk id="8" creationId="{D6F92A88-43E5-4771-8E13-776C9A798762}"/>
          </ac:graphicFrameMkLst>
        </pc:graphicFrameChg>
      </pc:sldChg>
      <pc:sldChg chg="modSp">
        <pc:chgData name="Walsh, Renee (DPH)" userId="S::renee.walsh@mass.gov::765e1f1d-1214-4c70-9985-3b2cff859230" providerId="AD" clId="Web-{551B54BD-9706-4FEA-8368-A1115B8AE518}" dt="2021-04-01T16:09:01.176" v="7"/>
        <pc:sldMkLst>
          <pc:docMk/>
          <pc:sldMk cId="1806575864" sldId="267"/>
        </pc:sldMkLst>
        <pc:graphicFrameChg chg="modGraphic">
          <ac:chgData name="Walsh, Renee (DPH)" userId="S::renee.walsh@mass.gov::765e1f1d-1214-4c70-9985-3b2cff859230" providerId="AD" clId="Web-{551B54BD-9706-4FEA-8368-A1115B8AE518}" dt="2021-04-01T16:09:01.176" v="7"/>
          <ac:graphicFrameMkLst>
            <pc:docMk/>
            <pc:sldMk cId="1806575864" sldId="267"/>
            <ac:graphicFrameMk id="5" creationId="{A7DF9D62-E3BE-4E6C-93D2-9B56ACF2148B}"/>
          </ac:graphicFrameMkLst>
        </pc:graphicFrameChg>
        <pc:graphicFrameChg chg="modGraphic">
          <ac:chgData name="Walsh, Renee (DPH)" userId="S::renee.walsh@mass.gov::765e1f1d-1214-4c70-9985-3b2cff859230" providerId="AD" clId="Web-{551B54BD-9706-4FEA-8368-A1115B8AE518}" dt="2021-04-01T16:08:50.097" v="5"/>
          <ac:graphicFrameMkLst>
            <pc:docMk/>
            <pc:sldMk cId="1806575864" sldId="267"/>
            <ac:graphicFrameMk id="8" creationId="{419AB310-8C51-4D69-BE96-9462006A06C3}"/>
          </ac:graphicFrameMkLst>
        </pc:graphicFrameChg>
      </pc:sldChg>
      <pc:sldChg chg="modSp">
        <pc:chgData name="Walsh, Renee (DPH)" userId="S::renee.walsh@mass.gov::765e1f1d-1214-4c70-9985-3b2cff859230" providerId="AD" clId="Web-{551B54BD-9706-4FEA-8368-A1115B8AE518}" dt="2021-04-01T16:09:19.271" v="10"/>
        <pc:sldMkLst>
          <pc:docMk/>
          <pc:sldMk cId="2692492634" sldId="268"/>
        </pc:sldMkLst>
        <pc:graphicFrameChg chg="modGraphic">
          <ac:chgData name="Walsh, Renee (DPH)" userId="S::renee.walsh@mass.gov::765e1f1d-1214-4c70-9985-3b2cff859230" providerId="AD" clId="Web-{551B54BD-9706-4FEA-8368-A1115B8AE518}" dt="2021-04-01T16:09:19.271" v="10"/>
          <ac:graphicFrameMkLst>
            <pc:docMk/>
            <pc:sldMk cId="2692492634" sldId="268"/>
            <ac:graphicFrameMk id="11" creationId="{92744045-DF14-4CCE-BA71-9B1B7F3FC193}"/>
          </ac:graphicFrameMkLst>
        </pc:graphicFrameChg>
      </pc:sldChg>
      <pc:sldChg chg="modSp">
        <pc:chgData name="Walsh, Renee (DPH)" userId="S::renee.walsh@mass.gov::765e1f1d-1214-4c70-9985-3b2cff859230" providerId="AD" clId="Web-{551B54BD-9706-4FEA-8368-A1115B8AE518}" dt="2021-04-01T16:08:41.971" v="4"/>
        <pc:sldMkLst>
          <pc:docMk/>
          <pc:sldMk cId="1302456838" sldId="293"/>
        </pc:sldMkLst>
        <pc:graphicFrameChg chg="modGraphic">
          <ac:chgData name="Walsh, Renee (DPH)" userId="S::renee.walsh@mass.gov::765e1f1d-1214-4c70-9985-3b2cff859230" providerId="AD" clId="Web-{551B54BD-9706-4FEA-8368-A1115B8AE518}" dt="2021-04-01T16:08:41.971" v="4"/>
          <ac:graphicFrameMkLst>
            <pc:docMk/>
            <pc:sldMk cId="1302456838" sldId="293"/>
            <ac:graphicFrameMk id="4" creationId="{BC20003E-469A-492B-9470-6DF6BE43AB33}"/>
          </ac:graphicFrameMkLst>
        </pc:graphicFrameChg>
      </pc:sldChg>
    </pc:docChg>
  </pc:docChgLst>
  <pc:docChgLst>
    <pc:chgData name="Michelle" userId="3afdc34b-dadf-4ab5-ad26-84f6332c48e3" providerId="ADAL" clId="{2B918370-3C67-4B9F-B4A6-70BBA86C84FA}"/>
    <pc:docChg chg="custSel modSld">
      <pc:chgData name="Michelle" userId="3afdc34b-dadf-4ab5-ad26-84f6332c48e3" providerId="ADAL" clId="{2B918370-3C67-4B9F-B4A6-70BBA86C84FA}" dt="2021-04-01T23:55:07.954" v="55" actId="207"/>
      <pc:docMkLst>
        <pc:docMk/>
      </pc:docMkLst>
      <pc:sldChg chg="modSp mod">
        <pc:chgData name="Michelle" userId="3afdc34b-dadf-4ab5-ad26-84f6332c48e3" providerId="ADAL" clId="{2B918370-3C67-4B9F-B4A6-70BBA86C84FA}" dt="2021-04-01T23:38:59.500" v="0" actId="20577"/>
        <pc:sldMkLst>
          <pc:docMk/>
          <pc:sldMk cId="559312720" sldId="262"/>
        </pc:sldMkLst>
        <pc:spChg chg="mod">
          <ac:chgData name="Michelle" userId="3afdc34b-dadf-4ab5-ad26-84f6332c48e3" providerId="ADAL" clId="{2B918370-3C67-4B9F-B4A6-70BBA86C84FA}" dt="2021-04-01T23:38:59.500" v="0" actId="20577"/>
          <ac:spMkLst>
            <pc:docMk/>
            <pc:sldMk cId="559312720" sldId="262"/>
            <ac:spMk id="3" creationId="{7C89D56F-1856-4109-A075-603A8B022BFF}"/>
          </ac:spMkLst>
        </pc:spChg>
      </pc:sldChg>
      <pc:sldChg chg="modSp mod">
        <pc:chgData name="Michelle" userId="3afdc34b-dadf-4ab5-ad26-84f6332c48e3" providerId="ADAL" clId="{2B918370-3C67-4B9F-B4A6-70BBA86C84FA}" dt="2021-04-01T23:48:21.162" v="42" actId="207"/>
        <pc:sldMkLst>
          <pc:docMk/>
          <pc:sldMk cId="3437272428" sldId="266"/>
        </pc:sldMkLst>
        <pc:graphicFrameChg chg="modGraphic">
          <ac:chgData name="Michelle" userId="3afdc34b-dadf-4ab5-ad26-84f6332c48e3" providerId="ADAL" clId="{2B918370-3C67-4B9F-B4A6-70BBA86C84FA}" dt="2021-04-01T23:48:21.162" v="42" actId="207"/>
          <ac:graphicFrameMkLst>
            <pc:docMk/>
            <pc:sldMk cId="3437272428" sldId="266"/>
            <ac:graphicFrameMk id="5" creationId="{A7DF9D62-E3BE-4E6C-93D2-9B56ACF2148B}"/>
          </ac:graphicFrameMkLst>
        </pc:graphicFrameChg>
        <pc:graphicFrameChg chg="modGraphic">
          <ac:chgData name="Michelle" userId="3afdc34b-dadf-4ab5-ad26-84f6332c48e3" providerId="ADAL" clId="{2B918370-3C67-4B9F-B4A6-70BBA86C84FA}" dt="2021-04-01T23:48:17.151" v="41" actId="207"/>
          <ac:graphicFrameMkLst>
            <pc:docMk/>
            <pc:sldMk cId="3437272428" sldId="266"/>
            <ac:graphicFrameMk id="8" creationId="{D6F92A88-43E5-4771-8E13-776C9A798762}"/>
          </ac:graphicFrameMkLst>
        </pc:graphicFrameChg>
      </pc:sldChg>
      <pc:sldChg chg="modSp mod">
        <pc:chgData name="Michelle" userId="3afdc34b-dadf-4ab5-ad26-84f6332c48e3" providerId="ADAL" clId="{2B918370-3C67-4B9F-B4A6-70BBA86C84FA}" dt="2021-04-01T23:54:22.396" v="48" actId="207"/>
        <pc:sldMkLst>
          <pc:docMk/>
          <pc:sldMk cId="1806575864" sldId="267"/>
        </pc:sldMkLst>
        <pc:graphicFrameChg chg="modGraphic">
          <ac:chgData name="Michelle" userId="3afdc34b-dadf-4ab5-ad26-84f6332c48e3" providerId="ADAL" clId="{2B918370-3C67-4B9F-B4A6-70BBA86C84FA}" dt="2021-04-01T23:54:22.396" v="48" actId="207"/>
          <ac:graphicFrameMkLst>
            <pc:docMk/>
            <pc:sldMk cId="1806575864" sldId="267"/>
            <ac:graphicFrameMk id="5" creationId="{A7DF9D62-E3BE-4E6C-93D2-9B56ACF2148B}"/>
          </ac:graphicFrameMkLst>
        </pc:graphicFrameChg>
        <pc:graphicFrameChg chg="modGraphic">
          <ac:chgData name="Michelle" userId="3afdc34b-dadf-4ab5-ad26-84f6332c48e3" providerId="ADAL" clId="{2B918370-3C67-4B9F-B4A6-70BBA86C84FA}" dt="2021-04-01T23:54:09.682" v="46" actId="207"/>
          <ac:graphicFrameMkLst>
            <pc:docMk/>
            <pc:sldMk cId="1806575864" sldId="267"/>
            <ac:graphicFrameMk id="8" creationId="{419AB310-8C51-4D69-BE96-9462006A06C3}"/>
          </ac:graphicFrameMkLst>
        </pc:graphicFrameChg>
      </pc:sldChg>
      <pc:sldChg chg="modSp mod">
        <pc:chgData name="Michelle" userId="3afdc34b-dadf-4ab5-ad26-84f6332c48e3" providerId="ADAL" clId="{2B918370-3C67-4B9F-B4A6-70BBA86C84FA}" dt="2021-04-01T23:54:42.575" v="51" actId="207"/>
        <pc:sldMkLst>
          <pc:docMk/>
          <pc:sldMk cId="2692492634" sldId="268"/>
        </pc:sldMkLst>
        <pc:graphicFrameChg chg="modGraphic">
          <ac:chgData name="Michelle" userId="3afdc34b-dadf-4ab5-ad26-84f6332c48e3" providerId="ADAL" clId="{2B918370-3C67-4B9F-B4A6-70BBA86C84FA}" dt="2021-04-01T23:54:42.575" v="51" actId="207"/>
          <ac:graphicFrameMkLst>
            <pc:docMk/>
            <pc:sldMk cId="2692492634" sldId="268"/>
            <ac:graphicFrameMk id="11" creationId="{92744045-DF14-4CCE-BA71-9B1B7F3FC193}"/>
          </ac:graphicFrameMkLst>
        </pc:graphicFrameChg>
      </pc:sldChg>
      <pc:sldChg chg="modSp mod">
        <pc:chgData name="Michelle" userId="3afdc34b-dadf-4ab5-ad26-84f6332c48e3" providerId="ADAL" clId="{2B918370-3C67-4B9F-B4A6-70BBA86C84FA}" dt="2021-04-01T23:47:09.809" v="16" actId="20577"/>
        <pc:sldMkLst>
          <pc:docMk/>
          <pc:sldMk cId="2321371490" sldId="269"/>
        </pc:sldMkLst>
        <pc:graphicFrameChg chg="modGraphic">
          <ac:chgData name="Michelle" userId="3afdc34b-dadf-4ab5-ad26-84f6332c48e3" providerId="ADAL" clId="{2B918370-3C67-4B9F-B4A6-70BBA86C84FA}" dt="2021-04-01T23:47:09.809" v="16" actId="20577"/>
          <ac:graphicFrameMkLst>
            <pc:docMk/>
            <pc:sldMk cId="2321371490" sldId="269"/>
            <ac:graphicFrameMk id="8" creationId="{785F5116-8A2B-48E4-A4AC-832746306D59}"/>
          </ac:graphicFrameMkLst>
        </pc:graphicFrameChg>
        <pc:graphicFrameChg chg="modGraphic">
          <ac:chgData name="Michelle" userId="3afdc34b-dadf-4ab5-ad26-84f6332c48e3" providerId="ADAL" clId="{2B918370-3C67-4B9F-B4A6-70BBA86C84FA}" dt="2021-04-01T23:46:33.740" v="12" actId="207"/>
          <ac:graphicFrameMkLst>
            <pc:docMk/>
            <pc:sldMk cId="2321371490" sldId="269"/>
            <ac:graphicFrameMk id="10" creationId="{B1091EA0-7D02-4BC6-8EF4-10915C87438A}"/>
          </ac:graphicFrameMkLst>
        </pc:graphicFrameChg>
      </pc:sldChg>
      <pc:sldChg chg="modSp mod">
        <pc:chgData name="Michelle" userId="3afdc34b-dadf-4ab5-ad26-84f6332c48e3" providerId="ADAL" clId="{2B918370-3C67-4B9F-B4A6-70BBA86C84FA}" dt="2021-04-01T23:47:50.075" v="40" actId="20577"/>
        <pc:sldMkLst>
          <pc:docMk/>
          <pc:sldMk cId="1776995749" sldId="274"/>
        </pc:sldMkLst>
        <pc:graphicFrameChg chg="modGraphic">
          <ac:chgData name="Michelle" userId="3afdc34b-dadf-4ab5-ad26-84f6332c48e3" providerId="ADAL" clId="{2B918370-3C67-4B9F-B4A6-70BBA86C84FA}" dt="2021-04-01T23:47:50.075" v="40" actId="20577"/>
          <ac:graphicFrameMkLst>
            <pc:docMk/>
            <pc:sldMk cId="1776995749" sldId="274"/>
            <ac:graphicFrameMk id="11" creationId="{1BE9BE1C-262E-4300-9B1A-E603E2DADBA1}"/>
          </ac:graphicFrameMkLst>
        </pc:graphicFrameChg>
      </pc:sldChg>
      <pc:sldChg chg="modSp mod">
        <pc:chgData name="Michelle" userId="3afdc34b-dadf-4ab5-ad26-84f6332c48e3" providerId="ADAL" clId="{2B918370-3C67-4B9F-B4A6-70BBA86C84FA}" dt="2021-04-01T23:54:02.659" v="45" actId="207"/>
        <pc:sldMkLst>
          <pc:docMk/>
          <pc:sldMk cId="1302456838" sldId="293"/>
        </pc:sldMkLst>
        <pc:graphicFrameChg chg="modGraphic">
          <ac:chgData name="Michelle" userId="3afdc34b-dadf-4ab5-ad26-84f6332c48e3" providerId="ADAL" clId="{2B918370-3C67-4B9F-B4A6-70BBA86C84FA}" dt="2021-04-01T23:54:02.659" v="45" actId="207"/>
          <ac:graphicFrameMkLst>
            <pc:docMk/>
            <pc:sldMk cId="1302456838" sldId="293"/>
            <ac:graphicFrameMk id="4" creationId="{BC20003E-469A-492B-9470-6DF6BE43AB33}"/>
          </ac:graphicFrameMkLst>
        </pc:graphicFrameChg>
      </pc:sldChg>
      <pc:sldChg chg="modSp mod">
        <pc:chgData name="Michelle" userId="3afdc34b-dadf-4ab5-ad26-84f6332c48e3" providerId="ADAL" clId="{2B918370-3C67-4B9F-B4A6-70BBA86C84FA}" dt="2021-04-01T23:55:07.954" v="55" actId="207"/>
        <pc:sldMkLst>
          <pc:docMk/>
          <pc:sldMk cId="638870137" sldId="294"/>
        </pc:sldMkLst>
        <pc:graphicFrameChg chg="modGraphic">
          <ac:chgData name="Michelle" userId="3afdc34b-dadf-4ab5-ad26-84f6332c48e3" providerId="ADAL" clId="{2B918370-3C67-4B9F-B4A6-70BBA86C84FA}" dt="2021-04-01T23:54:51.402" v="52" actId="207"/>
          <ac:graphicFrameMkLst>
            <pc:docMk/>
            <pc:sldMk cId="638870137" sldId="294"/>
            <ac:graphicFrameMk id="4" creationId="{4CB58B0C-C94E-4495-951A-A31C1D283971}"/>
          </ac:graphicFrameMkLst>
        </pc:graphicFrameChg>
        <pc:graphicFrameChg chg="modGraphic">
          <ac:chgData name="Michelle" userId="3afdc34b-dadf-4ab5-ad26-84f6332c48e3" providerId="ADAL" clId="{2B918370-3C67-4B9F-B4A6-70BBA86C84FA}" dt="2021-04-01T23:55:07.954" v="55" actId="207"/>
          <ac:graphicFrameMkLst>
            <pc:docMk/>
            <pc:sldMk cId="638870137" sldId="294"/>
            <ac:graphicFrameMk id="5" creationId="{A7DF9D62-E3BE-4E6C-93D2-9B56ACF2148B}"/>
          </ac:graphicFrameMkLst>
        </pc:graphicFrameChg>
      </pc:sldChg>
      <pc:sldChg chg="modSp mod">
        <pc:chgData name="Michelle" userId="3afdc34b-dadf-4ab5-ad26-84f6332c48e3" providerId="ADAL" clId="{2B918370-3C67-4B9F-B4A6-70BBA86C84FA}" dt="2021-04-01T23:43:44.455" v="8" actId="3064"/>
        <pc:sldMkLst>
          <pc:docMk/>
          <pc:sldMk cId="310562512" sldId="295"/>
        </pc:sldMkLst>
        <pc:graphicFrameChg chg="modGraphic">
          <ac:chgData name="Michelle" userId="3afdc34b-dadf-4ab5-ad26-84f6332c48e3" providerId="ADAL" clId="{2B918370-3C67-4B9F-B4A6-70BBA86C84FA}" dt="2021-04-01T23:43:44.455" v="8" actId="3064"/>
          <ac:graphicFrameMkLst>
            <pc:docMk/>
            <pc:sldMk cId="310562512" sldId="295"/>
            <ac:graphicFrameMk id="7" creationId="{605E144A-8B73-4509-B5A1-46BDBC4163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4/1/2021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Randolph</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170293351"/>
              </p:ext>
            </p:extLst>
          </p:nvPr>
        </p:nvGraphicFramePr>
        <p:xfrm>
          <a:off x="1219200" y="3949381"/>
          <a:ext cx="9737630" cy="1112447"/>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21382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3,613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645282" y="1287235"/>
            <a:ext cx="10641608" cy="2000548"/>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11.8</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31.6</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14.7</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Randolph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Randolph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79166" y="1310704"/>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13.9</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301271989"/>
              </p:ext>
            </p:extLst>
          </p:nvPr>
        </p:nvGraphicFramePr>
        <p:xfrm>
          <a:off x="6132008" y="1538258"/>
          <a:ext cx="5951871" cy="1407723"/>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6462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3,019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474314191"/>
              </p:ext>
            </p:extLst>
          </p:nvPr>
        </p:nvGraphicFramePr>
        <p:xfrm>
          <a:off x="179166" y="4094843"/>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Randolph</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Randolph Compared to Statewide as of 3/31/2021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484976" y="1334189"/>
            <a:ext cx="10540260" cy="2000548"/>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12.1</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44.7</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67.3</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740361721"/>
              </p:ext>
            </p:extLst>
          </p:nvPr>
        </p:nvGraphicFramePr>
        <p:xfrm>
          <a:off x="914401" y="3850636"/>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3,476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19.2</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3108877016"/>
              </p:ext>
            </p:extLst>
          </p:nvPr>
        </p:nvGraphicFramePr>
        <p:xfrm>
          <a:off x="51089" y="3919711"/>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Randolph</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952554918"/>
              </p:ext>
            </p:extLst>
          </p:nvPr>
        </p:nvGraphicFramePr>
        <p:xfrm>
          <a:off x="2740351" y="2529743"/>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3,790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2,405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Randolph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191605269"/>
              </p:ext>
            </p:extLst>
          </p:nvPr>
        </p:nvGraphicFramePr>
        <p:xfrm>
          <a:off x="789617" y="2930495"/>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Randolph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143238" y="2493237"/>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207410"/>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a:t>
            </a:r>
            <a:r>
              <a:rPr lang="en-US" sz="800">
                <a:solidFill>
                  <a:srgbClr val="000000"/>
                </a:solidFill>
                <a:latin typeface="Arial" panose="020B0604020202020204" pitchFamily="34" charset="0"/>
                <a:cs typeface="Arial" panose="020B0604020202020204" pitchFamily="34" charset="0"/>
              </a:rPr>
              <a:t>of 3/30/2021 </a:t>
            </a:r>
            <a:r>
              <a:rPr lang="en-US" sz="800" dirty="0">
                <a:solidFill>
                  <a:srgbClr val="000000"/>
                </a:solidFill>
                <a:latin typeface="Arial" panose="020B0604020202020204" pitchFamily="34" charset="0"/>
                <a:cs typeface="Arial" panose="020B0604020202020204" pitchFamily="34" charset="0"/>
              </a:rPr>
              <a:t>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1BE9BE1C-262E-4300-9B1A-E603E2DADBA1}"/>
              </a:ext>
            </a:extLst>
          </p:cNvPr>
          <p:cNvGraphicFramePr>
            <a:graphicFrameLocks noGrp="1"/>
          </p:cNvGraphicFramePr>
          <p:nvPr>
            <p:extLst>
              <p:ext uri="{D42A27DB-BD31-4B8C-83A1-F6EECF244321}">
                <p14:modId xmlns:p14="http://schemas.microsoft.com/office/powerpoint/2010/main" val="4219788286"/>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64,123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8,055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13,052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5,040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16,171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6,569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6,923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3,801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10,002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19,194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21,909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598,177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24,984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497510"/>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Randolph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Randolph and whether they have met or exceeded the statewide rate</a:t>
            </a:r>
          </a:p>
          <a:p>
            <a:pPr marL="457200" indent="-457200">
              <a:spcBef>
                <a:spcPts val="600"/>
              </a:spcBef>
              <a:spcAft>
                <a:spcPts val="600"/>
              </a:spcAft>
              <a:buFont typeface="+mj-lt"/>
              <a:buAutoNum type="arabicPeriod"/>
            </a:pPr>
            <a:r>
              <a:rPr lang="en-US" sz="2000" b="1" dirty="0"/>
              <a:t>The percentage of Randolph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Randolph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Randolph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46166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3915727759"/>
              </p:ext>
            </p:extLst>
          </p:nvPr>
        </p:nvGraphicFramePr>
        <p:xfrm>
          <a:off x="259796" y="2077343"/>
          <a:ext cx="11655094" cy="1563166"/>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545309">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a:t>
                      </a:r>
                      <a:r>
                        <a:rPr lang="en-US" sz="1000" b="1" i="0" u="none" strike="noStrike">
                          <a:solidFill>
                            <a:srgbClr val="000000"/>
                          </a:solidFill>
                          <a:effectLst/>
                          <a:latin typeface="Calibri" panose="020F0502020204030204" pitchFamily="34" charset="0"/>
                        </a:rPr>
                        <a:t>of Population</a:t>
                      </a:r>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Randolph</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34,438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18,136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3,155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8,008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94490">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Randolph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Randolph</a:t>
            </a:r>
            <a:r>
              <a:rPr lang="en-US" sz="2400" dirty="0"/>
              <a:t> </a:t>
            </a:r>
            <a:r>
              <a:rPr lang="en-US" sz="2400" dirty="0">
                <a:latin typeface="Segoe UI" panose="020B0502040204020203" pitchFamily="34" charset="0"/>
              </a:rPr>
              <a:t>Compared to Statewide as of 3/31/2021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982689016"/>
              </p:ext>
            </p:extLst>
          </p:nvPr>
        </p:nvGraphicFramePr>
        <p:xfrm>
          <a:off x="1139669" y="3289120"/>
          <a:ext cx="9055735" cy="111252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2802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90724">
                <a:tc>
                  <a:txBody>
                    <a:bodyPr/>
                    <a:lstStyle/>
                    <a:p>
                      <a:pPr marL="0" marR="0" algn="ctr">
                        <a:spcBef>
                          <a:spcPts val="0"/>
                        </a:spcBef>
                        <a:spcAft>
                          <a:spcPts val="0"/>
                        </a:spcAft>
                      </a:pPr>
                      <a:r>
                        <a:rPr lang="en-US" sz="1600" b="1" dirty="0">
                          <a:solidFill>
                            <a:schemeClr val="tx1"/>
                          </a:solidFill>
                        </a:rPr>
                        <a:t>Randolph</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17,494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50,798.7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299103">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491620" y="1316216"/>
            <a:ext cx="11293030"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Randolph</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51,041.3 per 100,000.</a:t>
            </a:r>
          </a:p>
          <a:p>
            <a:pPr marL="742950" lvl="1" indent="-285750">
              <a:buFont typeface="Arial" panose="020B0604020202020204" pitchFamily="34" charset="0"/>
              <a:buChar char="•"/>
              <a:defRPr/>
            </a:pPr>
            <a:r>
              <a:rPr lang="en-US" dirty="0">
                <a:solidFill>
                  <a:prstClr val="black"/>
                </a:solidFill>
                <a:latin typeface="Calibri" panose="020F0502020204030204"/>
              </a:rPr>
              <a:t>Randolph has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685532831"/>
              </p:ext>
            </p:extLst>
          </p:nvPr>
        </p:nvGraphicFramePr>
        <p:xfrm>
          <a:off x="494065" y="4019249"/>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770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                         6,228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971,336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1,335,709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Randolph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33.1</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Randolph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13.9</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Randolph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19.2</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Randolph has met or exceeded the overall state averages in two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2988643067"/>
              </p:ext>
            </p:extLst>
          </p:nvPr>
        </p:nvGraphicFramePr>
        <p:xfrm>
          <a:off x="2841756" y="2757193"/>
          <a:ext cx="6260166" cy="941671"/>
        </p:xfrm>
        <a:graphic>
          <a:graphicData uri="http://schemas.openxmlformats.org/drawingml/2006/table">
            <a:tbl>
              <a:tblPr firstRow="1" firstCol="1" bandRow="1">
                <a:tableStyleId>{5C22544A-7EE6-4342-B048-85BDC9FD1C3A}</a:tableStyleId>
              </a:tblPr>
              <a:tblGrid>
                <a:gridCol w="1379577">
                  <a:extLst>
                    <a:ext uri="{9D8B030D-6E8A-4147-A177-3AD203B41FA5}">
                      <a16:colId xmlns:a16="http://schemas.microsoft.com/office/drawing/2014/main" val="4075951014"/>
                    </a:ext>
                  </a:extLst>
                </a:gridCol>
                <a:gridCol w="1268240">
                  <a:extLst>
                    <a:ext uri="{9D8B030D-6E8A-4147-A177-3AD203B41FA5}">
                      <a16:colId xmlns:a16="http://schemas.microsoft.com/office/drawing/2014/main" val="3208626251"/>
                    </a:ext>
                  </a:extLst>
                </a:gridCol>
                <a:gridCol w="2210798">
                  <a:extLst>
                    <a:ext uri="{9D8B030D-6E8A-4147-A177-3AD203B41FA5}">
                      <a16:colId xmlns:a16="http://schemas.microsoft.com/office/drawing/2014/main" val="3103514450"/>
                    </a:ext>
                  </a:extLst>
                </a:gridCol>
                <a:gridCol w="1401551">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Randolph</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3/31/2021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25571FA9-CF05-4370-9DAA-36A4A81E4C27}"/>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3/31/2021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1" y="0"/>
            <a:ext cx="11137056"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Randolph Compared to Statewide as of 3/31/2021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34669" y="1184818"/>
            <a:ext cx="10945654" cy="2123658"/>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defRPr/>
            </a:pPr>
            <a:r>
              <a:rPr lang="en-US" sz="2000" b="1" dirty="0">
                <a:solidFill>
                  <a:srgbClr val="5B9BD5">
                    <a:lumMod val="75000"/>
                  </a:srgbClr>
                </a:solidFill>
                <a:latin typeface="Calibri"/>
              </a:rPr>
              <a:t>23.9</a:t>
            </a:r>
            <a:r>
              <a:rPr kumimoji="0" lang="en-US" sz="2000" b="1" i="0" u="none" strike="noStrike" kern="1200" cap="none" spc="0" normalizeH="0" baseline="0" noProof="0" dirty="0">
                <a:ln>
                  <a:noFill/>
                </a:ln>
                <a:solidFill>
                  <a:srgbClr val="5B9BD5">
                    <a:lumMod val="75000"/>
                  </a:srgbClr>
                </a:solidFill>
                <a:effectLst/>
                <a:uLnTx/>
                <a:uFillTx/>
                <a:latin typeface="Calibri"/>
                <a:ea typeface="+mn-ea"/>
                <a:cs typeface="+mn-cs"/>
              </a:rPr>
              <a:t>% </a:t>
            </a:r>
            <a:r>
              <a:rPr kumimoji="0" lang="en-US" sz="1600" b="1" i="0" u="none" strike="noStrike" kern="1200" cap="none" spc="0" normalizeH="0" baseline="0" noProof="0" dirty="0">
                <a:ln>
                  <a:noFill/>
                </a:ln>
                <a:solidFill>
                  <a:srgbClr val="0F1C32"/>
                </a:solidFill>
                <a:effectLst/>
                <a:uLnTx/>
                <a:uFillTx/>
                <a:latin typeface="Calibri"/>
                <a:ea typeface="+mn-ea"/>
                <a:cs typeface="+mn-cs"/>
              </a:rPr>
              <a:t>for ages 0-64</a:t>
            </a:r>
            <a:endParaRPr lang="en-US" sz="20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76.3%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82.0%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4261922649"/>
              </p:ext>
            </p:extLst>
          </p:nvPr>
        </p:nvGraphicFramePr>
        <p:xfrm>
          <a:off x="1016238" y="3900589"/>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85.0%</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3/31/2021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485801129"/>
              </p:ext>
            </p:extLst>
          </p:nvPr>
        </p:nvGraphicFramePr>
        <p:xfrm>
          <a:off x="210847" y="4014809"/>
          <a:ext cx="11933537" cy="1519016"/>
        </p:xfrm>
        <a:graphic>
          <a:graphicData uri="http://schemas.openxmlformats.org/drawingml/2006/table">
            <a:tbl>
              <a:tblPr firstRow="1" firstCol="1" bandRow="1">
                <a:tableStyleId>{5C22544A-7EE6-4342-B048-85BDC9FD1C3A}</a:tableStyleId>
              </a:tblPr>
              <a:tblGrid>
                <a:gridCol w="1081501">
                  <a:extLst>
                    <a:ext uri="{9D8B030D-6E8A-4147-A177-3AD203B41FA5}">
                      <a16:colId xmlns:a16="http://schemas.microsoft.com/office/drawing/2014/main" val="4075951014"/>
                    </a:ext>
                  </a:extLst>
                </a:gridCol>
                <a:gridCol w="531538">
                  <a:extLst>
                    <a:ext uri="{9D8B030D-6E8A-4147-A177-3AD203B41FA5}">
                      <a16:colId xmlns:a16="http://schemas.microsoft.com/office/drawing/2014/main" val="3719797945"/>
                    </a:ext>
                  </a:extLst>
                </a:gridCol>
                <a:gridCol w="823912">
                  <a:extLst>
                    <a:ext uri="{9D8B030D-6E8A-4147-A177-3AD203B41FA5}">
                      <a16:colId xmlns:a16="http://schemas.microsoft.com/office/drawing/2014/main" val="2111895905"/>
                    </a:ext>
                  </a:extLst>
                </a:gridCol>
                <a:gridCol w="594675">
                  <a:extLst>
                    <a:ext uri="{9D8B030D-6E8A-4147-A177-3AD203B41FA5}">
                      <a16:colId xmlns:a16="http://schemas.microsoft.com/office/drawing/2014/main" val="1228260744"/>
                    </a:ext>
                  </a:extLst>
                </a:gridCol>
                <a:gridCol w="853721">
                  <a:extLst>
                    <a:ext uri="{9D8B030D-6E8A-4147-A177-3AD203B41FA5}">
                      <a16:colId xmlns:a16="http://schemas.microsoft.com/office/drawing/2014/main" val="3870552715"/>
                    </a:ext>
                  </a:extLst>
                </a:gridCol>
                <a:gridCol w="683939">
                  <a:extLst>
                    <a:ext uri="{9D8B030D-6E8A-4147-A177-3AD203B41FA5}">
                      <a16:colId xmlns:a16="http://schemas.microsoft.com/office/drawing/2014/main" val="2196486683"/>
                    </a:ext>
                  </a:extLst>
                </a:gridCol>
                <a:gridCol w="833855">
                  <a:extLst>
                    <a:ext uri="{9D8B030D-6E8A-4147-A177-3AD203B41FA5}">
                      <a16:colId xmlns:a16="http://schemas.microsoft.com/office/drawing/2014/main" val="2808071338"/>
                    </a:ext>
                  </a:extLst>
                </a:gridCol>
                <a:gridCol w="489088">
                  <a:extLst>
                    <a:ext uri="{9D8B030D-6E8A-4147-A177-3AD203B41FA5}">
                      <a16:colId xmlns:a16="http://schemas.microsoft.com/office/drawing/2014/main" val="2266782108"/>
                    </a:ext>
                  </a:extLst>
                </a:gridCol>
                <a:gridCol w="793767">
                  <a:extLst>
                    <a:ext uri="{9D8B030D-6E8A-4147-A177-3AD203B41FA5}">
                      <a16:colId xmlns:a16="http://schemas.microsoft.com/office/drawing/2014/main" val="1400057223"/>
                    </a:ext>
                  </a:extLst>
                </a:gridCol>
                <a:gridCol w="561250">
                  <a:extLst>
                    <a:ext uri="{9D8B030D-6E8A-4147-A177-3AD203B41FA5}">
                      <a16:colId xmlns:a16="http://schemas.microsoft.com/office/drawing/2014/main" val="607151320"/>
                    </a:ext>
                  </a:extLst>
                </a:gridCol>
                <a:gridCol w="809804">
                  <a:extLst>
                    <a:ext uri="{9D8B030D-6E8A-4147-A177-3AD203B41FA5}">
                      <a16:colId xmlns:a16="http://schemas.microsoft.com/office/drawing/2014/main" val="1732447710"/>
                    </a:ext>
                  </a:extLst>
                </a:gridCol>
                <a:gridCol w="572837">
                  <a:extLst>
                    <a:ext uri="{9D8B030D-6E8A-4147-A177-3AD203B41FA5}">
                      <a16:colId xmlns:a16="http://schemas.microsoft.com/office/drawing/2014/main" val="1497268532"/>
                    </a:ext>
                  </a:extLst>
                </a:gridCol>
                <a:gridCol w="701999">
                  <a:extLst>
                    <a:ext uri="{9D8B030D-6E8A-4147-A177-3AD203B41FA5}">
                      <a16:colId xmlns:a16="http://schemas.microsoft.com/office/drawing/2014/main" val="743602275"/>
                    </a:ext>
                  </a:extLst>
                </a:gridCol>
                <a:gridCol w="739024">
                  <a:extLst>
                    <a:ext uri="{9D8B030D-6E8A-4147-A177-3AD203B41FA5}">
                      <a16:colId xmlns:a16="http://schemas.microsoft.com/office/drawing/2014/main" val="1994207196"/>
                    </a:ext>
                  </a:extLst>
                </a:gridCol>
                <a:gridCol w="801784">
                  <a:extLst>
                    <a:ext uri="{9D8B030D-6E8A-4147-A177-3AD203B41FA5}">
                      <a16:colId xmlns:a16="http://schemas.microsoft.com/office/drawing/2014/main" val="3921377560"/>
                    </a:ext>
                  </a:extLst>
                </a:gridCol>
                <a:gridCol w="564956">
                  <a:extLst>
                    <a:ext uri="{9D8B030D-6E8A-4147-A177-3AD203B41FA5}">
                      <a16:colId xmlns:a16="http://schemas.microsoft.com/office/drawing/2014/main" val="3578839088"/>
                    </a:ext>
                  </a:extLst>
                </a:gridCol>
                <a:gridCol w="495887">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Randolph</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3,795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104,973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dirty="0">
                          <a:solidFill>
                            <a:srgbClr val="000000"/>
                          </a:solidFill>
                          <a:effectLst/>
                          <a:latin typeface="Calibri" panose="020F0502020204030204" pitchFamily="34" charset="0"/>
                        </a:rPr>
                        <a:t>    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546938477"/>
              </p:ext>
            </p:extLst>
          </p:nvPr>
        </p:nvGraphicFramePr>
        <p:xfrm>
          <a:off x="2498122" y="2407602"/>
          <a:ext cx="7195756" cy="1375037"/>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89030">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6,809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232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87097" y="905854"/>
            <a:ext cx="11559311" cy="1269578"/>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b="1" dirty="0">
                <a:solidFill>
                  <a:srgbClr val="5B9BD5">
                    <a:lumMod val="75000"/>
                  </a:srgbClr>
                </a:solidFill>
                <a:latin typeface="Calibri"/>
              </a:rPr>
              <a:t>33.1</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Randolph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F66196-D198-45E7-B220-75B766ED04E5}">
  <ds:schemaRefs>
    <ds:schemaRef ds:uri="http://purl.org/dc/terms/"/>
    <ds:schemaRef ds:uri="http://purl.org/dc/elements/1.1/"/>
    <ds:schemaRef ds:uri="http://schemas.microsoft.com/office/infopath/2007/PartnerControls"/>
    <ds:schemaRef ds:uri="http://schemas.microsoft.com/office/2006/documentManagement/types"/>
    <ds:schemaRef ds:uri="acf54e11-0fc9-471c-b6ed-0b00911b414f"/>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3.xml><?xml version="1.0" encoding="utf-8"?>
<ds:datastoreItem xmlns:ds="http://schemas.openxmlformats.org/officeDocument/2006/customXml" ds:itemID="{B714ECC9-F0CB-4BDF-98DF-2386615C5C99}"/>
</file>

<file path=docProps/app.xml><?xml version="1.0" encoding="utf-8"?>
<Properties xmlns="http://schemas.openxmlformats.org/officeDocument/2006/extended-properties" xmlns:vt="http://schemas.openxmlformats.org/officeDocument/2006/docPropsVTypes">
  <TotalTime>8626</TotalTime>
  <Words>3586</Words>
  <Application>Microsoft Office PowerPoint</Application>
  <PresentationFormat>Widescreen</PresentationFormat>
  <Paragraphs>768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Randolph</vt:lpstr>
      <vt:lpstr>Randolph – Benchmarks</vt:lpstr>
      <vt:lpstr>PowerPoint Presentation</vt:lpstr>
      <vt:lpstr>Vaccine Administration </vt:lpstr>
      <vt:lpstr>Total Doses and Dose Administration Rate/100,000 Population for Randolph Compared to Statewide as of 3/31/2021</vt:lpstr>
      <vt:lpstr>Count and Percentage of Population for First Dose, Partially, and Fully Vaccinated for Randolph Compared to Statewide as of 3/31/2021</vt:lpstr>
      <vt:lpstr>First Dose</vt:lpstr>
      <vt:lpstr>Counts and Percentages of Population with a First Dose by Demographics for Randolph Compared to Statewide as of 3/31/2021  contd.</vt:lpstr>
      <vt:lpstr>Counts and Percentages of Population with a First Dose by Demographics for Randolph Compared to Statewide as of 3/31/2021 </vt:lpstr>
      <vt:lpstr>Partially vaccinated</vt:lpstr>
      <vt:lpstr>Counts and Percentages of Population Partially Vaccinated by Demographics for Randolph Compared to Statewide as of 3/31/2021 contd.</vt:lpstr>
      <vt:lpstr>Counts and Percentages of Population Partially Vaccinated by Demographics for Randolph Compared to Statewide as of 3/31/2021</vt:lpstr>
      <vt:lpstr>Fully vaccinated</vt:lpstr>
      <vt:lpstr>Counts and Percentages of Population Fully Vaccinated by Demographics for Randolph Compared to Statewide as of 3/31/2021 contd. </vt:lpstr>
      <vt:lpstr>Counts and Percentages of Population Fully Vaccinated by Demographics for Randolph Compared to Statewide as of 3/31/2021</vt:lpstr>
      <vt:lpstr>Missing Race/Ethnicity Count and Percentage of Population Vaccinated for Randolph Compared to Statewide as of 3/31/2021</vt:lpstr>
      <vt:lpstr>City/Town COVID-19 Burden </vt:lpstr>
      <vt:lpstr>COVID-19 Case Counts and Rates for 20 Prioritized Communities</vt:lpstr>
      <vt:lpstr>Background </vt:lpstr>
      <vt:lpstr> Profile of Randolph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Michelle</cp:lastModifiedBy>
  <cp:revision>411</cp:revision>
  <dcterms:created xsi:type="dcterms:W3CDTF">2021-02-06T16:00:27Z</dcterms:created>
  <dcterms:modified xsi:type="dcterms:W3CDTF">2021-04-01T23:55:14Z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