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3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modernComment_DF6_E68FAFE7.xml" ContentType="application/vnd.ms-powerpoint.comment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omments/modernComment_DF5_F05A22EE.xml" ContentType="application/vnd.ms-powerpoint.comments+xml"/>
  <Override PartName="/ppt/notesSlides/notesSlide1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94" r:id="rId5"/>
    <p:sldMasterId id="2147483705" r:id="rId6"/>
    <p:sldMasterId id="2147483747" r:id="rId7"/>
  </p:sldMasterIdLst>
  <p:notesMasterIdLst>
    <p:notesMasterId r:id="rId23"/>
  </p:notesMasterIdLst>
  <p:sldIdLst>
    <p:sldId id="3554" r:id="rId8"/>
    <p:sldId id="262" r:id="rId9"/>
    <p:sldId id="287" r:id="rId10"/>
    <p:sldId id="288" r:id="rId11"/>
    <p:sldId id="319" r:id="rId12"/>
    <p:sldId id="299" r:id="rId13"/>
    <p:sldId id="314" r:id="rId14"/>
    <p:sldId id="3572" r:id="rId15"/>
    <p:sldId id="289" r:id="rId16"/>
    <p:sldId id="3574" r:id="rId17"/>
    <p:sldId id="265" r:id="rId18"/>
    <p:sldId id="326" r:id="rId19"/>
    <p:sldId id="322" r:id="rId20"/>
    <p:sldId id="3573" r:id="rId21"/>
    <p:sldId id="27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4CD9258-FBCB-1243-A7C6-16DA8FCEF4DA}" name="Alyss Patel" initials="AP" userId="S::apatel@rarediseases.org::a5f55ea5-fcef-4c0a-b9e6-8641c3fb1e83" providerId="AD"/>
  <p188:author id="{89DC1DC7-6D8B-FE47-3A8B-97868DEDF6B6}" name="Heidi Ross" initials="HR" userId="S::hross@rarediseases.org::92e920e7-9de9-4a63-a1fe-9964633657e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16" autoAdjust="0"/>
    <p:restoredTop sz="73927" autoAdjust="0"/>
  </p:normalViewPr>
  <p:slideViewPr>
    <p:cSldViewPr snapToGrid="0">
      <p:cViewPr varScale="1">
        <p:scale>
          <a:sx n="117" d="100"/>
          <a:sy n="117" d="100"/>
        </p:scale>
        <p:origin x="216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28" Type="http://schemas.microsoft.com/office/2018/10/relationships/authors" Target="author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ableStyles" Target="tableStyles.xml"/></Relationships>
</file>

<file path=ppt/comments/modernComment_DF5_F05A22E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A6B19C9-A6E9-4FC7-BD3D-297443D0336B}" authorId="{89DC1DC7-6D8B-FE47-3A8B-97868DEDF6B6}" created="2021-11-10T20:19:10.771">
    <pc:sldMkLst xmlns:pc="http://schemas.microsoft.com/office/powerpoint/2013/main/command">
      <pc:docMk/>
      <pc:sldMk cId="499329293" sldId="308"/>
    </pc:sldMkLst>
    <p188:replyLst>
      <p188:reply id="{EB376E30-80CA-41B4-8E91-551AB7F4D4D9}" authorId="{A4CD9258-FBCB-1243-A7C6-16DA8FCEF4DA}" created="2021-11-10T20:35:21.951">
        <p188:txBody>
          <a:bodyPr/>
          <a:lstStyle/>
          <a:p>
            <a:r>
              <a:rPr lang="en-US"/>
              <a:t>Good idea [@Heidi Ross]!  Does this work okay?</a:t>
            </a:r>
          </a:p>
        </p188:txBody>
      </p188:reply>
      <p188:reply id="{D0C9C973-6AED-4E4D-AAD9-93518A6AD985}" authorId="{89DC1DC7-6D8B-FE47-3A8B-97868DEDF6B6}" created="2021-11-10T21:17:48.386">
        <p188:txBody>
          <a:bodyPr/>
          <a:lstStyle/>
          <a:p>
            <a:r>
              <a:rPr lang="en-US"/>
              <a:t>Looks great, thanks ladies!</a:t>
            </a:r>
          </a:p>
        </p188:txBody>
      </p188:reply>
    </p188:replyLst>
    <p188:txBody>
      <a:bodyPr/>
      <a:lstStyle/>
      <a:p>
        <a:r>
          <a:rPr lang="en-US"/>
          <a:t>[@Alyss Patel] [@Annissa Reed] Can we do a screenshot of the Project RDAC website page here instead of the map (which I deleted)</a:t>
        </a:r>
      </a:p>
    </p188:txBody>
  </p188:cm>
</p188:cmLst>
</file>

<file path=ppt/comments/modernComment_DF6_E68FAFE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0D6548F-CE9D-42FC-BD9F-4B2224FE82F5}" authorId="{A4CD9258-FBCB-1243-A7C6-16DA8FCEF4DA}" status="resolved" created="2021-11-12T14:55:33.963" complete="100000">
    <pc:sldMkLst xmlns:pc="http://schemas.microsoft.com/office/powerpoint/2013/main/command">
      <pc:docMk/>
      <pc:sldMk cId="1527487382" sldId="3566"/>
    </pc:sldMkLst>
    <p188:txBody>
      <a:bodyPr/>
      <a:lstStyle/>
      <a:p>
        <a:r>
          <a:rPr lang="en-US"/>
          <a:t>Updated to reflect the WI bill being introduced.  Will also work with [@Allison Herrity] to have WI changed to orange on the map. 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7CF8BA-94D8-4E36-BBC9-094AADC2A9C7}" type="datetimeFigureOut">
              <a:rPr lang="en-US" smtClean="0"/>
              <a:t>4/12/22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2A204C-3412-4DBD-A5F9-199986D1C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691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6C87BB-A4D0-074F-AC14-0D31653043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09242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1C264D-6450-5E49-B24E-F53D3D4EEB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6266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1C264D-6450-5E49-B24E-F53D3D4EEB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1916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1C264D-6450-5E49-B24E-F53D3D4EEB3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5571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13D529-3164-4CDB-A0A8-F09FAA58A2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9505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13D529-3164-4CDB-A0A8-F09FAA58A2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1841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C264D-6450-5E49-B24E-F53D3D4EEB3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737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C264D-6450-5E49-B24E-F53D3D4EEB3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3067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1C264D-6450-5E49-B24E-F53D3D4EEB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479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26923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6C87BB-A4D0-074F-AC14-0D31653043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2765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1C264D-6450-5E49-B24E-F53D3D4EEB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746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1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2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9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0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9.png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1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9.png"/></Relationships>
</file>

<file path=ppt/slideLayouts/_rels/slideLayout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82.png"/><Relationship Id="rId18" Type="http://schemas.openxmlformats.org/officeDocument/2006/relationships/image" Target="../media/image87.png"/><Relationship Id="rId3" Type="http://schemas.openxmlformats.org/officeDocument/2006/relationships/image" Target="../media/image73.png"/><Relationship Id="rId21" Type="http://schemas.openxmlformats.org/officeDocument/2006/relationships/image" Target="../media/image90.png"/><Relationship Id="rId7" Type="http://schemas.openxmlformats.org/officeDocument/2006/relationships/image" Target="../media/image77.png"/><Relationship Id="rId12" Type="http://schemas.openxmlformats.org/officeDocument/2006/relationships/image" Target="../media/image81.png"/><Relationship Id="rId17" Type="http://schemas.openxmlformats.org/officeDocument/2006/relationships/image" Target="../media/image86.png"/><Relationship Id="rId2" Type="http://schemas.openxmlformats.org/officeDocument/2006/relationships/image" Target="../media/image72.png"/><Relationship Id="rId16" Type="http://schemas.openxmlformats.org/officeDocument/2006/relationships/image" Target="../media/image85.png"/><Relationship Id="rId20" Type="http://schemas.openxmlformats.org/officeDocument/2006/relationships/image" Target="../media/image8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6.png"/><Relationship Id="rId11" Type="http://schemas.openxmlformats.org/officeDocument/2006/relationships/image" Target="../media/image80.png"/><Relationship Id="rId5" Type="http://schemas.openxmlformats.org/officeDocument/2006/relationships/image" Target="../media/image75.png"/><Relationship Id="rId15" Type="http://schemas.openxmlformats.org/officeDocument/2006/relationships/image" Target="../media/image84.png"/><Relationship Id="rId23" Type="http://schemas.openxmlformats.org/officeDocument/2006/relationships/image" Target="../media/image92.png"/><Relationship Id="rId10" Type="http://schemas.openxmlformats.org/officeDocument/2006/relationships/image" Target="../media/image79.png"/><Relationship Id="rId19" Type="http://schemas.openxmlformats.org/officeDocument/2006/relationships/image" Target="../media/image88.png"/><Relationship Id="rId4" Type="http://schemas.openxmlformats.org/officeDocument/2006/relationships/image" Target="../media/image74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Relationship Id="rId22" Type="http://schemas.openxmlformats.org/officeDocument/2006/relationships/image" Target="../media/image91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1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23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1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24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6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image" Target="../media/image38.png"/><Relationship Id="rId21" Type="http://schemas.openxmlformats.org/officeDocument/2006/relationships/image" Target="../media/image55.png"/><Relationship Id="rId7" Type="http://schemas.openxmlformats.org/officeDocument/2006/relationships/image" Target="../media/image36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image" Target="../media/image37.png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40.png"/><Relationship Id="rId15" Type="http://schemas.openxmlformats.org/officeDocument/2006/relationships/image" Target="../media/image49.png"/><Relationship Id="rId23" Type="http://schemas.openxmlformats.org/officeDocument/2006/relationships/image" Target="../media/image57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Relationship Id="rId22" Type="http://schemas.openxmlformats.org/officeDocument/2006/relationships/image" Target="../media/image56.pn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1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25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1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2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1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23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1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24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1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25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1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26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1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26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1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27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1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2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1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23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1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24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1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25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1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26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1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27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1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27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6.png"/></Relationships>
</file>

<file path=ppt/slideLayouts/_rels/slideLayout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image" Target="../media/image38.png"/><Relationship Id="rId21" Type="http://schemas.openxmlformats.org/officeDocument/2006/relationships/image" Target="../media/image55.png"/><Relationship Id="rId7" Type="http://schemas.openxmlformats.org/officeDocument/2006/relationships/image" Target="../media/image36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image" Target="../media/image37.png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40.png"/><Relationship Id="rId15" Type="http://schemas.openxmlformats.org/officeDocument/2006/relationships/image" Target="../media/image49.png"/><Relationship Id="rId23" Type="http://schemas.openxmlformats.org/officeDocument/2006/relationships/image" Target="../media/image57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Relationship Id="rId22" Type="http://schemas.openxmlformats.org/officeDocument/2006/relationships/image" Target="../media/image56.png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jpe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1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Layouts/_rels/slideLayout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3.jpe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1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Layouts/_rels/slideLayout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4.jpe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1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5.jpe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1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Layouts/_rels/slideLayout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6.jpe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1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Layouts/_rels/slideLayout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7.jpe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1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- BLU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96E2016-EBD5-FB4D-AFE7-DDA9EAAACE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24172A-DEF9-7F4D-B58B-7AF61EE586F6}"/>
              </a:ext>
            </a:extLst>
          </p:cNvPr>
          <p:cNvSpPr txBox="1"/>
          <p:nvPr userDrawn="1"/>
        </p:nvSpPr>
        <p:spPr>
          <a:xfrm>
            <a:off x="542239" y="6278366"/>
            <a:ext cx="594222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National Organization for Rare Disorders  |  rarediseases.org</a:t>
            </a:r>
          </a:p>
        </p:txBody>
      </p:sp>
      <p:pic>
        <p:nvPicPr>
          <p:cNvPr id="8" name="Picture 7" descr="A close up of graphics&#10;&#10;Description automatically generated">
            <a:extLst>
              <a:ext uri="{FF2B5EF4-FFF2-40B4-BE49-F238E27FC236}">
                <a16:creationId xmlns:a16="http://schemas.microsoft.com/office/drawing/2014/main" id="{7766E842-F011-9E4D-9103-1E800A22E8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97593" y="301909"/>
            <a:ext cx="2145160" cy="747742"/>
          </a:xfrm>
          <a:prstGeom prst="rect">
            <a:avLst/>
          </a:prstGeom>
        </p:spPr>
      </p:pic>
      <p:pic>
        <p:nvPicPr>
          <p:cNvPr id="9" name="Picture 8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10E62174-8B0A-894D-8953-819DE9B141E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25000"/>
            <a:alphaModFix amt="30000"/>
          </a:blip>
          <a:stretch>
            <a:fillRect/>
          </a:stretch>
        </p:blipFill>
        <p:spPr>
          <a:xfrm>
            <a:off x="11872351" y="5065106"/>
            <a:ext cx="584200" cy="292100"/>
          </a:xfrm>
          <a:prstGeom prst="rect">
            <a:avLst/>
          </a:prstGeom>
          <a:noFill/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903547AA-BAA8-2E41-A4B9-83A21097A7A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biLevel thresh="50000"/>
            <a:alphaModFix amt="30000"/>
          </a:blip>
          <a:stretch>
            <a:fillRect/>
          </a:stretch>
        </p:blipFill>
        <p:spPr>
          <a:xfrm>
            <a:off x="12011949" y="5647317"/>
            <a:ext cx="723900" cy="266700"/>
          </a:xfrm>
          <a:prstGeom prst="rect">
            <a:avLst/>
          </a:prstGeom>
          <a:noFill/>
        </p:spPr>
      </p:pic>
      <p:pic>
        <p:nvPicPr>
          <p:cNvPr id="11" name="Picture 10" descr="A picture containing game, mirror&#10;&#10;Description automatically generated">
            <a:extLst>
              <a:ext uri="{FF2B5EF4-FFF2-40B4-BE49-F238E27FC236}">
                <a16:creationId xmlns:a16="http://schemas.microsoft.com/office/drawing/2014/main" id="{4AA7A927-9A5E-874A-A095-C7F9400E6B3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biLevel thresh="25000"/>
            <a:alphaModFix amt="30000"/>
          </a:blip>
          <a:stretch>
            <a:fillRect/>
          </a:stretch>
        </p:blipFill>
        <p:spPr>
          <a:xfrm>
            <a:off x="11732549" y="6114042"/>
            <a:ext cx="685800" cy="584200"/>
          </a:xfrm>
          <a:prstGeom prst="rect">
            <a:avLst/>
          </a:prstGeom>
          <a:noFill/>
        </p:spPr>
      </p:pic>
      <p:pic>
        <p:nvPicPr>
          <p:cNvPr id="12" name="Picture 11" descr="A picture containing light&#10;&#10;Description automatically generated">
            <a:extLst>
              <a:ext uri="{FF2B5EF4-FFF2-40B4-BE49-F238E27FC236}">
                <a16:creationId xmlns:a16="http://schemas.microsoft.com/office/drawing/2014/main" id="{6C7DF3CB-73F7-7644-96B5-4BC60EFCE2B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biLevel thresh="25000"/>
            <a:alphaModFix amt="30000"/>
          </a:blip>
          <a:stretch>
            <a:fillRect/>
          </a:stretch>
        </p:blipFill>
        <p:spPr>
          <a:xfrm>
            <a:off x="11094862" y="6364379"/>
            <a:ext cx="355600" cy="774700"/>
          </a:xfrm>
          <a:prstGeom prst="rect">
            <a:avLst/>
          </a:prstGeom>
          <a:noFill/>
        </p:spPr>
      </p:pic>
      <p:pic>
        <p:nvPicPr>
          <p:cNvPr id="13" name="Picture 12" descr="A picture containing mirror, drawing, game&#10;&#10;Description automatically generated">
            <a:extLst>
              <a:ext uri="{FF2B5EF4-FFF2-40B4-BE49-F238E27FC236}">
                <a16:creationId xmlns:a16="http://schemas.microsoft.com/office/drawing/2014/main" id="{2D46A93F-3947-B741-AE8D-36C5D3A776F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biLevel thresh="25000"/>
            <a:alphaModFix amt="30000"/>
          </a:blip>
          <a:stretch>
            <a:fillRect/>
          </a:stretch>
        </p:blipFill>
        <p:spPr>
          <a:xfrm>
            <a:off x="10061887" y="6227960"/>
            <a:ext cx="584200" cy="673100"/>
          </a:xfrm>
          <a:prstGeom prst="rect">
            <a:avLst/>
          </a:prstGeom>
          <a:noFill/>
        </p:spPr>
      </p:pic>
      <p:pic>
        <p:nvPicPr>
          <p:cNvPr id="14" name="Picture 13" descr="A picture containing mirror&#10;&#10;Description automatically generated">
            <a:extLst>
              <a:ext uri="{FF2B5EF4-FFF2-40B4-BE49-F238E27FC236}">
                <a16:creationId xmlns:a16="http://schemas.microsoft.com/office/drawing/2014/main" id="{F0D0FBFF-3334-0645-922D-20BC74A0D68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biLevel thresh="25000"/>
            <a:alphaModFix amt="30000"/>
          </a:blip>
          <a:stretch>
            <a:fillRect/>
          </a:stretch>
        </p:blipFill>
        <p:spPr>
          <a:xfrm>
            <a:off x="9497593" y="5799228"/>
            <a:ext cx="736600" cy="381000"/>
          </a:xfrm>
          <a:prstGeom prst="rect">
            <a:avLst/>
          </a:prstGeom>
          <a:noFill/>
        </p:spPr>
      </p:pic>
      <p:pic>
        <p:nvPicPr>
          <p:cNvPr id="15" name="Picture 14" descr="A picture containing room&#10;&#10;Description automatically generated">
            <a:extLst>
              <a:ext uri="{FF2B5EF4-FFF2-40B4-BE49-F238E27FC236}">
                <a16:creationId xmlns:a16="http://schemas.microsoft.com/office/drawing/2014/main" id="{F6707DFF-6F95-1748-969B-5C6D1FBDB35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biLevel thresh="25000"/>
            <a:alphaModFix amt="30000"/>
          </a:blip>
          <a:stretch>
            <a:fillRect/>
          </a:stretch>
        </p:blipFill>
        <p:spPr>
          <a:xfrm>
            <a:off x="9589860" y="5249807"/>
            <a:ext cx="660400" cy="241300"/>
          </a:xfrm>
          <a:prstGeom prst="rect">
            <a:avLst/>
          </a:prstGeom>
          <a:noFill/>
        </p:spPr>
      </p:pic>
      <p:pic>
        <p:nvPicPr>
          <p:cNvPr id="16" name="Picture 15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CE93BAC2-38B7-E04F-9F07-294D72B6AAD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biLevel thresh="25000"/>
            <a:alphaModFix amt="30000"/>
          </a:blip>
          <a:stretch>
            <a:fillRect/>
          </a:stretch>
        </p:blipFill>
        <p:spPr>
          <a:xfrm>
            <a:off x="10136244" y="4756919"/>
            <a:ext cx="457200" cy="355600"/>
          </a:xfrm>
          <a:prstGeom prst="rect">
            <a:avLst/>
          </a:prstGeom>
          <a:noFill/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04EE9FAE-65BC-4147-8DD0-69D37FFB0F0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biLevel thresh="25000"/>
            <a:alphaModFix amt="30000"/>
          </a:blip>
          <a:stretch>
            <a:fillRect/>
          </a:stretch>
        </p:blipFill>
        <p:spPr>
          <a:xfrm>
            <a:off x="10875308" y="4558079"/>
            <a:ext cx="241300" cy="393700"/>
          </a:xfrm>
          <a:prstGeom prst="rect">
            <a:avLst/>
          </a:prstGeom>
          <a:noFill/>
        </p:spPr>
      </p:pic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4956015B-B471-3645-A70D-4BB8321B691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biLevel thresh="25000"/>
            <a:alphaModFix amt="30000"/>
          </a:blip>
          <a:stretch>
            <a:fillRect/>
          </a:stretch>
        </p:blipFill>
        <p:spPr>
          <a:xfrm>
            <a:off x="11452253" y="4658192"/>
            <a:ext cx="381000" cy="381000"/>
          </a:xfrm>
          <a:prstGeom prst="rect">
            <a:avLst/>
          </a:prstGeom>
          <a:noFill/>
        </p:spPr>
      </p:pic>
      <p:pic>
        <p:nvPicPr>
          <p:cNvPr id="19" name="Picture 18" descr="A picture containing knife&#10;&#10;Description automatically generated">
            <a:extLst>
              <a:ext uri="{FF2B5EF4-FFF2-40B4-BE49-F238E27FC236}">
                <a16:creationId xmlns:a16="http://schemas.microsoft.com/office/drawing/2014/main" id="{FB5C5F08-CC85-0C47-9663-ABF02482361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biLevel thresh="25000"/>
            <a:alphaModFix amt="30000"/>
          </a:blip>
          <a:stretch>
            <a:fillRect/>
          </a:stretch>
        </p:blipFill>
        <p:spPr>
          <a:xfrm>
            <a:off x="11423789" y="5403729"/>
            <a:ext cx="673100" cy="241300"/>
          </a:xfrm>
          <a:prstGeom prst="rect">
            <a:avLst/>
          </a:prstGeom>
          <a:noFill/>
        </p:spPr>
      </p:pic>
      <p:pic>
        <p:nvPicPr>
          <p:cNvPr id="20" name="Picture 19" descr="A picture containing mirror, drawing&#10;&#10;Description automatically generated">
            <a:extLst>
              <a:ext uri="{FF2B5EF4-FFF2-40B4-BE49-F238E27FC236}">
                <a16:creationId xmlns:a16="http://schemas.microsoft.com/office/drawing/2014/main" id="{7518F818-C2FB-1649-8F77-CE4B57410A1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biLevel thresh="25000"/>
            <a:alphaModFix amt="30000"/>
          </a:blip>
          <a:stretch>
            <a:fillRect/>
          </a:stretch>
        </p:blipFill>
        <p:spPr>
          <a:xfrm>
            <a:off x="11378975" y="5657216"/>
            <a:ext cx="685800" cy="393700"/>
          </a:xfrm>
          <a:prstGeom prst="rect">
            <a:avLst/>
          </a:prstGeom>
          <a:noFill/>
        </p:spPr>
      </p:pic>
      <p:pic>
        <p:nvPicPr>
          <p:cNvPr id="21" name="Picture 20" descr="A picture containing mirror&#10;&#10;Description automatically generated">
            <a:extLst>
              <a:ext uri="{FF2B5EF4-FFF2-40B4-BE49-F238E27FC236}">
                <a16:creationId xmlns:a16="http://schemas.microsoft.com/office/drawing/2014/main" id="{B9BAC12A-0D67-9342-A404-01C4446AF32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biLevel thresh="25000"/>
            <a:alphaModFix amt="30000"/>
          </a:blip>
          <a:stretch>
            <a:fillRect/>
          </a:stretch>
        </p:blipFill>
        <p:spPr>
          <a:xfrm>
            <a:off x="11176618" y="5809242"/>
            <a:ext cx="520700" cy="596900"/>
          </a:xfrm>
          <a:prstGeom prst="rect">
            <a:avLst/>
          </a:prstGeom>
          <a:noFill/>
        </p:spPr>
      </p:pic>
      <p:pic>
        <p:nvPicPr>
          <p:cNvPr id="22" name="Picture 21" descr="A picture containing drawing&#10;&#10;Description automatically generated">
            <a:extLst>
              <a:ext uri="{FF2B5EF4-FFF2-40B4-BE49-F238E27FC236}">
                <a16:creationId xmlns:a16="http://schemas.microsoft.com/office/drawing/2014/main" id="{47A3F42D-8E3D-E141-A48D-538F323A77B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biLevel thresh="25000"/>
            <a:alphaModFix amt="30000"/>
          </a:blip>
          <a:stretch>
            <a:fillRect/>
          </a:stretch>
        </p:blipFill>
        <p:spPr>
          <a:xfrm>
            <a:off x="10781902" y="5842685"/>
            <a:ext cx="355600" cy="660400"/>
          </a:xfrm>
          <a:prstGeom prst="rect">
            <a:avLst/>
          </a:prstGeom>
          <a:noFill/>
        </p:spPr>
      </p:pic>
      <p:pic>
        <p:nvPicPr>
          <p:cNvPr id="23" name="Picture 22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90F1C912-C924-A945-A160-568EA01FAE5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biLevel thresh="25000"/>
            <a:alphaModFix amt="30000"/>
          </a:blip>
          <a:stretch>
            <a:fillRect/>
          </a:stretch>
        </p:blipFill>
        <p:spPr>
          <a:xfrm>
            <a:off x="10241155" y="5727627"/>
            <a:ext cx="622300" cy="508000"/>
          </a:xfrm>
          <a:prstGeom prst="rect">
            <a:avLst/>
          </a:prstGeom>
          <a:noFill/>
        </p:spPr>
      </p:pic>
      <p:pic>
        <p:nvPicPr>
          <p:cNvPr id="24" name="Picture 23" descr="A picture containing knife&#10;&#10;Description automatically generated">
            <a:extLst>
              <a:ext uri="{FF2B5EF4-FFF2-40B4-BE49-F238E27FC236}">
                <a16:creationId xmlns:a16="http://schemas.microsoft.com/office/drawing/2014/main" id="{30FC72D9-081C-2247-A2FA-BAE2B2D80D5B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biLevel thresh="25000"/>
            <a:alphaModFix amt="30000"/>
          </a:blip>
          <a:stretch>
            <a:fillRect/>
          </a:stretch>
        </p:blipFill>
        <p:spPr>
          <a:xfrm>
            <a:off x="10061887" y="5506472"/>
            <a:ext cx="698500" cy="228600"/>
          </a:xfrm>
          <a:prstGeom prst="rect">
            <a:avLst/>
          </a:prstGeom>
          <a:noFill/>
        </p:spPr>
      </p:pic>
      <p:pic>
        <p:nvPicPr>
          <p:cNvPr id="25" name="Picture 24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CAE8C5BC-D8C0-114D-A082-7F71E2E23AC2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biLevel thresh="25000"/>
            <a:alphaModFix amt="30000"/>
          </a:blip>
          <a:stretch>
            <a:fillRect/>
          </a:stretch>
        </p:blipFill>
        <p:spPr>
          <a:xfrm>
            <a:off x="10249220" y="5133600"/>
            <a:ext cx="571500" cy="355600"/>
          </a:xfrm>
          <a:prstGeom prst="rect">
            <a:avLst/>
          </a:prstGeom>
          <a:noFill/>
        </p:spPr>
      </p:pic>
      <p:pic>
        <p:nvPicPr>
          <p:cNvPr id="26" name="Picture 25" descr="A picture containing mirror&#10;&#10;Description automatically generated">
            <a:extLst>
              <a:ext uri="{FF2B5EF4-FFF2-40B4-BE49-F238E27FC236}">
                <a16:creationId xmlns:a16="http://schemas.microsoft.com/office/drawing/2014/main" id="{2DFF53FF-84A4-2646-8071-65626BF81F6B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biLevel thresh="25000"/>
            <a:alphaModFix amt="30000"/>
          </a:blip>
          <a:stretch>
            <a:fillRect/>
          </a:stretch>
        </p:blipFill>
        <p:spPr>
          <a:xfrm>
            <a:off x="10631287" y="4921848"/>
            <a:ext cx="406400" cy="431800"/>
          </a:xfrm>
          <a:prstGeom prst="rect">
            <a:avLst/>
          </a:prstGeom>
          <a:noFill/>
        </p:spPr>
      </p:pic>
      <p:pic>
        <p:nvPicPr>
          <p:cNvPr id="27" name="Picture 26" descr="A picture containing drawing&#10;&#10;Description automatically generated">
            <a:extLst>
              <a:ext uri="{FF2B5EF4-FFF2-40B4-BE49-F238E27FC236}">
                <a16:creationId xmlns:a16="http://schemas.microsoft.com/office/drawing/2014/main" id="{E54C1C6B-6CCF-654C-9F89-182239386553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biLevel thresh="25000"/>
            <a:alphaModFix amt="30000"/>
          </a:blip>
          <a:stretch>
            <a:fillRect/>
          </a:stretch>
        </p:blipFill>
        <p:spPr>
          <a:xfrm>
            <a:off x="11075520" y="4880863"/>
            <a:ext cx="266700" cy="444500"/>
          </a:xfrm>
          <a:prstGeom prst="rect">
            <a:avLst/>
          </a:prstGeom>
          <a:noFill/>
        </p:spPr>
      </p:pic>
      <p:pic>
        <p:nvPicPr>
          <p:cNvPr id="28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C89303D-519E-4349-937E-A8E523744B7B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biLevel thresh="25000"/>
            <a:alphaModFix amt="14000"/>
          </a:blip>
          <a:stretch>
            <a:fillRect/>
          </a:stretch>
        </p:blipFill>
        <p:spPr>
          <a:xfrm>
            <a:off x="11311537" y="5055236"/>
            <a:ext cx="520700" cy="393700"/>
          </a:xfrm>
          <a:prstGeom prst="rect">
            <a:avLst/>
          </a:prstGeom>
          <a:noFill/>
        </p:spPr>
      </p:pic>
      <p:sp>
        <p:nvSpPr>
          <p:cNvPr id="30" name="Text Placeholder 35">
            <a:extLst>
              <a:ext uri="{FF2B5EF4-FFF2-40B4-BE49-F238E27FC236}">
                <a16:creationId xmlns:a16="http://schemas.microsoft.com/office/drawing/2014/main" id="{DB23CBF2-3149-D64B-A312-3D24A34F7F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0420" y="4169376"/>
            <a:ext cx="6205538" cy="313163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 marL="9144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3pPr>
            <a:lvl4pPr marL="13716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4pPr>
            <a:lvl5pPr marL="18288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n-US"/>
              <a:t>Click to edit speaker/presenter name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EF712E79-059E-1E4E-B09A-82B05C068F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0600" y="2633472"/>
            <a:ext cx="6659563" cy="935037"/>
          </a:xfr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1"/>
                </a:solidFill>
                <a:latin typeface="Oswald Medium" pitchFamily="2" charset="77"/>
              </a:defRPr>
            </a:lvl1pPr>
            <a:lvl2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2pPr>
            <a:lvl3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3pPr>
            <a:lvl4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4pPr>
            <a:lvl5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65019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3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6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7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80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900"/>
                            </p:stCondLst>
                            <p:childTnLst>
                              <p:par>
                                <p:cTn id="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1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200"/>
                            </p:stCondLst>
                            <p:childTnLst>
                              <p:par>
                                <p:cTn id="8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300"/>
                            </p:stCondLst>
                            <p:childTnLst>
                              <p:par>
                                <p:cTn id="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400"/>
                            </p:stCondLst>
                            <p:childTnLst>
                              <p:par>
                                <p:cTn id="1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0"/>
                            </p:stCondLst>
                            <p:childTnLst>
                              <p:par>
                                <p:cTn id="1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600"/>
                            </p:stCondLst>
                            <p:childTnLst>
                              <p:par>
                                <p:cTn id="1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700"/>
                            </p:stCondLst>
                            <p:childTnLst>
                              <p:par>
                                <p:cTn id="1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800"/>
                            </p:stCondLst>
                            <p:childTnLst>
                              <p:par>
                                <p:cTn id="1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900"/>
                            </p:stCondLst>
                            <p:childTnLst>
                              <p:par>
                                <p:cTn id="1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00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 1 Column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3CEEE7C-3167-6047-974A-BC01A1701C01}"/>
              </a:ext>
            </a:extLst>
          </p:cNvPr>
          <p:cNvSpPr/>
          <p:nvPr userDrawn="1"/>
        </p:nvSpPr>
        <p:spPr>
          <a:xfrm>
            <a:off x="0" y="-1"/>
            <a:ext cx="12192000" cy="1280160"/>
          </a:xfrm>
          <a:prstGeom prst="rect">
            <a:avLst/>
          </a:prstGeom>
          <a:solidFill>
            <a:srgbClr val="009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ontent Placeholder 17">
            <a:extLst>
              <a:ext uri="{FF2B5EF4-FFF2-40B4-BE49-F238E27FC236}">
                <a16:creationId xmlns:a16="http://schemas.microsoft.com/office/drawing/2014/main" id="{4E925741-E998-F04B-900E-13BFA251C3F8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33400" y="1572691"/>
            <a:ext cx="7545371" cy="1586075"/>
          </a:xfrm>
        </p:spPr>
        <p:txBody>
          <a:bodyPr wrap="square" lIns="0" tIns="0" rIns="0" bIns="0">
            <a:spAutoFit/>
          </a:bodyPr>
          <a:lstStyle>
            <a:lvl1pPr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898B7B73-411A-DF46-8732-FA6353F26EC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3400" y="316716"/>
            <a:ext cx="731520" cy="73152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US"/>
              <a:t>Add Icon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5C4CB30A-7522-D34C-A268-5EE8E1F79F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25717" y="26084"/>
            <a:ext cx="2166283" cy="1703516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4F10C12D-4213-AA48-883D-318D6E911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49257" y="6306246"/>
            <a:ext cx="2771243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9B9E42-6AE7-5F45-B282-457FF8AA2A2E}" type="slidenum">
              <a:rPr kumimoji="0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swald Medium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swald Medium" pitchFamily="2" charset="0"/>
              <a:ea typeface="+mn-ea"/>
              <a:cs typeface="+mn-cs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FFED8F7-D6DF-9545-A7E5-A1DF52E07C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317500"/>
            <a:ext cx="5524500" cy="387798"/>
          </a:xfr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1pPr>
            <a:lvl2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2pPr>
            <a:lvl3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3pPr>
            <a:lvl4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4pPr>
            <a:lvl5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03925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 2 Columns - Sidebar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BD6426-653D-A141-8CB1-89F16001B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radeGothic" panose="02000806040000020004" pitchFamily="2" charset="0"/>
              </a:defRPr>
            </a:lvl1pPr>
          </a:lstStyle>
          <a:p>
            <a:fld id="{C59B9E42-6AE7-5F45-B282-457FF8AA2A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F928A8-F043-5047-80C8-977C004AA29D}"/>
              </a:ext>
            </a:extLst>
          </p:cNvPr>
          <p:cNvSpPr/>
          <p:nvPr userDrawn="1"/>
        </p:nvSpPr>
        <p:spPr>
          <a:xfrm>
            <a:off x="-1" y="-2"/>
            <a:ext cx="1841817" cy="6858002"/>
          </a:xfrm>
          <a:prstGeom prst="rect">
            <a:avLst/>
          </a:prstGeom>
          <a:solidFill>
            <a:srgbClr val="FC4C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76D2E3-5242-944E-9408-9DE927C5EEAE}"/>
              </a:ext>
            </a:extLst>
          </p:cNvPr>
          <p:cNvSpPr txBox="1"/>
          <p:nvPr userDrawn="1"/>
        </p:nvSpPr>
        <p:spPr>
          <a:xfrm>
            <a:off x="4738256" y="2671160"/>
            <a:ext cx="6941126" cy="4293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100">
                <a:solidFill>
                  <a:schemeClr val="bg1"/>
                </a:solidFill>
                <a:latin typeface="TradeGothic" panose="02000806040000020004" pitchFamily="2" charset="0"/>
              </a:rPr>
              <a:t>EDUCATING PARENTS, FAMILIES AND THE PUBLIC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6A55FBDF-625C-E24E-AAD7-0FB17F5E83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9913" y="4229883"/>
            <a:ext cx="2166283" cy="1703516"/>
          </a:xfrm>
          <a:prstGeom prst="rect">
            <a:avLst/>
          </a:prstGeom>
        </p:spPr>
      </p:pic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CD08E401-8072-BD46-AC41-6EDA343A6E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1" y="311320"/>
            <a:ext cx="5524500" cy="844870"/>
          </a:xfrm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TradeGothic" panose="02000806040000020004" pitchFamily="2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F6DCD6C-8835-0349-AA45-502908DB04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0352" y="6271852"/>
            <a:ext cx="1165300" cy="406190"/>
          </a:xfrm>
          <a:prstGeom prst="rect">
            <a:avLst/>
          </a:prstGeom>
        </p:spPr>
      </p:pic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662E8EB8-B5A3-1743-BCDD-31D0A9EBD78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166282" y="1572691"/>
            <a:ext cx="3555645" cy="1586075"/>
          </a:xfrm>
        </p:spPr>
        <p:txBody>
          <a:bodyPr lIns="0" tIns="0" rIns="0" bIns="0">
            <a:spAutoFit/>
          </a:bodyPr>
          <a:lstStyle>
            <a:lvl1pPr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A60D00AF-1528-BB44-AA9C-731B42A507C1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06391" y="1572691"/>
            <a:ext cx="5326063" cy="1586075"/>
          </a:xfrm>
        </p:spPr>
        <p:txBody>
          <a:bodyPr lIns="0" tIns="0" rIns="0" bIns="0">
            <a:spAutoFit/>
          </a:bodyPr>
          <a:lstStyle>
            <a:lvl1pPr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Picture Placeholder 14">
            <a:extLst>
              <a:ext uri="{FF2B5EF4-FFF2-40B4-BE49-F238E27FC236}">
                <a16:creationId xmlns:a16="http://schemas.microsoft.com/office/drawing/2014/main" id="{D85E7AE6-2ED9-F34F-8949-C6C408C077C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3400" y="316716"/>
            <a:ext cx="731520" cy="73152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US"/>
              <a:t>Add Icon</a:t>
            </a:r>
          </a:p>
        </p:txBody>
      </p:sp>
    </p:spTree>
    <p:extLst>
      <p:ext uri="{BB962C8B-B14F-4D97-AF65-F5344CB8AC3E}">
        <p14:creationId xmlns:p14="http://schemas.microsoft.com/office/powerpoint/2010/main" val="240316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 2 Columns - Sidebar -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BD6426-653D-A141-8CB1-89F16001B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radeGothic" panose="02000806040000020004" pitchFamily="2" charset="0"/>
              </a:defRPr>
            </a:lvl1pPr>
          </a:lstStyle>
          <a:p>
            <a:fld id="{C59B9E42-6AE7-5F45-B282-457FF8AA2A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F928A8-F043-5047-80C8-977C004AA29D}"/>
              </a:ext>
            </a:extLst>
          </p:cNvPr>
          <p:cNvSpPr/>
          <p:nvPr userDrawn="1"/>
        </p:nvSpPr>
        <p:spPr>
          <a:xfrm>
            <a:off x="-1" y="-2"/>
            <a:ext cx="1841817" cy="6858002"/>
          </a:xfrm>
          <a:prstGeom prst="rect">
            <a:avLst/>
          </a:prstGeom>
          <a:solidFill>
            <a:srgbClr val="0055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76D2E3-5242-944E-9408-9DE927C5EEAE}"/>
              </a:ext>
            </a:extLst>
          </p:cNvPr>
          <p:cNvSpPr txBox="1"/>
          <p:nvPr userDrawn="1"/>
        </p:nvSpPr>
        <p:spPr>
          <a:xfrm>
            <a:off x="4738256" y="2671160"/>
            <a:ext cx="6941126" cy="4293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100">
                <a:solidFill>
                  <a:schemeClr val="bg1"/>
                </a:solidFill>
                <a:latin typeface="TradeGothic" panose="02000806040000020004" pitchFamily="2" charset="0"/>
              </a:rPr>
              <a:t>EDUCATING PARENTS, FAMILIES AND THE PUBLIC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6A55FBDF-625C-E24E-AAD7-0FB17F5E83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9913" y="4229883"/>
            <a:ext cx="2166283" cy="1703516"/>
          </a:xfrm>
          <a:prstGeom prst="rect">
            <a:avLst/>
          </a:prstGeom>
        </p:spPr>
      </p:pic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CD08E401-8072-BD46-AC41-6EDA343A6E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1" y="311320"/>
            <a:ext cx="5524500" cy="844870"/>
          </a:xfrm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TradeGothic" panose="02000806040000020004" pitchFamily="2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F6DCD6C-8835-0349-AA45-502908DB04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0352" y="6271852"/>
            <a:ext cx="1165300" cy="406190"/>
          </a:xfrm>
          <a:prstGeom prst="rect">
            <a:avLst/>
          </a:prstGeom>
        </p:spPr>
      </p:pic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8967EB3A-F1E4-724F-B343-7CCB84DF72CA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166282" y="1572691"/>
            <a:ext cx="3555645" cy="1586075"/>
          </a:xfrm>
        </p:spPr>
        <p:txBody>
          <a:bodyPr lIns="0" tIns="0" rIns="0" bIns="0">
            <a:spAutoFit/>
          </a:bodyPr>
          <a:lstStyle>
            <a:lvl1pPr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01CC240E-9FC9-EA47-8363-FB4166B4654C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06391" y="1572691"/>
            <a:ext cx="5326063" cy="1586075"/>
          </a:xfrm>
        </p:spPr>
        <p:txBody>
          <a:bodyPr lIns="0" tIns="0" rIns="0" bIns="0">
            <a:spAutoFit/>
          </a:bodyPr>
          <a:lstStyle>
            <a:lvl1pPr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Picture Placeholder 14">
            <a:extLst>
              <a:ext uri="{FF2B5EF4-FFF2-40B4-BE49-F238E27FC236}">
                <a16:creationId xmlns:a16="http://schemas.microsoft.com/office/drawing/2014/main" id="{80F036E0-AC1A-9249-B7AA-88CC50CCD40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3400" y="316716"/>
            <a:ext cx="731520" cy="73152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US"/>
              <a:t>Add Icon</a:t>
            </a:r>
          </a:p>
        </p:txBody>
      </p:sp>
    </p:spTree>
    <p:extLst>
      <p:ext uri="{BB962C8B-B14F-4D97-AF65-F5344CB8AC3E}">
        <p14:creationId xmlns:p14="http://schemas.microsoft.com/office/powerpoint/2010/main" val="205318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 1 Columns - Sidebar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BD6426-653D-A141-8CB1-89F16001B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radeGothic" panose="02000806040000020004" pitchFamily="2" charset="0"/>
              </a:defRPr>
            </a:lvl1pPr>
          </a:lstStyle>
          <a:p>
            <a:fld id="{C59B9E42-6AE7-5F45-B282-457FF8AA2A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F928A8-F043-5047-80C8-977C004AA29D}"/>
              </a:ext>
            </a:extLst>
          </p:cNvPr>
          <p:cNvSpPr/>
          <p:nvPr userDrawn="1"/>
        </p:nvSpPr>
        <p:spPr>
          <a:xfrm>
            <a:off x="-1" y="-2"/>
            <a:ext cx="1841817" cy="6858002"/>
          </a:xfrm>
          <a:prstGeom prst="rect">
            <a:avLst/>
          </a:prstGeom>
          <a:solidFill>
            <a:srgbClr val="009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76D2E3-5242-944E-9408-9DE927C5EEAE}"/>
              </a:ext>
            </a:extLst>
          </p:cNvPr>
          <p:cNvSpPr txBox="1"/>
          <p:nvPr userDrawn="1"/>
        </p:nvSpPr>
        <p:spPr>
          <a:xfrm>
            <a:off x="4738256" y="2671160"/>
            <a:ext cx="6941126" cy="4293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100">
                <a:solidFill>
                  <a:schemeClr val="bg1"/>
                </a:solidFill>
                <a:latin typeface="TradeGothic" panose="02000806040000020004" pitchFamily="2" charset="0"/>
              </a:rPr>
              <a:t>EDUCATING PARENTS, FAMILIES AND THE PUBLIC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6A55FBDF-625C-E24E-AAD7-0FB17F5E83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9913" y="4229883"/>
            <a:ext cx="2166283" cy="1703516"/>
          </a:xfrm>
          <a:prstGeom prst="rect">
            <a:avLst/>
          </a:prstGeom>
        </p:spPr>
      </p:pic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CD08E401-8072-BD46-AC41-6EDA343A6E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1" y="304800"/>
            <a:ext cx="5524500" cy="844870"/>
          </a:xfrm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TradeGothic" panose="02000806040000020004" pitchFamily="2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F6DCD6C-8835-0349-AA45-502908DB04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0352" y="6271852"/>
            <a:ext cx="1165300" cy="406190"/>
          </a:xfrm>
          <a:prstGeom prst="rect">
            <a:avLst/>
          </a:prstGeom>
        </p:spPr>
      </p:pic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FDD6F7B-3297-1549-B009-070351E0863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166282" y="1572691"/>
            <a:ext cx="9454218" cy="1586075"/>
          </a:xfrm>
        </p:spPr>
        <p:txBody>
          <a:bodyPr wrap="square" lIns="0" tIns="0" rIns="0" bIns="0">
            <a:spAutoFit/>
          </a:bodyPr>
          <a:lstStyle>
            <a:lvl1pPr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Picture Placeholder 14">
            <a:extLst>
              <a:ext uri="{FF2B5EF4-FFF2-40B4-BE49-F238E27FC236}">
                <a16:creationId xmlns:a16="http://schemas.microsoft.com/office/drawing/2014/main" id="{E8E90948-2C47-1544-9E2F-E06DF4943B4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3400" y="316716"/>
            <a:ext cx="731520" cy="73152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US"/>
              <a:t>Add Icon</a:t>
            </a:r>
          </a:p>
        </p:txBody>
      </p:sp>
    </p:spTree>
    <p:extLst>
      <p:ext uri="{BB962C8B-B14F-4D97-AF65-F5344CB8AC3E}">
        <p14:creationId xmlns:p14="http://schemas.microsoft.com/office/powerpoint/2010/main" val="335329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 1 Columns - Sidebar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BD6426-653D-A141-8CB1-89F16001B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radeGothic" panose="02000806040000020004" pitchFamily="2" charset="0"/>
              </a:defRPr>
            </a:lvl1pPr>
          </a:lstStyle>
          <a:p>
            <a:fld id="{C59B9E42-6AE7-5F45-B282-457FF8AA2A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F928A8-F043-5047-80C8-977C004AA29D}"/>
              </a:ext>
            </a:extLst>
          </p:cNvPr>
          <p:cNvSpPr/>
          <p:nvPr userDrawn="1"/>
        </p:nvSpPr>
        <p:spPr>
          <a:xfrm>
            <a:off x="-1" y="-2"/>
            <a:ext cx="1841817" cy="6858002"/>
          </a:xfrm>
          <a:prstGeom prst="rect">
            <a:avLst/>
          </a:prstGeom>
          <a:solidFill>
            <a:srgbClr val="FC4C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76D2E3-5242-944E-9408-9DE927C5EEAE}"/>
              </a:ext>
            </a:extLst>
          </p:cNvPr>
          <p:cNvSpPr txBox="1"/>
          <p:nvPr userDrawn="1"/>
        </p:nvSpPr>
        <p:spPr>
          <a:xfrm>
            <a:off x="4738256" y="2671160"/>
            <a:ext cx="6941126" cy="4293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100">
                <a:solidFill>
                  <a:schemeClr val="bg1"/>
                </a:solidFill>
                <a:latin typeface="TradeGothic" panose="02000806040000020004" pitchFamily="2" charset="0"/>
              </a:rPr>
              <a:t>EDUCATING PARENTS, FAMILIES AND THE PUBLIC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6A55FBDF-625C-E24E-AAD7-0FB17F5E83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9913" y="4229883"/>
            <a:ext cx="2166283" cy="1703516"/>
          </a:xfrm>
          <a:prstGeom prst="rect">
            <a:avLst/>
          </a:prstGeom>
        </p:spPr>
      </p:pic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CD08E401-8072-BD46-AC41-6EDA343A6E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1" y="311320"/>
            <a:ext cx="5524500" cy="844870"/>
          </a:xfrm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TradeGothic" panose="02000806040000020004" pitchFamily="2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F6DCD6C-8835-0349-AA45-502908DB04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0352" y="6271852"/>
            <a:ext cx="1165300" cy="406190"/>
          </a:xfrm>
          <a:prstGeom prst="rect">
            <a:avLst/>
          </a:prstGeom>
        </p:spPr>
      </p:pic>
      <p:sp>
        <p:nvSpPr>
          <p:cNvPr id="21" name="Picture Placeholder 14">
            <a:extLst>
              <a:ext uri="{FF2B5EF4-FFF2-40B4-BE49-F238E27FC236}">
                <a16:creationId xmlns:a16="http://schemas.microsoft.com/office/drawing/2014/main" id="{D85E7AE6-2ED9-F34F-8949-C6C408C077C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3400" y="316716"/>
            <a:ext cx="731520" cy="73152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US"/>
              <a:t>Add Icon</a:t>
            </a:r>
          </a:p>
        </p:txBody>
      </p:sp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2692889F-1278-CD49-971F-AFFC944995C4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166282" y="1572691"/>
            <a:ext cx="9454218" cy="1586075"/>
          </a:xfrm>
        </p:spPr>
        <p:txBody>
          <a:bodyPr wrap="square" lIns="0" tIns="0" rIns="0" bIns="0">
            <a:spAutoFit/>
          </a:bodyPr>
          <a:lstStyle>
            <a:lvl1pPr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031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 1 Columns - Sidebar -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BD6426-653D-A141-8CB1-89F16001B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radeGothic" panose="02000806040000020004" pitchFamily="2" charset="0"/>
              </a:defRPr>
            </a:lvl1pPr>
          </a:lstStyle>
          <a:p>
            <a:fld id="{C59B9E42-6AE7-5F45-B282-457FF8AA2A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F928A8-F043-5047-80C8-977C004AA29D}"/>
              </a:ext>
            </a:extLst>
          </p:cNvPr>
          <p:cNvSpPr/>
          <p:nvPr userDrawn="1"/>
        </p:nvSpPr>
        <p:spPr>
          <a:xfrm>
            <a:off x="-1" y="-2"/>
            <a:ext cx="1841817" cy="6858002"/>
          </a:xfrm>
          <a:prstGeom prst="rect">
            <a:avLst/>
          </a:prstGeom>
          <a:solidFill>
            <a:srgbClr val="0055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76D2E3-5242-944E-9408-9DE927C5EEAE}"/>
              </a:ext>
            </a:extLst>
          </p:cNvPr>
          <p:cNvSpPr txBox="1"/>
          <p:nvPr userDrawn="1"/>
        </p:nvSpPr>
        <p:spPr>
          <a:xfrm>
            <a:off x="4738256" y="2671160"/>
            <a:ext cx="6941126" cy="4293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100">
                <a:solidFill>
                  <a:schemeClr val="bg1"/>
                </a:solidFill>
                <a:latin typeface="TradeGothic" panose="02000806040000020004" pitchFamily="2" charset="0"/>
              </a:rPr>
              <a:t>EDUCATING PARENTS, FAMILIES AND THE PUBLIC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6A55FBDF-625C-E24E-AAD7-0FB17F5E83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9913" y="4229883"/>
            <a:ext cx="2166283" cy="1703516"/>
          </a:xfrm>
          <a:prstGeom prst="rect">
            <a:avLst/>
          </a:prstGeom>
        </p:spPr>
      </p:pic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CD08E401-8072-BD46-AC41-6EDA343A6E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1" y="311320"/>
            <a:ext cx="5524500" cy="844870"/>
          </a:xfrm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TradeGothic" panose="02000806040000020004" pitchFamily="2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F6DCD6C-8835-0349-AA45-502908DB04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0352" y="6271852"/>
            <a:ext cx="1165300" cy="406190"/>
          </a:xfrm>
          <a:prstGeom prst="rect">
            <a:avLst/>
          </a:prstGeom>
        </p:spPr>
      </p:pic>
      <p:sp>
        <p:nvSpPr>
          <p:cNvPr id="22" name="Picture Placeholder 14">
            <a:extLst>
              <a:ext uri="{FF2B5EF4-FFF2-40B4-BE49-F238E27FC236}">
                <a16:creationId xmlns:a16="http://schemas.microsoft.com/office/drawing/2014/main" id="{80F036E0-AC1A-9249-B7AA-88CC50CCD40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3400" y="316716"/>
            <a:ext cx="731520" cy="73152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US"/>
              <a:t>Add Icon</a:t>
            </a:r>
          </a:p>
        </p:txBody>
      </p:sp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15B8DB79-4F52-DD4F-B4CC-18D3DEDD724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166282" y="1572691"/>
            <a:ext cx="9454218" cy="1586075"/>
          </a:xfrm>
        </p:spPr>
        <p:txBody>
          <a:bodyPr wrap="square" lIns="0" tIns="0" rIns="0" bIns="0">
            <a:spAutoFit/>
          </a:bodyPr>
          <a:lstStyle>
            <a:lvl1pPr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8001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- Oran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61EA7F-0507-BC42-891A-A5E5EDEAB8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B9E42-6AE7-5F45-B282-457FF8AA2A2E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7834EA-9413-EE48-8054-D5233D6138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FE394D-E7B1-5D4B-B23C-E628B10AFFDF}"/>
              </a:ext>
            </a:extLst>
          </p:cNvPr>
          <p:cNvSpPr txBox="1">
            <a:spLocks/>
          </p:cNvSpPr>
          <p:nvPr userDrawn="1"/>
        </p:nvSpPr>
        <p:spPr>
          <a:xfrm>
            <a:off x="8849257" y="6306246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Trade Gothic LT Std Bold Conden" panose="020B0806020502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59B9E42-6AE7-5F45-B282-457FF8AA2A2E}" type="slidenum">
              <a:rPr lang="en-US">
                <a:solidFill>
                  <a:schemeClr val="bg1"/>
                </a:solidFill>
                <a:latin typeface="TradeGothic" panose="02000806040000020004" pitchFamily="2" charset="0"/>
              </a:rPr>
              <a:pPr/>
              <a:t>‹#›</a:t>
            </a:fld>
            <a:endParaRPr lang="en-US">
              <a:solidFill>
                <a:schemeClr val="bg1"/>
              </a:solidFill>
              <a:latin typeface="TradeGothic" panose="02000806040000020004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7069F7E-EDAC-8548-9112-798881C01E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0352" y="6271852"/>
            <a:ext cx="1165300" cy="40619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B65D697-5911-E744-8D5E-8C4A6F29F9A0}"/>
              </a:ext>
            </a:extLst>
          </p:cNvPr>
          <p:cNvCxnSpPr>
            <a:cxnSpLocks/>
          </p:cNvCxnSpPr>
          <p:nvPr userDrawn="1"/>
        </p:nvCxnSpPr>
        <p:spPr>
          <a:xfrm>
            <a:off x="533400" y="6174484"/>
            <a:ext cx="11658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57B8C4D-D5A5-3B49-89E2-D75CEBD9A04A}"/>
              </a:ext>
            </a:extLst>
          </p:cNvPr>
          <p:cNvSpPr txBox="1"/>
          <p:nvPr userDrawn="1"/>
        </p:nvSpPr>
        <p:spPr>
          <a:xfrm>
            <a:off x="1948918" y="6378574"/>
            <a:ext cx="1370222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300">
                <a:solidFill>
                  <a:schemeClr val="bg1"/>
                </a:solidFill>
                <a:latin typeface="TradeGothic" panose="02000806040000020004" pitchFamily="2" charset="0"/>
              </a:rPr>
              <a:t>rarediseases.org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8D16F08C-782C-624B-990B-AB0B507D030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0225" y="2057400"/>
            <a:ext cx="4406900" cy="210978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5000">
                <a:solidFill>
                  <a:schemeClr val="bg1"/>
                </a:solidFill>
                <a:latin typeface="TradeGothic" panose="02000806040000020004" pitchFamily="2" charset="0"/>
              </a:defRPr>
            </a:lvl1pPr>
            <a:lvl2pPr marL="457200" indent="0">
              <a:buNone/>
              <a:defRPr sz="5800"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2pPr>
            <a:lvl3pPr marL="914400" indent="0">
              <a:buNone/>
              <a:defRPr sz="5800"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3pPr>
            <a:lvl4pPr marL="1371600" indent="0">
              <a:buNone/>
              <a:defRPr sz="5800"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4pPr>
            <a:lvl5pPr marL="1828800" indent="0">
              <a:buNone/>
              <a:defRPr sz="5800"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2" name="Content Placeholder 17">
            <a:extLst>
              <a:ext uri="{FF2B5EF4-FFF2-40B4-BE49-F238E27FC236}">
                <a16:creationId xmlns:a16="http://schemas.microsoft.com/office/drawing/2014/main" id="{A747E516-69BA-084D-8172-E547062CA1C5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096000" y="2057400"/>
            <a:ext cx="5524500" cy="1632242"/>
          </a:xfrm>
        </p:spPr>
        <p:txBody>
          <a:bodyPr lIns="0" tIns="45720" rIns="0" bIns="0">
            <a:spAutoFit/>
          </a:bodyPr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Picture Placeholder 14">
            <a:extLst>
              <a:ext uri="{FF2B5EF4-FFF2-40B4-BE49-F238E27FC236}">
                <a16:creationId xmlns:a16="http://schemas.microsoft.com/office/drawing/2014/main" id="{ECB4E01A-4D50-434D-A3A7-5188E73B0E9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3400" y="316716"/>
            <a:ext cx="731520" cy="73152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US"/>
              <a:t>Add Icon</a:t>
            </a:r>
          </a:p>
        </p:txBody>
      </p:sp>
    </p:spTree>
    <p:extLst>
      <p:ext uri="{BB962C8B-B14F-4D97-AF65-F5344CB8AC3E}">
        <p14:creationId xmlns:p14="http://schemas.microsoft.com/office/powerpoint/2010/main" val="299134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- Nav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61EA7F-0507-BC42-891A-A5E5EDEAB8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B9E42-6AE7-5F45-B282-457FF8AA2A2E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7834EA-9413-EE48-8054-D5233D6138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FE394D-E7B1-5D4B-B23C-E628B10AFFDF}"/>
              </a:ext>
            </a:extLst>
          </p:cNvPr>
          <p:cNvSpPr txBox="1">
            <a:spLocks/>
          </p:cNvSpPr>
          <p:nvPr userDrawn="1"/>
        </p:nvSpPr>
        <p:spPr>
          <a:xfrm>
            <a:off x="8849257" y="6306246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Trade Gothic LT Std Bold Conden" panose="020B0806020502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59B9E42-6AE7-5F45-B282-457FF8AA2A2E}" type="slidenum">
              <a:rPr lang="en-US">
                <a:solidFill>
                  <a:schemeClr val="bg1"/>
                </a:solidFill>
                <a:latin typeface="TradeGothic" panose="02000806040000020004" pitchFamily="2" charset="0"/>
              </a:rPr>
              <a:pPr/>
              <a:t>‹#›</a:t>
            </a:fld>
            <a:endParaRPr lang="en-US">
              <a:solidFill>
                <a:schemeClr val="bg1"/>
              </a:solidFill>
              <a:latin typeface="TradeGothic" panose="02000806040000020004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BA002F-0014-1A41-86B9-837FEDA273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0352" y="6271852"/>
            <a:ext cx="1165300" cy="40619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C733FA9-0777-2D4B-91F6-EA7CEB622B04}"/>
              </a:ext>
            </a:extLst>
          </p:cNvPr>
          <p:cNvCxnSpPr>
            <a:cxnSpLocks/>
          </p:cNvCxnSpPr>
          <p:nvPr userDrawn="1"/>
        </p:nvCxnSpPr>
        <p:spPr>
          <a:xfrm>
            <a:off x="533400" y="6174484"/>
            <a:ext cx="11658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29D46BE-4859-1C4F-B37C-390DAD0886D5}"/>
              </a:ext>
            </a:extLst>
          </p:cNvPr>
          <p:cNvSpPr txBox="1"/>
          <p:nvPr userDrawn="1"/>
        </p:nvSpPr>
        <p:spPr>
          <a:xfrm>
            <a:off x="1948918" y="6378574"/>
            <a:ext cx="1370222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300">
                <a:solidFill>
                  <a:schemeClr val="bg1"/>
                </a:solidFill>
                <a:latin typeface="TradeGothic" panose="02000806040000020004" pitchFamily="2" charset="0"/>
              </a:rPr>
              <a:t>rarediseases.org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2E6B596B-836B-9446-8D2C-5A5A3A43D3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0225" y="2057400"/>
            <a:ext cx="4406900" cy="210978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5000">
                <a:solidFill>
                  <a:schemeClr val="bg1"/>
                </a:solidFill>
                <a:latin typeface="TradeGothic" panose="02000806040000020004" pitchFamily="2" charset="0"/>
              </a:defRPr>
            </a:lvl1pPr>
            <a:lvl2pPr marL="457200" indent="0">
              <a:buNone/>
              <a:defRPr sz="5800"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2pPr>
            <a:lvl3pPr marL="914400" indent="0">
              <a:buNone/>
              <a:defRPr sz="5800"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3pPr>
            <a:lvl4pPr marL="1371600" indent="0">
              <a:buNone/>
              <a:defRPr sz="5800"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4pPr>
            <a:lvl5pPr marL="1828800" indent="0">
              <a:buNone/>
              <a:defRPr sz="5800"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531A4B34-B399-6A40-91DF-644526592AF8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096000" y="2057400"/>
            <a:ext cx="5524500" cy="1632242"/>
          </a:xfrm>
        </p:spPr>
        <p:txBody>
          <a:bodyPr wrap="square" lIns="0" tIns="45720" rIns="0" bIns="0">
            <a:spAutoFit/>
          </a:bodyPr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Picture Placeholder 14">
            <a:extLst>
              <a:ext uri="{FF2B5EF4-FFF2-40B4-BE49-F238E27FC236}">
                <a16:creationId xmlns:a16="http://schemas.microsoft.com/office/drawing/2014/main" id="{05403C8A-7173-0F42-A63D-3257AFE0440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3400" y="316716"/>
            <a:ext cx="731520" cy="73152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US"/>
              <a:t>Add Icon</a:t>
            </a:r>
          </a:p>
        </p:txBody>
      </p:sp>
    </p:spTree>
    <p:extLst>
      <p:ext uri="{BB962C8B-B14F-4D97-AF65-F5344CB8AC3E}">
        <p14:creationId xmlns:p14="http://schemas.microsoft.com/office/powerpoint/2010/main" val="296241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- Nav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61EA7F-0507-BC42-891A-A5E5EDEAB8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B9E42-6AE7-5F45-B282-457FF8AA2A2E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7834EA-9413-EE48-8054-D5233D6138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FE394D-E7B1-5D4B-B23C-E628B10AFFDF}"/>
              </a:ext>
            </a:extLst>
          </p:cNvPr>
          <p:cNvSpPr txBox="1">
            <a:spLocks/>
          </p:cNvSpPr>
          <p:nvPr userDrawn="1"/>
        </p:nvSpPr>
        <p:spPr>
          <a:xfrm>
            <a:off x="8849257" y="6306246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Trade Gothic LT Std Bold Conden" panose="020B0806020502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59B9E42-6AE7-5F45-B282-457FF8AA2A2E}" type="slidenum">
              <a:rPr lang="en-US">
                <a:solidFill>
                  <a:schemeClr val="bg1"/>
                </a:solidFill>
                <a:latin typeface="TradeGothic" panose="02000806040000020004" pitchFamily="2" charset="0"/>
              </a:rPr>
              <a:pPr/>
              <a:t>‹#›</a:t>
            </a:fld>
            <a:endParaRPr lang="en-US">
              <a:solidFill>
                <a:schemeClr val="bg1"/>
              </a:solidFill>
              <a:latin typeface="TradeGothic" panose="02000806040000020004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BA002F-0014-1A41-86B9-837FEDA273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0352" y="6271852"/>
            <a:ext cx="1165300" cy="40619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C733FA9-0777-2D4B-91F6-EA7CEB622B04}"/>
              </a:ext>
            </a:extLst>
          </p:cNvPr>
          <p:cNvCxnSpPr>
            <a:cxnSpLocks/>
          </p:cNvCxnSpPr>
          <p:nvPr userDrawn="1"/>
        </p:nvCxnSpPr>
        <p:spPr>
          <a:xfrm>
            <a:off x="533400" y="6174484"/>
            <a:ext cx="11658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29D46BE-4859-1C4F-B37C-390DAD0886D5}"/>
              </a:ext>
            </a:extLst>
          </p:cNvPr>
          <p:cNvSpPr txBox="1"/>
          <p:nvPr userDrawn="1"/>
        </p:nvSpPr>
        <p:spPr>
          <a:xfrm>
            <a:off x="1948918" y="6378574"/>
            <a:ext cx="1370222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300">
                <a:solidFill>
                  <a:schemeClr val="bg1"/>
                </a:solidFill>
                <a:latin typeface="TradeGothic" panose="02000806040000020004" pitchFamily="2" charset="0"/>
              </a:rPr>
              <a:t>rarediseases.org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2E6B596B-836B-9446-8D2C-5A5A3A43D3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0225" y="2057400"/>
            <a:ext cx="4406900" cy="210978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5000">
                <a:solidFill>
                  <a:schemeClr val="bg1"/>
                </a:solidFill>
                <a:latin typeface="TradeGothic" panose="02000806040000020004" pitchFamily="2" charset="0"/>
              </a:defRPr>
            </a:lvl1pPr>
            <a:lvl2pPr marL="457200" indent="0">
              <a:buNone/>
              <a:defRPr sz="5800"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2pPr>
            <a:lvl3pPr marL="914400" indent="0">
              <a:buNone/>
              <a:defRPr sz="5800"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3pPr>
            <a:lvl4pPr marL="1371600" indent="0">
              <a:buNone/>
              <a:defRPr sz="5800"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4pPr>
            <a:lvl5pPr marL="1828800" indent="0">
              <a:buNone/>
              <a:defRPr sz="5800"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531A4B34-B399-6A40-91DF-644526592AF8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096000" y="2057400"/>
            <a:ext cx="5524500" cy="1632242"/>
          </a:xfrm>
        </p:spPr>
        <p:txBody>
          <a:bodyPr lIns="0" tIns="45720" rIns="0" bIns="0">
            <a:spAutoFit/>
          </a:bodyPr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Picture Placeholder 14">
            <a:extLst>
              <a:ext uri="{FF2B5EF4-FFF2-40B4-BE49-F238E27FC236}">
                <a16:creationId xmlns:a16="http://schemas.microsoft.com/office/drawing/2014/main" id="{05403C8A-7173-0F42-A63D-3257AFE0440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3400" y="316716"/>
            <a:ext cx="731520" cy="73152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US"/>
              <a:t>Add Icon</a:t>
            </a:r>
          </a:p>
        </p:txBody>
      </p:sp>
    </p:spTree>
    <p:extLst>
      <p:ext uri="{BB962C8B-B14F-4D97-AF65-F5344CB8AC3E}">
        <p14:creationId xmlns:p14="http://schemas.microsoft.com/office/powerpoint/2010/main" val="398555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- Blu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61EA7F-0507-BC42-891A-A5E5EDEAB8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B9E42-6AE7-5F45-B282-457FF8AA2A2E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7834EA-9413-EE48-8054-D5233D6138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FE394D-E7B1-5D4B-B23C-E628B10AFFDF}"/>
              </a:ext>
            </a:extLst>
          </p:cNvPr>
          <p:cNvSpPr txBox="1">
            <a:spLocks/>
          </p:cNvSpPr>
          <p:nvPr userDrawn="1"/>
        </p:nvSpPr>
        <p:spPr>
          <a:xfrm>
            <a:off x="8849257" y="6306246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Trade Gothic LT Std Bold Conden" panose="020B0806020502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59B9E42-6AE7-5F45-B282-457FF8AA2A2E}" type="slidenum">
              <a:rPr lang="en-US">
                <a:solidFill>
                  <a:schemeClr val="bg1"/>
                </a:solidFill>
                <a:latin typeface="TradeGothic" panose="02000806040000020004" pitchFamily="2" charset="0"/>
              </a:rPr>
              <a:pPr/>
              <a:t>‹#›</a:t>
            </a:fld>
            <a:endParaRPr lang="en-US">
              <a:solidFill>
                <a:schemeClr val="bg1"/>
              </a:solidFill>
              <a:latin typeface="TradeGothic" panose="02000806040000020004" pitchFamily="2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E91543F-C9F9-4C4C-B4FD-4AB30F1A4E65}"/>
              </a:ext>
            </a:extLst>
          </p:cNvPr>
          <p:cNvCxnSpPr>
            <a:cxnSpLocks/>
          </p:cNvCxnSpPr>
          <p:nvPr userDrawn="1"/>
        </p:nvCxnSpPr>
        <p:spPr>
          <a:xfrm>
            <a:off x="533400" y="6174484"/>
            <a:ext cx="11658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61778EA4-515E-0841-A748-7BD2B642DB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0352" y="6271852"/>
            <a:ext cx="1165300" cy="4061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B2536D9-1901-B941-82C5-D259C0962D08}"/>
              </a:ext>
            </a:extLst>
          </p:cNvPr>
          <p:cNvSpPr txBox="1"/>
          <p:nvPr userDrawn="1"/>
        </p:nvSpPr>
        <p:spPr>
          <a:xfrm>
            <a:off x="1948918" y="6378574"/>
            <a:ext cx="1370222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300">
                <a:solidFill>
                  <a:schemeClr val="bg1"/>
                </a:solidFill>
                <a:latin typeface="TradeGothic" panose="02000806040000020004" pitchFamily="2" charset="0"/>
              </a:rPr>
              <a:t>rarediseases.org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DB2E98DA-BCB5-3B46-830C-D7FFA2FBC47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0225" y="2057400"/>
            <a:ext cx="4406900" cy="210978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5000">
                <a:solidFill>
                  <a:schemeClr val="bg1"/>
                </a:solidFill>
                <a:latin typeface="TradeGothic" panose="02000806040000020004" pitchFamily="2" charset="0"/>
              </a:defRPr>
            </a:lvl1pPr>
            <a:lvl2pPr marL="457200" indent="0">
              <a:buNone/>
              <a:defRPr sz="5800"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2pPr>
            <a:lvl3pPr marL="914400" indent="0">
              <a:buNone/>
              <a:defRPr sz="5800"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3pPr>
            <a:lvl4pPr marL="1371600" indent="0">
              <a:buNone/>
              <a:defRPr sz="5800"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4pPr>
            <a:lvl5pPr marL="1828800" indent="0">
              <a:buNone/>
              <a:defRPr sz="5800"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AFDB89B1-D937-EE4E-B28D-4C9D5045A87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096000" y="2057400"/>
            <a:ext cx="5524500" cy="1632242"/>
          </a:xfrm>
        </p:spPr>
        <p:txBody>
          <a:bodyPr lIns="0" tIns="45720" rIns="0" bIns="0">
            <a:spAutoFit/>
          </a:bodyPr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Picture Placeholder 14">
            <a:extLst>
              <a:ext uri="{FF2B5EF4-FFF2-40B4-BE49-F238E27FC236}">
                <a16:creationId xmlns:a16="http://schemas.microsoft.com/office/drawing/2014/main" id="{6D791E21-31B6-034A-B973-945B1D36E9B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3400" y="316716"/>
            <a:ext cx="731520" cy="73152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US"/>
              <a:t>Add Icon</a:t>
            </a:r>
          </a:p>
        </p:txBody>
      </p:sp>
    </p:spTree>
    <p:extLst>
      <p:ext uri="{BB962C8B-B14F-4D97-AF65-F5344CB8AC3E}">
        <p14:creationId xmlns:p14="http://schemas.microsoft.com/office/powerpoint/2010/main" val="201550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- Bl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61EA7F-0507-BC42-891A-A5E5EDEAB8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B9E42-6AE7-5F45-B282-457FF8AA2A2E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7834EA-9413-EE48-8054-D5233D6138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FE394D-E7B1-5D4B-B23C-E628B10AFFDF}"/>
              </a:ext>
            </a:extLst>
          </p:cNvPr>
          <p:cNvSpPr txBox="1">
            <a:spLocks/>
          </p:cNvSpPr>
          <p:nvPr userDrawn="1"/>
        </p:nvSpPr>
        <p:spPr>
          <a:xfrm>
            <a:off x="8849257" y="6306246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Trade Gothic LT Std Bold Conden" panose="020B0806020502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59B9E42-6AE7-5F45-B282-457FF8AA2A2E}" type="slidenum">
              <a:rPr lang="en-US">
                <a:solidFill>
                  <a:schemeClr val="bg1"/>
                </a:solidFill>
                <a:latin typeface="TradeGothic" panose="02000806040000020004" pitchFamily="2" charset="0"/>
              </a:rPr>
              <a:pPr/>
              <a:t>‹#›</a:t>
            </a:fld>
            <a:endParaRPr lang="en-US">
              <a:solidFill>
                <a:schemeClr val="bg1"/>
              </a:solidFill>
              <a:latin typeface="TradeGothic" panose="02000806040000020004" pitchFamily="2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E91543F-C9F9-4C4C-B4FD-4AB30F1A4E65}"/>
              </a:ext>
            </a:extLst>
          </p:cNvPr>
          <p:cNvCxnSpPr>
            <a:cxnSpLocks/>
          </p:cNvCxnSpPr>
          <p:nvPr userDrawn="1"/>
        </p:nvCxnSpPr>
        <p:spPr>
          <a:xfrm>
            <a:off x="533400" y="6174484"/>
            <a:ext cx="11658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61778EA4-515E-0841-A748-7BD2B642DB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0352" y="6271852"/>
            <a:ext cx="1165300" cy="4061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B2536D9-1901-B941-82C5-D259C0962D08}"/>
              </a:ext>
            </a:extLst>
          </p:cNvPr>
          <p:cNvSpPr txBox="1"/>
          <p:nvPr userDrawn="1"/>
        </p:nvSpPr>
        <p:spPr>
          <a:xfrm>
            <a:off x="1948918" y="6378574"/>
            <a:ext cx="1370222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300">
                <a:solidFill>
                  <a:schemeClr val="bg1"/>
                </a:solidFill>
                <a:latin typeface="TradeGothic" panose="02000806040000020004" pitchFamily="2" charset="0"/>
              </a:rPr>
              <a:t>rarediseases.org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DB2E98DA-BCB5-3B46-830C-D7FFA2FBC47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0225" y="2057400"/>
            <a:ext cx="4406900" cy="210978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5000">
                <a:solidFill>
                  <a:schemeClr val="bg1"/>
                </a:solidFill>
                <a:latin typeface="TradeGothic" panose="02000806040000020004" pitchFamily="2" charset="0"/>
              </a:defRPr>
            </a:lvl1pPr>
            <a:lvl2pPr marL="457200" indent="0">
              <a:buNone/>
              <a:defRPr sz="5800"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2pPr>
            <a:lvl3pPr marL="914400" indent="0">
              <a:buNone/>
              <a:defRPr sz="5800"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3pPr>
            <a:lvl4pPr marL="1371600" indent="0">
              <a:buNone/>
              <a:defRPr sz="5800"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4pPr>
            <a:lvl5pPr marL="1828800" indent="0">
              <a:buNone/>
              <a:defRPr sz="5800"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AFDB89B1-D937-EE4E-B28D-4C9D5045A87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096000" y="2057400"/>
            <a:ext cx="5524500" cy="1632242"/>
          </a:xfrm>
        </p:spPr>
        <p:txBody>
          <a:bodyPr lIns="0" tIns="45720" rIns="0" bIns="0">
            <a:spAutoFit/>
          </a:bodyPr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Picture Placeholder 14">
            <a:extLst>
              <a:ext uri="{FF2B5EF4-FFF2-40B4-BE49-F238E27FC236}">
                <a16:creationId xmlns:a16="http://schemas.microsoft.com/office/drawing/2014/main" id="{6D791E21-31B6-034A-B973-945B1D36E9B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3400" y="316716"/>
            <a:ext cx="731520" cy="73152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US"/>
              <a:t>Add Icon</a:t>
            </a:r>
          </a:p>
        </p:txBody>
      </p:sp>
    </p:spTree>
    <p:extLst>
      <p:ext uri="{BB962C8B-B14F-4D97-AF65-F5344CB8AC3E}">
        <p14:creationId xmlns:p14="http://schemas.microsoft.com/office/powerpoint/2010/main" val="30476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 1 Column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0772FD8-C1B0-5843-9FBF-7E23FD411C5F}"/>
              </a:ext>
            </a:extLst>
          </p:cNvPr>
          <p:cNvSpPr/>
          <p:nvPr userDrawn="1"/>
        </p:nvSpPr>
        <p:spPr>
          <a:xfrm>
            <a:off x="0" y="-1"/>
            <a:ext cx="12192000" cy="1280160"/>
          </a:xfrm>
          <a:prstGeom prst="rect">
            <a:avLst/>
          </a:prstGeom>
          <a:solidFill>
            <a:srgbClr val="FC4C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ontent Placeholder 17">
            <a:extLst>
              <a:ext uri="{FF2B5EF4-FFF2-40B4-BE49-F238E27FC236}">
                <a16:creationId xmlns:a16="http://schemas.microsoft.com/office/drawing/2014/main" id="{4E925741-E998-F04B-900E-13BFA251C3F8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33400" y="1572691"/>
            <a:ext cx="7545371" cy="1586075"/>
          </a:xfrm>
        </p:spPr>
        <p:txBody>
          <a:bodyPr wrap="square" lIns="0" tIns="0" rIns="0" bIns="0">
            <a:spAutoFit/>
          </a:bodyPr>
          <a:lstStyle>
            <a:lvl1pPr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898B7B73-411A-DF46-8732-FA6353F26EC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3400" y="316716"/>
            <a:ext cx="731520" cy="73152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US"/>
              <a:t>Add Icon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5C4CB30A-7522-D34C-A268-5EE8E1F79F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25717" y="26084"/>
            <a:ext cx="2166283" cy="1703516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4F10C12D-4213-AA48-883D-318D6E911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49257" y="6306246"/>
            <a:ext cx="2771243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9B9E42-6AE7-5F45-B282-457FF8AA2A2E}" type="slidenum">
              <a:rPr kumimoji="0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swald Medium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swald Medium" pitchFamily="2" charset="0"/>
              <a:ea typeface="+mn-ea"/>
              <a:cs typeface="+mn-cs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FFED8F7-D6DF-9545-A7E5-A1DF52E07C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317500"/>
            <a:ext cx="5524500" cy="387798"/>
          </a:xfr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1pPr>
            <a:lvl2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2pPr>
            <a:lvl3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3pPr>
            <a:lvl4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4pPr>
            <a:lvl5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22174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HALF - Oran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61EA7F-0507-BC42-891A-A5E5EDEAB8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radeGothic" panose="02000806040000020004" pitchFamily="2" charset="0"/>
              </a:defRPr>
            </a:lvl1pPr>
          </a:lstStyle>
          <a:p>
            <a:fld id="{C59B9E42-6AE7-5F45-B282-457FF8AA2A2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7834EA-9413-EE48-8054-D5233D6138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505" r="44245"/>
          <a:stretch/>
        </p:blipFill>
        <p:spPr>
          <a:xfrm>
            <a:off x="0" y="0"/>
            <a:ext cx="56388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FE394D-E7B1-5D4B-B23C-E628B10AFFDF}"/>
              </a:ext>
            </a:extLst>
          </p:cNvPr>
          <p:cNvSpPr txBox="1">
            <a:spLocks/>
          </p:cNvSpPr>
          <p:nvPr userDrawn="1"/>
        </p:nvSpPr>
        <p:spPr>
          <a:xfrm>
            <a:off x="9039757" y="6306246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Trade Gothic LT Std Bold Conden" panose="020B0806020502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59B9E42-6AE7-5F45-B282-457FF8AA2A2E}" type="slidenum">
              <a:rPr lang="en-US">
                <a:solidFill>
                  <a:schemeClr val="bg1"/>
                </a:solidFill>
                <a:latin typeface="TradeGothic" panose="02000806040000020004" pitchFamily="2" charset="0"/>
              </a:rPr>
              <a:pPr/>
              <a:t>‹#›</a:t>
            </a:fld>
            <a:endParaRPr lang="en-US">
              <a:solidFill>
                <a:schemeClr val="bg1"/>
              </a:solidFill>
              <a:latin typeface="TradeGothic" panose="02000806040000020004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7069F7E-EDAC-8548-9112-798881C01E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0352" y="6271852"/>
            <a:ext cx="1165300" cy="40619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B65D697-5911-E744-8D5E-8C4A6F29F9A0}"/>
              </a:ext>
            </a:extLst>
          </p:cNvPr>
          <p:cNvCxnSpPr>
            <a:cxnSpLocks/>
          </p:cNvCxnSpPr>
          <p:nvPr userDrawn="1"/>
        </p:nvCxnSpPr>
        <p:spPr>
          <a:xfrm>
            <a:off x="533400" y="6174484"/>
            <a:ext cx="11658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57B8C4D-D5A5-3B49-89E2-D75CEBD9A04A}"/>
              </a:ext>
            </a:extLst>
          </p:cNvPr>
          <p:cNvSpPr txBox="1"/>
          <p:nvPr userDrawn="1"/>
        </p:nvSpPr>
        <p:spPr>
          <a:xfrm>
            <a:off x="1948918" y="6378574"/>
            <a:ext cx="1370222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300">
                <a:solidFill>
                  <a:schemeClr val="bg1"/>
                </a:solidFill>
                <a:latin typeface="TradeGothic" panose="02000806040000020004" pitchFamily="2" charset="0"/>
              </a:rPr>
              <a:t>rarediseases.org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8D16F08C-782C-624B-990B-AB0B507D030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0225" y="2057400"/>
            <a:ext cx="4406900" cy="210978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5000">
                <a:solidFill>
                  <a:schemeClr val="bg1"/>
                </a:solidFill>
                <a:latin typeface="TradeGothic" panose="02000806040000020004" pitchFamily="2" charset="0"/>
              </a:defRPr>
            </a:lvl1pPr>
            <a:lvl2pPr marL="457200" indent="0">
              <a:buNone/>
              <a:defRPr sz="5800"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2pPr>
            <a:lvl3pPr marL="914400" indent="0">
              <a:buNone/>
              <a:defRPr sz="5800"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3pPr>
            <a:lvl4pPr marL="1371600" indent="0">
              <a:buNone/>
              <a:defRPr sz="5800"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4pPr>
            <a:lvl5pPr marL="1828800" indent="0">
              <a:buNone/>
              <a:defRPr sz="5800"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2" name="Content Placeholder 17">
            <a:extLst>
              <a:ext uri="{FF2B5EF4-FFF2-40B4-BE49-F238E27FC236}">
                <a16:creationId xmlns:a16="http://schemas.microsoft.com/office/drawing/2014/main" id="{A747E516-69BA-084D-8172-E547062CA1C5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096000" y="2057400"/>
            <a:ext cx="5524500" cy="1632242"/>
          </a:xfrm>
        </p:spPr>
        <p:txBody>
          <a:bodyPr lIns="0" tIns="45720" rIns="0" bIns="0">
            <a:spAutoFit/>
          </a:bodyPr>
          <a:lstStyle>
            <a:lvl1pPr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Picture Placeholder 14">
            <a:extLst>
              <a:ext uri="{FF2B5EF4-FFF2-40B4-BE49-F238E27FC236}">
                <a16:creationId xmlns:a16="http://schemas.microsoft.com/office/drawing/2014/main" id="{ECB4E01A-4D50-434D-A3A7-5188E73B0E9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3400" y="316716"/>
            <a:ext cx="731520" cy="73152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US"/>
              <a:t>Add Icon</a:t>
            </a:r>
          </a:p>
        </p:txBody>
      </p:sp>
    </p:spTree>
    <p:extLst>
      <p:ext uri="{BB962C8B-B14F-4D97-AF65-F5344CB8AC3E}">
        <p14:creationId xmlns:p14="http://schemas.microsoft.com/office/powerpoint/2010/main" val="817287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HALF - Nav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61EA7F-0507-BC42-891A-A5E5EDEAB8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radeGothic" panose="02000806040000020004" pitchFamily="2" charset="0"/>
              </a:defRPr>
            </a:lvl1pPr>
          </a:lstStyle>
          <a:p>
            <a:fld id="{C59B9E42-6AE7-5F45-B282-457FF8AA2A2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7834EA-9413-EE48-8054-D5233D6138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8750" r="25000"/>
          <a:stretch/>
        </p:blipFill>
        <p:spPr>
          <a:xfrm>
            <a:off x="0" y="0"/>
            <a:ext cx="56388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FE394D-E7B1-5D4B-B23C-E628B10AFFDF}"/>
              </a:ext>
            </a:extLst>
          </p:cNvPr>
          <p:cNvSpPr txBox="1">
            <a:spLocks/>
          </p:cNvSpPr>
          <p:nvPr userDrawn="1"/>
        </p:nvSpPr>
        <p:spPr>
          <a:xfrm>
            <a:off x="9039757" y="6306246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Trade Gothic LT Std Bold Conden" panose="020B0806020502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59B9E42-6AE7-5F45-B282-457FF8AA2A2E}" type="slidenum">
              <a:rPr lang="en-US">
                <a:solidFill>
                  <a:schemeClr val="bg1"/>
                </a:solidFill>
                <a:latin typeface="TradeGothic" panose="02000806040000020004" pitchFamily="2" charset="0"/>
              </a:rPr>
              <a:pPr/>
              <a:t>‹#›</a:t>
            </a:fld>
            <a:endParaRPr lang="en-US">
              <a:solidFill>
                <a:schemeClr val="bg1"/>
              </a:solidFill>
              <a:latin typeface="TradeGothic" panose="02000806040000020004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BA002F-0014-1A41-86B9-837FEDA273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0352" y="6271852"/>
            <a:ext cx="1165300" cy="40619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C733FA9-0777-2D4B-91F6-EA7CEB622B04}"/>
              </a:ext>
            </a:extLst>
          </p:cNvPr>
          <p:cNvCxnSpPr>
            <a:cxnSpLocks/>
          </p:cNvCxnSpPr>
          <p:nvPr userDrawn="1"/>
        </p:nvCxnSpPr>
        <p:spPr>
          <a:xfrm>
            <a:off x="533400" y="6174484"/>
            <a:ext cx="11658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29D46BE-4859-1C4F-B37C-390DAD0886D5}"/>
              </a:ext>
            </a:extLst>
          </p:cNvPr>
          <p:cNvSpPr txBox="1"/>
          <p:nvPr userDrawn="1"/>
        </p:nvSpPr>
        <p:spPr>
          <a:xfrm>
            <a:off x="1948918" y="6378574"/>
            <a:ext cx="1370222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300">
                <a:solidFill>
                  <a:schemeClr val="bg1"/>
                </a:solidFill>
                <a:latin typeface="TradeGothic" panose="02000806040000020004" pitchFamily="2" charset="0"/>
              </a:rPr>
              <a:t>rarediseases.org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2E6B596B-836B-9446-8D2C-5A5A3A43D3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0225" y="2057400"/>
            <a:ext cx="4406900" cy="210978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5000">
                <a:solidFill>
                  <a:schemeClr val="bg1"/>
                </a:solidFill>
                <a:latin typeface="TradeGothic" panose="02000806040000020004" pitchFamily="2" charset="0"/>
              </a:defRPr>
            </a:lvl1pPr>
            <a:lvl2pPr marL="457200" indent="0">
              <a:buNone/>
              <a:defRPr sz="5800"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2pPr>
            <a:lvl3pPr marL="914400" indent="0">
              <a:buNone/>
              <a:defRPr sz="5800"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3pPr>
            <a:lvl4pPr marL="1371600" indent="0">
              <a:buNone/>
              <a:defRPr sz="5800"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4pPr>
            <a:lvl5pPr marL="1828800" indent="0">
              <a:buNone/>
              <a:defRPr sz="5800"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531A4B34-B399-6A40-91DF-644526592AF8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096000" y="2057400"/>
            <a:ext cx="5524500" cy="1632242"/>
          </a:xfrm>
        </p:spPr>
        <p:txBody>
          <a:bodyPr wrap="square" lIns="0" tIns="45720" rIns="0" bIns="0">
            <a:spAutoFit/>
          </a:bodyPr>
          <a:lstStyle>
            <a:lvl1pPr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Picture Placeholder 14">
            <a:extLst>
              <a:ext uri="{FF2B5EF4-FFF2-40B4-BE49-F238E27FC236}">
                <a16:creationId xmlns:a16="http://schemas.microsoft.com/office/drawing/2014/main" id="{05403C8A-7173-0F42-A63D-3257AFE0440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3400" y="316716"/>
            <a:ext cx="731520" cy="73152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US"/>
              <a:t>Add Icon</a:t>
            </a:r>
          </a:p>
        </p:txBody>
      </p:sp>
    </p:spTree>
    <p:extLst>
      <p:ext uri="{BB962C8B-B14F-4D97-AF65-F5344CB8AC3E}">
        <p14:creationId xmlns:p14="http://schemas.microsoft.com/office/powerpoint/2010/main" val="482948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HALF - Blu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61EA7F-0507-BC42-891A-A5E5EDEAB8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radeGothic" panose="02000806040000020004" pitchFamily="2" charset="0"/>
              </a:defRPr>
            </a:lvl1pPr>
          </a:lstStyle>
          <a:p>
            <a:fld id="{C59B9E42-6AE7-5F45-B282-457FF8AA2A2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7834EA-9413-EE48-8054-D5233D6138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3777"/>
          <a:stretch/>
        </p:blipFill>
        <p:spPr>
          <a:xfrm>
            <a:off x="0" y="0"/>
            <a:ext cx="5638800" cy="686203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FE394D-E7B1-5D4B-B23C-E628B10AFFDF}"/>
              </a:ext>
            </a:extLst>
          </p:cNvPr>
          <p:cNvSpPr txBox="1">
            <a:spLocks/>
          </p:cNvSpPr>
          <p:nvPr userDrawn="1"/>
        </p:nvSpPr>
        <p:spPr>
          <a:xfrm>
            <a:off x="9039757" y="6306246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Trade Gothic LT Std Bold Conden" panose="020B0806020502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59B9E42-6AE7-5F45-B282-457FF8AA2A2E}" type="slidenum">
              <a:rPr lang="en-US">
                <a:solidFill>
                  <a:schemeClr val="bg1"/>
                </a:solidFill>
                <a:latin typeface="TradeGothic" panose="02000806040000020004" pitchFamily="2" charset="0"/>
              </a:rPr>
              <a:pPr/>
              <a:t>‹#›</a:t>
            </a:fld>
            <a:endParaRPr lang="en-US">
              <a:solidFill>
                <a:schemeClr val="bg1"/>
              </a:solidFill>
              <a:latin typeface="TradeGothic" panose="02000806040000020004" pitchFamily="2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E91543F-C9F9-4C4C-B4FD-4AB30F1A4E65}"/>
              </a:ext>
            </a:extLst>
          </p:cNvPr>
          <p:cNvCxnSpPr>
            <a:cxnSpLocks/>
          </p:cNvCxnSpPr>
          <p:nvPr userDrawn="1"/>
        </p:nvCxnSpPr>
        <p:spPr>
          <a:xfrm>
            <a:off x="533400" y="6174484"/>
            <a:ext cx="11658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61778EA4-515E-0841-A748-7BD2B642DB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0352" y="6271852"/>
            <a:ext cx="1165300" cy="4061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B2536D9-1901-B941-82C5-D259C0962D08}"/>
              </a:ext>
            </a:extLst>
          </p:cNvPr>
          <p:cNvSpPr txBox="1"/>
          <p:nvPr userDrawn="1"/>
        </p:nvSpPr>
        <p:spPr>
          <a:xfrm>
            <a:off x="1948918" y="6378574"/>
            <a:ext cx="1370222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300">
                <a:solidFill>
                  <a:schemeClr val="bg1"/>
                </a:solidFill>
                <a:latin typeface="TradeGothic" panose="02000806040000020004" pitchFamily="2" charset="0"/>
              </a:rPr>
              <a:t>rarediseases.org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DB2E98DA-BCB5-3B46-830C-D7FFA2FBC47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0225" y="2057400"/>
            <a:ext cx="4406900" cy="210978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5000">
                <a:solidFill>
                  <a:schemeClr val="bg1"/>
                </a:solidFill>
                <a:latin typeface="TradeGothic" panose="02000806040000020004" pitchFamily="2" charset="0"/>
              </a:defRPr>
            </a:lvl1pPr>
            <a:lvl2pPr marL="457200" indent="0">
              <a:buNone/>
              <a:defRPr sz="5800"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2pPr>
            <a:lvl3pPr marL="914400" indent="0">
              <a:buNone/>
              <a:defRPr sz="5800"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3pPr>
            <a:lvl4pPr marL="1371600" indent="0">
              <a:buNone/>
              <a:defRPr sz="5800"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4pPr>
            <a:lvl5pPr marL="1828800" indent="0">
              <a:buNone/>
              <a:defRPr sz="5800"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AFDB89B1-D937-EE4E-B28D-4C9D5045A87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096000" y="2057400"/>
            <a:ext cx="5524500" cy="1632242"/>
          </a:xfrm>
        </p:spPr>
        <p:txBody>
          <a:bodyPr lIns="0" tIns="45720" rIns="0" bIns="0">
            <a:spAutoFit/>
          </a:bodyPr>
          <a:lstStyle>
            <a:lvl1pPr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Picture Placeholder 14">
            <a:extLst>
              <a:ext uri="{FF2B5EF4-FFF2-40B4-BE49-F238E27FC236}">
                <a16:creationId xmlns:a16="http://schemas.microsoft.com/office/drawing/2014/main" id="{6D791E21-31B6-034A-B973-945B1D36E9B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3400" y="316716"/>
            <a:ext cx="731520" cy="73152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US"/>
              <a:t>Add Icon</a:t>
            </a:r>
          </a:p>
        </p:txBody>
      </p:sp>
    </p:spTree>
    <p:extLst>
      <p:ext uri="{BB962C8B-B14F-4D97-AF65-F5344CB8AC3E}">
        <p14:creationId xmlns:p14="http://schemas.microsoft.com/office/powerpoint/2010/main" val="385666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ssaging / Call-Out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A82EE1-B65B-E641-B5D2-F86884C329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B9E42-6AE7-5F45-B282-457FF8AA2A2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83F74D0-63BE-DB40-A927-8E691495D15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C4C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55C7D8-720D-3B4C-BBE0-8D8C3CC127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30352" y="6271852"/>
            <a:ext cx="1165300" cy="40619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0D3FC42-2E28-3844-96D8-ACD3B2A84F05}"/>
              </a:ext>
            </a:extLst>
          </p:cNvPr>
          <p:cNvCxnSpPr>
            <a:cxnSpLocks/>
          </p:cNvCxnSpPr>
          <p:nvPr userDrawn="1"/>
        </p:nvCxnSpPr>
        <p:spPr>
          <a:xfrm>
            <a:off x="533400" y="6174484"/>
            <a:ext cx="11658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B04F7B4-C2A7-8343-A22E-24143D0DE75E}"/>
              </a:ext>
            </a:extLst>
          </p:cNvPr>
          <p:cNvSpPr txBox="1"/>
          <p:nvPr userDrawn="1"/>
        </p:nvSpPr>
        <p:spPr>
          <a:xfrm>
            <a:off x="1948918" y="6378574"/>
            <a:ext cx="1370222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300">
                <a:solidFill>
                  <a:schemeClr val="bg1"/>
                </a:solidFill>
                <a:latin typeface="TradeGothic" panose="02000806040000020004" pitchFamily="2" charset="0"/>
              </a:rPr>
              <a:t>rarediseases.org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4430BD7-BA72-3646-BE2A-7AE9E9D0343C}"/>
              </a:ext>
            </a:extLst>
          </p:cNvPr>
          <p:cNvSpPr txBox="1">
            <a:spLocks/>
          </p:cNvSpPr>
          <p:nvPr userDrawn="1"/>
        </p:nvSpPr>
        <p:spPr>
          <a:xfrm>
            <a:off x="8849257" y="6306246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Trade Gothic LT Std Bold Conden" panose="020B0806020502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59B9E42-6AE7-5F45-B282-457FF8AA2A2E}" type="slidenum">
              <a:rPr lang="en-US">
                <a:solidFill>
                  <a:schemeClr val="bg1"/>
                </a:solidFill>
                <a:latin typeface="TradeGothic" panose="02000806040000020004" pitchFamily="2" charset="0"/>
              </a:rPr>
              <a:pPr/>
              <a:t>‹#›</a:t>
            </a:fld>
            <a:endParaRPr lang="en-US">
              <a:solidFill>
                <a:schemeClr val="bg1"/>
              </a:solidFill>
              <a:latin typeface="TradeGothic" panose="02000806040000020004" pitchFamily="2" charset="0"/>
            </a:endParaRP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D1E5C721-691F-B142-BCB7-98FEFF26A0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3401" y="711200"/>
            <a:ext cx="7783286" cy="2569021"/>
          </a:xfrm>
        </p:spPr>
        <p:txBody>
          <a:bodyPr lIns="0" tIns="0" rIns="0" bIns="0">
            <a:noAutofit/>
          </a:bodyPr>
          <a:lstStyle>
            <a:lvl1pPr>
              <a:lnSpc>
                <a:spcPct val="95000"/>
              </a:lnSpc>
              <a:spcAft>
                <a:spcPts val="1800"/>
              </a:spcAft>
              <a:defRPr sz="360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>
              <a:lnSpc>
                <a:spcPct val="95000"/>
              </a:lnSpc>
              <a:spcAft>
                <a:spcPts val="1800"/>
              </a:spcAft>
              <a:defRPr sz="320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>
              <a:lnSpc>
                <a:spcPct val="95000"/>
              </a:lnSpc>
              <a:spcAft>
                <a:spcPts val="1800"/>
              </a:spcAft>
              <a:defRPr sz="2800">
                <a:solidFill>
                  <a:schemeClr val="bg1"/>
                </a:solidFill>
                <a:latin typeface="Myriad Pro" panose="020B0503030403020204" pitchFamily="34" charset="0"/>
              </a:defRPr>
            </a:lvl3pPr>
            <a:lvl4pPr>
              <a:lnSpc>
                <a:spcPct val="95000"/>
              </a:lnSpc>
              <a:spcAft>
                <a:spcPts val="1800"/>
              </a:spcAft>
              <a:defRPr sz="2800">
                <a:solidFill>
                  <a:schemeClr val="bg1"/>
                </a:solidFill>
                <a:latin typeface="Myriad Pro" panose="020B0503030403020204" pitchFamily="34" charset="0"/>
              </a:defRPr>
            </a:lvl4pPr>
            <a:lvl5pPr>
              <a:lnSpc>
                <a:spcPct val="95000"/>
              </a:lnSpc>
              <a:spcAft>
                <a:spcPts val="1800"/>
              </a:spcAft>
              <a:defRPr sz="2800">
                <a:solidFill>
                  <a:schemeClr val="bg1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n-US"/>
              <a:t>Click to edit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6BFFC44A-6315-484E-ABB3-9B102B1DB0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97824" y="3831188"/>
            <a:ext cx="2720331" cy="213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24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ssaging / Call-Ou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A82EE1-B65B-E641-B5D2-F86884C329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B9E42-6AE7-5F45-B282-457FF8AA2A2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83F74D0-63BE-DB40-A927-8E691495D15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9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55C7D8-720D-3B4C-BBE0-8D8C3CC127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30352" y="6271852"/>
            <a:ext cx="1165300" cy="40619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0D3FC42-2E28-3844-96D8-ACD3B2A84F05}"/>
              </a:ext>
            </a:extLst>
          </p:cNvPr>
          <p:cNvCxnSpPr>
            <a:cxnSpLocks/>
          </p:cNvCxnSpPr>
          <p:nvPr userDrawn="1"/>
        </p:nvCxnSpPr>
        <p:spPr>
          <a:xfrm>
            <a:off x="533400" y="6174484"/>
            <a:ext cx="11658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B04F7B4-C2A7-8343-A22E-24143D0DE75E}"/>
              </a:ext>
            </a:extLst>
          </p:cNvPr>
          <p:cNvSpPr txBox="1"/>
          <p:nvPr userDrawn="1"/>
        </p:nvSpPr>
        <p:spPr>
          <a:xfrm>
            <a:off x="1948918" y="6378574"/>
            <a:ext cx="1370222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300">
                <a:solidFill>
                  <a:schemeClr val="bg1"/>
                </a:solidFill>
                <a:latin typeface="TradeGothic" panose="02000806040000020004" pitchFamily="2" charset="0"/>
              </a:rPr>
              <a:t>rarediseases.org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4430BD7-BA72-3646-BE2A-7AE9E9D0343C}"/>
              </a:ext>
            </a:extLst>
          </p:cNvPr>
          <p:cNvSpPr txBox="1">
            <a:spLocks/>
          </p:cNvSpPr>
          <p:nvPr userDrawn="1"/>
        </p:nvSpPr>
        <p:spPr>
          <a:xfrm>
            <a:off x="8849257" y="6306246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Trade Gothic LT Std Bold Conden" panose="020B0806020502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59B9E42-6AE7-5F45-B282-457FF8AA2A2E}" type="slidenum">
              <a:rPr lang="en-US">
                <a:solidFill>
                  <a:schemeClr val="bg1"/>
                </a:solidFill>
                <a:latin typeface="TradeGothic" panose="02000806040000020004" pitchFamily="2" charset="0"/>
              </a:rPr>
              <a:pPr/>
              <a:t>‹#›</a:t>
            </a:fld>
            <a:endParaRPr lang="en-US">
              <a:solidFill>
                <a:schemeClr val="bg1"/>
              </a:solidFill>
              <a:latin typeface="TradeGothic" panose="02000806040000020004" pitchFamily="2" charset="0"/>
            </a:endParaRP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D1E5C721-691F-B142-BCB7-98FEFF26A0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3401" y="711200"/>
            <a:ext cx="7783286" cy="2569021"/>
          </a:xfrm>
        </p:spPr>
        <p:txBody>
          <a:bodyPr lIns="0" tIns="0" rIns="0" bIns="0">
            <a:noAutofit/>
          </a:bodyPr>
          <a:lstStyle>
            <a:lvl1pPr>
              <a:lnSpc>
                <a:spcPct val="95000"/>
              </a:lnSpc>
              <a:spcAft>
                <a:spcPts val="1800"/>
              </a:spcAft>
              <a:defRPr sz="360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>
              <a:lnSpc>
                <a:spcPct val="95000"/>
              </a:lnSpc>
              <a:spcAft>
                <a:spcPts val="1800"/>
              </a:spcAft>
              <a:defRPr sz="320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>
              <a:lnSpc>
                <a:spcPct val="95000"/>
              </a:lnSpc>
              <a:spcAft>
                <a:spcPts val="1800"/>
              </a:spcAft>
              <a:defRPr sz="2800">
                <a:solidFill>
                  <a:schemeClr val="bg1"/>
                </a:solidFill>
                <a:latin typeface="Myriad Pro" panose="020B0503030403020204" pitchFamily="34" charset="0"/>
              </a:defRPr>
            </a:lvl3pPr>
            <a:lvl4pPr>
              <a:lnSpc>
                <a:spcPct val="95000"/>
              </a:lnSpc>
              <a:spcAft>
                <a:spcPts val="1800"/>
              </a:spcAft>
              <a:defRPr sz="2800">
                <a:solidFill>
                  <a:schemeClr val="bg1"/>
                </a:solidFill>
                <a:latin typeface="Myriad Pro" panose="020B0503030403020204" pitchFamily="34" charset="0"/>
              </a:defRPr>
            </a:lvl4pPr>
            <a:lvl5pPr>
              <a:lnSpc>
                <a:spcPct val="95000"/>
              </a:lnSpc>
              <a:spcAft>
                <a:spcPts val="1800"/>
              </a:spcAft>
              <a:defRPr sz="2800">
                <a:solidFill>
                  <a:schemeClr val="bg1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n-US"/>
              <a:t>Click to edit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94689F05-9428-2A42-A928-01EA7D37FE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97824" y="3831188"/>
            <a:ext cx="2720331" cy="213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391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ssaging / Call-Out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83F74D0-63BE-DB40-A927-8E691495D15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5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55C7D8-720D-3B4C-BBE0-8D8C3CC127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30352" y="6271852"/>
            <a:ext cx="1165300" cy="40619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0D3FC42-2E28-3844-96D8-ACD3B2A84F05}"/>
              </a:ext>
            </a:extLst>
          </p:cNvPr>
          <p:cNvCxnSpPr>
            <a:cxnSpLocks/>
          </p:cNvCxnSpPr>
          <p:nvPr userDrawn="1"/>
        </p:nvCxnSpPr>
        <p:spPr>
          <a:xfrm>
            <a:off x="533400" y="6174484"/>
            <a:ext cx="11658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B04F7B4-C2A7-8343-A22E-24143D0DE75E}"/>
              </a:ext>
            </a:extLst>
          </p:cNvPr>
          <p:cNvSpPr txBox="1"/>
          <p:nvPr userDrawn="1"/>
        </p:nvSpPr>
        <p:spPr>
          <a:xfrm>
            <a:off x="1948918" y="6378574"/>
            <a:ext cx="1370222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300">
                <a:solidFill>
                  <a:schemeClr val="bg1"/>
                </a:solidFill>
                <a:latin typeface="TradeGothic" panose="02000806040000020004" pitchFamily="2" charset="0"/>
              </a:rPr>
              <a:t>rarediseases.org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D1E5C721-691F-B142-BCB7-98FEFF26A0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3401" y="711200"/>
            <a:ext cx="7783286" cy="2569021"/>
          </a:xfrm>
        </p:spPr>
        <p:txBody>
          <a:bodyPr lIns="0" tIns="0" rIns="0" bIns="0">
            <a:noAutofit/>
          </a:bodyPr>
          <a:lstStyle>
            <a:lvl1pPr>
              <a:lnSpc>
                <a:spcPct val="95000"/>
              </a:lnSpc>
              <a:spcAft>
                <a:spcPts val="1800"/>
              </a:spcAft>
              <a:defRPr sz="360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>
              <a:lnSpc>
                <a:spcPct val="95000"/>
              </a:lnSpc>
              <a:spcAft>
                <a:spcPts val="1800"/>
              </a:spcAft>
              <a:defRPr sz="320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>
              <a:lnSpc>
                <a:spcPct val="95000"/>
              </a:lnSpc>
              <a:spcAft>
                <a:spcPts val="1800"/>
              </a:spcAft>
              <a:defRPr sz="2800">
                <a:solidFill>
                  <a:schemeClr val="bg1"/>
                </a:solidFill>
                <a:latin typeface="Myriad Pro" panose="020B0503030403020204" pitchFamily="34" charset="0"/>
              </a:defRPr>
            </a:lvl3pPr>
            <a:lvl4pPr>
              <a:lnSpc>
                <a:spcPct val="95000"/>
              </a:lnSpc>
              <a:spcAft>
                <a:spcPts val="1800"/>
              </a:spcAft>
              <a:defRPr sz="2800">
                <a:solidFill>
                  <a:schemeClr val="bg1"/>
                </a:solidFill>
                <a:latin typeface="Myriad Pro" panose="020B0503030403020204" pitchFamily="34" charset="0"/>
              </a:defRPr>
            </a:lvl4pPr>
            <a:lvl5pPr>
              <a:lnSpc>
                <a:spcPct val="95000"/>
              </a:lnSpc>
              <a:spcAft>
                <a:spcPts val="1800"/>
              </a:spcAft>
              <a:defRPr sz="2800">
                <a:solidFill>
                  <a:schemeClr val="bg1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n-US"/>
              <a:t>Click to edit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E51C603-EBB5-F54C-AA0B-98A7BD3CB254}"/>
              </a:ext>
            </a:extLst>
          </p:cNvPr>
          <p:cNvSpPr txBox="1">
            <a:spLocks/>
          </p:cNvSpPr>
          <p:nvPr userDrawn="1"/>
        </p:nvSpPr>
        <p:spPr>
          <a:xfrm>
            <a:off x="8849257" y="6306246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Trade Gothic LT Std Bold Conden" panose="020B0806020502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59B9E42-6AE7-5F45-B282-457FF8AA2A2E}" type="slidenum">
              <a:rPr lang="en-US">
                <a:solidFill>
                  <a:schemeClr val="bg1"/>
                </a:solidFill>
                <a:latin typeface="TradeGothic" panose="02000806040000020004" pitchFamily="2" charset="0"/>
              </a:rPr>
              <a:pPr/>
              <a:t>‹#›</a:t>
            </a:fld>
            <a:endParaRPr lang="en-US">
              <a:solidFill>
                <a:schemeClr val="bg1"/>
              </a:solidFill>
              <a:latin typeface="TradeGothic" panose="02000806040000020004" pitchFamily="2" charset="0"/>
            </a:endParaRP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6B237893-D2AD-3A47-909B-E907BEFD80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97824" y="3831188"/>
            <a:ext cx="2720331" cy="213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58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DB26F4-D3B2-EC44-B08F-7ECAD0FF7B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B9E42-6AE7-5F45-B282-457FF8AA2A2E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693148-815B-234D-AE62-C4949B52D8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7D04CA-B0AA-664A-AFAA-F1AEC8F72C87}"/>
              </a:ext>
            </a:extLst>
          </p:cNvPr>
          <p:cNvSpPr txBox="1"/>
          <p:nvPr userDrawn="1"/>
        </p:nvSpPr>
        <p:spPr>
          <a:xfrm>
            <a:off x="695023" y="2757682"/>
            <a:ext cx="3922180" cy="7564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7200">
                <a:solidFill>
                  <a:srgbClr val="FC4C02"/>
                </a:solidFill>
                <a:latin typeface="TradeGothic" panose="02000806040000020004" pitchFamily="2" charset="0"/>
              </a:rPr>
              <a:t>Thank you.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0E8154-F186-3243-BAD1-C802BF665D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06144" y="3943733"/>
            <a:ext cx="813715" cy="7002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088E5E-7A3E-EB47-BF09-8FBA59AEA3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30352" y="6271852"/>
            <a:ext cx="1165300" cy="40619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D3C262F-464F-F94A-A62D-D43D183C3E28}"/>
              </a:ext>
            </a:extLst>
          </p:cNvPr>
          <p:cNvCxnSpPr>
            <a:cxnSpLocks/>
          </p:cNvCxnSpPr>
          <p:nvPr userDrawn="1"/>
        </p:nvCxnSpPr>
        <p:spPr>
          <a:xfrm>
            <a:off x="533400" y="6174484"/>
            <a:ext cx="11658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1B56F21-20F8-6B4B-BE07-CE54098CAF38}"/>
              </a:ext>
            </a:extLst>
          </p:cNvPr>
          <p:cNvSpPr txBox="1"/>
          <p:nvPr userDrawn="1"/>
        </p:nvSpPr>
        <p:spPr>
          <a:xfrm>
            <a:off x="1948918" y="6378574"/>
            <a:ext cx="1370222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300">
                <a:solidFill>
                  <a:schemeClr val="bg1"/>
                </a:solidFill>
                <a:latin typeface="TradeGothic" panose="02000806040000020004" pitchFamily="2" charset="0"/>
              </a:rPr>
              <a:t>rarediseases.org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31B5A0-65B5-4146-A209-6932746D9E94}"/>
              </a:ext>
            </a:extLst>
          </p:cNvPr>
          <p:cNvSpPr txBox="1">
            <a:spLocks/>
          </p:cNvSpPr>
          <p:nvPr userDrawn="1"/>
        </p:nvSpPr>
        <p:spPr>
          <a:xfrm>
            <a:off x="8849257" y="6306246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Trade Gothic LT Std Bold Conden" panose="020B0806020502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59B9E42-6AE7-5F45-B282-457FF8AA2A2E}" type="slidenum">
              <a:rPr lang="en-US">
                <a:solidFill>
                  <a:schemeClr val="bg1"/>
                </a:solidFill>
                <a:latin typeface="TradeGothic" panose="02000806040000020004" pitchFamily="2" charset="0"/>
              </a:rPr>
              <a:pPr/>
              <a:t>‹#›</a:t>
            </a:fld>
            <a:endParaRPr lang="en-US">
              <a:solidFill>
                <a:schemeClr val="bg1"/>
              </a:solidFill>
              <a:latin typeface="TradeGothic" panose="02000806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09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459014" y="6195734"/>
            <a:ext cx="2569936" cy="586148"/>
          </a:xfrm>
          <a:prstGeom prst="rect">
            <a:avLst/>
          </a:prstGeom>
          <a:solidFill>
            <a:srgbClr val="0055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DB26F4-D3B2-EC44-B08F-7ECAD0FF7B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B9E42-6AE7-5F45-B282-457FF8AA2A2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7D04CA-B0AA-664A-AFAA-F1AEC8F72C87}"/>
              </a:ext>
            </a:extLst>
          </p:cNvPr>
          <p:cNvSpPr txBox="1"/>
          <p:nvPr userDrawn="1"/>
        </p:nvSpPr>
        <p:spPr>
          <a:xfrm>
            <a:off x="695023" y="2757682"/>
            <a:ext cx="3922180" cy="7564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7200">
                <a:solidFill>
                  <a:srgbClr val="00558C"/>
                </a:solidFill>
                <a:latin typeface="TradeGothic" panose="02000806040000020004" pitchFamily="2" charset="0"/>
              </a:rPr>
              <a:t>Thank you.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0E8154-F186-3243-BAD1-C802BF665D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06144" y="3943733"/>
            <a:ext cx="813715" cy="70024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D3C262F-464F-F94A-A62D-D43D183C3E28}"/>
              </a:ext>
            </a:extLst>
          </p:cNvPr>
          <p:cNvCxnSpPr>
            <a:cxnSpLocks/>
          </p:cNvCxnSpPr>
          <p:nvPr userDrawn="1"/>
        </p:nvCxnSpPr>
        <p:spPr>
          <a:xfrm>
            <a:off x="533400" y="6174484"/>
            <a:ext cx="11658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1B56F21-20F8-6B4B-BE07-CE54098CAF38}"/>
              </a:ext>
            </a:extLst>
          </p:cNvPr>
          <p:cNvSpPr txBox="1"/>
          <p:nvPr userDrawn="1"/>
        </p:nvSpPr>
        <p:spPr>
          <a:xfrm>
            <a:off x="1948918" y="6378574"/>
            <a:ext cx="1370222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300">
                <a:solidFill>
                  <a:schemeClr val="bg1"/>
                </a:solidFill>
                <a:latin typeface="TradeGothic" panose="02000806040000020004" pitchFamily="2" charset="0"/>
              </a:rPr>
              <a:t>rarediseases.org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31B5A0-65B5-4146-A209-6932746D9E94}"/>
              </a:ext>
            </a:extLst>
          </p:cNvPr>
          <p:cNvSpPr txBox="1">
            <a:spLocks/>
          </p:cNvSpPr>
          <p:nvPr userDrawn="1"/>
        </p:nvSpPr>
        <p:spPr>
          <a:xfrm>
            <a:off x="8849257" y="6306246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Trade Gothic LT Std Bold Conden" panose="020B0806020502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59B9E42-6AE7-5F45-B282-457FF8AA2A2E}" type="slidenum">
              <a:rPr lang="en-US">
                <a:solidFill>
                  <a:schemeClr val="bg1"/>
                </a:solidFill>
                <a:latin typeface="TradeGothic" panose="02000806040000020004" pitchFamily="2" charset="0"/>
              </a:rPr>
              <a:pPr/>
              <a:t>‹#›</a:t>
            </a:fld>
            <a:endParaRPr lang="en-US">
              <a:solidFill>
                <a:schemeClr val="bg1"/>
              </a:solidFill>
              <a:latin typeface="TradeGothic" panose="02000806040000020004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088E5E-7A3E-EB47-BF09-8FBA59AEA3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30351" y="6285713"/>
            <a:ext cx="1165300" cy="40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580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459014" y="6195734"/>
            <a:ext cx="2608036" cy="586148"/>
          </a:xfrm>
          <a:prstGeom prst="rect">
            <a:avLst/>
          </a:prstGeom>
          <a:solidFill>
            <a:srgbClr val="009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DB26F4-D3B2-EC44-B08F-7ECAD0FF7B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B9E42-6AE7-5F45-B282-457FF8AA2A2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7D04CA-B0AA-664A-AFAA-F1AEC8F72C87}"/>
              </a:ext>
            </a:extLst>
          </p:cNvPr>
          <p:cNvSpPr txBox="1"/>
          <p:nvPr userDrawn="1"/>
        </p:nvSpPr>
        <p:spPr>
          <a:xfrm>
            <a:off x="695023" y="2757682"/>
            <a:ext cx="3922180" cy="7564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7200">
                <a:solidFill>
                  <a:srgbClr val="0099BC"/>
                </a:solidFill>
                <a:latin typeface="TradeGothic" panose="02000806040000020004" pitchFamily="2" charset="0"/>
              </a:rPr>
              <a:t>Thank you.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0E8154-F186-3243-BAD1-C802BF665D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06144" y="3943733"/>
            <a:ext cx="813715" cy="70024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D3C262F-464F-F94A-A62D-D43D183C3E28}"/>
              </a:ext>
            </a:extLst>
          </p:cNvPr>
          <p:cNvCxnSpPr>
            <a:cxnSpLocks/>
          </p:cNvCxnSpPr>
          <p:nvPr userDrawn="1"/>
        </p:nvCxnSpPr>
        <p:spPr>
          <a:xfrm>
            <a:off x="533400" y="6174484"/>
            <a:ext cx="11658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1B56F21-20F8-6B4B-BE07-CE54098CAF38}"/>
              </a:ext>
            </a:extLst>
          </p:cNvPr>
          <p:cNvSpPr txBox="1"/>
          <p:nvPr userDrawn="1"/>
        </p:nvSpPr>
        <p:spPr>
          <a:xfrm>
            <a:off x="1971002" y="6388780"/>
            <a:ext cx="1370222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300">
                <a:solidFill>
                  <a:schemeClr val="bg1"/>
                </a:solidFill>
                <a:latin typeface="TradeGothic" panose="02000806040000020004" pitchFamily="2" charset="0"/>
              </a:rPr>
              <a:t>rarediseases.org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31B5A0-65B5-4146-A209-6932746D9E94}"/>
              </a:ext>
            </a:extLst>
          </p:cNvPr>
          <p:cNvSpPr txBox="1">
            <a:spLocks/>
          </p:cNvSpPr>
          <p:nvPr userDrawn="1"/>
        </p:nvSpPr>
        <p:spPr>
          <a:xfrm>
            <a:off x="8849257" y="6306246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Trade Gothic LT Std Bold Conden" panose="020B0806020502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59B9E42-6AE7-5F45-B282-457FF8AA2A2E}" type="slidenum">
              <a:rPr lang="en-US">
                <a:solidFill>
                  <a:schemeClr val="bg1"/>
                </a:solidFill>
                <a:latin typeface="TradeGothic" panose="02000806040000020004" pitchFamily="2" charset="0"/>
              </a:rPr>
              <a:pPr/>
              <a:t>‹#›</a:t>
            </a:fld>
            <a:endParaRPr lang="en-US">
              <a:solidFill>
                <a:schemeClr val="bg1"/>
              </a:solidFill>
              <a:latin typeface="TradeGothic" panose="02000806040000020004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088E5E-7A3E-EB47-BF09-8FBA59AEA3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30351" y="6285713"/>
            <a:ext cx="1165300" cy="40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276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con Galler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BF32D49-D55D-5942-AADE-05D1D21391A6}"/>
              </a:ext>
            </a:extLst>
          </p:cNvPr>
          <p:cNvSpPr/>
          <p:nvPr userDrawn="1"/>
        </p:nvSpPr>
        <p:spPr>
          <a:xfrm>
            <a:off x="0" y="-2"/>
            <a:ext cx="12192000" cy="571203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D5BE84-8276-0346-9C2F-0C076AFC39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8190" y="753940"/>
            <a:ext cx="731520" cy="7315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CA8F79-5BE9-364E-95EA-8DF41D6E65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961774" y="753940"/>
            <a:ext cx="731520" cy="731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B093E3-9D9B-474F-BFD5-A14E6A4402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083438" y="753940"/>
            <a:ext cx="734458" cy="7315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D25519-8EDA-984C-92C9-45F568CF428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241678" y="753941"/>
            <a:ext cx="724408" cy="6922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EFCD97-A8EE-5F44-8FA8-48BFC32FF66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5406421" y="753940"/>
            <a:ext cx="728582" cy="7315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FE33BD-2BB3-ED4D-AA51-488A8FB5C68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6589046" y="753941"/>
            <a:ext cx="727329" cy="7273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822E81-3344-0B4B-8026-2C8D7F87507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7825010" y="753940"/>
            <a:ext cx="733171" cy="6309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9912CF4-BFD6-C145-918B-43995B14AE3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8937201" y="753941"/>
            <a:ext cx="733171" cy="7331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9075CC-B549-6C42-B857-0209F28AC22C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/>
        </p:blipFill>
        <p:spPr>
          <a:xfrm>
            <a:off x="10107632" y="753940"/>
            <a:ext cx="730250" cy="7302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737FA3-F558-544A-9EE4-7E60A7BFDF4C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/>
        </p:blipFill>
        <p:spPr>
          <a:xfrm>
            <a:off x="718190" y="1960948"/>
            <a:ext cx="733171" cy="7185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2BC5EA-3001-1241-AB58-6F7E7012E1F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/>
        </p:blipFill>
        <p:spPr>
          <a:xfrm>
            <a:off x="1964866" y="1960948"/>
            <a:ext cx="727329" cy="7331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7C6D220-C523-CB48-A65D-0847D060668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3086529" y="1960948"/>
            <a:ext cx="730250" cy="7331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2D9E54F-69A4-274A-94AC-D16771427BB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/>
        </p:blipFill>
        <p:spPr>
          <a:xfrm>
            <a:off x="4261839" y="1960949"/>
            <a:ext cx="727329" cy="7331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6F4FA16-7A8C-5347-9E4F-FE4F38912DF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/>
        </p:blipFill>
        <p:spPr>
          <a:xfrm>
            <a:off x="5406421" y="1960949"/>
            <a:ext cx="724408" cy="7273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3AE796C-66EA-0649-901F-36A0CF6DA4CE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/>
        </p:blipFill>
        <p:spPr>
          <a:xfrm>
            <a:off x="6827875" y="1960948"/>
            <a:ext cx="259969" cy="7360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6316E22-EBF8-714A-ADF3-795F989A8474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/>
          <a:stretch/>
        </p:blipFill>
        <p:spPr>
          <a:xfrm>
            <a:off x="7873923" y="1960949"/>
            <a:ext cx="727329" cy="7214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7BF6801-8897-2443-8C98-06ADA096B2B4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/>
        </p:blipFill>
        <p:spPr>
          <a:xfrm>
            <a:off x="8937200" y="1960949"/>
            <a:ext cx="727329" cy="72732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48B1EDD-E2DE-164A-9A4A-2F2C4980971A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rcRect/>
          <a:stretch/>
        </p:blipFill>
        <p:spPr>
          <a:xfrm>
            <a:off x="10108907" y="1960949"/>
            <a:ext cx="724408" cy="72732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C30F3D7-748A-674B-833E-38816237F90A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727439" y="3228916"/>
            <a:ext cx="727329" cy="7302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B66FB3D-5CA4-104B-A48B-A06DE71795CC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rcRect/>
          <a:stretch/>
        </p:blipFill>
        <p:spPr>
          <a:xfrm>
            <a:off x="1939009" y="3228916"/>
            <a:ext cx="718566" cy="7302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480D726-622B-2543-8580-9ABAEB631DE3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rcRect/>
          <a:stretch/>
        </p:blipFill>
        <p:spPr>
          <a:xfrm>
            <a:off x="3072865" y="3228916"/>
            <a:ext cx="730250" cy="72732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31A8718-D197-1743-B040-F01B3E1A53B6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/>
        </p:blipFill>
        <p:spPr>
          <a:xfrm>
            <a:off x="4457627" y="3228916"/>
            <a:ext cx="332994" cy="72148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077DE57-A485-4047-BA90-558DBF8A6AE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34000" y="3228916"/>
            <a:ext cx="730250" cy="73025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radeGothic" panose="02000806040000020004" pitchFamily="2" charset="0"/>
              </a:defRPr>
            </a:lvl1pPr>
          </a:lstStyle>
          <a:p>
            <a:fld id="{C59B9E42-6AE7-5F45-B282-457FF8AA2A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8857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 1 Column -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7CA8D7B-F1FB-E346-BF31-9BA46E547E27}"/>
              </a:ext>
            </a:extLst>
          </p:cNvPr>
          <p:cNvSpPr/>
          <p:nvPr userDrawn="1"/>
        </p:nvSpPr>
        <p:spPr>
          <a:xfrm>
            <a:off x="0" y="-1"/>
            <a:ext cx="12192000" cy="1280160"/>
          </a:xfrm>
          <a:prstGeom prst="rect">
            <a:avLst/>
          </a:prstGeom>
          <a:solidFill>
            <a:srgbClr val="0055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ontent Placeholder 17">
            <a:extLst>
              <a:ext uri="{FF2B5EF4-FFF2-40B4-BE49-F238E27FC236}">
                <a16:creationId xmlns:a16="http://schemas.microsoft.com/office/drawing/2014/main" id="{4E925741-E998-F04B-900E-13BFA251C3F8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33400" y="1572691"/>
            <a:ext cx="7545371" cy="1586075"/>
          </a:xfrm>
        </p:spPr>
        <p:txBody>
          <a:bodyPr wrap="square" lIns="0" tIns="0" rIns="0" bIns="0">
            <a:spAutoFit/>
          </a:bodyPr>
          <a:lstStyle>
            <a:lvl1pPr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898B7B73-411A-DF46-8732-FA6353F26EC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3400" y="316716"/>
            <a:ext cx="731520" cy="73152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US"/>
              <a:t>Add Icon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5C4CB30A-7522-D34C-A268-5EE8E1F79F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25717" y="26084"/>
            <a:ext cx="2166283" cy="1703516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4F10C12D-4213-AA48-883D-318D6E911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49257" y="6306246"/>
            <a:ext cx="2771243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9B9E42-6AE7-5F45-B282-457FF8AA2A2E}" type="slidenum">
              <a:rPr kumimoji="0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swald Medium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swald Medium" pitchFamily="2" charset="0"/>
              <a:ea typeface="+mn-ea"/>
              <a:cs typeface="+mn-cs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FFED8F7-D6DF-9545-A7E5-A1DF52E07C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317500"/>
            <a:ext cx="5524500" cy="387798"/>
          </a:xfr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1pPr>
            <a:lvl2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2pPr>
            <a:lvl3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3pPr>
            <a:lvl4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4pPr>
            <a:lvl5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7193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 2 Columns - Sidebar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F9110BC-026B-8F4E-8890-5D0166A795CB}"/>
              </a:ext>
            </a:extLst>
          </p:cNvPr>
          <p:cNvSpPr/>
          <p:nvPr userDrawn="1"/>
        </p:nvSpPr>
        <p:spPr>
          <a:xfrm>
            <a:off x="-1" y="-2"/>
            <a:ext cx="1841817" cy="6858002"/>
          </a:xfrm>
          <a:prstGeom prst="rect">
            <a:avLst/>
          </a:prstGeom>
          <a:solidFill>
            <a:srgbClr val="009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898B7B73-411A-DF46-8732-FA6353F26EC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3400" y="316716"/>
            <a:ext cx="731520" cy="73152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US"/>
              <a:t>Add Icon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5C4CB30A-7522-D34C-A268-5EE8E1F79F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25717" y="26084"/>
            <a:ext cx="2166283" cy="1703516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FFED8F7-D6DF-9545-A7E5-A1DF52E07C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317500"/>
            <a:ext cx="5524500" cy="387798"/>
          </a:xfr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1000"/>
              </a:spcBef>
              <a:buNone/>
              <a:defRPr sz="2800" b="0" i="0">
                <a:solidFill>
                  <a:schemeClr val="tx1">
                    <a:lumMod val="50000"/>
                    <a:lumOff val="50000"/>
                  </a:schemeClr>
                </a:solidFill>
                <a:latin typeface="Oswald Medium" pitchFamily="2" charset="77"/>
              </a:defRPr>
            </a:lvl1pPr>
            <a:lvl2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2pPr>
            <a:lvl3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3pPr>
            <a:lvl4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4pPr>
            <a:lvl5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8B92E6-A776-4245-99F8-0D1A0768FF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0352" y="6271852"/>
            <a:ext cx="1165300" cy="406190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A8A9A606-40FB-CC4C-9B96-C56759A5D8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9913" y="4229883"/>
            <a:ext cx="2166283" cy="1703516"/>
          </a:xfrm>
          <a:prstGeom prst="rect">
            <a:avLst/>
          </a:prstGeom>
        </p:spPr>
      </p:pic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196D4904-BEEB-034B-A91C-50EBBA85DB73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191086" y="1572691"/>
            <a:ext cx="3555645" cy="1586075"/>
          </a:xfrm>
        </p:spPr>
        <p:txBody>
          <a:bodyPr lIns="0" tIns="0" rIns="0" bIns="0">
            <a:spAutoFit/>
          </a:bodyPr>
          <a:lstStyle>
            <a:lvl1pPr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1EBDCF96-7264-A649-A34D-99F5949F1515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06391" y="1572691"/>
            <a:ext cx="5326063" cy="1586075"/>
          </a:xfrm>
        </p:spPr>
        <p:txBody>
          <a:bodyPr lIns="0" tIns="0" rIns="0" bIns="0">
            <a:spAutoFit/>
          </a:bodyPr>
          <a:lstStyle>
            <a:lvl1pPr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AB9D7F19-3FA6-9C4B-A76C-65CCAB80D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49257" y="6306246"/>
            <a:ext cx="2771243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9B9E42-6AE7-5F45-B282-457FF8AA2A2E}" type="slidenum">
              <a:rPr kumimoji="0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swald Medium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swald Medium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86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 2 Columns - Sidebar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9143EA2-0988-6D45-A218-94100D7F0189}"/>
              </a:ext>
            </a:extLst>
          </p:cNvPr>
          <p:cNvSpPr/>
          <p:nvPr userDrawn="1"/>
        </p:nvSpPr>
        <p:spPr>
          <a:xfrm>
            <a:off x="-1" y="-2"/>
            <a:ext cx="1841817" cy="6858002"/>
          </a:xfrm>
          <a:prstGeom prst="rect">
            <a:avLst/>
          </a:prstGeom>
          <a:solidFill>
            <a:srgbClr val="FC4C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898B7B73-411A-DF46-8732-FA6353F26EC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3400" y="316716"/>
            <a:ext cx="731520" cy="73152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US"/>
              <a:t>Add Icon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5C4CB30A-7522-D34C-A268-5EE8E1F79F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25717" y="26084"/>
            <a:ext cx="2166283" cy="1703516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FFED8F7-D6DF-9545-A7E5-A1DF52E07C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317500"/>
            <a:ext cx="5524500" cy="387798"/>
          </a:xfr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1000"/>
              </a:spcBef>
              <a:buNone/>
              <a:defRPr sz="2800" b="0" i="0">
                <a:solidFill>
                  <a:schemeClr val="tx1">
                    <a:lumMod val="50000"/>
                    <a:lumOff val="50000"/>
                  </a:schemeClr>
                </a:solidFill>
                <a:latin typeface="Oswald Medium" pitchFamily="2" charset="77"/>
              </a:defRPr>
            </a:lvl1pPr>
            <a:lvl2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2pPr>
            <a:lvl3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3pPr>
            <a:lvl4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4pPr>
            <a:lvl5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8B92E6-A776-4245-99F8-0D1A0768FF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0352" y="6271852"/>
            <a:ext cx="1165300" cy="406190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A8A9A606-40FB-CC4C-9B96-C56759A5D8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9913" y="4229883"/>
            <a:ext cx="2166283" cy="1703516"/>
          </a:xfrm>
          <a:prstGeom prst="rect">
            <a:avLst/>
          </a:prstGeom>
        </p:spPr>
      </p:pic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196D4904-BEEB-034B-A91C-50EBBA85DB73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191086" y="1572691"/>
            <a:ext cx="3555645" cy="1586075"/>
          </a:xfrm>
        </p:spPr>
        <p:txBody>
          <a:bodyPr lIns="0" tIns="0" rIns="0" bIns="0">
            <a:spAutoFit/>
          </a:bodyPr>
          <a:lstStyle>
            <a:lvl1pPr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1EBDCF96-7264-A649-A34D-99F5949F1515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06391" y="1572691"/>
            <a:ext cx="5326063" cy="1586075"/>
          </a:xfrm>
        </p:spPr>
        <p:txBody>
          <a:bodyPr lIns="0" tIns="0" rIns="0" bIns="0">
            <a:spAutoFit/>
          </a:bodyPr>
          <a:lstStyle>
            <a:lvl1pPr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AB9D7F19-3FA6-9C4B-A76C-65CCAB80D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49257" y="6306246"/>
            <a:ext cx="2771243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9B9E42-6AE7-5F45-B282-457FF8AA2A2E}" type="slidenum">
              <a:rPr kumimoji="0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swald Medium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swald Medium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43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 2 Columns - Sidebar -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E5C911E-32C7-D04C-A329-DB586D4A7DB7}"/>
              </a:ext>
            </a:extLst>
          </p:cNvPr>
          <p:cNvSpPr/>
          <p:nvPr userDrawn="1"/>
        </p:nvSpPr>
        <p:spPr>
          <a:xfrm>
            <a:off x="-1" y="-2"/>
            <a:ext cx="1841817" cy="6858002"/>
          </a:xfrm>
          <a:prstGeom prst="rect">
            <a:avLst/>
          </a:prstGeom>
          <a:solidFill>
            <a:srgbClr val="0055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898B7B73-411A-DF46-8732-FA6353F26EC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3400" y="316716"/>
            <a:ext cx="731520" cy="73152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US"/>
              <a:t>Add Icon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5C4CB30A-7522-D34C-A268-5EE8E1F79F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25717" y="26084"/>
            <a:ext cx="2166283" cy="1703516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FFED8F7-D6DF-9545-A7E5-A1DF52E07C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317500"/>
            <a:ext cx="5524500" cy="387798"/>
          </a:xfr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1000"/>
              </a:spcBef>
              <a:buNone/>
              <a:defRPr sz="2800" b="0" i="0">
                <a:solidFill>
                  <a:schemeClr val="tx1">
                    <a:lumMod val="50000"/>
                    <a:lumOff val="50000"/>
                  </a:schemeClr>
                </a:solidFill>
                <a:latin typeface="Oswald Medium" pitchFamily="2" charset="77"/>
              </a:defRPr>
            </a:lvl1pPr>
            <a:lvl2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2pPr>
            <a:lvl3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3pPr>
            <a:lvl4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4pPr>
            <a:lvl5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8B92E6-A776-4245-99F8-0D1A0768FF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0352" y="6271852"/>
            <a:ext cx="1165300" cy="406190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A8A9A606-40FB-CC4C-9B96-C56759A5D8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9913" y="4229883"/>
            <a:ext cx="2166283" cy="1703516"/>
          </a:xfrm>
          <a:prstGeom prst="rect">
            <a:avLst/>
          </a:prstGeom>
        </p:spPr>
      </p:pic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196D4904-BEEB-034B-A91C-50EBBA85DB73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191086" y="1572691"/>
            <a:ext cx="3555645" cy="1586075"/>
          </a:xfrm>
        </p:spPr>
        <p:txBody>
          <a:bodyPr lIns="0" tIns="0" rIns="0" bIns="0">
            <a:spAutoFit/>
          </a:bodyPr>
          <a:lstStyle>
            <a:lvl1pPr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1EBDCF96-7264-A649-A34D-99F5949F1515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06391" y="1572691"/>
            <a:ext cx="5326063" cy="1586075"/>
          </a:xfrm>
        </p:spPr>
        <p:txBody>
          <a:bodyPr lIns="0" tIns="0" rIns="0" bIns="0">
            <a:spAutoFit/>
          </a:bodyPr>
          <a:lstStyle>
            <a:lvl1pPr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AB9D7F19-3FA6-9C4B-A76C-65CCAB80D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49257" y="6306246"/>
            <a:ext cx="2771243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9B9E42-6AE7-5F45-B282-457FF8AA2A2E}" type="slidenum">
              <a:rPr kumimoji="0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swald Medium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swald Medium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58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 1 Columns - Sidebar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F9110BC-026B-8F4E-8890-5D0166A795CB}"/>
              </a:ext>
            </a:extLst>
          </p:cNvPr>
          <p:cNvSpPr/>
          <p:nvPr userDrawn="1"/>
        </p:nvSpPr>
        <p:spPr>
          <a:xfrm>
            <a:off x="-1" y="-2"/>
            <a:ext cx="1841817" cy="6858002"/>
          </a:xfrm>
          <a:prstGeom prst="rect">
            <a:avLst/>
          </a:prstGeom>
          <a:solidFill>
            <a:srgbClr val="009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898B7B73-411A-DF46-8732-FA6353F26EC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3400" y="316716"/>
            <a:ext cx="731520" cy="73152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US"/>
              <a:t>Add Icon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5C4CB30A-7522-D34C-A268-5EE8E1F79F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25717" y="26084"/>
            <a:ext cx="2166283" cy="1703516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FFED8F7-D6DF-9545-A7E5-A1DF52E07C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317500"/>
            <a:ext cx="5524500" cy="387798"/>
          </a:xfr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1000"/>
              </a:spcBef>
              <a:buNone/>
              <a:defRPr sz="2800" b="0" i="0">
                <a:solidFill>
                  <a:schemeClr val="tx1">
                    <a:lumMod val="50000"/>
                    <a:lumOff val="50000"/>
                  </a:schemeClr>
                </a:solidFill>
                <a:latin typeface="Oswald Medium" pitchFamily="2" charset="77"/>
              </a:defRPr>
            </a:lvl1pPr>
            <a:lvl2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2pPr>
            <a:lvl3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3pPr>
            <a:lvl4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4pPr>
            <a:lvl5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8B92E6-A776-4245-99F8-0D1A0768FF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0352" y="6271852"/>
            <a:ext cx="1165300" cy="406190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A8A9A606-40FB-CC4C-9B96-C56759A5D8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9913" y="4229883"/>
            <a:ext cx="2166283" cy="1703516"/>
          </a:xfrm>
          <a:prstGeom prst="rect">
            <a:avLst/>
          </a:prstGeom>
        </p:spPr>
      </p:pic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196D4904-BEEB-034B-A91C-50EBBA85DB73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191086" y="1572691"/>
            <a:ext cx="9429414" cy="1586075"/>
          </a:xfrm>
        </p:spPr>
        <p:txBody>
          <a:bodyPr wrap="square" lIns="0" tIns="0" rIns="0" bIns="0">
            <a:spAutoFit/>
          </a:bodyPr>
          <a:lstStyle>
            <a:lvl1pPr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AB9D7F19-3FA6-9C4B-A76C-65CCAB80D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49257" y="6306246"/>
            <a:ext cx="2771243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9B9E42-6AE7-5F45-B282-457FF8AA2A2E}" type="slidenum">
              <a:rPr kumimoji="0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swald Medium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swald Medium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475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 1 Columns - Sidebar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0657F77-37ED-794C-A5A8-8F1A351BFF3A}"/>
              </a:ext>
            </a:extLst>
          </p:cNvPr>
          <p:cNvSpPr/>
          <p:nvPr userDrawn="1"/>
        </p:nvSpPr>
        <p:spPr>
          <a:xfrm>
            <a:off x="-1" y="-2"/>
            <a:ext cx="1841817" cy="6858002"/>
          </a:xfrm>
          <a:prstGeom prst="rect">
            <a:avLst/>
          </a:prstGeom>
          <a:solidFill>
            <a:srgbClr val="FC4C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898B7B73-411A-DF46-8732-FA6353F26EC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3400" y="316716"/>
            <a:ext cx="731520" cy="73152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US"/>
              <a:t>Add Icon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5C4CB30A-7522-D34C-A268-5EE8E1F79F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25717" y="26084"/>
            <a:ext cx="2166283" cy="1703516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FFED8F7-D6DF-9545-A7E5-A1DF52E07C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317500"/>
            <a:ext cx="5524500" cy="387798"/>
          </a:xfr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1000"/>
              </a:spcBef>
              <a:buNone/>
              <a:defRPr sz="2800" b="0" i="0">
                <a:solidFill>
                  <a:schemeClr val="tx1">
                    <a:lumMod val="50000"/>
                    <a:lumOff val="50000"/>
                  </a:schemeClr>
                </a:solidFill>
                <a:latin typeface="Oswald Medium" pitchFamily="2" charset="77"/>
              </a:defRPr>
            </a:lvl1pPr>
            <a:lvl2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2pPr>
            <a:lvl3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3pPr>
            <a:lvl4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4pPr>
            <a:lvl5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8B92E6-A776-4245-99F8-0D1A0768FF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0352" y="6271852"/>
            <a:ext cx="1165300" cy="406190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A8A9A606-40FB-CC4C-9B96-C56759A5D8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9913" y="4229883"/>
            <a:ext cx="2166283" cy="1703516"/>
          </a:xfrm>
          <a:prstGeom prst="rect">
            <a:avLst/>
          </a:prstGeom>
        </p:spPr>
      </p:pic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196D4904-BEEB-034B-A91C-50EBBA85DB73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191086" y="1572691"/>
            <a:ext cx="9429414" cy="1586075"/>
          </a:xfrm>
        </p:spPr>
        <p:txBody>
          <a:bodyPr wrap="square" lIns="0" tIns="0" rIns="0" bIns="0">
            <a:spAutoFit/>
          </a:bodyPr>
          <a:lstStyle>
            <a:lvl1pPr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AB9D7F19-3FA6-9C4B-A76C-65CCAB80D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49257" y="6306246"/>
            <a:ext cx="2771243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9B9E42-6AE7-5F45-B282-457FF8AA2A2E}" type="slidenum">
              <a:rPr kumimoji="0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swald Medium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swald Medium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019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 1 Columns - Sidebar -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072607B-1479-434D-861C-8E0E72DC1936}"/>
              </a:ext>
            </a:extLst>
          </p:cNvPr>
          <p:cNvSpPr/>
          <p:nvPr userDrawn="1"/>
        </p:nvSpPr>
        <p:spPr>
          <a:xfrm>
            <a:off x="-1" y="-2"/>
            <a:ext cx="1841817" cy="6858002"/>
          </a:xfrm>
          <a:prstGeom prst="rect">
            <a:avLst/>
          </a:prstGeom>
          <a:solidFill>
            <a:srgbClr val="0055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898B7B73-411A-DF46-8732-FA6353F26EC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3400" y="316716"/>
            <a:ext cx="731520" cy="73152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US"/>
              <a:t>Add Icon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5C4CB30A-7522-D34C-A268-5EE8E1F79F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25717" y="26084"/>
            <a:ext cx="2166283" cy="1703516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FFED8F7-D6DF-9545-A7E5-A1DF52E07C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317500"/>
            <a:ext cx="5524500" cy="387798"/>
          </a:xfr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1000"/>
              </a:spcBef>
              <a:buNone/>
              <a:defRPr sz="2800" b="0" i="0">
                <a:solidFill>
                  <a:schemeClr val="tx1">
                    <a:lumMod val="50000"/>
                    <a:lumOff val="50000"/>
                  </a:schemeClr>
                </a:solidFill>
                <a:latin typeface="Oswald Medium" pitchFamily="2" charset="77"/>
              </a:defRPr>
            </a:lvl1pPr>
            <a:lvl2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2pPr>
            <a:lvl3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3pPr>
            <a:lvl4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4pPr>
            <a:lvl5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8B92E6-A776-4245-99F8-0D1A0768FF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0352" y="6271852"/>
            <a:ext cx="1165300" cy="406190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A8A9A606-40FB-CC4C-9B96-C56759A5D8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9913" y="4229883"/>
            <a:ext cx="2166283" cy="1703516"/>
          </a:xfrm>
          <a:prstGeom prst="rect">
            <a:avLst/>
          </a:prstGeom>
        </p:spPr>
      </p:pic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196D4904-BEEB-034B-A91C-50EBBA85DB73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191086" y="1572691"/>
            <a:ext cx="9429414" cy="1586075"/>
          </a:xfrm>
        </p:spPr>
        <p:txBody>
          <a:bodyPr wrap="square" lIns="0" tIns="0" rIns="0" bIns="0">
            <a:spAutoFit/>
          </a:bodyPr>
          <a:lstStyle>
            <a:lvl1pPr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AB9D7F19-3FA6-9C4B-A76C-65CCAB80D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49257" y="6306246"/>
            <a:ext cx="2771243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9B9E42-6AE7-5F45-B282-457FF8AA2A2E}" type="slidenum">
              <a:rPr kumimoji="0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swald Medium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swald Medium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80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- BLU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C7A2BB2-8700-6A40-B936-DD54A08CF1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90D17C4-9CC2-F24D-89E3-52D023CB618E}"/>
              </a:ext>
            </a:extLst>
          </p:cNvPr>
          <p:cNvSpPr txBox="1">
            <a:spLocks/>
          </p:cNvSpPr>
          <p:nvPr userDrawn="1"/>
        </p:nvSpPr>
        <p:spPr>
          <a:xfrm>
            <a:off x="8849257" y="6306246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Trade Gothic LT Std Bold Conden" panose="020B0806020502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9B9E42-6AE7-5F45-B282-457FF8AA2A2E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swald Medium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swald Medium" pitchFamily="2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C48E53-2DF7-2640-9BEC-ED85331B7A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0352" y="6271852"/>
            <a:ext cx="1165300" cy="40619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A65150-CFFB-B943-B5F6-786EE4488021}"/>
              </a:ext>
            </a:extLst>
          </p:cNvPr>
          <p:cNvCxnSpPr>
            <a:cxnSpLocks/>
          </p:cNvCxnSpPr>
          <p:nvPr userDrawn="1"/>
        </p:nvCxnSpPr>
        <p:spPr>
          <a:xfrm>
            <a:off x="533400" y="6174484"/>
            <a:ext cx="11658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D4F35A1-2D12-4D4A-B3C1-F28865507FFE}"/>
              </a:ext>
            </a:extLst>
          </p:cNvPr>
          <p:cNvSpPr txBox="1"/>
          <p:nvPr userDrawn="1"/>
        </p:nvSpPr>
        <p:spPr>
          <a:xfrm>
            <a:off x="1948918" y="6378574"/>
            <a:ext cx="1370222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swald Medium" pitchFamily="2" charset="0"/>
                <a:ea typeface="+mn-ea"/>
                <a:cs typeface="+mn-cs"/>
              </a:rPr>
              <a:t>rarediseases.org</a:t>
            </a:r>
          </a:p>
        </p:txBody>
      </p:sp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D205F9DB-FE29-2046-9080-12AC5D7A157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3400" y="316716"/>
            <a:ext cx="731520" cy="73152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US"/>
              <a:t>Add Icon</a:t>
            </a:r>
          </a:p>
        </p:txBody>
      </p:sp>
      <p:sp>
        <p:nvSpPr>
          <p:cNvPr id="10" name="Content Placeholder 17">
            <a:extLst>
              <a:ext uri="{FF2B5EF4-FFF2-40B4-BE49-F238E27FC236}">
                <a16:creationId xmlns:a16="http://schemas.microsoft.com/office/drawing/2014/main" id="{F6757333-9D1C-3647-BC1F-EBA4C32FBF42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096000" y="2057400"/>
            <a:ext cx="5524500" cy="1632242"/>
          </a:xfrm>
        </p:spPr>
        <p:txBody>
          <a:bodyPr lIns="0" tIns="45720" rIns="0" bIns="0">
            <a:spAutoFit/>
          </a:bodyPr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35">
            <a:extLst>
              <a:ext uri="{FF2B5EF4-FFF2-40B4-BE49-F238E27FC236}">
                <a16:creationId xmlns:a16="http://schemas.microsoft.com/office/drawing/2014/main" id="{966A49D0-A888-C04B-9969-6C7707E5C1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0352" y="2057400"/>
            <a:ext cx="4409948" cy="2197099"/>
          </a:xfrm>
        </p:spPr>
        <p:txBody>
          <a:bodyPr lIns="0" tIns="0" rIns="0" bIns="0"/>
          <a:lstStyle>
            <a:lvl1pPr marL="0" indent="0">
              <a:buNone/>
              <a:defRPr sz="4400" b="0" i="0">
                <a:solidFill>
                  <a:schemeClr val="bg1"/>
                </a:solidFill>
                <a:latin typeface="Oswald Medium" pitchFamily="2" charset="77"/>
              </a:defRPr>
            </a:lvl1pPr>
            <a:lvl2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2pPr>
            <a:lvl3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3pPr>
            <a:lvl4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4pPr>
            <a:lvl5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497485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- BL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BED8A049-19F9-3341-808F-9D7F647022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24172A-DEF9-7F4D-B58B-7AF61EE586F6}"/>
              </a:ext>
            </a:extLst>
          </p:cNvPr>
          <p:cNvSpPr txBox="1"/>
          <p:nvPr userDrawn="1"/>
        </p:nvSpPr>
        <p:spPr>
          <a:xfrm>
            <a:off x="542239" y="6278366"/>
            <a:ext cx="594222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National Organization for Rare Disorders  |  rarediseases.org</a:t>
            </a:r>
          </a:p>
        </p:txBody>
      </p:sp>
      <p:pic>
        <p:nvPicPr>
          <p:cNvPr id="8" name="Picture 7" descr="A close up of graphics&#10;&#10;Description automatically generated">
            <a:extLst>
              <a:ext uri="{FF2B5EF4-FFF2-40B4-BE49-F238E27FC236}">
                <a16:creationId xmlns:a16="http://schemas.microsoft.com/office/drawing/2014/main" id="{7766E842-F011-9E4D-9103-1E800A22E8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97593" y="301909"/>
            <a:ext cx="2145160" cy="747742"/>
          </a:xfrm>
          <a:prstGeom prst="rect">
            <a:avLst/>
          </a:prstGeom>
        </p:spPr>
      </p:pic>
      <p:pic>
        <p:nvPicPr>
          <p:cNvPr id="9" name="Picture 8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10E62174-8B0A-894D-8953-819DE9B141E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25000"/>
            <a:alphaModFix amt="30000"/>
          </a:blip>
          <a:stretch>
            <a:fillRect/>
          </a:stretch>
        </p:blipFill>
        <p:spPr>
          <a:xfrm>
            <a:off x="11872351" y="5065106"/>
            <a:ext cx="584200" cy="292100"/>
          </a:xfrm>
          <a:prstGeom prst="rect">
            <a:avLst/>
          </a:prstGeom>
          <a:noFill/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903547AA-BAA8-2E41-A4B9-83A21097A7A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biLevel thresh="50000"/>
            <a:alphaModFix amt="30000"/>
          </a:blip>
          <a:stretch>
            <a:fillRect/>
          </a:stretch>
        </p:blipFill>
        <p:spPr>
          <a:xfrm>
            <a:off x="12011949" y="5647317"/>
            <a:ext cx="723900" cy="266700"/>
          </a:xfrm>
          <a:prstGeom prst="rect">
            <a:avLst/>
          </a:prstGeom>
          <a:noFill/>
        </p:spPr>
      </p:pic>
      <p:pic>
        <p:nvPicPr>
          <p:cNvPr id="11" name="Picture 10" descr="A picture containing game, mirror&#10;&#10;Description automatically generated">
            <a:extLst>
              <a:ext uri="{FF2B5EF4-FFF2-40B4-BE49-F238E27FC236}">
                <a16:creationId xmlns:a16="http://schemas.microsoft.com/office/drawing/2014/main" id="{4AA7A927-9A5E-874A-A095-C7F9400E6B3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biLevel thresh="25000"/>
            <a:alphaModFix amt="30000"/>
          </a:blip>
          <a:stretch>
            <a:fillRect/>
          </a:stretch>
        </p:blipFill>
        <p:spPr>
          <a:xfrm>
            <a:off x="11732549" y="6114042"/>
            <a:ext cx="685800" cy="584200"/>
          </a:xfrm>
          <a:prstGeom prst="rect">
            <a:avLst/>
          </a:prstGeom>
          <a:noFill/>
        </p:spPr>
      </p:pic>
      <p:pic>
        <p:nvPicPr>
          <p:cNvPr id="12" name="Picture 11" descr="A picture containing light&#10;&#10;Description automatically generated">
            <a:extLst>
              <a:ext uri="{FF2B5EF4-FFF2-40B4-BE49-F238E27FC236}">
                <a16:creationId xmlns:a16="http://schemas.microsoft.com/office/drawing/2014/main" id="{6C7DF3CB-73F7-7644-96B5-4BC60EFCE2B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biLevel thresh="25000"/>
            <a:alphaModFix amt="30000"/>
          </a:blip>
          <a:stretch>
            <a:fillRect/>
          </a:stretch>
        </p:blipFill>
        <p:spPr>
          <a:xfrm>
            <a:off x="11094862" y="6364379"/>
            <a:ext cx="355600" cy="774700"/>
          </a:xfrm>
          <a:prstGeom prst="rect">
            <a:avLst/>
          </a:prstGeom>
          <a:noFill/>
        </p:spPr>
      </p:pic>
      <p:pic>
        <p:nvPicPr>
          <p:cNvPr id="13" name="Picture 12" descr="A picture containing mirror, drawing, game&#10;&#10;Description automatically generated">
            <a:extLst>
              <a:ext uri="{FF2B5EF4-FFF2-40B4-BE49-F238E27FC236}">
                <a16:creationId xmlns:a16="http://schemas.microsoft.com/office/drawing/2014/main" id="{2D46A93F-3947-B741-AE8D-36C5D3A776F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biLevel thresh="25000"/>
            <a:alphaModFix amt="30000"/>
          </a:blip>
          <a:stretch>
            <a:fillRect/>
          </a:stretch>
        </p:blipFill>
        <p:spPr>
          <a:xfrm>
            <a:off x="10061887" y="6227960"/>
            <a:ext cx="584200" cy="673100"/>
          </a:xfrm>
          <a:prstGeom prst="rect">
            <a:avLst/>
          </a:prstGeom>
          <a:noFill/>
        </p:spPr>
      </p:pic>
      <p:pic>
        <p:nvPicPr>
          <p:cNvPr id="14" name="Picture 13" descr="A picture containing mirror&#10;&#10;Description automatically generated">
            <a:extLst>
              <a:ext uri="{FF2B5EF4-FFF2-40B4-BE49-F238E27FC236}">
                <a16:creationId xmlns:a16="http://schemas.microsoft.com/office/drawing/2014/main" id="{F0D0FBFF-3334-0645-922D-20BC74A0D68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biLevel thresh="25000"/>
            <a:alphaModFix amt="30000"/>
          </a:blip>
          <a:stretch>
            <a:fillRect/>
          </a:stretch>
        </p:blipFill>
        <p:spPr>
          <a:xfrm>
            <a:off x="9497593" y="5799228"/>
            <a:ext cx="736600" cy="381000"/>
          </a:xfrm>
          <a:prstGeom prst="rect">
            <a:avLst/>
          </a:prstGeom>
          <a:noFill/>
        </p:spPr>
      </p:pic>
      <p:pic>
        <p:nvPicPr>
          <p:cNvPr id="15" name="Picture 14" descr="A picture containing room&#10;&#10;Description automatically generated">
            <a:extLst>
              <a:ext uri="{FF2B5EF4-FFF2-40B4-BE49-F238E27FC236}">
                <a16:creationId xmlns:a16="http://schemas.microsoft.com/office/drawing/2014/main" id="{F6707DFF-6F95-1748-969B-5C6D1FBDB35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biLevel thresh="25000"/>
            <a:alphaModFix amt="30000"/>
          </a:blip>
          <a:stretch>
            <a:fillRect/>
          </a:stretch>
        </p:blipFill>
        <p:spPr>
          <a:xfrm>
            <a:off x="9589860" y="5249807"/>
            <a:ext cx="660400" cy="241300"/>
          </a:xfrm>
          <a:prstGeom prst="rect">
            <a:avLst/>
          </a:prstGeom>
          <a:noFill/>
        </p:spPr>
      </p:pic>
      <p:pic>
        <p:nvPicPr>
          <p:cNvPr id="16" name="Picture 15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CE93BAC2-38B7-E04F-9F07-294D72B6AAD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biLevel thresh="25000"/>
            <a:alphaModFix amt="30000"/>
          </a:blip>
          <a:stretch>
            <a:fillRect/>
          </a:stretch>
        </p:blipFill>
        <p:spPr>
          <a:xfrm>
            <a:off x="10136244" y="4756919"/>
            <a:ext cx="457200" cy="355600"/>
          </a:xfrm>
          <a:prstGeom prst="rect">
            <a:avLst/>
          </a:prstGeom>
          <a:noFill/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04EE9FAE-65BC-4147-8DD0-69D37FFB0F0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biLevel thresh="25000"/>
            <a:alphaModFix amt="30000"/>
          </a:blip>
          <a:stretch>
            <a:fillRect/>
          </a:stretch>
        </p:blipFill>
        <p:spPr>
          <a:xfrm>
            <a:off x="10875308" y="4558079"/>
            <a:ext cx="241300" cy="393700"/>
          </a:xfrm>
          <a:prstGeom prst="rect">
            <a:avLst/>
          </a:prstGeom>
          <a:noFill/>
        </p:spPr>
      </p:pic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4956015B-B471-3645-A70D-4BB8321B691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biLevel thresh="25000"/>
            <a:alphaModFix amt="30000"/>
          </a:blip>
          <a:stretch>
            <a:fillRect/>
          </a:stretch>
        </p:blipFill>
        <p:spPr>
          <a:xfrm>
            <a:off x="11452253" y="4658192"/>
            <a:ext cx="381000" cy="381000"/>
          </a:xfrm>
          <a:prstGeom prst="rect">
            <a:avLst/>
          </a:prstGeom>
          <a:noFill/>
        </p:spPr>
      </p:pic>
      <p:pic>
        <p:nvPicPr>
          <p:cNvPr id="19" name="Picture 18" descr="A picture containing knife&#10;&#10;Description automatically generated">
            <a:extLst>
              <a:ext uri="{FF2B5EF4-FFF2-40B4-BE49-F238E27FC236}">
                <a16:creationId xmlns:a16="http://schemas.microsoft.com/office/drawing/2014/main" id="{FB5C5F08-CC85-0C47-9663-ABF02482361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biLevel thresh="25000"/>
            <a:alphaModFix amt="30000"/>
          </a:blip>
          <a:stretch>
            <a:fillRect/>
          </a:stretch>
        </p:blipFill>
        <p:spPr>
          <a:xfrm>
            <a:off x="11423789" y="5403729"/>
            <a:ext cx="673100" cy="241300"/>
          </a:xfrm>
          <a:prstGeom prst="rect">
            <a:avLst/>
          </a:prstGeom>
          <a:noFill/>
        </p:spPr>
      </p:pic>
      <p:pic>
        <p:nvPicPr>
          <p:cNvPr id="20" name="Picture 19" descr="A picture containing mirror, drawing&#10;&#10;Description automatically generated">
            <a:extLst>
              <a:ext uri="{FF2B5EF4-FFF2-40B4-BE49-F238E27FC236}">
                <a16:creationId xmlns:a16="http://schemas.microsoft.com/office/drawing/2014/main" id="{7518F818-C2FB-1649-8F77-CE4B57410A1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biLevel thresh="25000"/>
            <a:alphaModFix amt="30000"/>
          </a:blip>
          <a:stretch>
            <a:fillRect/>
          </a:stretch>
        </p:blipFill>
        <p:spPr>
          <a:xfrm>
            <a:off x="11378975" y="5657216"/>
            <a:ext cx="685800" cy="393700"/>
          </a:xfrm>
          <a:prstGeom prst="rect">
            <a:avLst/>
          </a:prstGeom>
          <a:noFill/>
        </p:spPr>
      </p:pic>
      <p:pic>
        <p:nvPicPr>
          <p:cNvPr id="21" name="Picture 20" descr="A picture containing mirror&#10;&#10;Description automatically generated">
            <a:extLst>
              <a:ext uri="{FF2B5EF4-FFF2-40B4-BE49-F238E27FC236}">
                <a16:creationId xmlns:a16="http://schemas.microsoft.com/office/drawing/2014/main" id="{B9BAC12A-0D67-9342-A404-01C4446AF32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biLevel thresh="25000"/>
            <a:alphaModFix amt="30000"/>
          </a:blip>
          <a:stretch>
            <a:fillRect/>
          </a:stretch>
        </p:blipFill>
        <p:spPr>
          <a:xfrm>
            <a:off x="11176618" y="5809242"/>
            <a:ext cx="520700" cy="596900"/>
          </a:xfrm>
          <a:prstGeom prst="rect">
            <a:avLst/>
          </a:prstGeom>
          <a:noFill/>
        </p:spPr>
      </p:pic>
      <p:pic>
        <p:nvPicPr>
          <p:cNvPr id="22" name="Picture 21" descr="A picture containing drawing&#10;&#10;Description automatically generated">
            <a:extLst>
              <a:ext uri="{FF2B5EF4-FFF2-40B4-BE49-F238E27FC236}">
                <a16:creationId xmlns:a16="http://schemas.microsoft.com/office/drawing/2014/main" id="{47A3F42D-8E3D-E141-A48D-538F323A77B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biLevel thresh="25000"/>
            <a:alphaModFix amt="30000"/>
          </a:blip>
          <a:stretch>
            <a:fillRect/>
          </a:stretch>
        </p:blipFill>
        <p:spPr>
          <a:xfrm>
            <a:off x="10781902" y="5842685"/>
            <a:ext cx="355600" cy="660400"/>
          </a:xfrm>
          <a:prstGeom prst="rect">
            <a:avLst/>
          </a:prstGeom>
          <a:noFill/>
        </p:spPr>
      </p:pic>
      <p:pic>
        <p:nvPicPr>
          <p:cNvPr id="23" name="Picture 22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90F1C912-C924-A945-A160-568EA01FAE5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biLevel thresh="25000"/>
            <a:alphaModFix amt="30000"/>
          </a:blip>
          <a:stretch>
            <a:fillRect/>
          </a:stretch>
        </p:blipFill>
        <p:spPr>
          <a:xfrm>
            <a:off x="10241155" y="5727627"/>
            <a:ext cx="622300" cy="508000"/>
          </a:xfrm>
          <a:prstGeom prst="rect">
            <a:avLst/>
          </a:prstGeom>
          <a:noFill/>
        </p:spPr>
      </p:pic>
      <p:pic>
        <p:nvPicPr>
          <p:cNvPr id="24" name="Picture 23" descr="A picture containing knife&#10;&#10;Description automatically generated">
            <a:extLst>
              <a:ext uri="{FF2B5EF4-FFF2-40B4-BE49-F238E27FC236}">
                <a16:creationId xmlns:a16="http://schemas.microsoft.com/office/drawing/2014/main" id="{30FC72D9-081C-2247-A2FA-BAE2B2D80D5B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biLevel thresh="25000"/>
            <a:alphaModFix amt="30000"/>
          </a:blip>
          <a:stretch>
            <a:fillRect/>
          </a:stretch>
        </p:blipFill>
        <p:spPr>
          <a:xfrm>
            <a:off x="10061887" y="5506472"/>
            <a:ext cx="698500" cy="228600"/>
          </a:xfrm>
          <a:prstGeom prst="rect">
            <a:avLst/>
          </a:prstGeom>
          <a:noFill/>
        </p:spPr>
      </p:pic>
      <p:pic>
        <p:nvPicPr>
          <p:cNvPr id="25" name="Picture 24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CAE8C5BC-D8C0-114D-A082-7F71E2E23AC2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biLevel thresh="25000"/>
            <a:alphaModFix amt="30000"/>
          </a:blip>
          <a:stretch>
            <a:fillRect/>
          </a:stretch>
        </p:blipFill>
        <p:spPr>
          <a:xfrm>
            <a:off x="10249220" y="5133600"/>
            <a:ext cx="571500" cy="355600"/>
          </a:xfrm>
          <a:prstGeom prst="rect">
            <a:avLst/>
          </a:prstGeom>
          <a:noFill/>
        </p:spPr>
      </p:pic>
      <p:pic>
        <p:nvPicPr>
          <p:cNvPr id="26" name="Picture 25" descr="A picture containing mirror&#10;&#10;Description automatically generated">
            <a:extLst>
              <a:ext uri="{FF2B5EF4-FFF2-40B4-BE49-F238E27FC236}">
                <a16:creationId xmlns:a16="http://schemas.microsoft.com/office/drawing/2014/main" id="{2DFF53FF-84A4-2646-8071-65626BF81F6B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biLevel thresh="25000"/>
            <a:alphaModFix amt="30000"/>
          </a:blip>
          <a:stretch>
            <a:fillRect/>
          </a:stretch>
        </p:blipFill>
        <p:spPr>
          <a:xfrm>
            <a:off x="10631287" y="4921848"/>
            <a:ext cx="406400" cy="431800"/>
          </a:xfrm>
          <a:prstGeom prst="rect">
            <a:avLst/>
          </a:prstGeom>
          <a:noFill/>
        </p:spPr>
      </p:pic>
      <p:pic>
        <p:nvPicPr>
          <p:cNvPr id="27" name="Picture 26" descr="A picture containing drawing&#10;&#10;Description automatically generated">
            <a:extLst>
              <a:ext uri="{FF2B5EF4-FFF2-40B4-BE49-F238E27FC236}">
                <a16:creationId xmlns:a16="http://schemas.microsoft.com/office/drawing/2014/main" id="{E54C1C6B-6CCF-654C-9F89-182239386553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biLevel thresh="25000"/>
            <a:alphaModFix amt="30000"/>
          </a:blip>
          <a:stretch>
            <a:fillRect/>
          </a:stretch>
        </p:blipFill>
        <p:spPr>
          <a:xfrm>
            <a:off x="11075520" y="4880863"/>
            <a:ext cx="266700" cy="444500"/>
          </a:xfrm>
          <a:prstGeom prst="rect">
            <a:avLst/>
          </a:prstGeom>
          <a:noFill/>
        </p:spPr>
      </p:pic>
      <p:pic>
        <p:nvPicPr>
          <p:cNvPr id="28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C89303D-519E-4349-937E-A8E523744B7B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biLevel thresh="25000"/>
            <a:alphaModFix amt="14000"/>
          </a:blip>
          <a:stretch>
            <a:fillRect/>
          </a:stretch>
        </p:blipFill>
        <p:spPr>
          <a:xfrm>
            <a:off x="11311537" y="5055236"/>
            <a:ext cx="520700" cy="393700"/>
          </a:xfrm>
          <a:prstGeom prst="rect">
            <a:avLst/>
          </a:prstGeom>
          <a:noFill/>
        </p:spPr>
      </p:pic>
      <p:sp>
        <p:nvSpPr>
          <p:cNvPr id="30" name="Text Placeholder 35">
            <a:extLst>
              <a:ext uri="{FF2B5EF4-FFF2-40B4-BE49-F238E27FC236}">
                <a16:creationId xmlns:a16="http://schemas.microsoft.com/office/drawing/2014/main" id="{DB23CBF2-3149-D64B-A312-3D24A34F7F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0420" y="4169376"/>
            <a:ext cx="6205538" cy="313163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 marL="9144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3pPr>
            <a:lvl4pPr marL="13716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4pPr>
            <a:lvl5pPr marL="18288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n-US"/>
              <a:t>Click to edit speaker/presenter name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EF712E79-059E-1E4E-B09A-82B05C068F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0600" y="2633472"/>
            <a:ext cx="6659563" cy="935037"/>
          </a:xfr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1"/>
                </a:solidFill>
                <a:latin typeface="Oswald Medium" pitchFamily="2" charset="77"/>
              </a:defRPr>
            </a:lvl1pPr>
            <a:lvl2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2pPr>
            <a:lvl3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3pPr>
            <a:lvl4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4pPr>
            <a:lvl5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48242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600"/>
                            </p:stCondLst>
                            <p:childTnLst>
                              <p:par>
                                <p:cTn id="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700"/>
                            </p:stCondLst>
                            <p:childTnLst>
                              <p:par>
                                <p:cTn id="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8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9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100"/>
                            </p:stCondLst>
                            <p:childTnLst>
                              <p:par>
                                <p:cTn id="10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200"/>
                            </p:stCondLst>
                            <p:childTnLst>
                              <p:par>
                                <p:cTn id="1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300"/>
                            </p:stCondLst>
                            <p:childTnLst>
                              <p:par>
                                <p:cTn id="1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400"/>
                            </p:stCondLst>
                            <p:childTnLst>
                              <p:par>
                                <p:cTn id="1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500"/>
                            </p:stCondLst>
                            <p:childTnLst>
                              <p:par>
                                <p:cTn id="1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000"/>
                            </p:stCondLst>
                            <p:childTnLst>
                              <p:par>
                                <p:cTn id="1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- BL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40F2873-08D0-EE41-B009-4AF0D5ECE7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90D17C4-9CC2-F24D-89E3-52D023CB618E}"/>
              </a:ext>
            </a:extLst>
          </p:cNvPr>
          <p:cNvSpPr txBox="1">
            <a:spLocks/>
          </p:cNvSpPr>
          <p:nvPr userDrawn="1"/>
        </p:nvSpPr>
        <p:spPr>
          <a:xfrm>
            <a:off x="8849257" y="6306246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Trade Gothic LT Std Bold Conden" panose="020B0806020502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9B9E42-6AE7-5F45-B282-457FF8AA2A2E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swald Medium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swald Medium" pitchFamily="2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C48E53-2DF7-2640-9BEC-ED85331B7A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0352" y="6271852"/>
            <a:ext cx="1165300" cy="40619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A65150-CFFB-B943-B5F6-786EE4488021}"/>
              </a:ext>
            </a:extLst>
          </p:cNvPr>
          <p:cNvCxnSpPr>
            <a:cxnSpLocks/>
          </p:cNvCxnSpPr>
          <p:nvPr userDrawn="1"/>
        </p:nvCxnSpPr>
        <p:spPr>
          <a:xfrm>
            <a:off x="533400" y="6174484"/>
            <a:ext cx="11658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D4F35A1-2D12-4D4A-B3C1-F28865507FFE}"/>
              </a:ext>
            </a:extLst>
          </p:cNvPr>
          <p:cNvSpPr txBox="1"/>
          <p:nvPr userDrawn="1"/>
        </p:nvSpPr>
        <p:spPr>
          <a:xfrm>
            <a:off x="1948918" y="6378574"/>
            <a:ext cx="1370222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swald Medium" pitchFamily="2" charset="0"/>
                <a:ea typeface="+mn-ea"/>
                <a:cs typeface="+mn-cs"/>
              </a:rPr>
              <a:t>rarediseases.org</a:t>
            </a:r>
          </a:p>
        </p:txBody>
      </p:sp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D205F9DB-FE29-2046-9080-12AC5D7A157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3400" y="316716"/>
            <a:ext cx="731520" cy="73152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US"/>
              <a:t>Add Icon</a:t>
            </a:r>
          </a:p>
        </p:txBody>
      </p:sp>
      <p:sp>
        <p:nvSpPr>
          <p:cNvPr id="10" name="Content Placeholder 17">
            <a:extLst>
              <a:ext uri="{FF2B5EF4-FFF2-40B4-BE49-F238E27FC236}">
                <a16:creationId xmlns:a16="http://schemas.microsoft.com/office/drawing/2014/main" id="{F6757333-9D1C-3647-BC1F-EBA4C32FBF42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096000" y="2057400"/>
            <a:ext cx="5524500" cy="1632242"/>
          </a:xfrm>
        </p:spPr>
        <p:txBody>
          <a:bodyPr lIns="0" tIns="45720" rIns="0" bIns="0">
            <a:spAutoFit/>
          </a:bodyPr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35">
            <a:extLst>
              <a:ext uri="{FF2B5EF4-FFF2-40B4-BE49-F238E27FC236}">
                <a16:creationId xmlns:a16="http://schemas.microsoft.com/office/drawing/2014/main" id="{966A49D0-A888-C04B-9969-6C7707E5C1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0352" y="2057400"/>
            <a:ext cx="4409948" cy="2197099"/>
          </a:xfrm>
        </p:spPr>
        <p:txBody>
          <a:bodyPr lIns="0" tIns="0" rIns="0" bIns="0"/>
          <a:lstStyle>
            <a:lvl1pPr marL="0" indent="0">
              <a:buNone/>
              <a:defRPr sz="4400" b="0" i="0">
                <a:solidFill>
                  <a:schemeClr val="bg1"/>
                </a:solidFill>
                <a:latin typeface="Oswald Medium" pitchFamily="2" charset="77"/>
              </a:defRPr>
            </a:lvl1pPr>
            <a:lvl2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2pPr>
            <a:lvl3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3pPr>
            <a:lvl4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4pPr>
            <a:lvl5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16106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- ORAN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D89F49-656D-824A-917C-D3426BA3FA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90D17C4-9CC2-F24D-89E3-52D023CB618E}"/>
              </a:ext>
            </a:extLst>
          </p:cNvPr>
          <p:cNvSpPr txBox="1">
            <a:spLocks/>
          </p:cNvSpPr>
          <p:nvPr userDrawn="1"/>
        </p:nvSpPr>
        <p:spPr>
          <a:xfrm>
            <a:off x="8849257" y="6306246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Trade Gothic LT Std Bold Conden" panose="020B0806020502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9B9E42-6AE7-5F45-B282-457FF8AA2A2E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swald Medium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swald Medium" pitchFamily="2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C48E53-2DF7-2640-9BEC-ED85331B7A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0352" y="6271852"/>
            <a:ext cx="1165300" cy="40619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A65150-CFFB-B943-B5F6-786EE4488021}"/>
              </a:ext>
            </a:extLst>
          </p:cNvPr>
          <p:cNvCxnSpPr>
            <a:cxnSpLocks/>
          </p:cNvCxnSpPr>
          <p:nvPr userDrawn="1"/>
        </p:nvCxnSpPr>
        <p:spPr>
          <a:xfrm>
            <a:off x="533400" y="6174484"/>
            <a:ext cx="11658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D4F35A1-2D12-4D4A-B3C1-F28865507FFE}"/>
              </a:ext>
            </a:extLst>
          </p:cNvPr>
          <p:cNvSpPr txBox="1"/>
          <p:nvPr userDrawn="1"/>
        </p:nvSpPr>
        <p:spPr>
          <a:xfrm>
            <a:off x="1948918" y="6378574"/>
            <a:ext cx="1370222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swald Medium" pitchFamily="2" charset="0"/>
                <a:ea typeface="+mn-ea"/>
                <a:cs typeface="+mn-cs"/>
              </a:rPr>
              <a:t>rarediseases.org</a:t>
            </a:r>
          </a:p>
        </p:txBody>
      </p:sp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D205F9DB-FE29-2046-9080-12AC5D7A157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3400" y="316716"/>
            <a:ext cx="731520" cy="73152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US"/>
              <a:t>Add Icon</a:t>
            </a:r>
          </a:p>
        </p:txBody>
      </p:sp>
      <p:sp>
        <p:nvSpPr>
          <p:cNvPr id="10" name="Content Placeholder 17">
            <a:extLst>
              <a:ext uri="{FF2B5EF4-FFF2-40B4-BE49-F238E27FC236}">
                <a16:creationId xmlns:a16="http://schemas.microsoft.com/office/drawing/2014/main" id="{F6757333-9D1C-3647-BC1F-EBA4C32FBF42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096000" y="2057400"/>
            <a:ext cx="5524500" cy="1632242"/>
          </a:xfrm>
        </p:spPr>
        <p:txBody>
          <a:bodyPr lIns="0" tIns="45720" rIns="0" bIns="0">
            <a:spAutoFit/>
          </a:bodyPr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35">
            <a:extLst>
              <a:ext uri="{FF2B5EF4-FFF2-40B4-BE49-F238E27FC236}">
                <a16:creationId xmlns:a16="http://schemas.microsoft.com/office/drawing/2014/main" id="{966A49D0-A888-C04B-9969-6C7707E5C1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0352" y="2057400"/>
            <a:ext cx="4409948" cy="2197099"/>
          </a:xfrm>
        </p:spPr>
        <p:txBody>
          <a:bodyPr lIns="0" tIns="0" rIns="0" bIns="0"/>
          <a:lstStyle>
            <a:lvl1pPr marL="0" indent="0">
              <a:buNone/>
              <a:defRPr sz="4400" b="0" i="0">
                <a:solidFill>
                  <a:schemeClr val="bg1"/>
                </a:solidFill>
                <a:latin typeface="Oswald Medium" pitchFamily="2" charset="77"/>
              </a:defRPr>
            </a:lvl1pPr>
            <a:lvl2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2pPr>
            <a:lvl3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3pPr>
            <a:lvl4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4pPr>
            <a:lvl5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2899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- ORAN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D89F49-656D-824A-917C-D3426BA3FA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90D17C4-9CC2-F24D-89E3-52D023CB618E}"/>
              </a:ext>
            </a:extLst>
          </p:cNvPr>
          <p:cNvSpPr txBox="1">
            <a:spLocks/>
          </p:cNvSpPr>
          <p:nvPr userDrawn="1"/>
        </p:nvSpPr>
        <p:spPr>
          <a:xfrm>
            <a:off x="8849257" y="6306246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Trade Gothic LT Std Bold Conden" panose="020B0806020502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9B9E42-6AE7-5F45-B282-457FF8AA2A2E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swald Medium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swald Medium" pitchFamily="2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C48E53-2DF7-2640-9BEC-ED85331B7A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0352" y="6271852"/>
            <a:ext cx="1165300" cy="40619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A65150-CFFB-B943-B5F6-786EE4488021}"/>
              </a:ext>
            </a:extLst>
          </p:cNvPr>
          <p:cNvCxnSpPr>
            <a:cxnSpLocks/>
          </p:cNvCxnSpPr>
          <p:nvPr userDrawn="1"/>
        </p:nvCxnSpPr>
        <p:spPr>
          <a:xfrm>
            <a:off x="533400" y="6174484"/>
            <a:ext cx="11658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D4F35A1-2D12-4D4A-B3C1-F28865507FFE}"/>
              </a:ext>
            </a:extLst>
          </p:cNvPr>
          <p:cNvSpPr txBox="1"/>
          <p:nvPr userDrawn="1"/>
        </p:nvSpPr>
        <p:spPr>
          <a:xfrm>
            <a:off x="1948918" y="6378574"/>
            <a:ext cx="1370222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swald Medium" pitchFamily="2" charset="0"/>
                <a:ea typeface="+mn-ea"/>
                <a:cs typeface="+mn-cs"/>
              </a:rPr>
              <a:t>rarediseases.org</a:t>
            </a:r>
          </a:p>
        </p:txBody>
      </p:sp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D205F9DB-FE29-2046-9080-12AC5D7A157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3400" y="316716"/>
            <a:ext cx="731520" cy="73152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US"/>
              <a:t>Add Icon</a:t>
            </a:r>
          </a:p>
        </p:txBody>
      </p:sp>
      <p:sp>
        <p:nvSpPr>
          <p:cNvPr id="10" name="Content Placeholder 17">
            <a:extLst>
              <a:ext uri="{FF2B5EF4-FFF2-40B4-BE49-F238E27FC236}">
                <a16:creationId xmlns:a16="http://schemas.microsoft.com/office/drawing/2014/main" id="{F6757333-9D1C-3647-BC1F-EBA4C32FBF42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096000" y="2057400"/>
            <a:ext cx="5524500" cy="1632242"/>
          </a:xfrm>
        </p:spPr>
        <p:txBody>
          <a:bodyPr lIns="0" tIns="45720" rIns="0" bIns="0">
            <a:spAutoFit/>
          </a:bodyPr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35">
            <a:extLst>
              <a:ext uri="{FF2B5EF4-FFF2-40B4-BE49-F238E27FC236}">
                <a16:creationId xmlns:a16="http://schemas.microsoft.com/office/drawing/2014/main" id="{966A49D0-A888-C04B-9969-6C7707E5C1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0352" y="2057400"/>
            <a:ext cx="4409948" cy="2197099"/>
          </a:xfrm>
        </p:spPr>
        <p:txBody>
          <a:bodyPr lIns="0" tIns="0" rIns="0" bIns="0"/>
          <a:lstStyle>
            <a:lvl1pPr marL="0" indent="0">
              <a:buNone/>
              <a:defRPr sz="4400" b="0" i="0">
                <a:solidFill>
                  <a:schemeClr val="bg1"/>
                </a:solidFill>
                <a:latin typeface="Oswald Medium" pitchFamily="2" charset="77"/>
              </a:defRPr>
            </a:lvl1pPr>
            <a:lvl2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2pPr>
            <a:lvl3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3pPr>
            <a:lvl4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4pPr>
            <a:lvl5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83168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- NAV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22C4344-4AE5-2542-9C82-01CC81F763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90D17C4-9CC2-F24D-89E3-52D023CB618E}"/>
              </a:ext>
            </a:extLst>
          </p:cNvPr>
          <p:cNvSpPr txBox="1">
            <a:spLocks/>
          </p:cNvSpPr>
          <p:nvPr userDrawn="1"/>
        </p:nvSpPr>
        <p:spPr>
          <a:xfrm>
            <a:off x="8849257" y="6306246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Trade Gothic LT Std Bold Conden" panose="020B0806020502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9B9E42-6AE7-5F45-B282-457FF8AA2A2E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swald Medium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swald Medium" pitchFamily="2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C48E53-2DF7-2640-9BEC-ED85331B7A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0352" y="6271852"/>
            <a:ext cx="1165300" cy="40619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A65150-CFFB-B943-B5F6-786EE4488021}"/>
              </a:ext>
            </a:extLst>
          </p:cNvPr>
          <p:cNvCxnSpPr>
            <a:cxnSpLocks/>
          </p:cNvCxnSpPr>
          <p:nvPr userDrawn="1"/>
        </p:nvCxnSpPr>
        <p:spPr>
          <a:xfrm>
            <a:off x="533400" y="6174484"/>
            <a:ext cx="11658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D4F35A1-2D12-4D4A-B3C1-F28865507FFE}"/>
              </a:ext>
            </a:extLst>
          </p:cNvPr>
          <p:cNvSpPr txBox="1"/>
          <p:nvPr userDrawn="1"/>
        </p:nvSpPr>
        <p:spPr>
          <a:xfrm>
            <a:off x="1948918" y="6378574"/>
            <a:ext cx="1370222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swald Medium" pitchFamily="2" charset="0"/>
                <a:ea typeface="+mn-ea"/>
                <a:cs typeface="+mn-cs"/>
              </a:rPr>
              <a:t>rarediseases.org</a:t>
            </a:r>
          </a:p>
        </p:txBody>
      </p:sp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D205F9DB-FE29-2046-9080-12AC5D7A157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3400" y="316716"/>
            <a:ext cx="731520" cy="73152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US"/>
              <a:t>Add Icon</a:t>
            </a:r>
          </a:p>
        </p:txBody>
      </p:sp>
      <p:sp>
        <p:nvSpPr>
          <p:cNvPr id="10" name="Content Placeholder 17">
            <a:extLst>
              <a:ext uri="{FF2B5EF4-FFF2-40B4-BE49-F238E27FC236}">
                <a16:creationId xmlns:a16="http://schemas.microsoft.com/office/drawing/2014/main" id="{F6757333-9D1C-3647-BC1F-EBA4C32FBF42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096000" y="2057400"/>
            <a:ext cx="5524500" cy="1632242"/>
          </a:xfrm>
        </p:spPr>
        <p:txBody>
          <a:bodyPr lIns="0" tIns="45720" rIns="0" bIns="0">
            <a:spAutoFit/>
          </a:bodyPr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35">
            <a:extLst>
              <a:ext uri="{FF2B5EF4-FFF2-40B4-BE49-F238E27FC236}">
                <a16:creationId xmlns:a16="http://schemas.microsoft.com/office/drawing/2014/main" id="{966A49D0-A888-C04B-9969-6C7707E5C1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0352" y="2057400"/>
            <a:ext cx="4409948" cy="2197099"/>
          </a:xfrm>
        </p:spPr>
        <p:txBody>
          <a:bodyPr lIns="0" tIns="0" rIns="0" bIns="0"/>
          <a:lstStyle>
            <a:lvl1pPr marL="0" indent="0">
              <a:buNone/>
              <a:defRPr sz="4400" b="0" i="0">
                <a:solidFill>
                  <a:schemeClr val="bg1"/>
                </a:solidFill>
                <a:latin typeface="Oswald Medium" pitchFamily="2" charset="77"/>
              </a:defRPr>
            </a:lvl1pPr>
            <a:lvl2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2pPr>
            <a:lvl3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3pPr>
            <a:lvl4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4pPr>
            <a:lvl5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3503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- NAV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BF9EFA2-E115-FE41-AFB6-AB5B87A276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90D17C4-9CC2-F24D-89E3-52D023CB618E}"/>
              </a:ext>
            </a:extLst>
          </p:cNvPr>
          <p:cNvSpPr txBox="1">
            <a:spLocks/>
          </p:cNvSpPr>
          <p:nvPr userDrawn="1"/>
        </p:nvSpPr>
        <p:spPr>
          <a:xfrm>
            <a:off x="8849257" y="6306246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Trade Gothic LT Std Bold Conden" panose="020B0806020502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9B9E42-6AE7-5F45-B282-457FF8AA2A2E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swald Medium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swald Medium" pitchFamily="2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C48E53-2DF7-2640-9BEC-ED85331B7A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0352" y="6271852"/>
            <a:ext cx="1165300" cy="40619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A65150-CFFB-B943-B5F6-786EE4488021}"/>
              </a:ext>
            </a:extLst>
          </p:cNvPr>
          <p:cNvCxnSpPr>
            <a:cxnSpLocks/>
          </p:cNvCxnSpPr>
          <p:nvPr userDrawn="1"/>
        </p:nvCxnSpPr>
        <p:spPr>
          <a:xfrm>
            <a:off x="533400" y="6174484"/>
            <a:ext cx="11658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D4F35A1-2D12-4D4A-B3C1-F28865507FFE}"/>
              </a:ext>
            </a:extLst>
          </p:cNvPr>
          <p:cNvSpPr txBox="1"/>
          <p:nvPr userDrawn="1"/>
        </p:nvSpPr>
        <p:spPr>
          <a:xfrm>
            <a:off x="1948918" y="6378574"/>
            <a:ext cx="1370222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swald Medium" pitchFamily="2" charset="0"/>
                <a:ea typeface="+mn-ea"/>
                <a:cs typeface="+mn-cs"/>
              </a:rPr>
              <a:t>rarediseases.org</a:t>
            </a:r>
          </a:p>
        </p:txBody>
      </p:sp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D205F9DB-FE29-2046-9080-12AC5D7A157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3400" y="316716"/>
            <a:ext cx="731520" cy="73152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US"/>
              <a:t>Add Icon</a:t>
            </a:r>
          </a:p>
        </p:txBody>
      </p:sp>
      <p:sp>
        <p:nvSpPr>
          <p:cNvPr id="10" name="Content Placeholder 17">
            <a:extLst>
              <a:ext uri="{FF2B5EF4-FFF2-40B4-BE49-F238E27FC236}">
                <a16:creationId xmlns:a16="http://schemas.microsoft.com/office/drawing/2014/main" id="{F6757333-9D1C-3647-BC1F-EBA4C32FBF42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096000" y="2057400"/>
            <a:ext cx="5524500" cy="1632242"/>
          </a:xfrm>
        </p:spPr>
        <p:txBody>
          <a:bodyPr lIns="0" tIns="45720" rIns="0" bIns="0">
            <a:spAutoFit/>
          </a:bodyPr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35">
            <a:extLst>
              <a:ext uri="{FF2B5EF4-FFF2-40B4-BE49-F238E27FC236}">
                <a16:creationId xmlns:a16="http://schemas.microsoft.com/office/drawing/2014/main" id="{966A49D0-A888-C04B-9969-6C7707E5C1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0352" y="2057400"/>
            <a:ext cx="4409948" cy="2197099"/>
          </a:xfrm>
        </p:spPr>
        <p:txBody>
          <a:bodyPr lIns="0" tIns="0" rIns="0" bIns="0"/>
          <a:lstStyle>
            <a:lvl1pPr marL="0" indent="0">
              <a:buNone/>
              <a:defRPr sz="4400" b="0" i="0">
                <a:solidFill>
                  <a:schemeClr val="bg1"/>
                </a:solidFill>
                <a:latin typeface="Oswald Medium" pitchFamily="2" charset="77"/>
              </a:defRPr>
            </a:lvl1pPr>
            <a:lvl2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2pPr>
            <a:lvl3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3pPr>
            <a:lvl4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4pPr>
            <a:lvl5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3222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HALF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DA8366B-C7CB-EC49-BF79-F07F850C1D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3777"/>
          <a:stretch/>
        </p:blipFill>
        <p:spPr>
          <a:xfrm>
            <a:off x="0" y="0"/>
            <a:ext cx="5638800" cy="686203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032EA0-160C-5D43-BCEA-8631135A68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9B9E42-6AE7-5F45-B282-457FF8AA2A2E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swald Medium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swald Medium" pitchFamily="2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069505-2F5B-7340-8848-9111926D83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0352" y="6271852"/>
            <a:ext cx="1165300" cy="40619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1063182-7652-A04E-9314-CF3C7D8D937E}"/>
              </a:ext>
            </a:extLst>
          </p:cNvPr>
          <p:cNvCxnSpPr>
            <a:cxnSpLocks/>
          </p:cNvCxnSpPr>
          <p:nvPr userDrawn="1"/>
        </p:nvCxnSpPr>
        <p:spPr>
          <a:xfrm>
            <a:off x="533400" y="6174484"/>
            <a:ext cx="5105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F3AC02C-8B20-9842-A3D6-80C6CA6FCBFD}"/>
              </a:ext>
            </a:extLst>
          </p:cNvPr>
          <p:cNvSpPr txBox="1"/>
          <p:nvPr userDrawn="1"/>
        </p:nvSpPr>
        <p:spPr>
          <a:xfrm>
            <a:off x="1948918" y="6378574"/>
            <a:ext cx="1370222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swald Medium" pitchFamily="2" charset="0"/>
                <a:ea typeface="+mn-ea"/>
                <a:cs typeface="+mn-cs"/>
              </a:rPr>
              <a:t>rarediseases.org</a:t>
            </a:r>
          </a:p>
        </p:txBody>
      </p:sp>
      <p:sp>
        <p:nvSpPr>
          <p:cNvPr id="10" name="Content Placeholder 17">
            <a:extLst>
              <a:ext uri="{FF2B5EF4-FFF2-40B4-BE49-F238E27FC236}">
                <a16:creationId xmlns:a16="http://schemas.microsoft.com/office/drawing/2014/main" id="{E9417DCB-3956-C945-BE65-02BA994AC083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096000" y="2057400"/>
            <a:ext cx="5524500" cy="1632242"/>
          </a:xfrm>
        </p:spPr>
        <p:txBody>
          <a:bodyPr lIns="0" tIns="45720" rIns="0" bIns="0">
            <a:spAutoFit/>
          </a:bodyPr>
          <a:lstStyle>
            <a:lvl1pPr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4">
            <a:extLst>
              <a:ext uri="{FF2B5EF4-FFF2-40B4-BE49-F238E27FC236}">
                <a16:creationId xmlns:a16="http://schemas.microsoft.com/office/drawing/2014/main" id="{FD710639-F52D-5142-9168-428F7D62F39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3400" y="316716"/>
            <a:ext cx="731520" cy="73152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US"/>
              <a:t>Add Icon</a:t>
            </a:r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6D702405-A5E0-874A-8EAF-3E60CE89DF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3401" y="2057400"/>
            <a:ext cx="4152900" cy="2171700"/>
          </a:xfrm>
        </p:spPr>
        <p:txBody>
          <a:bodyPr lIns="0" tIns="0" rIns="0" bIns="0"/>
          <a:lstStyle>
            <a:lvl1pPr marL="0" indent="0">
              <a:buNone/>
              <a:defRPr sz="4400" b="0" i="0">
                <a:solidFill>
                  <a:schemeClr val="bg1"/>
                </a:solidFill>
                <a:latin typeface="Oswald Medium" pitchFamily="2" charset="77"/>
              </a:defRPr>
            </a:lvl1pPr>
            <a:lvl2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2pPr>
            <a:lvl3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3pPr>
            <a:lvl4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4pPr>
            <a:lvl5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40954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HALF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032EA0-160C-5D43-BCEA-8631135A68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9B9E42-6AE7-5F45-B282-457FF8AA2A2E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swald Medium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swald Medium" pitchFamily="2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5643FC-1DA9-5A46-90F9-E3C5B0DF9B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505" r="44245"/>
          <a:stretch/>
        </p:blipFill>
        <p:spPr>
          <a:xfrm>
            <a:off x="0" y="0"/>
            <a:ext cx="56388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069505-2F5B-7340-8848-9111926D83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0352" y="6271852"/>
            <a:ext cx="1165300" cy="40619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1063182-7652-A04E-9314-CF3C7D8D937E}"/>
              </a:ext>
            </a:extLst>
          </p:cNvPr>
          <p:cNvCxnSpPr>
            <a:cxnSpLocks/>
          </p:cNvCxnSpPr>
          <p:nvPr userDrawn="1"/>
        </p:nvCxnSpPr>
        <p:spPr>
          <a:xfrm>
            <a:off x="533400" y="6174484"/>
            <a:ext cx="5105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F3AC02C-8B20-9842-A3D6-80C6CA6FCBFD}"/>
              </a:ext>
            </a:extLst>
          </p:cNvPr>
          <p:cNvSpPr txBox="1"/>
          <p:nvPr userDrawn="1"/>
        </p:nvSpPr>
        <p:spPr>
          <a:xfrm>
            <a:off x="1948918" y="6378574"/>
            <a:ext cx="1370222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swald Medium" pitchFamily="2" charset="0"/>
                <a:ea typeface="+mn-ea"/>
                <a:cs typeface="+mn-cs"/>
              </a:rPr>
              <a:t>rarediseases.org</a:t>
            </a:r>
          </a:p>
        </p:txBody>
      </p:sp>
      <p:sp>
        <p:nvSpPr>
          <p:cNvPr id="10" name="Content Placeholder 17">
            <a:extLst>
              <a:ext uri="{FF2B5EF4-FFF2-40B4-BE49-F238E27FC236}">
                <a16:creationId xmlns:a16="http://schemas.microsoft.com/office/drawing/2014/main" id="{E9417DCB-3956-C945-BE65-02BA994AC083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096000" y="2057400"/>
            <a:ext cx="5524500" cy="1632242"/>
          </a:xfrm>
        </p:spPr>
        <p:txBody>
          <a:bodyPr lIns="0" tIns="45720" rIns="0" bIns="0">
            <a:spAutoFit/>
          </a:bodyPr>
          <a:lstStyle>
            <a:lvl1pPr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4">
            <a:extLst>
              <a:ext uri="{FF2B5EF4-FFF2-40B4-BE49-F238E27FC236}">
                <a16:creationId xmlns:a16="http://schemas.microsoft.com/office/drawing/2014/main" id="{FD710639-F52D-5142-9168-428F7D62F39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3400" y="316716"/>
            <a:ext cx="731520" cy="73152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US"/>
              <a:t>Add Icon</a:t>
            </a:r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6D702405-A5E0-874A-8EAF-3E60CE89DF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3401" y="2057400"/>
            <a:ext cx="4152900" cy="2171700"/>
          </a:xfrm>
        </p:spPr>
        <p:txBody>
          <a:bodyPr lIns="0" tIns="0" rIns="0" bIns="0"/>
          <a:lstStyle>
            <a:lvl1pPr marL="0" indent="0">
              <a:buNone/>
              <a:defRPr sz="4400" b="0" i="0">
                <a:solidFill>
                  <a:schemeClr val="bg1"/>
                </a:solidFill>
                <a:latin typeface="Oswald Medium" pitchFamily="2" charset="77"/>
              </a:defRPr>
            </a:lvl1pPr>
            <a:lvl2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2pPr>
            <a:lvl3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3pPr>
            <a:lvl4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4pPr>
            <a:lvl5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92018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HALF -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6E19297-03B7-704C-AD91-99351D307B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8750" r="25000"/>
          <a:stretch/>
        </p:blipFill>
        <p:spPr>
          <a:xfrm>
            <a:off x="0" y="0"/>
            <a:ext cx="56388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032EA0-160C-5D43-BCEA-8631135A68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9B9E42-6AE7-5F45-B282-457FF8AA2A2E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swald Medium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swald Medium" pitchFamily="2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069505-2F5B-7340-8848-9111926D83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0352" y="6271852"/>
            <a:ext cx="1165300" cy="40619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1063182-7652-A04E-9314-CF3C7D8D937E}"/>
              </a:ext>
            </a:extLst>
          </p:cNvPr>
          <p:cNvCxnSpPr>
            <a:cxnSpLocks/>
          </p:cNvCxnSpPr>
          <p:nvPr userDrawn="1"/>
        </p:nvCxnSpPr>
        <p:spPr>
          <a:xfrm>
            <a:off x="533400" y="6174484"/>
            <a:ext cx="5105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F3AC02C-8B20-9842-A3D6-80C6CA6FCBFD}"/>
              </a:ext>
            </a:extLst>
          </p:cNvPr>
          <p:cNvSpPr txBox="1"/>
          <p:nvPr userDrawn="1"/>
        </p:nvSpPr>
        <p:spPr>
          <a:xfrm>
            <a:off x="1948918" y="6378574"/>
            <a:ext cx="1370222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swald Medium" pitchFamily="2" charset="0"/>
                <a:ea typeface="+mn-ea"/>
                <a:cs typeface="+mn-cs"/>
              </a:rPr>
              <a:t>rarediseases.org</a:t>
            </a:r>
          </a:p>
        </p:txBody>
      </p:sp>
      <p:sp>
        <p:nvSpPr>
          <p:cNvPr id="10" name="Content Placeholder 17">
            <a:extLst>
              <a:ext uri="{FF2B5EF4-FFF2-40B4-BE49-F238E27FC236}">
                <a16:creationId xmlns:a16="http://schemas.microsoft.com/office/drawing/2014/main" id="{E9417DCB-3956-C945-BE65-02BA994AC083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096000" y="2057400"/>
            <a:ext cx="5524500" cy="1632242"/>
          </a:xfrm>
        </p:spPr>
        <p:txBody>
          <a:bodyPr lIns="0" tIns="45720" rIns="0" bIns="0">
            <a:spAutoFit/>
          </a:bodyPr>
          <a:lstStyle>
            <a:lvl1pPr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4">
            <a:extLst>
              <a:ext uri="{FF2B5EF4-FFF2-40B4-BE49-F238E27FC236}">
                <a16:creationId xmlns:a16="http://schemas.microsoft.com/office/drawing/2014/main" id="{FD710639-F52D-5142-9168-428F7D62F39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3400" y="316716"/>
            <a:ext cx="731520" cy="73152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US"/>
              <a:t>Add Icon</a:t>
            </a:r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6D702405-A5E0-874A-8EAF-3E60CE89DF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3401" y="2057400"/>
            <a:ext cx="4152900" cy="2171700"/>
          </a:xfrm>
        </p:spPr>
        <p:txBody>
          <a:bodyPr lIns="0" tIns="0" rIns="0" bIns="0"/>
          <a:lstStyle>
            <a:lvl1pPr marL="0" indent="0">
              <a:buNone/>
              <a:defRPr sz="4400" b="0" i="0">
                <a:solidFill>
                  <a:schemeClr val="bg1"/>
                </a:solidFill>
                <a:latin typeface="Oswald Medium" pitchFamily="2" charset="77"/>
              </a:defRPr>
            </a:lvl1pPr>
            <a:lvl2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2pPr>
            <a:lvl3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3pPr>
            <a:lvl4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4pPr>
            <a:lvl5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414031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ssaging / Call-Ou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D43CF2C-E9C4-B649-916A-1564C5FFB6E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9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790B85-606D-1341-A840-72728AF81B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30352" y="6271852"/>
            <a:ext cx="1165300" cy="40619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882C484-4C39-0E42-B7C5-D9852B3E6AEF}"/>
              </a:ext>
            </a:extLst>
          </p:cNvPr>
          <p:cNvCxnSpPr>
            <a:cxnSpLocks/>
          </p:cNvCxnSpPr>
          <p:nvPr userDrawn="1"/>
        </p:nvCxnSpPr>
        <p:spPr>
          <a:xfrm>
            <a:off x="533400" y="6174484"/>
            <a:ext cx="11658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5059C7B-1D06-B048-AAA3-8809E97D80AC}"/>
              </a:ext>
            </a:extLst>
          </p:cNvPr>
          <p:cNvSpPr txBox="1"/>
          <p:nvPr userDrawn="1"/>
        </p:nvSpPr>
        <p:spPr>
          <a:xfrm>
            <a:off x="1948918" y="6378574"/>
            <a:ext cx="1370222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swald Medium" pitchFamily="2" charset="0"/>
                <a:ea typeface="+mn-ea"/>
                <a:cs typeface="+mn-cs"/>
              </a:rPr>
              <a:t>rarediseases.org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7EAF60D-DDF7-FC47-A763-1FEACAA01506}"/>
              </a:ext>
            </a:extLst>
          </p:cNvPr>
          <p:cNvSpPr txBox="1">
            <a:spLocks/>
          </p:cNvSpPr>
          <p:nvPr userDrawn="1"/>
        </p:nvSpPr>
        <p:spPr>
          <a:xfrm>
            <a:off x="8849257" y="6306246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Trade Gothic LT Std Bold Conden" panose="020B0806020502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9B9E42-6AE7-5F45-B282-457FF8AA2A2E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swald Medium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swald Medium" pitchFamily="2" charset="0"/>
              <a:ea typeface="+mn-ea"/>
              <a:cs typeface="+mn-cs"/>
            </a:endParaRP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7396713E-9F37-7043-8026-693F8DC9CA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97824" y="3831188"/>
            <a:ext cx="2720331" cy="2139207"/>
          </a:xfrm>
          <a:prstGeom prst="rect">
            <a:avLst/>
          </a:prstGeom>
        </p:spPr>
      </p:pic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033BEF49-B36A-3041-9879-CA929C21F7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3401" y="711200"/>
            <a:ext cx="7783286" cy="2569021"/>
          </a:xfrm>
        </p:spPr>
        <p:txBody>
          <a:bodyPr lIns="0" tIns="0" rIns="0" bIns="0">
            <a:noAutofit/>
          </a:bodyPr>
          <a:lstStyle>
            <a:lvl1pPr>
              <a:lnSpc>
                <a:spcPct val="95000"/>
              </a:lnSpc>
              <a:spcAft>
                <a:spcPts val="1800"/>
              </a:spcAft>
              <a:defRPr sz="360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>
              <a:lnSpc>
                <a:spcPct val="95000"/>
              </a:lnSpc>
              <a:spcAft>
                <a:spcPts val="1800"/>
              </a:spcAft>
              <a:defRPr sz="320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>
              <a:lnSpc>
                <a:spcPct val="95000"/>
              </a:lnSpc>
              <a:spcAft>
                <a:spcPts val="1800"/>
              </a:spcAft>
              <a:defRPr sz="2800">
                <a:solidFill>
                  <a:schemeClr val="bg1"/>
                </a:solidFill>
                <a:latin typeface="Myriad Pro" panose="020B0503030403020204" pitchFamily="34" charset="0"/>
              </a:defRPr>
            </a:lvl3pPr>
            <a:lvl4pPr>
              <a:lnSpc>
                <a:spcPct val="95000"/>
              </a:lnSpc>
              <a:spcAft>
                <a:spcPts val="1800"/>
              </a:spcAft>
              <a:defRPr sz="2800">
                <a:solidFill>
                  <a:schemeClr val="bg1"/>
                </a:solidFill>
                <a:latin typeface="Myriad Pro" panose="020B0503030403020204" pitchFamily="34" charset="0"/>
              </a:defRPr>
            </a:lvl4pPr>
            <a:lvl5pPr>
              <a:lnSpc>
                <a:spcPct val="95000"/>
              </a:lnSpc>
              <a:spcAft>
                <a:spcPts val="1800"/>
              </a:spcAft>
              <a:defRPr sz="2800">
                <a:solidFill>
                  <a:schemeClr val="bg1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n-US"/>
              <a:t>Click to edit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2899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ssaging / Call-Out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9E4F384-1CF6-294C-A55E-F50A10C753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C4C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790B85-606D-1341-A840-72728AF81B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30352" y="6271852"/>
            <a:ext cx="1165300" cy="40619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882C484-4C39-0E42-B7C5-D9852B3E6AEF}"/>
              </a:ext>
            </a:extLst>
          </p:cNvPr>
          <p:cNvCxnSpPr>
            <a:cxnSpLocks/>
          </p:cNvCxnSpPr>
          <p:nvPr userDrawn="1"/>
        </p:nvCxnSpPr>
        <p:spPr>
          <a:xfrm>
            <a:off x="533400" y="6174484"/>
            <a:ext cx="11658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5059C7B-1D06-B048-AAA3-8809E97D80AC}"/>
              </a:ext>
            </a:extLst>
          </p:cNvPr>
          <p:cNvSpPr txBox="1"/>
          <p:nvPr userDrawn="1"/>
        </p:nvSpPr>
        <p:spPr>
          <a:xfrm>
            <a:off x="1948918" y="6378574"/>
            <a:ext cx="1370222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swald Medium" pitchFamily="2" charset="0"/>
                <a:ea typeface="+mn-ea"/>
                <a:cs typeface="+mn-cs"/>
              </a:rPr>
              <a:t>rarediseases.org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7EAF60D-DDF7-FC47-A763-1FEACAA01506}"/>
              </a:ext>
            </a:extLst>
          </p:cNvPr>
          <p:cNvSpPr txBox="1">
            <a:spLocks/>
          </p:cNvSpPr>
          <p:nvPr userDrawn="1"/>
        </p:nvSpPr>
        <p:spPr>
          <a:xfrm>
            <a:off x="8849257" y="6306246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Trade Gothic LT Std Bold Conden" panose="020B0806020502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9B9E42-6AE7-5F45-B282-457FF8AA2A2E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swald Medium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swald Medium" pitchFamily="2" charset="0"/>
              <a:ea typeface="+mn-ea"/>
              <a:cs typeface="+mn-cs"/>
            </a:endParaRP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7396713E-9F37-7043-8026-693F8DC9CA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97824" y="3831188"/>
            <a:ext cx="2720331" cy="2139207"/>
          </a:xfrm>
          <a:prstGeom prst="rect">
            <a:avLst/>
          </a:prstGeom>
        </p:spPr>
      </p:pic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033BEF49-B36A-3041-9879-CA929C21F7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3401" y="711200"/>
            <a:ext cx="7783286" cy="2569021"/>
          </a:xfrm>
        </p:spPr>
        <p:txBody>
          <a:bodyPr lIns="0" tIns="0" rIns="0" bIns="0">
            <a:noAutofit/>
          </a:bodyPr>
          <a:lstStyle>
            <a:lvl1pPr>
              <a:lnSpc>
                <a:spcPct val="95000"/>
              </a:lnSpc>
              <a:spcAft>
                <a:spcPts val="1800"/>
              </a:spcAft>
              <a:defRPr sz="360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>
              <a:lnSpc>
                <a:spcPct val="95000"/>
              </a:lnSpc>
              <a:spcAft>
                <a:spcPts val="1800"/>
              </a:spcAft>
              <a:defRPr sz="320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>
              <a:lnSpc>
                <a:spcPct val="95000"/>
              </a:lnSpc>
              <a:spcAft>
                <a:spcPts val="1800"/>
              </a:spcAft>
              <a:defRPr sz="2800">
                <a:solidFill>
                  <a:schemeClr val="bg1"/>
                </a:solidFill>
                <a:latin typeface="Myriad Pro" panose="020B0503030403020204" pitchFamily="34" charset="0"/>
              </a:defRPr>
            </a:lvl3pPr>
            <a:lvl4pPr>
              <a:lnSpc>
                <a:spcPct val="95000"/>
              </a:lnSpc>
              <a:spcAft>
                <a:spcPts val="1800"/>
              </a:spcAft>
              <a:defRPr sz="2800">
                <a:solidFill>
                  <a:schemeClr val="bg1"/>
                </a:solidFill>
                <a:latin typeface="Myriad Pro" panose="020B0503030403020204" pitchFamily="34" charset="0"/>
              </a:defRPr>
            </a:lvl4pPr>
            <a:lvl5pPr>
              <a:lnSpc>
                <a:spcPct val="95000"/>
              </a:lnSpc>
              <a:spcAft>
                <a:spcPts val="1800"/>
              </a:spcAft>
              <a:defRPr sz="2800">
                <a:solidFill>
                  <a:schemeClr val="bg1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n-US"/>
              <a:t>Click to edit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041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- ORAN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1680BBCA-F168-B14F-89C4-890FE03513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24172A-DEF9-7F4D-B58B-7AF61EE586F6}"/>
              </a:ext>
            </a:extLst>
          </p:cNvPr>
          <p:cNvSpPr txBox="1"/>
          <p:nvPr userDrawn="1"/>
        </p:nvSpPr>
        <p:spPr>
          <a:xfrm>
            <a:off x="542239" y="6278366"/>
            <a:ext cx="594222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National Organization for Rare Disorders  |  rarediseases.org</a:t>
            </a:r>
          </a:p>
        </p:txBody>
      </p:sp>
      <p:pic>
        <p:nvPicPr>
          <p:cNvPr id="8" name="Picture 7" descr="A close up of graphics&#10;&#10;Description automatically generated">
            <a:extLst>
              <a:ext uri="{FF2B5EF4-FFF2-40B4-BE49-F238E27FC236}">
                <a16:creationId xmlns:a16="http://schemas.microsoft.com/office/drawing/2014/main" id="{7766E842-F011-9E4D-9103-1E800A22E8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97593" y="301909"/>
            <a:ext cx="2145160" cy="747742"/>
          </a:xfrm>
          <a:prstGeom prst="rect">
            <a:avLst/>
          </a:prstGeom>
        </p:spPr>
      </p:pic>
      <p:pic>
        <p:nvPicPr>
          <p:cNvPr id="9" name="Picture 8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10E62174-8B0A-894D-8953-819DE9B141E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25000"/>
            <a:alphaModFix amt="30000"/>
          </a:blip>
          <a:stretch>
            <a:fillRect/>
          </a:stretch>
        </p:blipFill>
        <p:spPr>
          <a:xfrm>
            <a:off x="11872351" y="5065106"/>
            <a:ext cx="584200" cy="292100"/>
          </a:xfrm>
          <a:prstGeom prst="rect">
            <a:avLst/>
          </a:prstGeom>
          <a:noFill/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903547AA-BAA8-2E41-A4B9-83A21097A7A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biLevel thresh="50000"/>
            <a:alphaModFix amt="30000"/>
          </a:blip>
          <a:stretch>
            <a:fillRect/>
          </a:stretch>
        </p:blipFill>
        <p:spPr>
          <a:xfrm>
            <a:off x="12011949" y="5647317"/>
            <a:ext cx="723900" cy="266700"/>
          </a:xfrm>
          <a:prstGeom prst="rect">
            <a:avLst/>
          </a:prstGeom>
          <a:noFill/>
        </p:spPr>
      </p:pic>
      <p:pic>
        <p:nvPicPr>
          <p:cNvPr id="11" name="Picture 10" descr="A picture containing game, mirror&#10;&#10;Description automatically generated">
            <a:extLst>
              <a:ext uri="{FF2B5EF4-FFF2-40B4-BE49-F238E27FC236}">
                <a16:creationId xmlns:a16="http://schemas.microsoft.com/office/drawing/2014/main" id="{4AA7A927-9A5E-874A-A095-C7F9400E6B3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biLevel thresh="25000"/>
            <a:alphaModFix amt="30000"/>
          </a:blip>
          <a:stretch>
            <a:fillRect/>
          </a:stretch>
        </p:blipFill>
        <p:spPr>
          <a:xfrm>
            <a:off x="11732549" y="6114042"/>
            <a:ext cx="685800" cy="584200"/>
          </a:xfrm>
          <a:prstGeom prst="rect">
            <a:avLst/>
          </a:prstGeom>
          <a:noFill/>
        </p:spPr>
      </p:pic>
      <p:pic>
        <p:nvPicPr>
          <p:cNvPr id="12" name="Picture 11" descr="A picture containing light&#10;&#10;Description automatically generated">
            <a:extLst>
              <a:ext uri="{FF2B5EF4-FFF2-40B4-BE49-F238E27FC236}">
                <a16:creationId xmlns:a16="http://schemas.microsoft.com/office/drawing/2014/main" id="{6C7DF3CB-73F7-7644-96B5-4BC60EFCE2B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biLevel thresh="25000"/>
            <a:alphaModFix amt="30000"/>
          </a:blip>
          <a:stretch>
            <a:fillRect/>
          </a:stretch>
        </p:blipFill>
        <p:spPr>
          <a:xfrm>
            <a:off x="11094862" y="6364379"/>
            <a:ext cx="355600" cy="774700"/>
          </a:xfrm>
          <a:prstGeom prst="rect">
            <a:avLst/>
          </a:prstGeom>
          <a:noFill/>
        </p:spPr>
      </p:pic>
      <p:pic>
        <p:nvPicPr>
          <p:cNvPr id="13" name="Picture 12" descr="A picture containing mirror, drawing, game&#10;&#10;Description automatically generated">
            <a:extLst>
              <a:ext uri="{FF2B5EF4-FFF2-40B4-BE49-F238E27FC236}">
                <a16:creationId xmlns:a16="http://schemas.microsoft.com/office/drawing/2014/main" id="{2D46A93F-3947-B741-AE8D-36C5D3A776F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biLevel thresh="25000"/>
            <a:alphaModFix amt="30000"/>
          </a:blip>
          <a:stretch>
            <a:fillRect/>
          </a:stretch>
        </p:blipFill>
        <p:spPr>
          <a:xfrm>
            <a:off x="10061887" y="6227960"/>
            <a:ext cx="584200" cy="673100"/>
          </a:xfrm>
          <a:prstGeom prst="rect">
            <a:avLst/>
          </a:prstGeom>
          <a:noFill/>
        </p:spPr>
      </p:pic>
      <p:pic>
        <p:nvPicPr>
          <p:cNvPr id="14" name="Picture 13" descr="A picture containing mirror&#10;&#10;Description automatically generated">
            <a:extLst>
              <a:ext uri="{FF2B5EF4-FFF2-40B4-BE49-F238E27FC236}">
                <a16:creationId xmlns:a16="http://schemas.microsoft.com/office/drawing/2014/main" id="{F0D0FBFF-3334-0645-922D-20BC74A0D68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biLevel thresh="25000"/>
            <a:alphaModFix amt="30000"/>
          </a:blip>
          <a:stretch>
            <a:fillRect/>
          </a:stretch>
        </p:blipFill>
        <p:spPr>
          <a:xfrm>
            <a:off x="9497593" y="5799228"/>
            <a:ext cx="736600" cy="381000"/>
          </a:xfrm>
          <a:prstGeom prst="rect">
            <a:avLst/>
          </a:prstGeom>
          <a:noFill/>
        </p:spPr>
      </p:pic>
      <p:pic>
        <p:nvPicPr>
          <p:cNvPr id="15" name="Picture 14" descr="A picture containing room&#10;&#10;Description automatically generated">
            <a:extLst>
              <a:ext uri="{FF2B5EF4-FFF2-40B4-BE49-F238E27FC236}">
                <a16:creationId xmlns:a16="http://schemas.microsoft.com/office/drawing/2014/main" id="{F6707DFF-6F95-1748-969B-5C6D1FBDB35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biLevel thresh="25000"/>
            <a:alphaModFix amt="30000"/>
          </a:blip>
          <a:stretch>
            <a:fillRect/>
          </a:stretch>
        </p:blipFill>
        <p:spPr>
          <a:xfrm>
            <a:off x="9589860" y="5249807"/>
            <a:ext cx="660400" cy="241300"/>
          </a:xfrm>
          <a:prstGeom prst="rect">
            <a:avLst/>
          </a:prstGeom>
          <a:noFill/>
        </p:spPr>
      </p:pic>
      <p:pic>
        <p:nvPicPr>
          <p:cNvPr id="16" name="Picture 15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CE93BAC2-38B7-E04F-9F07-294D72B6AAD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biLevel thresh="25000"/>
            <a:alphaModFix amt="30000"/>
          </a:blip>
          <a:stretch>
            <a:fillRect/>
          </a:stretch>
        </p:blipFill>
        <p:spPr>
          <a:xfrm>
            <a:off x="10136244" y="4756919"/>
            <a:ext cx="457200" cy="355600"/>
          </a:xfrm>
          <a:prstGeom prst="rect">
            <a:avLst/>
          </a:prstGeom>
          <a:noFill/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04EE9FAE-65BC-4147-8DD0-69D37FFB0F0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biLevel thresh="25000"/>
            <a:alphaModFix amt="30000"/>
          </a:blip>
          <a:stretch>
            <a:fillRect/>
          </a:stretch>
        </p:blipFill>
        <p:spPr>
          <a:xfrm>
            <a:off x="10875308" y="4558079"/>
            <a:ext cx="241300" cy="393700"/>
          </a:xfrm>
          <a:prstGeom prst="rect">
            <a:avLst/>
          </a:prstGeom>
          <a:noFill/>
        </p:spPr>
      </p:pic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4956015B-B471-3645-A70D-4BB8321B691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biLevel thresh="25000"/>
            <a:alphaModFix amt="30000"/>
          </a:blip>
          <a:stretch>
            <a:fillRect/>
          </a:stretch>
        </p:blipFill>
        <p:spPr>
          <a:xfrm>
            <a:off x="11452253" y="4658192"/>
            <a:ext cx="381000" cy="381000"/>
          </a:xfrm>
          <a:prstGeom prst="rect">
            <a:avLst/>
          </a:prstGeom>
          <a:noFill/>
        </p:spPr>
      </p:pic>
      <p:pic>
        <p:nvPicPr>
          <p:cNvPr id="19" name="Picture 18" descr="A picture containing knife&#10;&#10;Description automatically generated">
            <a:extLst>
              <a:ext uri="{FF2B5EF4-FFF2-40B4-BE49-F238E27FC236}">
                <a16:creationId xmlns:a16="http://schemas.microsoft.com/office/drawing/2014/main" id="{FB5C5F08-CC85-0C47-9663-ABF02482361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biLevel thresh="25000"/>
            <a:alphaModFix amt="30000"/>
          </a:blip>
          <a:stretch>
            <a:fillRect/>
          </a:stretch>
        </p:blipFill>
        <p:spPr>
          <a:xfrm>
            <a:off x="11423789" y="5403729"/>
            <a:ext cx="673100" cy="241300"/>
          </a:xfrm>
          <a:prstGeom prst="rect">
            <a:avLst/>
          </a:prstGeom>
          <a:noFill/>
        </p:spPr>
      </p:pic>
      <p:pic>
        <p:nvPicPr>
          <p:cNvPr id="20" name="Picture 19" descr="A picture containing mirror, drawing&#10;&#10;Description automatically generated">
            <a:extLst>
              <a:ext uri="{FF2B5EF4-FFF2-40B4-BE49-F238E27FC236}">
                <a16:creationId xmlns:a16="http://schemas.microsoft.com/office/drawing/2014/main" id="{7518F818-C2FB-1649-8F77-CE4B57410A1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biLevel thresh="25000"/>
            <a:alphaModFix amt="30000"/>
          </a:blip>
          <a:stretch>
            <a:fillRect/>
          </a:stretch>
        </p:blipFill>
        <p:spPr>
          <a:xfrm>
            <a:off x="11378975" y="5657216"/>
            <a:ext cx="685800" cy="393700"/>
          </a:xfrm>
          <a:prstGeom prst="rect">
            <a:avLst/>
          </a:prstGeom>
          <a:noFill/>
        </p:spPr>
      </p:pic>
      <p:pic>
        <p:nvPicPr>
          <p:cNvPr id="21" name="Picture 20" descr="A picture containing mirror&#10;&#10;Description automatically generated">
            <a:extLst>
              <a:ext uri="{FF2B5EF4-FFF2-40B4-BE49-F238E27FC236}">
                <a16:creationId xmlns:a16="http://schemas.microsoft.com/office/drawing/2014/main" id="{B9BAC12A-0D67-9342-A404-01C4446AF32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biLevel thresh="25000"/>
            <a:alphaModFix amt="30000"/>
          </a:blip>
          <a:stretch>
            <a:fillRect/>
          </a:stretch>
        </p:blipFill>
        <p:spPr>
          <a:xfrm>
            <a:off x="11176618" y="5809242"/>
            <a:ext cx="520700" cy="596900"/>
          </a:xfrm>
          <a:prstGeom prst="rect">
            <a:avLst/>
          </a:prstGeom>
          <a:noFill/>
        </p:spPr>
      </p:pic>
      <p:pic>
        <p:nvPicPr>
          <p:cNvPr id="22" name="Picture 21" descr="A picture containing drawing&#10;&#10;Description automatically generated">
            <a:extLst>
              <a:ext uri="{FF2B5EF4-FFF2-40B4-BE49-F238E27FC236}">
                <a16:creationId xmlns:a16="http://schemas.microsoft.com/office/drawing/2014/main" id="{47A3F42D-8E3D-E141-A48D-538F323A77B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biLevel thresh="25000"/>
            <a:alphaModFix amt="30000"/>
          </a:blip>
          <a:stretch>
            <a:fillRect/>
          </a:stretch>
        </p:blipFill>
        <p:spPr>
          <a:xfrm>
            <a:off x="10781902" y="5842685"/>
            <a:ext cx="355600" cy="660400"/>
          </a:xfrm>
          <a:prstGeom prst="rect">
            <a:avLst/>
          </a:prstGeom>
          <a:noFill/>
        </p:spPr>
      </p:pic>
      <p:pic>
        <p:nvPicPr>
          <p:cNvPr id="23" name="Picture 22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90F1C912-C924-A945-A160-568EA01FAE5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biLevel thresh="25000"/>
            <a:alphaModFix amt="30000"/>
          </a:blip>
          <a:stretch>
            <a:fillRect/>
          </a:stretch>
        </p:blipFill>
        <p:spPr>
          <a:xfrm>
            <a:off x="10241155" y="5727627"/>
            <a:ext cx="622300" cy="508000"/>
          </a:xfrm>
          <a:prstGeom prst="rect">
            <a:avLst/>
          </a:prstGeom>
          <a:noFill/>
        </p:spPr>
      </p:pic>
      <p:pic>
        <p:nvPicPr>
          <p:cNvPr id="24" name="Picture 23" descr="A picture containing knife&#10;&#10;Description automatically generated">
            <a:extLst>
              <a:ext uri="{FF2B5EF4-FFF2-40B4-BE49-F238E27FC236}">
                <a16:creationId xmlns:a16="http://schemas.microsoft.com/office/drawing/2014/main" id="{30FC72D9-081C-2247-A2FA-BAE2B2D80D5B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biLevel thresh="25000"/>
            <a:alphaModFix amt="30000"/>
          </a:blip>
          <a:stretch>
            <a:fillRect/>
          </a:stretch>
        </p:blipFill>
        <p:spPr>
          <a:xfrm>
            <a:off x="10061887" y="5506472"/>
            <a:ext cx="698500" cy="228600"/>
          </a:xfrm>
          <a:prstGeom prst="rect">
            <a:avLst/>
          </a:prstGeom>
          <a:noFill/>
        </p:spPr>
      </p:pic>
      <p:pic>
        <p:nvPicPr>
          <p:cNvPr id="25" name="Picture 24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CAE8C5BC-D8C0-114D-A082-7F71E2E23AC2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biLevel thresh="25000"/>
            <a:alphaModFix amt="30000"/>
          </a:blip>
          <a:stretch>
            <a:fillRect/>
          </a:stretch>
        </p:blipFill>
        <p:spPr>
          <a:xfrm>
            <a:off x="10249220" y="5133600"/>
            <a:ext cx="571500" cy="355600"/>
          </a:xfrm>
          <a:prstGeom prst="rect">
            <a:avLst/>
          </a:prstGeom>
          <a:noFill/>
        </p:spPr>
      </p:pic>
      <p:pic>
        <p:nvPicPr>
          <p:cNvPr id="26" name="Picture 25" descr="A picture containing mirror&#10;&#10;Description automatically generated">
            <a:extLst>
              <a:ext uri="{FF2B5EF4-FFF2-40B4-BE49-F238E27FC236}">
                <a16:creationId xmlns:a16="http://schemas.microsoft.com/office/drawing/2014/main" id="{2DFF53FF-84A4-2646-8071-65626BF81F6B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biLevel thresh="25000"/>
            <a:alphaModFix amt="30000"/>
          </a:blip>
          <a:stretch>
            <a:fillRect/>
          </a:stretch>
        </p:blipFill>
        <p:spPr>
          <a:xfrm>
            <a:off x="10631287" y="4921848"/>
            <a:ext cx="406400" cy="431800"/>
          </a:xfrm>
          <a:prstGeom prst="rect">
            <a:avLst/>
          </a:prstGeom>
          <a:noFill/>
        </p:spPr>
      </p:pic>
      <p:pic>
        <p:nvPicPr>
          <p:cNvPr id="27" name="Picture 26" descr="A picture containing drawing&#10;&#10;Description automatically generated">
            <a:extLst>
              <a:ext uri="{FF2B5EF4-FFF2-40B4-BE49-F238E27FC236}">
                <a16:creationId xmlns:a16="http://schemas.microsoft.com/office/drawing/2014/main" id="{E54C1C6B-6CCF-654C-9F89-182239386553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biLevel thresh="25000"/>
            <a:alphaModFix amt="30000"/>
          </a:blip>
          <a:stretch>
            <a:fillRect/>
          </a:stretch>
        </p:blipFill>
        <p:spPr>
          <a:xfrm>
            <a:off x="11075520" y="4880863"/>
            <a:ext cx="266700" cy="444500"/>
          </a:xfrm>
          <a:prstGeom prst="rect">
            <a:avLst/>
          </a:prstGeom>
          <a:noFill/>
        </p:spPr>
      </p:pic>
      <p:pic>
        <p:nvPicPr>
          <p:cNvPr id="28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C89303D-519E-4349-937E-A8E523744B7B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biLevel thresh="25000"/>
            <a:alphaModFix amt="14000"/>
          </a:blip>
          <a:stretch>
            <a:fillRect/>
          </a:stretch>
        </p:blipFill>
        <p:spPr>
          <a:xfrm>
            <a:off x="11311537" y="5055236"/>
            <a:ext cx="520700" cy="393700"/>
          </a:xfrm>
          <a:prstGeom prst="rect">
            <a:avLst/>
          </a:prstGeom>
          <a:noFill/>
        </p:spPr>
      </p:pic>
      <p:sp>
        <p:nvSpPr>
          <p:cNvPr id="30" name="Text Placeholder 35">
            <a:extLst>
              <a:ext uri="{FF2B5EF4-FFF2-40B4-BE49-F238E27FC236}">
                <a16:creationId xmlns:a16="http://schemas.microsoft.com/office/drawing/2014/main" id="{DB23CBF2-3149-D64B-A312-3D24A34F7F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0420" y="4169376"/>
            <a:ext cx="6205538" cy="313163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 marL="9144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3pPr>
            <a:lvl4pPr marL="13716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4pPr>
            <a:lvl5pPr marL="18288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n-US"/>
              <a:t>Click to edit speaker/presenter name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EF712E79-059E-1E4E-B09A-82B05C068F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0600" y="2633472"/>
            <a:ext cx="6659563" cy="935037"/>
          </a:xfr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1"/>
                </a:solidFill>
                <a:latin typeface="Oswald Medium" pitchFamily="2" charset="77"/>
              </a:defRPr>
            </a:lvl1pPr>
            <a:lvl2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2pPr>
            <a:lvl3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3pPr>
            <a:lvl4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4pPr>
            <a:lvl5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96539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600"/>
                            </p:stCondLst>
                            <p:childTnLst>
                              <p:par>
                                <p:cTn id="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700"/>
                            </p:stCondLst>
                            <p:childTnLst>
                              <p:par>
                                <p:cTn id="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8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9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100"/>
                            </p:stCondLst>
                            <p:childTnLst>
                              <p:par>
                                <p:cTn id="10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200"/>
                            </p:stCondLst>
                            <p:childTnLst>
                              <p:par>
                                <p:cTn id="1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300"/>
                            </p:stCondLst>
                            <p:childTnLst>
                              <p:par>
                                <p:cTn id="1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400"/>
                            </p:stCondLst>
                            <p:childTnLst>
                              <p:par>
                                <p:cTn id="1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500"/>
                            </p:stCondLst>
                            <p:childTnLst>
                              <p:par>
                                <p:cTn id="1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000"/>
                            </p:stCondLst>
                            <p:childTnLst>
                              <p:par>
                                <p:cTn id="1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ssaging / Call-Out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EEC922E-746A-294F-9AA2-CA62BB8D10C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5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790B85-606D-1341-A840-72728AF81B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30352" y="6271852"/>
            <a:ext cx="1165300" cy="40619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882C484-4C39-0E42-B7C5-D9852B3E6AEF}"/>
              </a:ext>
            </a:extLst>
          </p:cNvPr>
          <p:cNvCxnSpPr>
            <a:cxnSpLocks/>
          </p:cNvCxnSpPr>
          <p:nvPr userDrawn="1"/>
        </p:nvCxnSpPr>
        <p:spPr>
          <a:xfrm>
            <a:off x="533400" y="6174484"/>
            <a:ext cx="11658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5059C7B-1D06-B048-AAA3-8809E97D80AC}"/>
              </a:ext>
            </a:extLst>
          </p:cNvPr>
          <p:cNvSpPr txBox="1"/>
          <p:nvPr userDrawn="1"/>
        </p:nvSpPr>
        <p:spPr>
          <a:xfrm>
            <a:off x="1948918" y="6378574"/>
            <a:ext cx="1370222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swald Medium" pitchFamily="2" charset="0"/>
                <a:ea typeface="+mn-ea"/>
                <a:cs typeface="+mn-cs"/>
              </a:rPr>
              <a:t>rarediseases.org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7EAF60D-DDF7-FC47-A763-1FEACAA01506}"/>
              </a:ext>
            </a:extLst>
          </p:cNvPr>
          <p:cNvSpPr txBox="1">
            <a:spLocks/>
          </p:cNvSpPr>
          <p:nvPr userDrawn="1"/>
        </p:nvSpPr>
        <p:spPr>
          <a:xfrm>
            <a:off x="8849257" y="6306246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Trade Gothic LT Std Bold Conden" panose="020B0806020502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9B9E42-6AE7-5F45-B282-457FF8AA2A2E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swald Medium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swald Medium" pitchFamily="2" charset="0"/>
              <a:ea typeface="+mn-ea"/>
              <a:cs typeface="+mn-cs"/>
            </a:endParaRP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7396713E-9F37-7043-8026-693F8DC9CA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97824" y="3831188"/>
            <a:ext cx="2720331" cy="2139207"/>
          </a:xfrm>
          <a:prstGeom prst="rect">
            <a:avLst/>
          </a:prstGeom>
        </p:spPr>
      </p:pic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033BEF49-B36A-3041-9879-CA929C21F7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3401" y="711200"/>
            <a:ext cx="7783286" cy="2569021"/>
          </a:xfrm>
        </p:spPr>
        <p:txBody>
          <a:bodyPr lIns="0" tIns="0" rIns="0" bIns="0">
            <a:noAutofit/>
          </a:bodyPr>
          <a:lstStyle>
            <a:lvl1pPr>
              <a:lnSpc>
                <a:spcPct val="95000"/>
              </a:lnSpc>
              <a:spcAft>
                <a:spcPts val="1800"/>
              </a:spcAft>
              <a:defRPr sz="360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>
              <a:lnSpc>
                <a:spcPct val="95000"/>
              </a:lnSpc>
              <a:spcAft>
                <a:spcPts val="1800"/>
              </a:spcAft>
              <a:defRPr sz="320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>
              <a:lnSpc>
                <a:spcPct val="95000"/>
              </a:lnSpc>
              <a:spcAft>
                <a:spcPts val="1800"/>
              </a:spcAft>
              <a:defRPr sz="2800">
                <a:solidFill>
                  <a:schemeClr val="bg1"/>
                </a:solidFill>
                <a:latin typeface="Myriad Pro" panose="020B0503030403020204" pitchFamily="34" charset="0"/>
              </a:defRPr>
            </a:lvl3pPr>
            <a:lvl4pPr>
              <a:lnSpc>
                <a:spcPct val="95000"/>
              </a:lnSpc>
              <a:spcAft>
                <a:spcPts val="1800"/>
              </a:spcAft>
              <a:defRPr sz="2800">
                <a:solidFill>
                  <a:schemeClr val="bg1"/>
                </a:solidFill>
                <a:latin typeface="Myriad Pro" panose="020B0503030403020204" pitchFamily="34" charset="0"/>
              </a:defRPr>
            </a:lvl4pPr>
            <a:lvl5pPr>
              <a:lnSpc>
                <a:spcPct val="95000"/>
              </a:lnSpc>
              <a:spcAft>
                <a:spcPts val="1800"/>
              </a:spcAft>
              <a:defRPr sz="2800">
                <a:solidFill>
                  <a:schemeClr val="bg1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n-US"/>
              <a:t>Click to edit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089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7D2724-8DD0-E14F-9CFB-FD93B7F2C7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B6F82B-D54C-D346-AE3E-9C579A83B6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0352" y="6271852"/>
            <a:ext cx="1165300" cy="40619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43C25C4-7EE2-9842-A39A-3E63A98F28C1}"/>
              </a:ext>
            </a:extLst>
          </p:cNvPr>
          <p:cNvCxnSpPr>
            <a:cxnSpLocks/>
          </p:cNvCxnSpPr>
          <p:nvPr userDrawn="1"/>
        </p:nvCxnSpPr>
        <p:spPr>
          <a:xfrm>
            <a:off x="533400" y="6174484"/>
            <a:ext cx="11658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1161DA9-E0DD-B344-AF16-872966E6AA70}"/>
              </a:ext>
            </a:extLst>
          </p:cNvPr>
          <p:cNvSpPr txBox="1"/>
          <p:nvPr userDrawn="1"/>
        </p:nvSpPr>
        <p:spPr>
          <a:xfrm>
            <a:off x="1948918" y="6378574"/>
            <a:ext cx="1370222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swald Medium" pitchFamily="2" charset="0"/>
                <a:ea typeface="+mn-ea"/>
                <a:cs typeface="+mn-cs"/>
              </a:rPr>
              <a:t>rarediseases.org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C0DC4B1-DB80-CD4E-8C9F-087F4F4609F5}"/>
              </a:ext>
            </a:extLst>
          </p:cNvPr>
          <p:cNvSpPr txBox="1">
            <a:spLocks/>
          </p:cNvSpPr>
          <p:nvPr userDrawn="1"/>
        </p:nvSpPr>
        <p:spPr>
          <a:xfrm>
            <a:off x="8849257" y="6306246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Trade Gothic LT Std Bold Conden" panose="020B0806020502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9B9E42-6AE7-5F45-B282-457FF8AA2A2E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swald Medium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swald Medium" pitchFamily="2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789EF4-1619-034A-BC9A-1ABA8DA814D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12859" y="3943733"/>
            <a:ext cx="800284" cy="7002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B4D1C23-57B2-C94C-8429-C369DF256D10}"/>
              </a:ext>
            </a:extLst>
          </p:cNvPr>
          <p:cNvSpPr txBox="1"/>
          <p:nvPr userDrawn="1"/>
        </p:nvSpPr>
        <p:spPr>
          <a:xfrm>
            <a:off x="695023" y="2757682"/>
            <a:ext cx="3922180" cy="7186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C4C02"/>
                </a:solidFill>
                <a:effectLst/>
                <a:uLnTx/>
                <a:uFillTx/>
                <a:latin typeface="Oswald Medium" pitchFamily="2" charset="0"/>
                <a:ea typeface="+mn-ea"/>
                <a:cs typeface="+mn-cs"/>
              </a:rPr>
              <a:t>Thank you. </a:t>
            </a:r>
          </a:p>
        </p:txBody>
      </p:sp>
    </p:spTree>
    <p:extLst>
      <p:ext uri="{BB962C8B-B14F-4D97-AF65-F5344CB8AC3E}">
        <p14:creationId xmlns:p14="http://schemas.microsoft.com/office/powerpoint/2010/main" val="392471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ys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86840E-6D66-D740-89B3-9144A441A5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9B9E42-6AE7-5F45-B282-457FF8AA2A2E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swald Medium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swald Medium" pitchFamily="2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7819ED3-2B5A-8D49-A04E-8F87D15BC8A8}"/>
              </a:ext>
            </a:extLst>
          </p:cNvPr>
          <p:cNvSpPr/>
          <p:nvPr userDrawn="1"/>
        </p:nvSpPr>
        <p:spPr>
          <a:xfrm>
            <a:off x="0" y="-1"/>
            <a:ext cx="12192000" cy="579120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710B31-4889-F046-8E41-F997A7E935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8190" y="753940"/>
            <a:ext cx="731520" cy="7315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0A11BC-5B8A-A94F-A8BC-C11467E1BF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961774" y="753940"/>
            <a:ext cx="731520" cy="731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3BFE25-47D5-DB40-B9F0-E41CE0D8E2C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083438" y="753940"/>
            <a:ext cx="734458" cy="7315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86EDD2-3F0F-7240-9B55-965043F3C73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5406421" y="753940"/>
            <a:ext cx="728582" cy="7256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77ACF3-0684-654E-ACE2-9D71CEB176D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6589046" y="753940"/>
            <a:ext cx="727329" cy="7273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2DE95A-C5B1-8648-8DB6-90C970470CB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7831061" y="753940"/>
            <a:ext cx="721069" cy="6309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66592B-E0BD-1147-91BE-368AE8550E8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8937201" y="753940"/>
            <a:ext cx="733171" cy="7331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A5584F1-EF91-B144-BB49-D071E4FC239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0107632" y="753940"/>
            <a:ext cx="730250" cy="7302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DAFD72-97E1-5D43-ABDF-DF47EC069DF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/>
        </p:blipFill>
        <p:spPr>
          <a:xfrm>
            <a:off x="718190" y="1989122"/>
            <a:ext cx="733171" cy="6622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87CED08-A54F-AF42-AF8C-D7CA7515125B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/>
        </p:blipFill>
        <p:spPr>
          <a:xfrm>
            <a:off x="1964866" y="1963869"/>
            <a:ext cx="727329" cy="7273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C333A22-25BE-1942-B831-D5506632EAF3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/>
        </p:blipFill>
        <p:spPr>
          <a:xfrm>
            <a:off x="3086541" y="1960948"/>
            <a:ext cx="730226" cy="7331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9038F47-77A5-A44D-AA94-6CDAF059E43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4261839" y="1962398"/>
            <a:ext cx="727329" cy="73027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51F892-5C00-1E44-BC93-9ADEB559F2A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/>
        </p:blipFill>
        <p:spPr>
          <a:xfrm>
            <a:off x="5406421" y="1962409"/>
            <a:ext cx="724408" cy="7244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624C93D-1705-6D4C-B443-E4528A7EC7C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/>
        </p:blipFill>
        <p:spPr>
          <a:xfrm>
            <a:off x="6828747" y="1960948"/>
            <a:ext cx="258225" cy="7360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244A171-6FD8-B241-83B7-ACC329C0E10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/>
        </p:blipFill>
        <p:spPr>
          <a:xfrm>
            <a:off x="7876844" y="1960949"/>
            <a:ext cx="721487" cy="7214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D79FB9D-9469-1F45-B097-E70177A8DFC0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/>
          <a:stretch/>
        </p:blipFill>
        <p:spPr>
          <a:xfrm>
            <a:off x="8940121" y="1960949"/>
            <a:ext cx="721487" cy="72732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07FFE05-BF5B-5447-BB95-0C71CD03B286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/>
        </p:blipFill>
        <p:spPr>
          <a:xfrm>
            <a:off x="10108907" y="1962409"/>
            <a:ext cx="724408" cy="72440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AFF4201-CD98-0440-9101-BCE96077D39E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rcRect/>
          <a:stretch/>
        </p:blipFill>
        <p:spPr>
          <a:xfrm>
            <a:off x="727439" y="3230376"/>
            <a:ext cx="727329" cy="72732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1D4B19F-0DED-A34A-9774-B4A1A1509679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939009" y="3233303"/>
            <a:ext cx="718566" cy="72147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B9054E3-CAF6-8E4B-85AA-346BA0DF3E68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rcRect/>
          <a:stretch/>
        </p:blipFill>
        <p:spPr>
          <a:xfrm>
            <a:off x="3074325" y="3228916"/>
            <a:ext cx="727329" cy="72732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44C6C27-241A-944F-963F-61E9BB637449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rcRect/>
          <a:stretch/>
        </p:blipFill>
        <p:spPr>
          <a:xfrm>
            <a:off x="4459753" y="3228916"/>
            <a:ext cx="328742" cy="72148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821F3C2-5DC8-8141-8918-A257BBE9F2BF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/>
        </p:blipFill>
        <p:spPr>
          <a:xfrm>
            <a:off x="4256392" y="753940"/>
            <a:ext cx="734458" cy="73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1934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/ 1 Columns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BD6426-653D-A141-8CB1-89F16001B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radeGothic" panose="02000806040000020004" pitchFamily="2" charset="0"/>
              </a:defRPr>
            </a:lvl1pPr>
          </a:lstStyle>
          <a:p>
            <a:fld id="{C59B9E42-6AE7-5F45-B282-457FF8AA2A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F928A8-F043-5047-80C8-977C004AA29D}"/>
              </a:ext>
            </a:extLst>
          </p:cNvPr>
          <p:cNvSpPr/>
          <p:nvPr userDrawn="1"/>
        </p:nvSpPr>
        <p:spPr>
          <a:xfrm>
            <a:off x="0" y="-1"/>
            <a:ext cx="12192000" cy="1280160"/>
          </a:xfrm>
          <a:prstGeom prst="rect">
            <a:avLst/>
          </a:prstGeom>
          <a:solidFill>
            <a:srgbClr val="FC4C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76D2E3-5242-944E-9408-9DE927C5EEAE}"/>
              </a:ext>
            </a:extLst>
          </p:cNvPr>
          <p:cNvSpPr txBox="1"/>
          <p:nvPr userDrawn="1"/>
        </p:nvSpPr>
        <p:spPr>
          <a:xfrm>
            <a:off x="4738256" y="2671160"/>
            <a:ext cx="6941126" cy="4293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100">
                <a:solidFill>
                  <a:schemeClr val="bg1"/>
                </a:solidFill>
                <a:latin typeface="TradeGothic" panose="02000806040000020004" pitchFamily="2" charset="0"/>
              </a:rPr>
              <a:t>EDUCATING PARENTS, FAMILIES AND THE PUBLIC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6A55FBDF-625C-E24E-AAD7-0FB17F5E83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25717" y="26084"/>
            <a:ext cx="2166283" cy="1703516"/>
          </a:xfrm>
          <a:prstGeom prst="rect">
            <a:avLst/>
          </a:prstGeom>
        </p:spPr>
      </p:pic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613CD7DF-1C9F-D541-BDA0-D336220A2C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1" y="304800"/>
            <a:ext cx="5524500" cy="844870"/>
          </a:xfrm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bg1"/>
                </a:solidFill>
                <a:latin typeface="TradeGothic" panose="02000806040000020004" pitchFamily="2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18" name="Picture Placeholder 14">
            <a:extLst>
              <a:ext uri="{FF2B5EF4-FFF2-40B4-BE49-F238E27FC236}">
                <a16:creationId xmlns:a16="http://schemas.microsoft.com/office/drawing/2014/main" id="{35BF4BA9-C4A7-A745-B5BE-FFA4A126EFB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3400" y="316716"/>
            <a:ext cx="731520" cy="73152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US"/>
              <a:t>Add Icon</a:t>
            </a:r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6B983FF2-0A05-054E-8B87-B08D7D29ACC0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33400" y="1572691"/>
            <a:ext cx="7565571" cy="1586075"/>
          </a:xfrm>
        </p:spPr>
        <p:txBody>
          <a:bodyPr wrap="square" lIns="0" tIns="0" rIns="0" bIns="0">
            <a:spAutoFit/>
          </a:bodyPr>
          <a:lstStyle>
            <a:lvl1pPr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6132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6880" y="1625599"/>
            <a:ext cx="8351520" cy="1884363"/>
          </a:xfrm>
          <a:prstGeom prst="rect">
            <a:avLst/>
          </a:prstGeom>
        </p:spPr>
        <p:txBody>
          <a:bodyPr anchor="b"/>
          <a:lstStyle>
            <a:lvl1pPr algn="l">
              <a:defRPr sz="6000">
                <a:solidFill>
                  <a:srgbClr val="5B6770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6880" y="3602038"/>
            <a:ext cx="835152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5B677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65240" y="6299200"/>
            <a:ext cx="2743200" cy="33083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5B6770"/>
                </a:solidFill>
              </a:defRPr>
            </a:lvl1pPr>
          </a:lstStyle>
          <a:p>
            <a:fld id="{037CBDF2-0807-456B-8954-542BE3C28622}" type="datetimeFigureOut">
              <a:rPr lang="en-US" smtClean="0"/>
              <a:pPr/>
              <a:t>4/12/22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3469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RD MISS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877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B6770"/>
                </a:solidFill>
              </a:defRPr>
            </a:lvl1pPr>
            <a:lvl2pPr>
              <a:defRPr>
                <a:solidFill>
                  <a:srgbClr val="5B6770"/>
                </a:solidFill>
              </a:defRPr>
            </a:lvl2pPr>
            <a:lvl3pPr>
              <a:defRPr>
                <a:solidFill>
                  <a:srgbClr val="5B6770"/>
                </a:solidFill>
              </a:defRPr>
            </a:lvl3pPr>
            <a:lvl4pPr>
              <a:defRPr>
                <a:solidFill>
                  <a:srgbClr val="5B6770"/>
                </a:solidFill>
              </a:defRPr>
            </a:lvl4pPr>
            <a:lvl5pPr>
              <a:defRPr>
                <a:solidFill>
                  <a:srgbClr val="5B677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00200" y="6356350"/>
            <a:ext cx="94996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037CBDF2-0807-456B-8954-542BE3C28622}" type="datetimeFigureOut">
              <a:rPr lang="en-US" smtClean="0"/>
              <a:pPr/>
              <a:t>4/12/22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695960" cy="365125"/>
          </a:xfrm>
          <a:prstGeom prst="rect">
            <a:avLst/>
          </a:prstGeom>
        </p:spPr>
        <p:txBody>
          <a:bodyPr/>
          <a:lstStyle>
            <a:lvl1pPr algn="l">
              <a:defRPr sz="1000"/>
            </a:lvl1pPr>
          </a:lstStyle>
          <a:p>
            <a:fld id="{B96C73AE-60DB-4A51-A6DA-BA4B98ABCF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05760" y="6356349"/>
            <a:ext cx="6299200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rgbClr val="5B6770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562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B6770"/>
                </a:solidFill>
              </a:defRPr>
            </a:lvl1pPr>
            <a:lvl2pPr>
              <a:defRPr>
                <a:solidFill>
                  <a:srgbClr val="5B6770"/>
                </a:solidFill>
              </a:defRPr>
            </a:lvl2pPr>
            <a:lvl3pPr>
              <a:defRPr>
                <a:solidFill>
                  <a:srgbClr val="5B6770"/>
                </a:solidFill>
              </a:defRPr>
            </a:lvl3pPr>
            <a:lvl4pPr>
              <a:defRPr>
                <a:solidFill>
                  <a:srgbClr val="5B6770"/>
                </a:solidFill>
              </a:defRPr>
            </a:lvl4pPr>
            <a:lvl5pPr>
              <a:defRPr>
                <a:solidFill>
                  <a:srgbClr val="5B677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00200" y="6356350"/>
            <a:ext cx="94996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5B6770"/>
                </a:solidFill>
              </a:defRPr>
            </a:lvl1pPr>
          </a:lstStyle>
          <a:p>
            <a:fld id="{037CBDF2-0807-456B-8954-542BE3C28622}" type="datetimeFigureOut">
              <a:rPr lang="en-US" smtClean="0"/>
              <a:pPr/>
              <a:t>4/12/22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695960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rgbClr val="5B6770"/>
                </a:solidFill>
              </a:defRPr>
            </a:lvl1pPr>
          </a:lstStyle>
          <a:p>
            <a:fld id="{B96C73AE-60DB-4A51-A6DA-BA4B98ABCF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05760" y="6356349"/>
            <a:ext cx="6299200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rgbClr val="5B6770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0930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reak SLide 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7760" y="1757045"/>
            <a:ext cx="5146040" cy="19208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83400" y="6356350"/>
            <a:ext cx="25146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037CBDF2-0807-456B-8954-542BE3C28622}" type="datetimeFigureOut">
              <a:rPr lang="en-US" smtClean="0"/>
              <a:pPr/>
              <a:t>4/12/22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96000" y="5756910"/>
            <a:ext cx="3302000" cy="430530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096000" y="6356350"/>
            <a:ext cx="787400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B96C73AE-60DB-4A51-A6DA-BA4B98ABC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7968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 Slide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600" y="1757045"/>
            <a:ext cx="5146040" cy="19208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783840" y="6356350"/>
            <a:ext cx="25146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037CBDF2-0807-456B-8954-542BE3C28622}" type="datetimeFigureOut">
              <a:rPr lang="en-US" smtClean="0"/>
              <a:pPr/>
              <a:t>4/12/22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83840" y="5756910"/>
            <a:ext cx="3302000" cy="430530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298440" y="6356350"/>
            <a:ext cx="7874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B96C73AE-60DB-4A51-A6DA-BA4B98ABC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646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- ORAN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67AF7390-E59F-C349-AA32-932D12DF61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24172A-DEF9-7F4D-B58B-7AF61EE586F6}"/>
              </a:ext>
            </a:extLst>
          </p:cNvPr>
          <p:cNvSpPr txBox="1"/>
          <p:nvPr userDrawn="1"/>
        </p:nvSpPr>
        <p:spPr>
          <a:xfrm>
            <a:off x="542239" y="6278366"/>
            <a:ext cx="594222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National Organization for Rare Disorders  |  rarediseases.org</a:t>
            </a:r>
          </a:p>
        </p:txBody>
      </p:sp>
      <p:pic>
        <p:nvPicPr>
          <p:cNvPr id="8" name="Picture 7" descr="A close up of graphics&#10;&#10;Description automatically generated">
            <a:extLst>
              <a:ext uri="{FF2B5EF4-FFF2-40B4-BE49-F238E27FC236}">
                <a16:creationId xmlns:a16="http://schemas.microsoft.com/office/drawing/2014/main" id="{7766E842-F011-9E4D-9103-1E800A22E8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97593" y="301909"/>
            <a:ext cx="2145160" cy="747742"/>
          </a:xfrm>
          <a:prstGeom prst="rect">
            <a:avLst/>
          </a:prstGeom>
        </p:spPr>
      </p:pic>
      <p:pic>
        <p:nvPicPr>
          <p:cNvPr id="9" name="Picture 8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10E62174-8B0A-894D-8953-819DE9B141E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25000"/>
            <a:alphaModFix amt="30000"/>
          </a:blip>
          <a:stretch>
            <a:fillRect/>
          </a:stretch>
        </p:blipFill>
        <p:spPr>
          <a:xfrm>
            <a:off x="11872351" y="5065106"/>
            <a:ext cx="584200" cy="292100"/>
          </a:xfrm>
          <a:prstGeom prst="rect">
            <a:avLst/>
          </a:prstGeom>
          <a:noFill/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903547AA-BAA8-2E41-A4B9-83A21097A7A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biLevel thresh="50000"/>
            <a:alphaModFix amt="30000"/>
          </a:blip>
          <a:stretch>
            <a:fillRect/>
          </a:stretch>
        </p:blipFill>
        <p:spPr>
          <a:xfrm>
            <a:off x="12011949" y="5647317"/>
            <a:ext cx="723900" cy="266700"/>
          </a:xfrm>
          <a:prstGeom prst="rect">
            <a:avLst/>
          </a:prstGeom>
          <a:noFill/>
        </p:spPr>
      </p:pic>
      <p:pic>
        <p:nvPicPr>
          <p:cNvPr id="11" name="Picture 10" descr="A picture containing game, mirror&#10;&#10;Description automatically generated">
            <a:extLst>
              <a:ext uri="{FF2B5EF4-FFF2-40B4-BE49-F238E27FC236}">
                <a16:creationId xmlns:a16="http://schemas.microsoft.com/office/drawing/2014/main" id="{4AA7A927-9A5E-874A-A095-C7F9400E6B3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biLevel thresh="25000"/>
            <a:alphaModFix amt="30000"/>
          </a:blip>
          <a:stretch>
            <a:fillRect/>
          </a:stretch>
        </p:blipFill>
        <p:spPr>
          <a:xfrm>
            <a:off x="11732549" y="6114042"/>
            <a:ext cx="685800" cy="584200"/>
          </a:xfrm>
          <a:prstGeom prst="rect">
            <a:avLst/>
          </a:prstGeom>
          <a:noFill/>
        </p:spPr>
      </p:pic>
      <p:pic>
        <p:nvPicPr>
          <p:cNvPr id="12" name="Picture 11" descr="A picture containing light&#10;&#10;Description automatically generated">
            <a:extLst>
              <a:ext uri="{FF2B5EF4-FFF2-40B4-BE49-F238E27FC236}">
                <a16:creationId xmlns:a16="http://schemas.microsoft.com/office/drawing/2014/main" id="{6C7DF3CB-73F7-7644-96B5-4BC60EFCE2B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biLevel thresh="25000"/>
            <a:alphaModFix amt="30000"/>
          </a:blip>
          <a:stretch>
            <a:fillRect/>
          </a:stretch>
        </p:blipFill>
        <p:spPr>
          <a:xfrm>
            <a:off x="11094862" y="6364379"/>
            <a:ext cx="355600" cy="774700"/>
          </a:xfrm>
          <a:prstGeom prst="rect">
            <a:avLst/>
          </a:prstGeom>
          <a:noFill/>
        </p:spPr>
      </p:pic>
      <p:pic>
        <p:nvPicPr>
          <p:cNvPr id="13" name="Picture 12" descr="A picture containing mirror, drawing, game&#10;&#10;Description automatically generated">
            <a:extLst>
              <a:ext uri="{FF2B5EF4-FFF2-40B4-BE49-F238E27FC236}">
                <a16:creationId xmlns:a16="http://schemas.microsoft.com/office/drawing/2014/main" id="{2D46A93F-3947-B741-AE8D-36C5D3A776F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biLevel thresh="25000"/>
            <a:alphaModFix amt="30000"/>
          </a:blip>
          <a:stretch>
            <a:fillRect/>
          </a:stretch>
        </p:blipFill>
        <p:spPr>
          <a:xfrm>
            <a:off x="10061887" y="6227960"/>
            <a:ext cx="584200" cy="673100"/>
          </a:xfrm>
          <a:prstGeom prst="rect">
            <a:avLst/>
          </a:prstGeom>
          <a:noFill/>
        </p:spPr>
      </p:pic>
      <p:pic>
        <p:nvPicPr>
          <p:cNvPr id="14" name="Picture 13" descr="A picture containing mirror&#10;&#10;Description automatically generated">
            <a:extLst>
              <a:ext uri="{FF2B5EF4-FFF2-40B4-BE49-F238E27FC236}">
                <a16:creationId xmlns:a16="http://schemas.microsoft.com/office/drawing/2014/main" id="{F0D0FBFF-3334-0645-922D-20BC74A0D68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biLevel thresh="25000"/>
            <a:alphaModFix amt="30000"/>
          </a:blip>
          <a:stretch>
            <a:fillRect/>
          </a:stretch>
        </p:blipFill>
        <p:spPr>
          <a:xfrm>
            <a:off x="9497593" y="5799228"/>
            <a:ext cx="736600" cy="381000"/>
          </a:xfrm>
          <a:prstGeom prst="rect">
            <a:avLst/>
          </a:prstGeom>
          <a:noFill/>
        </p:spPr>
      </p:pic>
      <p:pic>
        <p:nvPicPr>
          <p:cNvPr id="15" name="Picture 14" descr="A picture containing room&#10;&#10;Description automatically generated">
            <a:extLst>
              <a:ext uri="{FF2B5EF4-FFF2-40B4-BE49-F238E27FC236}">
                <a16:creationId xmlns:a16="http://schemas.microsoft.com/office/drawing/2014/main" id="{F6707DFF-6F95-1748-969B-5C6D1FBDB35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biLevel thresh="25000"/>
            <a:alphaModFix amt="30000"/>
          </a:blip>
          <a:stretch>
            <a:fillRect/>
          </a:stretch>
        </p:blipFill>
        <p:spPr>
          <a:xfrm>
            <a:off x="9589860" y="5249807"/>
            <a:ext cx="660400" cy="241300"/>
          </a:xfrm>
          <a:prstGeom prst="rect">
            <a:avLst/>
          </a:prstGeom>
          <a:noFill/>
        </p:spPr>
      </p:pic>
      <p:pic>
        <p:nvPicPr>
          <p:cNvPr id="16" name="Picture 15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CE93BAC2-38B7-E04F-9F07-294D72B6AAD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biLevel thresh="25000"/>
            <a:alphaModFix amt="30000"/>
          </a:blip>
          <a:stretch>
            <a:fillRect/>
          </a:stretch>
        </p:blipFill>
        <p:spPr>
          <a:xfrm>
            <a:off x="10136244" y="4756919"/>
            <a:ext cx="457200" cy="355600"/>
          </a:xfrm>
          <a:prstGeom prst="rect">
            <a:avLst/>
          </a:prstGeom>
          <a:noFill/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04EE9FAE-65BC-4147-8DD0-69D37FFB0F0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biLevel thresh="25000"/>
            <a:alphaModFix amt="30000"/>
          </a:blip>
          <a:stretch>
            <a:fillRect/>
          </a:stretch>
        </p:blipFill>
        <p:spPr>
          <a:xfrm>
            <a:off x="10875308" y="4558079"/>
            <a:ext cx="241300" cy="393700"/>
          </a:xfrm>
          <a:prstGeom prst="rect">
            <a:avLst/>
          </a:prstGeom>
          <a:noFill/>
        </p:spPr>
      </p:pic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4956015B-B471-3645-A70D-4BB8321B691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biLevel thresh="25000"/>
            <a:alphaModFix amt="30000"/>
          </a:blip>
          <a:stretch>
            <a:fillRect/>
          </a:stretch>
        </p:blipFill>
        <p:spPr>
          <a:xfrm>
            <a:off x="11452253" y="4658192"/>
            <a:ext cx="381000" cy="381000"/>
          </a:xfrm>
          <a:prstGeom prst="rect">
            <a:avLst/>
          </a:prstGeom>
          <a:noFill/>
        </p:spPr>
      </p:pic>
      <p:pic>
        <p:nvPicPr>
          <p:cNvPr id="19" name="Picture 18" descr="A picture containing knife&#10;&#10;Description automatically generated">
            <a:extLst>
              <a:ext uri="{FF2B5EF4-FFF2-40B4-BE49-F238E27FC236}">
                <a16:creationId xmlns:a16="http://schemas.microsoft.com/office/drawing/2014/main" id="{FB5C5F08-CC85-0C47-9663-ABF02482361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biLevel thresh="25000"/>
            <a:alphaModFix amt="30000"/>
          </a:blip>
          <a:stretch>
            <a:fillRect/>
          </a:stretch>
        </p:blipFill>
        <p:spPr>
          <a:xfrm>
            <a:off x="11423789" y="5403729"/>
            <a:ext cx="673100" cy="241300"/>
          </a:xfrm>
          <a:prstGeom prst="rect">
            <a:avLst/>
          </a:prstGeom>
          <a:noFill/>
        </p:spPr>
      </p:pic>
      <p:pic>
        <p:nvPicPr>
          <p:cNvPr id="20" name="Picture 19" descr="A picture containing mirror, drawing&#10;&#10;Description automatically generated">
            <a:extLst>
              <a:ext uri="{FF2B5EF4-FFF2-40B4-BE49-F238E27FC236}">
                <a16:creationId xmlns:a16="http://schemas.microsoft.com/office/drawing/2014/main" id="{7518F818-C2FB-1649-8F77-CE4B57410A1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biLevel thresh="25000"/>
            <a:alphaModFix amt="30000"/>
          </a:blip>
          <a:stretch>
            <a:fillRect/>
          </a:stretch>
        </p:blipFill>
        <p:spPr>
          <a:xfrm>
            <a:off x="11378975" y="5657216"/>
            <a:ext cx="685800" cy="393700"/>
          </a:xfrm>
          <a:prstGeom prst="rect">
            <a:avLst/>
          </a:prstGeom>
          <a:noFill/>
        </p:spPr>
      </p:pic>
      <p:pic>
        <p:nvPicPr>
          <p:cNvPr id="21" name="Picture 20" descr="A picture containing mirror&#10;&#10;Description automatically generated">
            <a:extLst>
              <a:ext uri="{FF2B5EF4-FFF2-40B4-BE49-F238E27FC236}">
                <a16:creationId xmlns:a16="http://schemas.microsoft.com/office/drawing/2014/main" id="{B9BAC12A-0D67-9342-A404-01C4446AF32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biLevel thresh="25000"/>
            <a:alphaModFix amt="30000"/>
          </a:blip>
          <a:stretch>
            <a:fillRect/>
          </a:stretch>
        </p:blipFill>
        <p:spPr>
          <a:xfrm>
            <a:off x="11176618" y="5809242"/>
            <a:ext cx="520700" cy="596900"/>
          </a:xfrm>
          <a:prstGeom prst="rect">
            <a:avLst/>
          </a:prstGeom>
          <a:noFill/>
        </p:spPr>
      </p:pic>
      <p:pic>
        <p:nvPicPr>
          <p:cNvPr id="22" name="Picture 21" descr="A picture containing drawing&#10;&#10;Description automatically generated">
            <a:extLst>
              <a:ext uri="{FF2B5EF4-FFF2-40B4-BE49-F238E27FC236}">
                <a16:creationId xmlns:a16="http://schemas.microsoft.com/office/drawing/2014/main" id="{47A3F42D-8E3D-E141-A48D-538F323A77B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biLevel thresh="25000"/>
            <a:alphaModFix amt="30000"/>
          </a:blip>
          <a:stretch>
            <a:fillRect/>
          </a:stretch>
        </p:blipFill>
        <p:spPr>
          <a:xfrm>
            <a:off x="10781902" y="5842685"/>
            <a:ext cx="355600" cy="660400"/>
          </a:xfrm>
          <a:prstGeom prst="rect">
            <a:avLst/>
          </a:prstGeom>
          <a:noFill/>
        </p:spPr>
      </p:pic>
      <p:pic>
        <p:nvPicPr>
          <p:cNvPr id="23" name="Picture 22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90F1C912-C924-A945-A160-568EA01FAE5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biLevel thresh="25000"/>
            <a:alphaModFix amt="30000"/>
          </a:blip>
          <a:stretch>
            <a:fillRect/>
          </a:stretch>
        </p:blipFill>
        <p:spPr>
          <a:xfrm>
            <a:off x="10241155" y="5727627"/>
            <a:ext cx="622300" cy="508000"/>
          </a:xfrm>
          <a:prstGeom prst="rect">
            <a:avLst/>
          </a:prstGeom>
          <a:noFill/>
        </p:spPr>
      </p:pic>
      <p:pic>
        <p:nvPicPr>
          <p:cNvPr id="24" name="Picture 23" descr="A picture containing knife&#10;&#10;Description automatically generated">
            <a:extLst>
              <a:ext uri="{FF2B5EF4-FFF2-40B4-BE49-F238E27FC236}">
                <a16:creationId xmlns:a16="http://schemas.microsoft.com/office/drawing/2014/main" id="{30FC72D9-081C-2247-A2FA-BAE2B2D80D5B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biLevel thresh="25000"/>
            <a:alphaModFix amt="30000"/>
          </a:blip>
          <a:stretch>
            <a:fillRect/>
          </a:stretch>
        </p:blipFill>
        <p:spPr>
          <a:xfrm>
            <a:off x="10061887" y="5506472"/>
            <a:ext cx="698500" cy="228600"/>
          </a:xfrm>
          <a:prstGeom prst="rect">
            <a:avLst/>
          </a:prstGeom>
          <a:noFill/>
        </p:spPr>
      </p:pic>
      <p:pic>
        <p:nvPicPr>
          <p:cNvPr id="25" name="Picture 24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CAE8C5BC-D8C0-114D-A082-7F71E2E23AC2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biLevel thresh="25000"/>
            <a:alphaModFix amt="30000"/>
          </a:blip>
          <a:stretch>
            <a:fillRect/>
          </a:stretch>
        </p:blipFill>
        <p:spPr>
          <a:xfrm>
            <a:off x="10249220" y="5133600"/>
            <a:ext cx="571500" cy="355600"/>
          </a:xfrm>
          <a:prstGeom prst="rect">
            <a:avLst/>
          </a:prstGeom>
          <a:noFill/>
        </p:spPr>
      </p:pic>
      <p:pic>
        <p:nvPicPr>
          <p:cNvPr id="26" name="Picture 25" descr="A picture containing mirror&#10;&#10;Description automatically generated">
            <a:extLst>
              <a:ext uri="{FF2B5EF4-FFF2-40B4-BE49-F238E27FC236}">
                <a16:creationId xmlns:a16="http://schemas.microsoft.com/office/drawing/2014/main" id="{2DFF53FF-84A4-2646-8071-65626BF81F6B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biLevel thresh="25000"/>
            <a:alphaModFix amt="30000"/>
          </a:blip>
          <a:stretch>
            <a:fillRect/>
          </a:stretch>
        </p:blipFill>
        <p:spPr>
          <a:xfrm>
            <a:off x="10631287" y="4921848"/>
            <a:ext cx="406400" cy="431800"/>
          </a:xfrm>
          <a:prstGeom prst="rect">
            <a:avLst/>
          </a:prstGeom>
          <a:noFill/>
        </p:spPr>
      </p:pic>
      <p:pic>
        <p:nvPicPr>
          <p:cNvPr id="27" name="Picture 26" descr="A picture containing drawing&#10;&#10;Description automatically generated">
            <a:extLst>
              <a:ext uri="{FF2B5EF4-FFF2-40B4-BE49-F238E27FC236}">
                <a16:creationId xmlns:a16="http://schemas.microsoft.com/office/drawing/2014/main" id="{E54C1C6B-6CCF-654C-9F89-182239386553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biLevel thresh="25000"/>
            <a:alphaModFix amt="30000"/>
          </a:blip>
          <a:stretch>
            <a:fillRect/>
          </a:stretch>
        </p:blipFill>
        <p:spPr>
          <a:xfrm>
            <a:off x="11075520" y="4880863"/>
            <a:ext cx="266700" cy="444500"/>
          </a:xfrm>
          <a:prstGeom prst="rect">
            <a:avLst/>
          </a:prstGeom>
          <a:noFill/>
        </p:spPr>
      </p:pic>
      <p:pic>
        <p:nvPicPr>
          <p:cNvPr id="28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C89303D-519E-4349-937E-A8E523744B7B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biLevel thresh="25000"/>
            <a:alphaModFix amt="14000"/>
          </a:blip>
          <a:stretch>
            <a:fillRect/>
          </a:stretch>
        </p:blipFill>
        <p:spPr>
          <a:xfrm>
            <a:off x="11311537" y="5055236"/>
            <a:ext cx="520700" cy="393700"/>
          </a:xfrm>
          <a:prstGeom prst="rect">
            <a:avLst/>
          </a:prstGeom>
          <a:noFill/>
        </p:spPr>
      </p:pic>
      <p:sp>
        <p:nvSpPr>
          <p:cNvPr id="30" name="Text Placeholder 35">
            <a:extLst>
              <a:ext uri="{FF2B5EF4-FFF2-40B4-BE49-F238E27FC236}">
                <a16:creationId xmlns:a16="http://schemas.microsoft.com/office/drawing/2014/main" id="{DB23CBF2-3149-D64B-A312-3D24A34F7F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0420" y="4169376"/>
            <a:ext cx="6205538" cy="313163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 marL="9144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3pPr>
            <a:lvl4pPr marL="13716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4pPr>
            <a:lvl5pPr marL="18288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n-US"/>
              <a:t>Click to edit speaker/presenter name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EF712E79-059E-1E4E-B09A-82B05C068F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0600" y="2633472"/>
            <a:ext cx="6659563" cy="935037"/>
          </a:xfr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1"/>
                </a:solidFill>
                <a:latin typeface="Oswald Medium" pitchFamily="2" charset="77"/>
              </a:defRPr>
            </a:lvl1pPr>
            <a:lvl2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2pPr>
            <a:lvl3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3pPr>
            <a:lvl4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4pPr>
            <a:lvl5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529942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600"/>
                            </p:stCondLst>
                            <p:childTnLst>
                              <p:par>
                                <p:cTn id="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700"/>
                            </p:stCondLst>
                            <p:childTnLst>
                              <p:par>
                                <p:cTn id="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8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9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100"/>
                            </p:stCondLst>
                            <p:childTnLst>
                              <p:par>
                                <p:cTn id="10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200"/>
                            </p:stCondLst>
                            <p:childTnLst>
                              <p:par>
                                <p:cTn id="1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300"/>
                            </p:stCondLst>
                            <p:childTnLst>
                              <p:par>
                                <p:cTn id="1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400"/>
                            </p:stCondLst>
                            <p:childTnLst>
                              <p:par>
                                <p:cTn id="1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500"/>
                            </p:stCondLst>
                            <p:childTnLst>
                              <p:par>
                                <p:cTn id="1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000"/>
                            </p:stCondLst>
                            <p:childTnLst>
                              <p:par>
                                <p:cTn id="1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act Sidebar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8700452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92B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8700452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FC4C0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8700452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B6770"/>
                </a:solidFill>
              </a:defRPr>
            </a:lvl1pPr>
            <a:lvl2pPr>
              <a:defRPr>
                <a:solidFill>
                  <a:srgbClr val="5B6770"/>
                </a:solidFill>
              </a:defRPr>
            </a:lvl2pPr>
            <a:lvl3pPr>
              <a:defRPr>
                <a:solidFill>
                  <a:srgbClr val="5B6770"/>
                </a:solidFill>
              </a:defRPr>
            </a:lvl3pPr>
            <a:lvl4pPr>
              <a:defRPr>
                <a:solidFill>
                  <a:srgbClr val="5B6770"/>
                </a:solidFill>
              </a:defRPr>
            </a:lvl4pPr>
            <a:lvl5pPr>
              <a:defRPr>
                <a:solidFill>
                  <a:srgbClr val="5B677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1600200" y="6356350"/>
            <a:ext cx="94996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5B6770"/>
                </a:solidFill>
              </a:defRPr>
            </a:lvl1pPr>
          </a:lstStyle>
          <a:p>
            <a:fld id="{037CBDF2-0807-456B-8954-542BE3C28622}" type="datetimeFigureOut">
              <a:rPr lang="en-US" smtClean="0"/>
              <a:pPr/>
              <a:t>4/12/22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695960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rgbClr val="5B6770"/>
                </a:solidFill>
              </a:defRPr>
            </a:lvl1pPr>
          </a:lstStyle>
          <a:p>
            <a:fld id="{B96C73AE-60DB-4A51-A6DA-BA4B98ABCF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05760" y="6356349"/>
            <a:ext cx="6299200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rgbClr val="5B6770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7965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act Sidebar 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8700452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92B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8700452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FC4C0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8700452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B6770"/>
                </a:solidFill>
              </a:defRPr>
            </a:lvl1pPr>
            <a:lvl2pPr>
              <a:defRPr>
                <a:solidFill>
                  <a:srgbClr val="5B6770"/>
                </a:solidFill>
              </a:defRPr>
            </a:lvl2pPr>
            <a:lvl3pPr>
              <a:defRPr>
                <a:solidFill>
                  <a:srgbClr val="5B6770"/>
                </a:solidFill>
              </a:defRPr>
            </a:lvl3pPr>
            <a:lvl4pPr>
              <a:defRPr>
                <a:solidFill>
                  <a:srgbClr val="5B6770"/>
                </a:solidFill>
              </a:defRPr>
            </a:lvl4pPr>
            <a:lvl5pPr>
              <a:defRPr>
                <a:solidFill>
                  <a:srgbClr val="5B677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1600200" y="6356350"/>
            <a:ext cx="94996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5B6770"/>
                </a:solidFill>
              </a:defRPr>
            </a:lvl1pPr>
          </a:lstStyle>
          <a:p>
            <a:fld id="{037CBDF2-0807-456B-8954-542BE3C28622}" type="datetimeFigureOut">
              <a:rPr lang="en-US" smtClean="0"/>
              <a:pPr/>
              <a:t>4/12/22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695960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rgbClr val="5B6770"/>
                </a:solidFill>
              </a:defRPr>
            </a:lvl1pPr>
          </a:lstStyle>
          <a:p>
            <a:fld id="{B96C73AE-60DB-4A51-A6DA-BA4B98ABCF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05760" y="6356349"/>
            <a:ext cx="6299200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rgbClr val="5B6770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8896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act Sidebar Dark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8700452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92B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8700452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FC4C0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8700452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B6770"/>
                </a:solidFill>
              </a:defRPr>
            </a:lvl1pPr>
            <a:lvl2pPr>
              <a:defRPr>
                <a:solidFill>
                  <a:srgbClr val="5B6770"/>
                </a:solidFill>
              </a:defRPr>
            </a:lvl2pPr>
            <a:lvl3pPr>
              <a:defRPr>
                <a:solidFill>
                  <a:srgbClr val="5B6770"/>
                </a:solidFill>
              </a:defRPr>
            </a:lvl3pPr>
            <a:lvl4pPr>
              <a:defRPr>
                <a:solidFill>
                  <a:srgbClr val="5B6770"/>
                </a:solidFill>
              </a:defRPr>
            </a:lvl4pPr>
            <a:lvl5pPr>
              <a:defRPr>
                <a:solidFill>
                  <a:srgbClr val="5B677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1600200" y="6356350"/>
            <a:ext cx="94996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5B6770"/>
                </a:solidFill>
              </a:defRPr>
            </a:lvl1pPr>
          </a:lstStyle>
          <a:p>
            <a:fld id="{037CBDF2-0807-456B-8954-542BE3C28622}" type="datetimeFigureOut">
              <a:rPr lang="en-US" smtClean="0"/>
              <a:pPr/>
              <a:t>4/12/22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695960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rgbClr val="5B6770"/>
                </a:solidFill>
              </a:defRPr>
            </a:lvl1pPr>
          </a:lstStyle>
          <a:p>
            <a:fld id="{B96C73AE-60DB-4A51-A6DA-BA4B98ABCF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05760" y="6356349"/>
            <a:ext cx="6299200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rgbClr val="5B6770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8539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1600200" y="6356350"/>
            <a:ext cx="94996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5B6770"/>
                </a:solidFill>
              </a:defRPr>
            </a:lvl1pPr>
          </a:lstStyle>
          <a:p>
            <a:fld id="{037CBDF2-0807-456B-8954-542BE3C28622}" type="datetimeFigureOut">
              <a:rPr lang="en-US" smtClean="0"/>
              <a:pPr/>
              <a:t>4/12/22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695960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rgbClr val="5B6770"/>
                </a:solidFill>
              </a:defRPr>
            </a:lvl1pPr>
          </a:lstStyle>
          <a:p>
            <a:fld id="{B96C73AE-60DB-4A51-A6DA-BA4B98ABCF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05760" y="6356349"/>
            <a:ext cx="6299200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rgbClr val="5B6770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4590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/ 1 Column -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7CA8D7B-F1FB-E346-BF31-9BA46E547E27}"/>
              </a:ext>
            </a:extLst>
          </p:cNvPr>
          <p:cNvSpPr/>
          <p:nvPr userDrawn="1"/>
        </p:nvSpPr>
        <p:spPr>
          <a:xfrm>
            <a:off x="0" y="-1"/>
            <a:ext cx="12192000" cy="1280160"/>
          </a:xfrm>
          <a:prstGeom prst="rect">
            <a:avLst/>
          </a:prstGeom>
          <a:solidFill>
            <a:srgbClr val="0055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17">
            <a:extLst>
              <a:ext uri="{FF2B5EF4-FFF2-40B4-BE49-F238E27FC236}">
                <a16:creationId xmlns:a16="http://schemas.microsoft.com/office/drawing/2014/main" id="{4E925741-E998-F04B-900E-13BFA251C3F8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33400" y="1572691"/>
            <a:ext cx="7545371" cy="1586075"/>
          </a:xfrm>
        </p:spPr>
        <p:txBody>
          <a:bodyPr wrap="square" lIns="0" tIns="0" rIns="0" bIns="0">
            <a:spAutoFit/>
          </a:bodyPr>
          <a:lstStyle>
            <a:lvl1pPr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898B7B73-411A-DF46-8732-FA6353F26EC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3400" y="316716"/>
            <a:ext cx="731520" cy="73152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Icon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4F10C12D-4213-AA48-883D-318D6E911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49257" y="6306246"/>
            <a:ext cx="2771243" cy="365125"/>
          </a:xfrm>
        </p:spPr>
        <p:txBody>
          <a:bodyPr/>
          <a:lstStyle/>
          <a:p>
            <a:fld id="{C59B9E42-6AE7-5F45-B282-457FF8AA2A2E}" type="slidenum">
              <a:t>‹#›</a:t>
            </a:fld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FFED8F7-D6DF-9545-A7E5-A1DF52E07C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317500"/>
            <a:ext cx="5524500" cy="387798"/>
          </a:xfr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1pPr>
            <a:lvl2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2pPr>
            <a:lvl3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3pPr>
            <a:lvl4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4pPr>
            <a:lvl5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35869C-C242-4046-A30D-D152F880FB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191" y="-14636"/>
            <a:ext cx="1432883" cy="131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42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ior slide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9143EA2-0988-6D45-A218-94100D7F0189}"/>
              </a:ext>
            </a:extLst>
          </p:cNvPr>
          <p:cNvSpPr/>
          <p:nvPr userDrawn="1"/>
        </p:nvSpPr>
        <p:spPr>
          <a:xfrm>
            <a:off x="10350183" y="0"/>
            <a:ext cx="1841817" cy="6858002"/>
          </a:xfrm>
          <a:prstGeom prst="rect">
            <a:avLst/>
          </a:prstGeom>
          <a:solidFill>
            <a:srgbClr val="0055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A8A9A606-40FB-CC4C-9B96-C56759A5D8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70271" y="4229885"/>
            <a:ext cx="2166283" cy="1703516"/>
          </a:xfrm>
          <a:prstGeom prst="rect">
            <a:avLst/>
          </a:prstGeom>
        </p:spPr>
      </p:pic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CFFED8F7-D6DF-9545-A7E5-A1DF52E07C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6009" y="317500"/>
            <a:ext cx="5529761" cy="775597"/>
          </a:xfr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800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Demi Cond" panose="020B0706030402020204" pitchFamily="34" charset="0"/>
              </a:defRPr>
            </a:lvl1pPr>
            <a:lvl2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2pPr>
            <a:lvl3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3pPr>
            <a:lvl4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4pPr>
            <a:lvl5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5pPr>
          </a:lstStyle>
          <a:p>
            <a:pPr lvl="0"/>
            <a:r>
              <a:rPr lang="en-US" dirty="0"/>
              <a:t>HEADLINE TO GO HERE- </a:t>
            </a:r>
            <a:br>
              <a:rPr lang="en-US" dirty="0"/>
            </a:br>
            <a:r>
              <a:rPr lang="en-US" dirty="0"/>
              <a:t>KEY TITLES IN ALL CAPS</a:t>
            </a:r>
          </a:p>
        </p:txBody>
      </p:sp>
      <p:sp>
        <p:nvSpPr>
          <p:cNvPr id="12" name="Content Placeholder 17">
            <a:extLst>
              <a:ext uri="{FF2B5EF4-FFF2-40B4-BE49-F238E27FC236}">
                <a16:creationId xmlns:a16="http://schemas.microsoft.com/office/drawing/2014/main" id="{4E925741-E998-F04B-900E-13BFA251C3F8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86009" y="1739668"/>
            <a:ext cx="5529761" cy="1388072"/>
          </a:xfrm>
        </p:spPr>
        <p:txBody>
          <a:bodyPr wrap="square" lIns="0" tIns="0" rIns="0" bIns="0">
            <a:spAutoFit/>
          </a:bodyPr>
          <a:lstStyle>
            <a:lvl1pPr>
              <a:defRPr sz="2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spcBef>
                <a:spcPts val="80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800"/>
              </a:spcBef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Bullet point level 1 (font size 22)</a:t>
            </a:r>
          </a:p>
          <a:p>
            <a:pPr lvl="1"/>
            <a:r>
              <a:rPr lang="en-US" dirty="0"/>
              <a:t>Bullet point level 2 (font size 20)</a:t>
            </a:r>
          </a:p>
          <a:p>
            <a:pPr lvl="2"/>
            <a:r>
              <a:rPr lang="en-US" dirty="0"/>
              <a:t>Bullet point level 3 (font size 18)</a:t>
            </a:r>
          </a:p>
          <a:p>
            <a:pPr lvl="2"/>
            <a:endParaRPr lang="en-US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4E925741-E998-F04B-900E-13BFA251C3F8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154310" y="1739668"/>
            <a:ext cx="3959749" cy="1914370"/>
          </a:xfrm>
        </p:spPr>
        <p:txBody>
          <a:bodyPr wrap="square" lIns="0" tIns="0" rIns="0" bIns="0">
            <a:spAutoFit/>
          </a:bodyPr>
          <a:lstStyle>
            <a:lvl1pPr>
              <a:defRPr sz="2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spcBef>
                <a:spcPts val="80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800"/>
              </a:spcBef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Bullet point level 1 (font size 22)</a:t>
            </a:r>
          </a:p>
          <a:p>
            <a:pPr lvl="1"/>
            <a:r>
              <a:rPr lang="en-US" dirty="0"/>
              <a:t>Bullet point level 2 (font size 20)</a:t>
            </a:r>
          </a:p>
          <a:p>
            <a:pPr lvl="2"/>
            <a:r>
              <a:rPr lang="en-US" dirty="0"/>
              <a:t>Bullet point level 3 (font size 18)</a:t>
            </a:r>
          </a:p>
          <a:p>
            <a:pPr lvl="2"/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 flipH="1">
            <a:off x="386009" y="6168942"/>
            <a:ext cx="996417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close up of graphics&#10;&#10;Description automatically generated">
            <a:extLst>
              <a:ext uri="{FF2B5EF4-FFF2-40B4-BE49-F238E27FC236}">
                <a16:creationId xmlns:a16="http://schemas.microsoft.com/office/drawing/2014/main" id="{7766E842-F011-9E4D-9103-1E800A22E8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6009" y="6253003"/>
            <a:ext cx="1246089" cy="43435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F3AC02C-8B20-9842-A3D6-80C6CA6FCBFD}"/>
              </a:ext>
            </a:extLst>
          </p:cNvPr>
          <p:cNvSpPr txBox="1"/>
          <p:nvPr userDrawn="1"/>
        </p:nvSpPr>
        <p:spPr>
          <a:xfrm>
            <a:off x="1855077" y="6528243"/>
            <a:ext cx="1370222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300" dirty="0">
                <a:solidFill>
                  <a:srgbClr val="FC4C02"/>
                </a:solidFill>
                <a:latin typeface="Oswald Medium" pitchFamily="2" charset="0"/>
              </a:rPr>
              <a:t>rarediseases.org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7969013" y="6489770"/>
            <a:ext cx="22712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5D4F5AC-3E1F-4870-AF23-E12E17724EB3}" type="slidenum"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Oswald Medium" pitchFamily="2" charset="0"/>
              </a:rPr>
              <a:pPr algn="r"/>
              <a:t>‹#›</a:t>
            </a:fld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Oswald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153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- BLU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96E2016-EBD5-FB4D-AFE7-DDA9EAAACE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24172A-DEF9-7F4D-B58B-7AF61EE586F6}"/>
              </a:ext>
            </a:extLst>
          </p:cNvPr>
          <p:cNvSpPr txBox="1"/>
          <p:nvPr userDrawn="1"/>
        </p:nvSpPr>
        <p:spPr>
          <a:xfrm>
            <a:off x="542239" y="6278366"/>
            <a:ext cx="594222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Myriad Pro" panose="020B0503030403020204" pitchFamily="34" charset="0"/>
              </a:rPr>
              <a:t>National Organization for Rare Disorders  |  rarediseases.org</a:t>
            </a:r>
          </a:p>
        </p:txBody>
      </p:sp>
      <p:pic>
        <p:nvPicPr>
          <p:cNvPr id="8" name="Picture 7" descr="A close up of graphics&#10;&#10;Description automatically generated">
            <a:extLst>
              <a:ext uri="{FF2B5EF4-FFF2-40B4-BE49-F238E27FC236}">
                <a16:creationId xmlns:a16="http://schemas.microsoft.com/office/drawing/2014/main" id="{7766E842-F011-9E4D-9103-1E800A22E8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97593" y="301909"/>
            <a:ext cx="2145160" cy="747742"/>
          </a:xfrm>
          <a:prstGeom prst="rect">
            <a:avLst/>
          </a:prstGeom>
        </p:spPr>
      </p:pic>
      <p:pic>
        <p:nvPicPr>
          <p:cNvPr id="9" name="Picture 8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10E62174-8B0A-894D-8953-819DE9B141E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25000"/>
            <a:alphaModFix amt="30000"/>
          </a:blip>
          <a:stretch>
            <a:fillRect/>
          </a:stretch>
        </p:blipFill>
        <p:spPr>
          <a:xfrm>
            <a:off x="11872351" y="5065106"/>
            <a:ext cx="584200" cy="292100"/>
          </a:xfrm>
          <a:prstGeom prst="rect">
            <a:avLst/>
          </a:prstGeom>
          <a:noFill/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903547AA-BAA8-2E41-A4B9-83A21097A7A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biLevel thresh="50000"/>
            <a:alphaModFix amt="30000"/>
          </a:blip>
          <a:stretch>
            <a:fillRect/>
          </a:stretch>
        </p:blipFill>
        <p:spPr>
          <a:xfrm>
            <a:off x="12011949" y="5647317"/>
            <a:ext cx="723900" cy="266700"/>
          </a:xfrm>
          <a:prstGeom prst="rect">
            <a:avLst/>
          </a:prstGeom>
          <a:noFill/>
        </p:spPr>
      </p:pic>
      <p:pic>
        <p:nvPicPr>
          <p:cNvPr id="11" name="Picture 10" descr="A picture containing game, mirror&#10;&#10;Description automatically generated">
            <a:extLst>
              <a:ext uri="{FF2B5EF4-FFF2-40B4-BE49-F238E27FC236}">
                <a16:creationId xmlns:a16="http://schemas.microsoft.com/office/drawing/2014/main" id="{4AA7A927-9A5E-874A-A095-C7F9400E6B3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biLevel thresh="25000"/>
            <a:alphaModFix amt="30000"/>
          </a:blip>
          <a:stretch>
            <a:fillRect/>
          </a:stretch>
        </p:blipFill>
        <p:spPr>
          <a:xfrm>
            <a:off x="11732549" y="6114042"/>
            <a:ext cx="685800" cy="584200"/>
          </a:xfrm>
          <a:prstGeom prst="rect">
            <a:avLst/>
          </a:prstGeom>
          <a:noFill/>
        </p:spPr>
      </p:pic>
      <p:pic>
        <p:nvPicPr>
          <p:cNvPr id="12" name="Picture 11" descr="A picture containing light&#10;&#10;Description automatically generated">
            <a:extLst>
              <a:ext uri="{FF2B5EF4-FFF2-40B4-BE49-F238E27FC236}">
                <a16:creationId xmlns:a16="http://schemas.microsoft.com/office/drawing/2014/main" id="{6C7DF3CB-73F7-7644-96B5-4BC60EFCE2B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biLevel thresh="25000"/>
            <a:alphaModFix amt="30000"/>
          </a:blip>
          <a:stretch>
            <a:fillRect/>
          </a:stretch>
        </p:blipFill>
        <p:spPr>
          <a:xfrm>
            <a:off x="11094862" y="6364379"/>
            <a:ext cx="355600" cy="774700"/>
          </a:xfrm>
          <a:prstGeom prst="rect">
            <a:avLst/>
          </a:prstGeom>
          <a:noFill/>
        </p:spPr>
      </p:pic>
      <p:pic>
        <p:nvPicPr>
          <p:cNvPr id="13" name="Picture 12" descr="A picture containing mirror, drawing, game&#10;&#10;Description automatically generated">
            <a:extLst>
              <a:ext uri="{FF2B5EF4-FFF2-40B4-BE49-F238E27FC236}">
                <a16:creationId xmlns:a16="http://schemas.microsoft.com/office/drawing/2014/main" id="{2D46A93F-3947-B741-AE8D-36C5D3A776F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biLevel thresh="25000"/>
            <a:alphaModFix amt="30000"/>
          </a:blip>
          <a:stretch>
            <a:fillRect/>
          </a:stretch>
        </p:blipFill>
        <p:spPr>
          <a:xfrm>
            <a:off x="10061887" y="6227960"/>
            <a:ext cx="584200" cy="673100"/>
          </a:xfrm>
          <a:prstGeom prst="rect">
            <a:avLst/>
          </a:prstGeom>
          <a:noFill/>
        </p:spPr>
      </p:pic>
      <p:pic>
        <p:nvPicPr>
          <p:cNvPr id="14" name="Picture 13" descr="A picture containing mirror&#10;&#10;Description automatically generated">
            <a:extLst>
              <a:ext uri="{FF2B5EF4-FFF2-40B4-BE49-F238E27FC236}">
                <a16:creationId xmlns:a16="http://schemas.microsoft.com/office/drawing/2014/main" id="{F0D0FBFF-3334-0645-922D-20BC74A0D68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biLevel thresh="25000"/>
            <a:alphaModFix amt="30000"/>
          </a:blip>
          <a:stretch>
            <a:fillRect/>
          </a:stretch>
        </p:blipFill>
        <p:spPr>
          <a:xfrm>
            <a:off x="9497593" y="5799228"/>
            <a:ext cx="736600" cy="381000"/>
          </a:xfrm>
          <a:prstGeom prst="rect">
            <a:avLst/>
          </a:prstGeom>
          <a:noFill/>
        </p:spPr>
      </p:pic>
      <p:pic>
        <p:nvPicPr>
          <p:cNvPr id="15" name="Picture 14" descr="A picture containing room&#10;&#10;Description automatically generated">
            <a:extLst>
              <a:ext uri="{FF2B5EF4-FFF2-40B4-BE49-F238E27FC236}">
                <a16:creationId xmlns:a16="http://schemas.microsoft.com/office/drawing/2014/main" id="{F6707DFF-6F95-1748-969B-5C6D1FBDB35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biLevel thresh="25000"/>
            <a:alphaModFix amt="30000"/>
          </a:blip>
          <a:stretch>
            <a:fillRect/>
          </a:stretch>
        </p:blipFill>
        <p:spPr>
          <a:xfrm>
            <a:off x="9589860" y="5249807"/>
            <a:ext cx="660400" cy="241300"/>
          </a:xfrm>
          <a:prstGeom prst="rect">
            <a:avLst/>
          </a:prstGeom>
          <a:noFill/>
        </p:spPr>
      </p:pic>
      <p:pic>
        <p:nvPicPr>
          <p:cNvPr id="16" name="Picture 15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CE93BAC2-38B7-E04F-9F07-294D72B6AAD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biLevel thresh="25000"/>
            <a:alphaModFix amt="30000"/>
          </a:blip>
          <a:stretch>
            <a:fillRect/>
          </a:stretch>
        </p:blipFill>
        <p:spPr>
          <a:xfrm>
            <a:off x="10136244" y="4756919"/>
            <a:ext cx="457200" cy="355600"/>
          </a:xfrm>
          <a:prstGeom prst="rect">
            <a:avLst/>
          </a:prstGeom>
          <a:noFill/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04EE9FAE-65BC-4147-8DD0-69D37FFB0F0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biLevel thresh="25000"/>
            <a:alphaModFix amt="30000"/>
          </a:blip>
          <a:stretch>
            <a:fillRect/>
          </a:stretch>
        </p:blipFill>
        <p:spPr>
          <a:xfrm>
            <a:off x="10875308" y="4558079"/>
            <a:ext cx="241300" cy="393700"/>
          </a:xfrm>
          <a:prstGeom prst="rect">
            <a:avLst/>
          </a:prstGeom>
          <a:noFill/>
        </p:spPr>
      </p:pic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4956015B-B471-3645-A70D-4BB8321B691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biLevel thresh="25000"/>
            <a:alphaModFix amt="30000"/>
          </a:blip>
          <a:stretch>
            <a:fillRect/>
          </a:stretch>
        </p:blipFill>
        <p:spPr>
          <a:xfrm>
            <a:off x="11452253" y="4658192"/>
            <a:ext cx="381000" cy="381000"/>
          </a:xfrm>
          <a:prstGeom prst="rect">
            <a:avLst/>
          </a:prstGeom>
          <a:noFill/>
        </p:spPr>
      </p:pic>
      <p:pic>
        <p:nvPicPr>
          <p:cNvPr id="19" name="Picture 18" descr="A picture containing knife&#10;&#10;Description automatically generated">
            <a:extLst>
              <a:ext uri="{FF2B5EF4-FFF2-40B4-BE49-F238E27FC236}">
                <a16:creationId xmlns:a16="http://schemas.microsoft.com/office/drawing/2014/main" id="{FB5C5F08-CC85-0C47-9663-ABF02482361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biLevel thresh="25000"/>
            <a:alphaModFix amt="30000"/>
          </a:blip>
          <a:stretch>
            <a:fillRect/>
          </a:stretch>
        </p:blipFill>
        <p:spPr>
          <a:xfrm>
            <a:off x="11423789" y="5403729"/>
            <a:ext cx="673100" cy="241300"/>
          </a:xfrm>
          <a:prstGeom prst="rect">
            <a:avLst/>
          </a:prstGeom>
          <a:noFill/>
        </p:spPr>
      </p:pic>
      <p:pic>
        <p:nvPicPr>
          <p:cNvPr id="20" name="Picture 19" descr="A picture containing mirror, drawing&#10;&#10;Description automatically generated">
            <a:extLst>
              <a:ext uri="{FF2B5EF4-FFF2-40B4-BE49-F238E27FC236}">
                <a16:creationId xmlns:a16="http://schemas.microsoft.com/office/drawing/2014/main" id="{7518F818-C2FB-1649-8F77-CE4B57410A1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biLevel thresh="25000"/>
            <a:alphaModFix amt="30000"/>
          </a:blip>
          <a:stretch>
            <a:fillRect/>
          </a:stretch>
        </p:blipFill>
        <p:spPr>
          <a:xfrm>
            <a:off x="11378975" y="5657216"/>
            <a:ext cx="685800" cy="393700"/>
          </a:xfrm>
          <a:prstGeom prst="rect">
            <a:avLst/>
          </a:prstGeom>
          <a:noFill/>
        </p:spPr>
      </p:pic>
      <p:pic>
        <p:nvPicPr>
          <p:cNvPr id="21" name="Picture 20" descr="A picture containing mirror&#10;&#10;Description automatically generated">
            <a:extLst>
              <a:ext uri="{FF2B5EF4-FFF2-40B4-BE49-F238E27FC236}">
                <a16:creationId xmlns:a16="http://schemas.microsoft.com/office/drawing/2014/main" id="{B9BAC12A-0D67-9342-A404-01C4446AF32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biLevel thresh="25000"/>
            <a:alphaModFix amt="30000"/>
          </a:blip>
          <a:stretch>
            <a:fillRect/>
          </a:stretch>
        </p:blipFill>
        <p:spPr>
          <a:xfrm>
            <a:off x="11176618" y="5809242"/>
            <a:ext cx="520700" cy="596900"/>
          </a:xfrm>
          <a:prstGeom prst="rect">
            <a:avLst/>
          </a:prstGeom>
          <a:noFill/>
        </p:spPr>
      </p:pic>
      <p:pic>
        <p:nvPicPr>
          <p:cNvPr id="22" name="Picture 21" descr="A picture containing drawing&#10;&#10;Description automatically generated">
            <a:extLst>
              <a:ext uri="{FF2B5EF4-FFF2-40B4-BE49-F238E27FC236}">
                <a16:creationId xmlns:a16="http://schemas.microsoft.com/office/drawing/2014/main" id="{47A3F42D-8E3D-E141-A48D-538F323A77B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biLevel thresh="25000"/>
            <a:alphaModFix amt="30000"/>
          </a:blip>
          <a:stretch>
            <a:fillRect/>
          </a:stretch>
        </p:blipFill>
        <p:spPr>
          <a:xfrm>
            <a:off x="10781902" y="5842685"/>
            <a:ext cx="355600" cy="660400"/>
          </a:xfrm>
          <a:prstGeom prst="rect">
            <a:avLst/>
          </a:prstGeom>
          <a:noFill/>
        </p:spPr>
      </p:pic>
      <p:pic>
        <p:nvPicPr>
          <p:cNvPr id="23" name="Picture 22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90F1C912-C924-A945-A160-568EA01FAE5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biLevel thresh="25000"/>
            <a:alphaModFix amt="30000"/>
          </a:blip>
          <a:stretch>
            <a:fillRect/>
          </a:stretch>
        </p:blipFill>
        <p:spPr>
          <a:xfrm>
            <a:off x="10241155" y="5727627"/>
            <a:ext cx="622300" cy="508000"/>
          </a:xfrm>
          <a:prstGeom prst="rect">
            <a:avLst/>
          </a:prstGeom>
          <a:noFill/>
        </p:spPr>
      </p:pic>
      <p:pic>
        <p:nvPicPr>
          <p:cNvPr id="24" name="Picture 23" descr="A picture containing knife&#10;&#10;Description automatically generated">
            <a:extLst>
              <a:ext uri="{FF2B5EF4-FFF2-40B4-BE49-F238E27FC236}">
                <a16:creationId xmlns:a16="http://schemas.microsoft.com/office/drawing/2014/main" id="{30FC72D9-081C-2247-A2FA-BAE2B2D80D5B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biLevel thresh="25000"/>
            <a:alphaModFix amt="30000"/>
          </a:blip>
          <a:stretch>
            <a:fillRect/>
          </a:stretch>
        </p:blipFill>
        <p:spPr>
          <a:xfrm>
            <a:off x="10061887" y="5506472"/>
            <a:ext cx="698500" cy="228600"/>
          </a:xfrm>
          <a:prstGeom prst="rect">
            <a:avLst/>
          </a:prstGeom>
          <a:noFill/>
        </p:spPr>
      </p:pic>
      <p:pic>
        <p:nvPicPr>
          <p:cNvPr id="25" name="Picture 24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CAE8C5BC-D8C0-114D-A082-7F71E2E23AC2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biLevel thresh="25000"/>
            <a:alphaModFix amt="30000"/>
          </a:blip>
          <a:stretch>
            <a:fillRect/>
          </a:stretch>
        </p:blipFill>
        <p:spPr>
          <a:xfrm>
            <a:off x="10249220" y="5133600"/>
            <a:ext cx="571500" cy="355600"/>
          </a:xfrm>
          <a:prstGeom prst="rect">
            <a:avLst/>
          </a:prstGeom>
          <a:noFill/>
        </p:spPr>
      </p:pic>
      <p:pic>
        <p:nvPicPr>
          <p:cNvPr id="26" name="Picture 25" descr="A picture containing mirror&#10;&#10;Description automatically generated">
            <a:extLst>
              <a:ext uri="{FF2B5EF4-FFF2-40B4-BE49-F238E27FC236}">
                <a16:creationId xmlns:a16="http://schemas.microsoft.com/office/drawing/2014/main" id="{2DFF53FF-84A4-2646-8071-65626BF81F6B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biLevel thresh="25000"/>
            <a:alphaModFix amt="30000"/>
          </a:blip>
          <a:stretch>
            <a:fillRect/>
          </a:stretch>
        </p:blipFill>
        <p:spPr>
          <a:xfrm>
            <a:off x="10631287" y="4921848"/>
            <a:ext cx="406400" cy="431800"/>
          </a:xfrm>
          <a:prstGeom prst="rect">
            <a:avLst/>
          </a:prstGeom>
          <a:noFill/>
        </p:spPr>
      </p:pic>
      <p:pic>
        <p:nvPicPr>
          <p:cNvPr id="27" name="Picture 26" descr="A picture containing drawing&#10;&#10;Description automatically generated">
            <a:extLst>
              <a:ext uri="{FF2B5EF4-FFF2-40B4-BE49-F238E27FC236}">
                <a16:creationId xmlns:a16="http://schemas.microsoft.com/office/drawing/2014/main" id="{E54C1C6B-6CCF-654C-9F89-182239386553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biLevel thresh="25000"/>
            <a:alphaModFix amt="30000"/>
          </a:blip>
          <a:stretch>
            <a:fillRect/>
          </a:stretch>
        </p:blipFill>
        <p:spPr>
          <a:xfrm>
            <a:off x="11075520" y="4880863"/>
            <a:ext cx="266700" cy="444500"/>
          </a:xfrm>
          <a:prstGeom prst="rect">
            <a:avLst/>
          </a:prstGeom>
          <a:noFill/>
        </p:spPr>
      </p:pic>
      <p:pic>
        <p:nvPicPr>
          <p:cNvPr id="28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C89303D-519E-4349-937E-A8E523744B7B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biLevel thresh="25000"/>
            <a:alphaModFix amt="14000"/>
          </a:blip>
          <a:stretch>
            <a:fillRect/>
          </a:stretch>
        </p:blipFill>
        <p:spPr>
          <a:xfrm>
            <a:off x="11311537" y="5055236"/>
            <a:ext cx="520700" cy="393700"/>
          </a:xfrm>
          <a:prstGeom prst="rect">
            <a:avLst/>
          </a:prstGeom>
          <a:noFill/>
        </p:spPr>
      </p:pic>
      <p:sp>
        <p:nvSpPr>
          <p:cNvPr id="30" name="Text Placeholder 35">
            <a:extLst>
              <a:ext uri="{FF2B5EF4-FFF2-40B4-BE49-F238E27FC236}">
                <a16:creationId xmlns:a16="http://schemas.microsoft.com/office/drawing/2014/main" id="{DB23CBF2-3149-D64B-A312-3D24A34F7F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0420" y="4169376"/>
            <a:ext cx="6205538" cy="313163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 marL="9144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3pPr>
            <a:lvl4pPr marL="13716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4pPr>
            <a:lvl5pPr marL="18288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n-US"/>
              <a:t>Click to edit speaker/presenter name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EF712E79-059E-1E4E-B09A-82B05C068F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0600" y="2633472"/>
            <a:ext cx="6659563" cy="935037"/>
          </a:xfr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1"/>
                </a:solidFill>
                <a:latin typeface="Oswald Medium" pitchFamily="2" charset="77"/>
              </a:defRPr>
            </a:lvl1pPr>
            <a:lvl2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2pPr>
            <a:lvl3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3pPr>
            <a:lvl4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4pPr>
            <a:lvl5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404813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3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6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7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80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900"/>
                            </p:stCondLst>
                            <p:childTnLst>
                              <p:par>
                                <p:cTn id="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1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200"/>
                            </p:stCondLst>
                            <p:childTnLst>
                              <p:par>
                                <p:cTn id="8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300"/>
                            </p:stCondLst>
                            <p:childTnLst>
                              <p:par>
                                <p:cTn id="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400"/>
                            </p:stCondLst>
                            <p:childTnLst>
                              <p:par>
                                <p:cTn id="1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0"/>
                            </p:stCondLst>
                            <p:childTnLst>
                              <p:par>
                                <p:cTn id="1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600"/>
                            </p:stCondLst>
                            <p:childTnLst>
                              <p:par>
                                <p:cTn id="1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700"/>
                            </p:stCondLst>
                            <p:childTnLst>
                              <p:par>
                                <p:cTn id="1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800"/>
                            </p:stCondLst>
                            <p:childTnLst>
                              <p:par>
                                <p:cTn id="1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900"/>
                            </p:stCondLst>
                            <p:childTnLst>
                              <p:par>
                                <p:cTn id="1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00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- BL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BED8A049-19F9-3341-808F-9D7F647022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24172A-DEF9-7F4D-B58B-7AF61EE586F6}"/>
              </a:ext>
            </a:extLst>
          </p:cNvPr>
          <p:cNvSpPr txBox="1"/>
          <p:nvPr userDrawn="1"/>
        </p:nvSpPr>
        <p:spPr>
          <a:xfrm>
            <a:off x="542239" y="6278366"/>
            <a:ext cx="594222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Myriad Pro" panose="020B0503030403020204" pitchFamily="34" charset="0"/>
              </a:rPr>
              <a:t>National Organization for Rare Disorders  |  rarediseases.org</a:t>
            </a:r>
          </a:p>
        </p:txBody>
      </p:sp>
      <p:pic>
        <p:nvPicPr>
          <p:cNvPr id="8" name="Picture 7" descr="A close up of graphics&#10;&#10;Description automatically generated">
            <a:extLst>
              <a:ext uri="{FF2B5EF4-FFF2-40B4-BE49-F238E27FC236}">
                <a16:creationId xmlns:a16="http://schemas.microsoft.com/office/drawing/2014/main" id="{7766E842-F011-9E4D-9103-1E800A22E8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97593" y="301909"/>
            <a:ext cx="2145160" cy="747742"/>
          </a:xfrm>
          <a:prstGeom prst="rect">
            <a:avLst/>
          </a:prstGeom>
        </p:spPr>
      </p:pic>
      <p:pic>
        <p:nvPicPr>
          <p:cNvPr id="9" name="Picture 8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10E62174-8B0A-894D-8953-819DE9B141E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25000"/>
            <a:alphaModFix amt="30000"/>
          </a:blip>
          <a:stretch>
            <a:fillRect/>
          </a:stretch>
        </p:blipFill>
        <p:spPr>
          <a:xfrm>
            <a:off x="11872351" y="5065106"/>
            <a:ext cx="584200" cy="292100"/>
          </a:xfrm>
          <a:prstGeom prst="rect">
            <a:avLst/>
          </a:prstGeom>
          <a:noFill/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903547AA-BAA8-2E41-A4B9-83A21097A7A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biLevel thresh="50000"/>
            <a:alphaModFix amt="30000"/>
          </a:blip>
          <a:stretch>
            <a:fillRect/>
          </a:stretch>
        </p:blipFill>
        <p:spPr>
          <a:xfrm>
            <a:off x="12011949" y="5647317"/>
            <a:ext cx="723900" cy="266700"/>
          </a:xfrm>
          <a:prstGeom prst="rect">
            <a:avLst/>
          </a:prstGeom>
          <a:noFill/>
        </p:spPr>
      </p:pic>
      <p:pic>
        <p:nvPicPr>
          <p:cNvPr id="11" name="Picture 10" descr="A picture containing game, mirror&#10;&#10;Description automatically generated">
            <a:extLst>
              <a:ext uri="{FF2B5EF4-FFF2-40B4-BE49-F238E27FC236}">
                <a16:creationId xmlns:a16="http://schemas.microsoft.com/office/drawing/2014/main" id="{4AA7A927-9A5E-874A-A095-C7F9400E6B3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biLevel thresh="25000"/>
            <a:alphaModFix amt="30000"/>
          </a:blip>
          <a:stretch>
            <a:fillRect/>
          </a:stretch>
        </p:blipFill>
        <p:spPr>
          <a:xfrm>
            <a:off x="11732549" y="6114042"/>
            <a:ext cx="685800" cy="584200"/>
          </a:xfrm>
          <a:prstGeom prst="rect">
            <a:avLst/>
          </a:prstGeom>
          <a:noFill/>
        </p:spPr>
      </p:pic>
      <p:pic>
        <p:nvPicPr>
          <p:cNvPr id="12" name="Picture 11" descr="A picture containing light&#10;&#10;Description automatically generated">
            <a:extLst>
              <a:ext uri="{FF2B5EF4-FFF2-40B4-BE49-F238E27FC236}">
                <a16:creationId xmlns:a16="http://schemas.microsoft.com/office/drawing/2014/main" id="{6C7DF3CB-73F7-7644-96B5-4BC60EFCE2B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biLevel thresh="25000"/>
            <a:alphaModFix amt="30000"/>
          </a:blip>
          <a:stretch>
            <a:fillRect/>
          </a:stretch>
        </p:blipFill>
        <p:spPr>
          <a:xfrm>
            <a:off x="11094862" y="6364379"/>
            <a:ext cx="355600" cy="774700"/>
          </a:xfrm>
          <a:prstGeom prst="rect">
            <a:avLst/>
          </a:prstGeom>
          <a:noFill/>
        </p:spPr>
      </p:pic>
      <p:pic>
        <p:nvPicPr>
          <p:cNvPr id="13" name="Picture 12" descr="A picture containing mirror, drawing, game&#10;&#10;Description automatically generated">
            <a:extLst>
              <a:ext uri="{FF2B5EF4-FFF2-40B4-BE49-F238E27FC236}">
                <a16:creationId xmlns:a16="http://schemas.microsoft.com/office/drawing/2014/main" id="{2D46A93F-3947-B741-AE8D-36C5D3A776F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biLevel thresh="25000"/>
            <a:alphaModFix amt="30000"/>
          </a:blip>
          <a:stretch>
            <a:fillRect/>
          </a:stretch>
        </p:blipFill>
        <p:spPr>
          <a:xfrm>
            <a:off x="10061887" y="6227960"/>
            <a:ext cx="584200" cy="673100"/>
          </a:xfrm>
          <a:prstGeom prst="rect">
            <a:avLst/>
          </a:prstGeom>
          <a:noFill/>
        </p:spPr>
      </p:pic>
      <p:pic>
        <p:nvPicPr>
          <p:cNvPr id="14" name="Picture 13" descr="A picture containing mirror&#10;&#10;Description automatically generated">
            <a:extLst>
              <a:ext uri="{FF2B5EF4-FFF2-40B4-BE49-F238E27FC236}">
                <a16:creationId xmlns:a16="http://schemas.microsoft.com/office/drawing/2014/main" id="{F0D0FBFF-3334-0645-922D-20BC74A0D68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biLevel thresh="25000"/>
            <a:alphaModFix amt="30000"/>
          </a:blip>
          <a:stretch>
            <a:fillRect/>
          </a:stretch>
        </p:blipFill>
        <p:spPr>
          <a:xfrm>
            <a:off x="9497593" y="5799228"/>
            <a:ext cx="736600" cy="381000"/>
          </a:xfrm>
          <a:prstGeom prst="rect">
            <a:avLst/>
          </a:prstGeom>
          <a:noFill/>
        </p:spPr>
      </p:pic>
      <p:pic>
        <p:nvPicPr>
          <p:cNvPr id="15" name="Picture 14" descr="A picture containing room&#10;&#10;Description automatically generated">
            <a:extLst>
              <a:ext uri="{FF2B5EF4-FFF2-40B4-BE49-F238E27FC236}">
                <a16:creationId xmlns:a16="http://schemas.microsoft.com/office/drawing/2014/main" id="{F6707DFF-6F95-1748-969B-5C6D1FBDB35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biLevel thresh="25000"/>
            <a:alphaModFix amt="30000"/>
          </a:blip>
          <a:stretch>
            <a:fillRect/>
          </a:stretch>
        </p:blipFill>
        <p:spPr>
          <a:xfrm>
            <a:off x="9589860" y="5249807"/>
            <a:ext cx="660400" cy="241300"/>
          </a:xfrm>
          <a:prstGeom prst="rect">
            <a:avLst/>
          </a:prstGeom>
          <a:noFill/>
        </p:spPr>
      </p:pic>
      <p:pic>
        <p:nvPicPr>
          <p:cNvPr id="16" name="Picture 15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CE93BAC2-38B7-E04F-9F07-294D72B6AAD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biLevel thresh="25000"/>
            <a:alphaModFix amt="30000"/>
          </a:blip>
          <a:stretch>
            <a:fillRect/>
          </a:stretch>
        </p:blipFill>
        <p:spPr>
          <a:xfrm>
            <a:off x="10136244" y="4756919"/>
            <a:ext cx="457200" cy="355600"/>
          </a:xfrm>
          <a:prstGeom prst="rect">
            <a:avLst/>
          </a:prstGeom>
          <a:noFill/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04EE9FAE-65BC-4147-8DD0-69D37FFB0F0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biLevel thresh="25000"/>
            <a:alphaModFix amt="30000"/>
          </a:blip>
          <a:stretch>
            <a:fillRect/>
          </a:stretch>
        </p:blipFill>
        <p:spPr>
          <a:xfrm>
            <a:off x="10875308" y="4558079"/>
            <a:ext cx="241300" cy="393700"/>
          </a:xfrm>
          <a:prstGeom prst="rect">
            <a:avLst/>
          </a:prstGeom>
          <a:noFill/>
        </p:spPr>
      </p:pic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4956015B-B471-3645-A70D-4BB8321B691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biLevel thresh="25000"/>
            <a:alphaModFix amt="30000"/>
          </a:blip>
          <a:stretch>
            <a:fillRect/>
          </a:stretch>
        </p:blipFill>
        <p:spPr>
          <a:xfrm>
            <a:off x="11452253" y="4658192"/>
            <a:ext cx="381000" cy="381000"/>
          </a:xfrm>
          <a:prstGeom prst="rect">
            <a:avLst/>
          </a:prstGeom>
          <a:noFill/>
        </p:spPr>
      </p:pic>
      <p:pic>
        <p:nvPicPr>
          <p:cNvPr id="19" name="Picture 18" descr="A picture containing knife&#10;&#10;Description automatically generated">
            <a:extLst>
              <a:ext uri="{FF2B5EF4-FFF2-40B4-BE49-F238E27FC236}">
                <a16:creationId xmlns:a16="http://schemas.microsoft.com/office/drawing/2014/main" id="{FB5C5F08-CC85-0C47-9663-ABF02482361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biLevel thresh="25000"/>
            <a:alphaModFix amt="30000"/>
          </a:blip>
          <a:stretch>
            <a:fillRect/>
          </a:stretch>
        </p:blipFill>
        <p:spPr>
          <a:xfrm>
            <a:off x="11423789" y="5403729"/>
            <a:ext cx="673100" cy="241300"/>
          </a:xfrm>
          <a:prstGeom prst="rect">
            <a:avLst/>
          </a:prstGeom>
          <a:noFill/>
        </p:spPr>
      </p:pic>
      <p:pic>
        <p:nvPicPr>
          <p:cNvPr id="20" name="Picture 19" descr="A picture containing mirror, drawing&#10;&#10;Description automatically generated">
            <a:extLst>
              <a:ext uri="{FF2B5EF4-FFF2-40B4-BE49-F238E27FC236}">
                <a16:creationId xmlns:a16="http://schemas.microsoft.com/office/drawing/2014/main" id="{7518F818-C2FB-1649-8F77-CE4B57410A1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biLevel thresh="25000"/>
            <a:alphaModFix amt="30000"/>
          </a:blip>
          <a:stretch>
            <a:fillRect/>
          </a:stretch>
        </p:blipFill>
        <p:spPr>
          <a:xfrm>
            <a:off x="11378975" y="5657216"/>
            <a:ext cx="685800" cy="393700"/>
          </a:xfrm>
          <a:prstGeom prst="rect">
            <a:avLst/>
          </a:prstGeom>
          <a:noFill/>
        </p:spPr>
      </p:pic>
      <p:pic>
        <p:nvPicPr>
          <p:cNvPr id="21" name="Picture 20" descr="A picture containing mirror&#10;&#10;Description automatically generated">
            <a:extLst>
              <a:ext uri="{FF2B5EF4-FFF2-40B4-BE49-F238E27FC236}">
                <a16:creationId xmlns:a16="http://schemas.microsoft.com/office/drawing/2014/main" id="{B9BAC12A-0D67-9342-A404-01C4446AF32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biLevel thresh="25000"/>
            <a:alphaModFix amt="30000"/>
          </a:blip>
          <a:stretch>
            <a:fillRect/>
          </a:stretch>
        </p:blipFill>
        <p:spPr>
          <a:xfrm>
            <a:off x="11176618" y="5809242"/>
            <a:ext cx="520700" cy="596900"/>
          </a:xfrm>
          <a:prstGeom prst="rect">
            <a:avLst/>
          </a:prstGeom>
          <a:noFill/>
        </p:spPr>
      </p:pic>
      <p:pic>
        <p:nvPicPr>
          <p:cNvPr id="22" name="Picture 21" descr="A picture containing drawing&#10;&#10;Description automatically generated">
            <a:extLst>
              <a:ext uri="{FF2B5EF4-FFF2-40B4-BE49-F238E27FC236}">
                <a16:creationId xmlns:a16="http://schemas.microsoft.com/office/drawing/2014/main" id="{47A3F42D-8E3D-E141-A48D-538F323A77B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biLevel thresh="25000"/>
            <a:alphaModFix amt="30000"/>
          </a:blip>
          <a:stretch>
            <a:fillRect/>
          </a:stretch>
        </p:blipFill>
        <p:spPr>
          <a:xfrm>
            <a:off x="10781902" y="5842685"/>
            <a:ext cx="355600" cy="660400"/>
          </a:xfrm>
          <a:prstGeom prst="rect">
            <a:avLst/>
          </a:prstGeom>
          <a:noFill/>
        </p:spPr>
      </p:pic>
      <p:pic>
        <p:nvPicPr>
          <p:cNvPr id="23" name="Picture 22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90F1C912-C924-A945-A160-568EA01FAE5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biLevel thresh="25000"/>
            <a:alphaModFix amt="30000"/>
          </a:blip>
          <a:stretch>
            <a:fillRect/>
          </a:stretch>
        </p:blipFill>
        <p:spPr>
          <a:xfrm>
            <a:off x="10241155" y="5727627"/>
            <a:ext cx="622300" cy="508000"/>
          </a:xfrm>
          <a:prstGeom prst="rect">
            <a:avLst/>
          </a:prstGeom>
          <a:noFill/>
        </p:spPr>
      </p:pic>
      <p:pic>
        <p:nvPicPr>
          <p:cNvPr id="24" name="Picture 23" descr="A picture containing knife&#10;&#10;Description automatically generated">
            <a:extLst>
              <a:ext uri="{FF2B5EF4-FFF2-40B4-BE49-F238E27FC236}">
                <a16:creationId xmlns:a16="http://schemas.microsoft.com/office/drawing/2014/main" id="{30FC72D9-081C-2247-A2FA-BAE2B2D80D5B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biLevel thresh="25000"/>
            <a:alphaModFix amt="30000"/>
          </a:blip>
          <a:stretch>
            <a:fillRect/>
          </a:stretch>
        </p:blipFill>
        <p:spPr>
          <a:xfrm>
            <a:off x="10061887" y="5506472"/>
            <a:ext cx="698500" cy="228600"/>
          </a:xfrm>
          <a:prstGeom prst="rect">
            <a:avLst/>
          </a:prstGeom>
          <a:noFill/>
        </p:spPr>
      </p:pic>
      <p:pic>
        <p:nvPicPr>
          <p:cNvPr id="25" name="Picture 24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CAE8C5BC-D8C0-114D-A082-7F71E2E23AC2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biLevel thresh="25000"/>
            <a:alphaModFix amt="30000"/>
          </a:blip>
          <a:stretch>
            <a:fillRect/>
          </a:stretch>
        </p:blipFill>
        <p:spPr>
          <a:xfrm>
            <a:off x="10249220" y="5133600"/>
            <a:ext cx="571500" cy="355600"/>
          </a:xfrm>
          <a:prstGeom prst="rect">
            <a:avLst/>
          </a:prstGeom>
          <a:noFill/>
        </p:spPr>
      </p:pic>
      <p:pic>
        <p:nvPicPr>
          <p:cNvPr id="26" name="Picture 25" descr="A picture containing mirror&#10;&#10;Description automatically generated">
            <a:extLst>
              <a:ext uri="{FF2B5EF4-FFF2-40B4-BE49-F238E27FC236}">
                <a16:creationId xmlns:a16="http://schemas.microsoft.com/office/drawing/2014/main" id="{2DFF53FF-84A4-2646-8071-65626BF81F6B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biLevel thresh="25000"/>
            <a:alphaModFix amt="30000"/>
          </a:blip>
          <a:stretch>
            <a:fillRect/>
          </a:stretch>
        </p:blipFill>
        <p:spPr>
          <a:xfrm>
            <a:off x="10631287" y="4921848"/>
            <a:ext cx="406400" cy="431800"/>
          </a:xfrm>
          <a:prstGeom prst="rect">
            <a:avLst/>
          </a:prstGeom>
          <a:noFill/>
        </p:spPr>
      </p:pic>
      <p:pic>
        <p:nvPicPr>
          <p:cNvPr id="27" name="Picture 26" descr="A picture containing drawing&#10;&#10;Description automatically generated">
            <a:extLst>
              <a:ext uri="{FF2B5EF4-FFF2-40B4-BE49-F238E27FC236}">
                <a16:creationId xmlns:a16="http://schemas.microsoft.com/office/drawing/2014/main" id="{E54C1C6B-6CCF-654C-9F89-182239386553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biLevel thresh="25000"/>
            <a:alphaModFix amt="30000"/>
          </a:blip>
          <a:stretch>
            <a:fillRect/>
          </a:stretch>
        </p:blipFill>
        <p:spPr>
          <a:xfrm>
            <a:off x="11075520" y="4880863"/>
            <a:ext cx="266700" cy="444500"/>
          </a:xfrm>
          <a:prstGeom prst="rect">
            <a:avLst/>
          </a:prstGeom>
          <a:noFill/>
        </p:spPr>
      </p:pic>
      <p:pic>
        <p:nvPicPr>
          <p:cNvPr id="28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C89303D-519E-4349-937E-A8E523744B7B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biLevel thresh="25000"/>
            <a:alphaModFix amt="14000"/>
          </a:blip>
          <a:stretch>
            <a:fillRect/>
          </a:stretch>
        </p:blipFill>
        <p:spPr>
          <a:xfrm>
            <a:off x="11311537" y="5055236"/>
            <a:ext cx="520700" cy="393700"/>
          </a:xfrm>
          <a:prstGeom prst="rect">
            <a:avLst/>
          </a:prstGeom>
          <a:noFill/>
        </p:spPr>
      </p:pic>
      <p:sp>
        <p:nvSpPr>
          <p:cNvPr id="30" name="Text Placeholder 35">
            <a:extLst>
              <a:ext uri="{FF2B5EF4-FFF2-40B4-BE49-F238E27FC236}">
                <a16:creationId xmlns:a16="http://schemas.microsoft.com/office/drawing/2014/main" id="{DB23CBF2-3149-D64B-A312-3D24A34F7F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0420" y="4169376"/>
            <a:ext cx="6205538" cy="313163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 marL="9144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3pPr>
            <a:lvl4pPr marL="13716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4pPr>
            <a:lvl5pPr marL="18288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n-US"/>
              <a:t>Click to edit speaker/presenter name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EF712E79-059E-1E4E-B09A-82B05C068F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0600" y="2633472"/>
            <a:ext cx="6659563" cy="935037"/>
          </a:xfr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1"/>
                </a:solidFill>
                <a:latin typeface="Oswald Medium" pitchFamily="2" charset="77"/>
              </a:defRPr>
            </a:lvl1pPr>
            <a:lvl2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2pPr>
            <a:lvl3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3pPr>
            <a:lvl4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4pPr>
            <a:lvl5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643426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600"/>
                            </p:stCondLst>
                            <p:childTnLst>
                              <p:par>
                                <p:cTn id="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700"/>
                            </p:stCondLst>
                            <p:childTnLst>
                              <p:par>
                                <p:cTn id="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8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9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100"/>
                            </p:stCondLst>
                            <p:childTnLst>
                              <p:par>
                                <p:cTn id="10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200"/>
                            </p:stCondLst>
                            <p:childTnLst>
                              <p:par>
                                <p:cTn id="1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300"/>
                            </p:stCondLst>
                            <p:childTnLst>
                              <p:par>
                                <p:cTn id="1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400"/>
                            </p:stCondLst>
                            <p:childTnLst>
                              <p:par>
                                <p:cTn id="1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500"/>
                            </p:stCondLst>
                            <p:childTnLst>
                              <p:par>
                                <p:cTn id="1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000"/>
                            </p:stCondLst>
                            <p:childTnLst>
                              <p:par>
                                <p:cTn id="1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- ORAN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1680BBCA-F168-B14F-89C4-890FE03513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24172A-DEF9-7F4D-B58B-7AF61EE586F6}"/>
              </a:ext>
            </a:extLst>
          </p:cNvPr>
          <p:cNvSpPr txBox="1"/>
          <p:nvPr userDrawn="1"/>
        </p:nvSpPr>
        <p:spPr>
          <a:xfrm>
            <a:off x="542239" y="6278366"/>
            <a:ext cx="594222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Myriad Pro" panose="020B0503030403020204" pitchFamily="34" charset="0"/>
              </a:rPr>
              <a:t>National Organization for Rare Disorders  |  rarediseases.org</a:t>
            </a:r>
          </a:p>
        </p:txBody>
      </p:sp>
      <p:pic>
        <p:nvPicPr>
          <p:cNvPr id="8" name="Picture 7" descr="A close up of graphics&#10;&#10;Description automatically generated">
            <a:extLst>
              <a:ext uri="{FF2B5EF4-FFF2-40B4-BE49-F238E27FC236}">
                <a16:creationId xmlns:a16="http://schemas.microsoft.com/office/drawing/2014/main" id="{7766E842-F011-9E4D-9103-1E800A22E8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97593" y="301909"/>
            <a:ext cx="2145160" cy="747742"/>
          </a:xfrm>
          <a:prstGeom prst="rect">
            <a:avLst/>
          </a:prstGeom>
        </p:spPr>
      </p:pic>
      <p:pic>
        <p:nvPicPr>
          <p:cNvPr id="9" name="Picture 8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10E62174-8B0A-894D-8953-819DE9B141E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25000"/>
            <a:alphaModFix amt="30000"/>
          </a:blip>
          <a:stretch>
            <a:fillRect/>
          </a:stretch>
        </p:blipFill>
        <p:spPr>
          <a:xfrm>
            <a:off x="11872351" y="5065106"/>
            <a:ext cx="584200" cy="292100"/>
          </a:xfrm>
          <a:prstGeom prst="rect">
            <a:avLst/>
          </a:prstGeom>
          <a:noFill/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903547AA-BAA8-2E41-A4B9-83A21097A7A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biLevel thresh="50000"/>
            <a:alphaModFix amt="30000"/>
          </a:blip>
          <a:stretch>
            <a:fillRect/>
          </a:stretch>
        </p:blipFill>
        <p:spPr>
          <a:xfrm>
            <a:off x="12011949" y="5647317"/>
            <a:ext cx="723900" cy="266700"/>
          </a:xfrm>
          <a:prstGeom prst="rect">
            <a:avLst/>
          </a:prstGeom>
          <a:noFill/>
        </p:spPr>
      </p:pic>
      <p:pic>
        <p:nvPicPr>
          <p:cNvPr id="11" name="Picture 10" descr="A picture containing game, mirror&#10;&#10;Description automatically generated">
            <a:extLst>
              <a:ext uri="{FF2B5EF4-FFF2-40B4-BE49-F238E27FC236}">
                <a16:creationId xmlns:a16="http://schemas.microsoft.com/office/drawing/2014/main" id="{4AA7A927-9A5E-874A-A095-C7F9400E6B3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biLevel thresh="25000"/>
            <a:alphaModFix amt="30000"/>
          </a:blip>
          <a:stretch>
            <a:fillRect/>
          </a:stretch>
        </p:blipFill>
        <p:spPr>
          <a:xfrm>
            <a:off x="11732549" y="6114042"/>
            <a:ext cx="685800" cy="584200"/>
          </a:xfrm>
          <a:prstGeom prst="rect">
            <a:avLst/>
          </a:prstGeom>
          <a:noFill/>
        </p:spPr>
      </p:pic>
      <p:pic>
        <p:nvPicPr>
          <p:cNvPr id="12" name="Picture 11" descr="A picture containing light&#10;&#10;Description automatically generated">
            <a:extLst>
              <a:ext uri="{FF2B5EF4-FFF2-40B4-BE49-F238E27FC236}">
                <a16:creationId xmlns:a16="http://schemas.microsoft.com/office/drawing/2014/main" id="{6C7DF3CB-73F7-7644-96B5-4BC60EFCE2B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biLevel thresh="25000"/>
            <a:alphaModFix amt="30000"/>
          </a:blip>
          <a:stretch>
            <a:fillRect/>
          </a:stretch>
        </p:blipFill>
        <p:spPr>
          <a:xfrm>
            <a:off x="11094862" y="6364379"/>
            <a:ext cx="355600" cy="774700"/>
          </a:xfrm>
          <a:prstGeom prst="rect">
            <a:avLst/>
          </a:prstGeom>
          <a:noFill/>
        </p:spPr>
      </p:pic>
      <p:pic>
        <p:nvPicPr>
          <p:cNvPr id="13" name="Picture 12" descr="A picture containing mirror, drawing, game&#10;&#10;Description automatically generated">
            <a:extLst>
              <a:ext uri="{FF2B5EF4-FFF2-40B4-BE49-F238E27FC236}">
                <a16:creationId xmlns:a16="http://schemas.microsoft.com/office/drawing/2014/main" id="{2D46A93F-3947-B741-AE8D-36C5D3A776F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biLevel thresh="25000"/>
            <a:alphaModFix amt="30000"/>
          </a:blip>
          <a:stretch>
            <a:fillRect/>
          </a:stretch>
        </p:blipFill>
        <p:spPr>
          <a:xfrm>
            <a:off x="10061887" y="6227960"/>
            <a:ext cx="584200" cy="673100"/>
          </a:xfrm>
          <a:prstGeom prst="rect">
            <a:avLst/>
          </a:prstGeom>
          <a:noFill/>
        </p:spPr>
      </p:pic>
      <p:pic>
        <p:nvPicPr>
          <p:cNvPr id="14" name="Picture 13" descr="A picture containing mirror&#10;&#10;Description automatically generated">
            <a:extLst>
              <a:ext uri="{FF2B5EF4-FFF2-40B4-BE49-F238E27FC236}">
                <a16:creationId xmlns:a16="http://schemas.microsoft.com/office/drawing/2014/main" id="{F0D0FBFF-3334-0645-922D-20BC74A0D68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biLevel thresh="25000"/>
            <a:alphaModFix amt="30000"/>
          </a:blip>
          <a:stretch>
            <a:fillRect/>
          </a:stretch>
        </p:blipFill>
        <p:spPr>
          <a:xfrm>
            <a:off x="9497593" y="5799228"/>
            <a:ext cx="736600" cy="381000"/>
          </a:xfrm>
          <a:prstGeom prst="rect">
            <a:avLst/>
          </a:prstGeom>
          <a:noFill/>
        </p:spPr>
      </p:pic>
      <p:pic>
        <p:nvPicPr>
          <p:cNvPr id="15" name="Picture 14" descr="A picture containing room&#10;&#10;Description automatically generated">
            <a:extLst>
              <a:ext uri="{FF2B5EF4-FFF2-40B4-BE49-F238E27FC236}">
                <a16:creationId xmlns:a16="http://schemas.microsoft.com/office/drawing/2014/main" id="{F6707DFF-6F95-1748-969B-5C6D1FBDB35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biLevel thresh="25000"/>
            <a:alphaModFix amt="30000"/>
          </a:blip>
          <a:stretch>
            <a:fillRect/>
          </a:stretch>
        </p:blipFill>
        <p:spPr>
          <a:xfrm>
            <a:off x="9589860" y="5249807"/>
            <a:ext cx="660400" cy="241300"/>
          </a:xfrm>
          <a:prstGeom prst="rect">
            <a:avLst/>
          </a:prstGeom>
          <a:noFill/>
        </p:spPr>
      </p:pic>
      <p:pic>
        <p:nvPicPr>
          <p:cNvPr id="16" name="Picture 15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CE93BAC2-38B7-E04F-9F07-294D72B6AAD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biLevel thresh="25000"/>
            <a:alphaModFix amt="30000"/>
          </a:blip>
          <a:stretch>
            <a:fillRect/>
          </a:stretch>
        </p:blipFill>
        <p:spPr>
          <a:xfrm>
            <a:off x="10136244" y="4756919"/>
            <a:ext cx="457200" cy="355600"/>
          </a:xfrm>
          <a:prstGeom prst="rect">
            <a:avLst/>
          </a:prstGeom>
          <a:noFill/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04EE9FAE-65BC-4147-8DD0-69D37FFB0F0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biLevel thresh="25000"/>
            <a:alphaModFix amt="30000"/>
          </a:blip>
          <a:stretch>
            <a:fillRect/>
          </a:stretch>
        </p:blipFill>
        <p:spPr>
          <a:xfrm>
            <a:off x="10875308" y="4558079"/>
            <a:ext cx="241300" cy="393700"/>
          </a:xfrm>
          <a:prstGeom prst="rect">
            <a:avLst/>
          </a:prstGeom>
          <a:noFill/>
        </p:spPr>
      </p:pic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4956015B-B471-3645-A70D-4BB8321B691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biLevel thresh="25000"/>
            <a:alphaModFix amt="30000"/>
          </a:blip>
          <a:stretch>
            <a:fillRect/>
          </a:stretch>
        </p:blipFill>
        <p:spPr>
          <a:xfrm>
            <a:off x="11452253" y="4658192"/>
            <a:ext cx="381000" cy="381000"/>
          </a:xfrm>
          <a:prstGeom prst="rect">
            <a:avLst/>
          </a:prstGeom>
          <a:noFill/>
        </p:spPr>
      </p:pic>
      <p:pic>
        <p:nvPicPr>
          <p:cNvPr id="19" name="Picture 18" descr="A picture containing knife&#10;&#10;Description automatically generated">
            <a:extLst>
              <a:ext uri="{FF2B5EF4-FFF2-40B4-BE49-F238E27FC236}">
                <a16:creationId xmlns:a16="http://schemas.microsoft.com/office/drawing/2014/main" id="{FB5C5F08-CC85-0C47-9663-ABF02482361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biLevel thresh="25000"/>
            <a:alphaModFix amt="30000"/>
          </a:blip>
          <a:stretch>
            <a:fillRect/>
          </a:stretch>
        </p:blipFill>
        <p:spPr>
          <a:xfrm>
            <a:off x="11423789" y="5403729"/>
            <a:ext cx="673100" cy="241300"/>
          </a:xfrm>
          <a:prstGeom prst="rect">
            <a:avLst/>
          </a:prstGeom>
          <a:noFill/>
        </p:spPr>
      </p:pic>
      <p:pic>
        <p:nvPicPr>
          <p:cNvPr id="20" name="Picture 19" descr="A picture containing mirror, drawing&#10;&#10;Description automatically generated">
            <a:extLst>
              <a:ext uri="{FF2B5EF4-FFF2-40B4-BE49-F238E27FC236}">
                <a16:creationId xmlns:a16="http://schemas.microsoft.com/office/drawing/2014/main" id="{7518F818-C2FB-1649-8F77-CE4B57410A1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biLevel thresh="25000"/>
            <a:alphaModFix amt="30000"/>
          </a:blip>
          <a:stretch>
            <a:fillRect/>
          </a:stretch>
        </p:blipFill>
        <p:spPr>
          <a:xfrm>
            <a:off x="11378975" y="5657216"/>
            <a:ext cx="685800" cy="393700"/>
          </a:xfrm>
          <a:prstGeom prst="rect">
            <a:avLst/>
          </a:prstGeom>
          <a:noFill/>
        </p:spPr>
      </p:pic>
      <p:pic>
        <p:nvPicPr>
          <p:cNvPr id="21" name="Picture 20" descr="A picture containing mirror&#10;&#10;Description automatically generated">
            <a:extLst>
              <a:ext uri="{FF2B5EF4-FFF2-40B4-BE49-F238E27FC236}">
                <a16:creationId xmlns:a16="http://schemas.microsoft.com/office/drawing/2014/main" id="{B9BAC12A-0D67-9342-A404-01C4446AF32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biLevel thresh="25000"/>
            <a:alphaModFix amt="30000"/>
          </a:blip>
          <a:stretch>
            <a:fillRect/>
          </a:stretch>
        </p:blipFill>
        <p:spPr>
          <a:xfrm>
            <a:off x="11176618" y="5809242"/>
            <a:ext cx="520700" cy="596900"/>
          </a:xfrm>
          <a:prstGeom prst="rect">
            <a:avLst/>
          </a:prstGeom>
          <a:noFill/>
        </p:spPr>
      </p:pic>
      <p:pic>
        <p:nvPicPr>
          <p:cNvPr id="22" name="Picture 21" descr="A picture containing drawing&#10;&#10;Description automatically generated">
            <a:extLst>
              <a:ext uri="{FF2B5EF4-FFF2-40B4-BE49-F238E27FC236}">
                <a16:creationId xmlns:a16="http://schemas.microsoft.com/office/drawing/2014/main" id="{47A3F42D-8E3D-E141-A48D-538F323A77B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biLevel thresh="25000"/>
            <a:alphaModFix amt="30000"/>
          </a:blip>
          <a:stretch>
            <a:fillRect/>
          </a:stretch>
        </p:blipFill>
        <p:spPr>
          <a:xfrm>
            <a:off x="10781902" y="5842685"/>
            <a:ext cx="355600" cy="660400"/>
          </a:xfrm>
          <a:prstGeom prst="rect">
            <a:avLst/>
          </a:prstGeom>
          <a:noFill/>
        </p:spPr>
      </p:pic>
      <p:pic>
        <p:nvPicPr>
          <p:cNvPr id="23" name="Picture 22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90F1C912-C924-A945-A160-568EA01FAE5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biLevel thresh="25000"/>
            <a:alphaModFix amt="30000"/>
          </a:blip>
          <a:stretch>
            <a:fillRect/>
          </a:stretch>
        </p:blipFill>
        <p:spPr>
          <a:xfrm>
            <a:off x="10241155" y="5727627"/>
            <a:ext cx="622300" cy="508000"/>
          </a:xfrm>
          <a:prstGeom prst="rect">
            <a:avLst/>
          </a:prstGeom>
          <a:noFill/>
        </p:spPr>
      </p:pic>
      <p:pic>
        <p:nvPicPr>
          <p:cNvPr id="24" name="Picture 23" descr="A picture containing knife&#10;&#10;Description automatically generated">
            <a:extLst>
              <a:ext uri="{FF2B5EF4-FFF2-40B4-BE49-F238E27FC236}">
                <a16:creationId xmlns:a16="http://schemas.microsoft.com/office/drawing/2014/main" id="{30FC72D9-081C-2247-A2FA-BAE2B2D80D5B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biLevel thresh="25000"/>
            <a:alphaModFix amt="30000"/>
          </a:blip>
          <a:stretch>
            <a:fillRect/>
          </a:stretch>
        </p:blipFill>
        <p:spPr>
          <a:xfrm>
            <a:off x="10061887" y="5506472"/>
            <a:ext cx="698500" cy="228600"/>
          </a:xfrm>
          <a:prstGeom prst="rect">
            <a:avLst/>
          </a:prstGeom>
          <a:noFill/>
        </p:spPr>
      </p:pic>
      <p:pic>
        <p:nvPicPr>
          <p:cNvPr id="25" name="Picture 24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CAE8C5BC-D8C0-114D-A082-7F71E2E23AC2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biLevel thresh="25000"/>
            <a:alphaModFix amt="30000"/>
          </a:blip>
          <a:stretch>
            <a:fillRect/>
          </a:stretch>
        </p:blipFill>
        <p:spPr>
          <a:xfrm>
            <a:off x="10249220" y="5133600"/>
            <a:ext cx="571500" cy="355600"/>
          </a:xfrm>
          <a:prstGeom prst="rect">
            <a:avLst/>
          </a:prstGeom>
          <a:noFill/>
        </p:spPr>
      </p:pic>
      <p:pic>
        <p:nvPicPr>
          <p:cNvPr id="26" name="Picture 25" descr="A picture containing mirror&#10;&#10;Description automatically generated">
            <a:extLst>
              <a:ext uri="{FF2B5EF4-FFF2-40B4-BE49-F238E27FC236}">
                <a16:creationId xmlns:a16="http://schemas.microsoft.com/office/drawing/2014/main" id="{2DFF53FF-84A4-2646-8071-65626BF81F6B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biLevel thresh="25000"/>
            <a:alphaModFix amt="30000"/>
          </a:blip>
          <a:stretch>
            <a:fillRect/>
          </a:stretch>
        </p:blipFill>
        <p:spPr>
          <a:xfrm>
            <a:off x="10631287" y="4921848"/>
            <a:ext cx="406400" cy="431800"/>
          </a:xfrm>
          <a:prstGeom prst="rect">
            <a:avLst/>
          </a:prstGeom>
          <a:noFill/>
        </p:spPr>
      </p:pic>
      <p:pic>
        <p:nvPicPr>
          <p:cNvPr id="27" name="Picture 26" descr="A picture containing drawing&#10;&#10;Description automatically generated">
            <a:extLst>
              <a:ext uri="{FF2B5EF4-FFF2-40B4-BE49-F238E27FC236}">
                <a16:creationId xmlns:a16="http://schemas.microsoft.com/office/drawing/2014/main" id="{E54C1C6B-6CCF-654C-9F89-182239386553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biLevel thresh="25000"/>
            <a:alphaModFix amt="30000"/>
          </a:blip>
          <a:stretch>
            <a:fillRect/>
          </a:stretch>
        </p:blipFill>
        <p:spPr>
          <a:xfrm>
            <a:off x="11075520" y="4880863"/>
            <a:ext cx="266700" cy="444500"/>
          </a:xfrm>
          <a:prstGeom prst="rect">
            <a:avLst/>
          </a:prstGeom>
          <a:noFill/>
        </p:spPr>
      </p:pic>
      <p:pic>
        <p:nvPicPr>
          <p:cNvPr id="28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C89303D-519E-4349-937E-A8E523744B7B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biLevel thresh="25000"/>
            <a:alphaModFix amt="14000"/>
          </a:blip>
          <a:stretch>
            <a:fillRect/>
          </a:stretch>
        </p:blipFill>
        <p:spPr>
          <a:xfrm>
            <a:off x="11311537" y="5055236"/>
            <a:ext cx="520700" cy="393700"/>
          </a:xfrm>
          <a:prstGeom prst="rect">
            <a:avLst/>
          </a:prstGeom>
          <a:noFill/>
        </p:spPr>
      </p:pic>
      <p:sp>
        <p:nvSpPr>
          <p:cNvPr id="30" name="Text Placeholder 35">
            <a:extLst>
              <a:ext uri="{FF2B5EF4-FFF2-40B4-BE49-F238E27FC236}">
                <a16:creationId xmlns:a16="http://schemas.microsoft.com/office/drawing/2014/main" id="{DB23CBF2-3149-D64B-A312-3D24A34F7F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0420" y="4169376"/>
            <a:ext cx="6205538" cy="313163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 marL="9144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3pPr>
            <a:lvl4pPr marL="13716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4pPr>
            <a:lvl5pPr marL="18288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n-US"/>
              <a:t>Click to edit speaker/presenter name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EF712E79-059E-1E4E-B09A-82B05C068F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0600" y="2633472"/>
            <a:ext cx="6659563" cy="935037"/>
          </a:xfr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1"/>
                </a:solidFill>
                <a:latin typeface="Oswald Medium" pitchFamily="2" charset="77"/>
              </a:defRPr>
            </a:lvl1pPr>
            <a:lvl2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2pPr>
            <a:lvl3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3pPr>
            <a:lvl4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4pPr>
            <a:lvl5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823308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600"/>
                            </p:stCondLst>
                            <p:childTnLst>
                              <p:par>
                                <p:cTn id="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700"/>
                            </p:stCondLst>
                            <p:childTnLst>
                              <p:par>
                                <p:cTn id="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8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9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100"/>
                            </p:stCondLst>
                            <p:childTnLst>
                              <p:par>
                                <p:cTn id="10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200"/>
                            </p:stCondLst>
                            <p:childTnLst>
                              <p:par>
                                <p:cTn id="1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300"/>
                            </p:stCondLst>
                            <p:childTnLst>
                              <p:par>
                                <p:cTn id="1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400"/>
                            </p:stCondLst>
                            <p:childTnLst>
                              <p:par>
                                <p:cTn id="1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500"/>
                            </p:stCondLst>
                            <p:childTnLst>
                              <p:par>
                                <p:cTn id="1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000"/>
                            </p:stCondLst>
                            <p:childTnLst>
                              <p:par>
                                <p:cTn id="1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- ORAN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67AF7390-E59F-C349-AA32-932D12DF61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24172A-DEF9-7F4D-B58B-7AF61EE586F6}"/>
              </a:ext>
            </a:extLst>
          </p:cNvPr>
          <p:cNvSpPr txBox="1"/>
          <p:nvPr userDrawn="1"/>
        </p:nvSpPr>
        <p:spPr>
          <a:xfrm>
            <a:off x="542239" y="6278366"/>
            <a:ext cx="594222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Myriad Pro" panose="020B0503030403020204" pitchFamily="34" charset="0"/>
              </a:rPr>
              <a:t>National Organization for Rare Disorders  |  rarediseases.org</a:t>
            </a:r>
          </a:p>
        </p:txBody>
      </p:sp>
      <p:pic>
        <p:nvPicPr>
          <p:cNvPr id="8" name="Picture 7" descr="A close up of graphics&#10;&#10;Description automatically generated">
            <a:extLst>
              <a:ext uri="{FF2B5EF4-FFF2-40B4-BE49-F238E27FC236}">
                <a16:creationId xmlns:a16="http://schemas.microsoft.com/office/drawing/2014/main" id="{7766E842-F011-9E4D-9103-1E800A22E8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97593" y="301909"/>
            <a:ext cx="2145160" cy="747742"/>
          </a:xfrm>
          <a:prstGeom prst="rect">
            <a:avLst/>
          </a:prstGeom>
        </p:spPr>
      </p:pic>
      <p:pic>
        <p:nvPicPr>
          <p:cNvPr id="9" name="Picture 8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10E62174-8B0A-894D-8953-819DE9B141E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25000"/>
            <a:alphaModFix amt="30000"/>
          </a:blip>
          <a:stretch>
            <a:fillRect/>
          </a:stretch>
        </p:blipFill>
        <p:spPr>
          <a:xfrm>
            <a:off x="11872351" y="5065106"/>
            <a:ext cx="584200" cy="292100"/>
          </a:xfrm>
          <a:prstGeom prst="rect">
            <a:avLst/>
          </a:prstGeom>
          <a:noFill/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903547AA-BAA8-2E41-A4B9-83A21097A7A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biLevel thresh="50000"/>
            <a:alphaModFix amt="30000"/>
          </a:blip>
          <a:stretch>
            <a:fillRect/>
          </a:stretch>
        </p:blipFill>
        <p:spPr>
          <a:xfrm>
            <a:off x="12011949" y="5647317"/>
            <a:ext cx="723900" cy="266700"/>
          </a:xfrm>
          <a:prstGeom prst="rect">
            <a:avLst/>
          </a:prstGeom>
          <a:noFill/>
        </p:spPr>
      </p:pic>
      <p:pic>
        <p:nvPicPr>
          <p:cNvPr id="11" name="Picture 10" descr="A picture containing game, mirror&#10;&#10;Description automatically generated">
            <a:extLst>
              <a:ext uri="{FF2B5EF4-FFF2-40B4-BE49-F238E27FC236}">
                <a16:creationId xmlns:a16="http://schemas.microsoft.com/office/drawing/2014/main" id="{4AA7A927-9A5E-874A-A095-C7F9400E6B3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biLevel thresh="25000"/>
            <a:alphaModFix amt="30000"/>
          </a:blip>
          <a:stretch>
            <a:fillRect/>
          </a:stretch>
        </p:blipFill>
        <p:spPr>
          <a:xfrm>
            <a:off x="11732549" y="6114042"/>
            <a:ext cx="685800" cy="584200"/>
          </a:xfrm>
          <a:prstGeom prst="rect">
            <a:avLst/>
          </a:prstGeom>
          <a:noFill/>
        </p:spPr>
      </p:pic>
      <p:pic>
        <p:nvPicPr>
          <p:cNvPr id="12" name="Picture 11" descr="A picture containing light&#10;&#10;Description automatically generated">
            <a:extLst>
              <a:ext uri="{FF2B5EF4-FFF2-40B4-BE49-F238E27FC236}">
                <a16:creationId xmlns:a16="http://schemas.microsoft.com/office/drawing/2014/main" id="{6C7DF3CB-73F7-7644-96B5-4BC60EFCE2B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biLevel thresh="25000"/>
            <a:alphaModFix amt="30000"/>
          </a:blip>
          <a:stretch>
            <a:fillRect/>
          </a:stretch>
        </p:blipFill>
        <p:spPr>
          <a:xfrm>
            <a:off x="11094862" y="6364379"/>
            <a:ext cx="355600" cy="774700"/>
          </a:xfrm>
          <a:prstGeom prst="rect">
            <a:avLst/>
          </a:prstGeom>
          <a:noFill/>
        </p:spPr>
      </p:pic>
      <p:pic>
        <p:nvPicPr>
          <p:cNvPr id="13" name="Picture 12" descr="A picture containing mirror, drawing, game&#10;&#10;Description automatically generated">
            <a:extLst>
              <a:ext uri="{FF2B5EF4-FFF2-40B4-BE49-F238E27FC236}">
                <a16:creationId xmlns:a16="http://schemas.microsoft.com/office/drawing/2014/main" id="{2D46A93F-3947-B741-AE8D-36C5D3A776F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biLevel thresh="25000"/>
            <a:alphaModFix amt="30000"/>
          </a:blip>
          <a:stretch>
            <a:fillRect/>
          </a:stretch>
        </p:blipFill>
        <p:spPr>
          <a:xfrm>
            <a:off x="10061887" y="6227960"/>
            <a:ext cx="584200" cy="673100"/>
          </a:xfrm>
          <a:prstGeom prst="rect">
            <a:avLst/>
          </a:prstGeom>
          <a:noFill/>
        </p:spPr>
      </p:pic>
      <p:pic>
        <p:nvPicPr>
          <p:cNvPr id="14" name="Picture 13" descr="A picture containing mirror&#10;&#10;Description automatically generated">
            <a:extLst>
              <a:ext uri="{FF2B5EF4-FFF2-40B4-BE49-F238E27FC236}">
                <a16:creationId xmlns:a16="http://schemas.microsoft.com/office/drawing/2014/main" id="{F0D0FBFF-3334-0645-922D-20BC74A0D68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biLevel thresh="25000"/>
            <a:alphaModFix amt="30000"/>
          </a:blip>
          <a:stretch>
            <a:fillRect/>
          </a:stretch>
        </p:blipFill>
        <p:spPr>
          <a:xfrm>
            <a:off x="9497593" y="5799228"/>
            <a:ext cx="736600" cy="381000"/>
          </a:xfrm>
          <a:prstGeom prst="rect">
            <a:avLst/>
          </a:prstGeom>
          <a:noFill/>
        </p:spPr>
      </p:pic>
      <p:pic>
        <p:nvPicPr>
          <p:cNvPr id="15" name="Picture 14" descr="A picture containing room&#10;&#10;Description automatically generated">
            <a:extLst>
              <a:ext uri="{FF2B5EF4-FFF2-40B4-BE49-F238E27FC236}">
                <a16:creationId xmlns:a16="http://schemas.microsoft.com/office/drawing/2014/main" id="{F6707DFF-6F95-1748-969B-5C6D1FBDB35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biLevel thresh="25000"/>
            <a:alphaModFix amt="30000"/>
          </a:blip>
          <a:stretch>
            <a:fillRect/>
          </a:stretch>
        </p:blipFill>
        <p:spPr>
          <a:xfrm>
            <a:off x="9589860" y="5249807"/>
            <a:ext cx="660400" cy="241300"/>
          </a:xfrm>
          <a:prstGeom prst="rect">
            <a:avLst/>
          </a:prstGeom>
          <a:noFill/>
        </p:spPr>
      </p:pic>
      <p:pic>
        <p:nvPicPr>
          <p:cNvPr id="16" name="Picture 15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CE93BAC2-38B7-E04F-9F07-294D72B6AAD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biLevel thresh="25000"/>
            <a:alphaModFix amt="30000"/>
          </a:blip>
          <a:stretch>
            <a:fillRect/>
          </a:stretch>
        </p:blipFill>
        <p:spPr>
          <a:xfrm>
            <a:off x="10136244" y="4756919"/>
            <a:ext cx="457200" cy="355600"/>
          </a:xfrm>
          <a:prstGeom prst="rect">
            <a:avLst/>
          </a:prstGeom>
          <a:noFill/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04EE9FAE-65BC-4147-8DD0-69D37FFB0F0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biLevel thresh="25000"/>
            <a:alphaModFix amt="30000"/>
          </a:blip>
          <a:stretch>
            <a:fillRect/>
          </a:stretch>
        </p:blipFill>
        <p:spPr>
          <a:xfrm>
            <a:off x="10875308" y="4558079"/>
            <a:ext cx="241300" cy="393700"/>
          </a:xfrm>
          <a:prstGeom prst="rect">
            <a:avLst/>
          </a:prstGeom>
          <a:noFill/>
        </p:spPr>
      </p:pic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4956015B-B471-3645-A70D-4BB8321B691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biLevel thresh="25000"/>
            <a:alphaModFix amt="30000"/>
          </a:blip>
          <a:stretch>
            <a:fillRect/>
          </a:stretch>
        </p:blipFill>
        <p:spPr>
          <a:xfrm>
            <a:off x="11452253" y="4658192"/>
            <a:ext cx="381000" cy="381000"/>
          </a:xfrm>
          <a:prstGeom prst="rect">
            <a:avLst/>
          </a:prstGeom>
          <a:noFill/>
        </p:spPr>
      </p:pic>
      <p:pic>
        <p:nvPicPr>
          <p:cNvPr id="19" name="Picture 18" descr="A picture containing knife&#10;&#10;Description automatically generated">
            <a:extLst>
              <a:ext uri="{FF2B5EF4-FFF2-40B4-BE49-F238E27FC236}">
                <a16:creationId xmlns:a16="http://schemas.microsoft.com/office/drawing/2014/main" id="{FB5C5F08-CC85-0C47-9663-ABF02482361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biLevel thresh="25000"/>
            <a:alphaModFix amt="30000"/>
          </a:blip>
          <a:stretch>
            <a:fillRect/>
          </a:stretch>
        </p:blipFill>
        <p:spPr>
          <a:xfrm>
            <a:off x="11423789" y="5403729"/>
            <a:ext cx="673100" cy="241300"/>
          </a:xfrm>
          <a:prstGeom prst="rect">
            <a:avLst/>
          </a:prstGeom>
          <a:noFill/>
        </p:spPr>
      </p:pic>
      <p:pic>
        <p:nvPicPr>
          <p:cNvPr id="20" name="Picture 19" descr="A picture containing mirror, drawing&#10;&#10;Description automatically generated">
            <a:extLst>
              <a:ext uri="{FF2B5EF4-FFF2-40B4-BE49-F238E27FC236}">
                <a16:creationId xmlns:a16="http://schemas.microsoft.com/office/drawing/2014/main" id="{7518F818-C2FB-1649-8F77-CE4B57410A1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biLevel thresh="25000"/>
            <a:alphaModFix amt="30000"/>
          </a:blip>
          <a:stretch>
            <a:fillRect/>
          </a:stretch>
        </p:blipFill>
        <p:spPr>
          <a:xfrm>
            <a:off x="11378975" y="5657216"/>
            <a:ext cx="685800" cy="393700"/>
          </a:xfrm>
          <a:prstGeom prst="rect">
            <a:avLst/>
          </a:prstGeom>
          <a:noFill/>
        </p:spPr>
      </p:pic>
      <p:pic>
        <p:nvPicPr>
          <p:cNvPr id="21" name="Picture 20" descr="A picture containing mirror&#10;&#10;Description automatically generated">
            <a:extLst>
              <a:ext uri="{FF2B5EF4-FFF2-40B4-BE49-F238E27FC236}">
                <a16:creationId xmlns:a16="http://schemas.microsoft.com/office/drawing/2014/main" id="{B9BAC12A-0D67-9342-A404-01C4446AF32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biLevel thresh="25000"/>
            <a:alphaModFix amt="30000"/>
          </a:blip>
          <a:stretch>
            <a:fillRect/>
          </a:stretch>
        </p:blipFill>
        <p:spPr>
          <a:xfrm>
            <a:off x="11176618" y="5809242"/>
            <a:ext cx="520700" cy="596900"/>
          </a:xfrm>
          <a:prstGeom prst="rect">
            <a:avLst/>
          </a:prstGeom>
          <a:noFill/>
        </p:spPr>
      </p:pic>
      <p:pic>
        <p:nvPicPr>
          <p:cNvPr id="22" name="Picture 21" descr="A picture containing drawing&#10;&#10;Description automatically generated">
            <a:extLst>
              <a:ext uri="{FF2B5EF4-FFF2-40B4-BE49-F238E27FC236}">
                <a16:creationId xmlns:a16="http://schemas.microsoft.com/office/drawing/2014/main" id="{47A3F42D-8E3D-E141-A48D-538F323A77B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biLevel thresh="25000"/>
            <a:alphaModFix amt="30000"/>
          </a:blip>
          <a:stretch>
            <a:fillRect/>
          </a:stretch>
        </p:blipFill>
        <p:spPr>
          <a:xfrm>
            <a:off x="10781902" y="5842685"/>
            <a:ext cx="355600" cy="660400"/>
          </a:xfrm>
          <a:prstGeom prst="rect">
            <a:avLst/>
          </a:prstGeom>
          <a:noFill/>
        </p:spPr>
      </p:pic>
      <p:pic>
        <p:nvPicPr>
          <p:cNvPr id="23" name="Picture 22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90F1C912-C924-A945-A160-568EA01FAE5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biLevel thresh="25000"/>
            <a:alphaModFix amt="30000"/>
          </a:blip>
          <a:stretch>
            <a:fillRect/>
          </a:stretch>
        </p:blipFill>
        <p:spPr>
          <a:xfrm>
            <a:off x="10241155" y="5727627"/>
            <a:ext cx="622300" cy="508000"/>
          </a:xfrm>
          <a:prstGeom prst="rect">
            <a:avLst/>
          </a:prstGeom>
          <a:noFill/>
        </p:spPr>
      </p:pic>
      <p:pic>
        <p:nvPicPr>
          <p:cNvPr id="24" name="Picture 23" descr="A picture containing knife&#10;&#10;Description automatically generated">
            <a:extLst>
              <a:ext uri="{FF2B5EF4-FFF2-40B4-BE49-F238E27FC236}">
                <a16:creationId xmlns:a16="http://schemas.microsoft.com/office/drawing/2014/main" id="{30FC72D9-081C-2247-A2FA-BAE2B2D80D5B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biLevel thresh="25000"/>
            <a:alphaModFix amt="30000"/>
          </a:blip>
          <a:stretch>
            <a:fillRect/>
          </a:stretch>
        </p:blipFill>
        <p:spPr>
          <a:xfrm>
            <a:off x="10061887" y="5506472"/>
            <a:ext cx="698500" cy="228600"/>
          </a:xfrm>
          <a:prstGeom prst="rect">
            <a:avLst/>
          </a:prstGeom>
          <a:noFill/>
        </p:spPr>
      </p:pic>
      <p:pic>
        <p:nvPicPr>
          <p:cNvPr id="25" name="Picture 24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CAE8C5BC-D8C0-114D-A082-7F71E2E23AC2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biLevel thresh="25000"/>
            <a:alphaModFix amt="30000"/>
          </a:blip>
          <a:stretch>
            <a:fillRect/>
          </a:stretch>
        </p:blipFill>
        <p:spPr>
          <a:xfrm>
            <a:off x="10249220" y="5133600"/>
            <a:ext cx="571500" cy="355600"/>
          </a:xfrm>
          <a:prstGeom prst="rect">
            <a:avLst/>
          </a:prstGeom>
          <a:noFill/>
        </p:spPr>
      </p:pic>
      <p:pic>
        <p:nvPicPr>
          <p:cNvPr id="26" name="Picture 25" descr="A picture containing mirror&#10;&#10;Description automatically generated">
            <a:extLst>
              <a:ext uri="{FF2B5EF4-FFF2-40B4-BE49-F238E27FC236}">
                <a16:creationId xmlns:a16="http://schemas.microsoft.com/office/drawing/2014/main" id="{2DFF53FF-84A4-2646-8071-65626BF81F6B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biLevel thresh="25000"/>
            <a:alphaModFix amt="30000"/>
          </a:blip>
          <a:stretch>
            <a:fillRect/>
          </a:stretch>
        </p:blipFill>
        <p:spPr>
          <a:xfrm>
            <a:off x="10631287" y="4921848"/>
            <a:ext cx="406400" cy="431800"/>
          </a:xfrm>
          <a:prstGeom prst="rect">
            <a:avLst/>
          </a:prstGeom>
          <a:noFill/>
        </p:spPr>
      </p:pic>
      <p:pic>
        <p:nvPicPr>
          <p:cNvPr id="27" name="Picture 26" descr="A picture containing drawing&#10;&#10;Description automatically generated">
            <a:extLst>
              <a:ext uri="{FF2B5EF4-FFF2-40B4-BE49-F238E27FC236}">
                <a16:creationId xmlns:a16="http://schemas.microsoft.com/office/drawing/2014/main" id="{E54C1C6B-6CCF-654C-9F89-182239386553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biLevel thresh="25000"/>
            <a:alphaModFix amt="30000"/>
          </a:blip>
          <a:stretch>
            <a:fillRect/>
          </a:stretch>
        </p:blipFill>
        <p:spPr>
          <a:xfrm>
            <a:off x="11075520" y="4880863"/>
            <a:ext cx="266700" cy="444500"/>
          </a:xfrm>
          <a:prstGeom prst="rect">
            <a:avLst/>
          </a:prstGeom>
          <a:noFill/>
        </p:spPr>
      </p:pic>
      <p:pic>
        <p:nvPicPr>
          <p:cNvPr id="28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C89303D-519E-4349-937E-A8E523744B7B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biLevel thresh="25000"/>
            <a:alphaModFix amt="14000"/>
          </a:blip>
          <a:stretch>
            <a:fillRect/>
          </a:stretch>
        </p:blipFill>
        <p:spPr>
          <a:xfrm>
            <a:off x="11311537" y="5055236"/>
            <a:ext cx="520700" cy="393700"/>
          </a:xfrm>
          <a:prstGeom prst="rect">
            <a:avLst/>
          </a:prstGeom>
          <a:noFill/>
        </p:spPr>
      </p:pic>
      <p:sp>
        <p:nvSpPr>
          <p:cNvPr id="30" name="Text Placeholder 35">
            <a:extLst>
              <a:ext uri="{FF2B5EF4-FFF2-40B4-BE49-F238E27FC236}">
                <a16:creationId xmlns:a16="http://schemas.microsoft.com/office/drawing/2014/main" id="{DB23CBF2-3149-D64B-A312-3D24A34F7F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0420" y="4169376"/>
            <a:ext cx="6205538" cy="313163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 marL="9144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3pPr>
            <a:lvl4pPr marL="13716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4pPr>
            <a:lvl5pPr marL="18288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n-US"/>
              <a:t>Click to edit speaker/presenter name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EF712E79-059E-1E4E-B09A-82B05C068F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0600" y="2633472"/>
            <a:ext cx="6659563" cy="935037"/>
          </a:xfr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1"/>
                </a:solidFill>
                <a:latin typeface="Oswald Medium" pitchFamily="2" charset="77"/>
              </a:defRPr>
            </a:lvl1pPr>
            <a:lvl2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2pPr>
            <a:lvl3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3pPr>
            <a:lvl4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4pPr>
            <a:lvl5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41676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600"/>
                            </p:stCondLst>
                            <p:childTnLst>
                              <p:par>
                                <p:cTn id="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700"/>
                            </p:stCondLst>
                            <p:childTnLst>
                              <p:par>
                                <p:cTn id="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8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9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100"/>
                            </p:stCondLst>
                            <p:childTnLst>
                              <p:par>
                                <p:cTn id="10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200"/>
                            </p:stCondLst>
                            <p:childTnLst>
                              <p:par>
                                <p:cTn id="1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300"/>
                            </p:stCondLst>
                            <p:childTnLst>
                              <p:par>
                                <p:cTn id="1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400"/>
                            </p:stCondLst>
                            <p:childTnLst>
                              <p:par>
                                <p:cTn id="1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500"/>
                            </p:stCondLst>
                            <p:childTnLst>
                              <p:par>
                                <p:cTn id="1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000"/>
                            </p:stCondLst>
                            <p:childTnLst>
                              <p:par>
                                <p:cTn id="1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- NAV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D995DC12-185B-8E42-A705-E25ABA50FE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24172A-DEF9-7F4D-B58B-7AF61EE586F6}"/>
              </a:ext>
            </a:extLst>
          </p:cNvPr>
          <p:cNvSpPr txBox="1"/>
          <p:nvPr userDrawn="1"/>
        </p:nvSpPr>
        <p:spPr>
          <a:xfrm>
            <a:off x="542239" y="6278366"/>
            <a:ext cx="594222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National Organization for Rare Disorders  |  rarediseases.org</a:t>
            </a:r>
          </a:p>
        </p:txBody>
      </p:sp>
      <p:pic>
        <p:nvPicPr>
          <p:cNvPr id="8" name="Picture 7" descr="A close up of graphics&#10;&#10;Description automatically generated">
            <a:extLst>
              <a:ext uri="{FF2B5EF4-FFF2-40B4-BE49-F238E27FC236}">
                <a16:creationId xmlns:a16="http://schemas.microsoft.com/office/drawing/2014/main" id="{7766E842-F011-9E4D-9103-1E800A22E8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97593" y="301909"/>
            <a:ext cx="2145160" cy="747742"/>
          </a:xfrm>
          <a:prstGeom prst="rect">
            <a:avLst/>
          </a:prstGeom>
        </p:spPr>
      </p:pic>
      <p:pic>
        <p:nvPicPr>
          <p:cNvPr id="9" name="Picture 8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10E62174-8B0A-894D-8953-819DE9B141E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25000"/>
            <a:alphaModFix amt="30000"/>
          </a:blip>
          <a:stretch>
            <a:fillRect/>
          </a:stretch>
        </p:blipFill>
        <p:spPr>
          <a:xfrm>
            <a:off x="11872351" y="5065106"/>
            <a:ext cx="584200" cy="292100"/>
          </a:xfrm>
          <a:prstGeom prst="rect">
            <a:avLst/>
          </a:prstGeom>
          <a:noFill/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903547AA-BAA8-2E41-A4B9-83A21097A7A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biLevel thresh="50000"/>
            <a:alphaModFix amt="30000"/>
          </a:blip>
          <a:stretch>
            <a:fillRect/>
          </a:stretch>
        </p:blipFill>
        <p:spPr>
          <a:xfrm>
            <a:off x="12011949" y="5647317"/>
            <a:ext cx="723900" cy="266700"/>
          </a:xfrm>
          <a:prstGeom prst="rect">
            <a:avLst/>
          </a:prstGeom>
          <a:noFill/>
        </p:spPr>
      </p:pic>
      <p:pic>
        <p:nvPicPr>
          <p:cNvPr id="11" name="Picture 10" descr="A picture containing game, mirror&#10;&#10;Description automatically generated">
            <a:extLst>
              <a:ext uri="{FF2B5EF4-FFF2-40B4-BE49-F238E27FC236}">
                <a16:creationId xmlns:a16="http://schemas.microsoft.com/office/drawing/2014/main" id="{4AA7A927-9A5E-874A-A095-C7F9400E6B3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biLevel thresh="25000"/>
            <a:alphaModFix amt="30000"/>
          </a:blip>
          <a:stretch>
            <a:fillRect/>
          </a:stretch>
        </p:blipFill>
        <p:spPr>
          <a:xfrm>
            <a:off x="11732549" y="6114042"/>
            <a:ext cx="685800" cy="584200"/>
          </a:xfrm>
          <a:prstGeom prst="rect">
            <a:avLst/>
          </a:prstGeom>
          <a:noFill/>
        </p:spPr>
      </p:pic>
      <p:pic>
        <p:nvPicPr>
          <p:cNvPr id="12" name="Picture 11" descr="A picture containing light&#10;&#10;Description automatically generated">
            <a:extLst>
              <a:ext uri="{FF2B5EF4-FFF2-40B4-BE49-F238E27FC236}">
                <a16:creationId xmlns:a16="http://schemas.microsoft.com/office/drawing/2014/main" id="{6C7DF3CB-73F7-7644-96B5-4BC60EFCE2B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biLevel thresh="25000"/>
            <a:alphaModFix amt="30000"/>
          </a:blip>
          <a:stretch>
            <a:fillRect/>
          </a:stretch>
        </p:blipFill>
        <p:spPr>
          <a:xfrm>
            <a:off x="11094862" y="6364379"/>
            <a:ext cx="355600" cy="774700"/>
          </a:xfrm>
          <a:prstGeom prst="rect">
            <a:avLst/>
          </a:prstGeom>
          <a:noFill/>
        </p:spPr>
      </p:pic>
      <p:pic>
        <p:nvPicPr>
          <p:cNvPr id="13" name="Picture 12" descr="A picture containing mirror, drawing, game&#10;&#10;Description automatically generated">
            <a:extLst>
              <a:ext uri="{FF2B5EF4-FFF2-40B4-BE49-F238E27FC236}">
                <a16:creationId xmlns:a16="http://schemas.microsoft.com/office/drawing/2014/main" id="{2D46A93F-3947-B741-AE8D-36C5D3A776F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biLevel thresh="25000"/>
            <a:alphaModFix amt="30000"/>
          </a:blip>
          <a:stretch>
            <a:fillRect/>
          </a:stretch>
        </p:blipFill>
        <p:spPr>
          <a:xfrm>
            <a:off x="10061887" y="6227960"/>
            <a:ext cx="584200" cy="673100"/>
          </a:xfrm>
          <a:prstGeom prst="rect">
            <a:avLst/>
          </a:prstGeom>
          <a:noFill/>
        </p:spPr>
      </p:pic>
      <p:pic>
        <p:nvPicPr>
          <p:cNvPr id="14" name="Picture 13" descr="A picture containing mirror&#10;&#10;Description automatically generated">
            <a:extLst>
              <a:ext uri="{FF2B5EF4-FFF2-40B4-BE49-F238E27FC236}">
                <a16:creationId xmlns:a16="http://schemas.microsoft.com/office/drawing/2014/main" id="{F0D0FBFF-3334-0645-922D-20BC74A0D68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biLevel thresh="25000"/>
            <a:alphaModFix amt="30000"/>
          </a:blip>
          <a:stretch>
            <a:fillRect/>
          </a:stretch>
        </p:blipFill>
        <p:spPr>
          <a:xfrm>
            <a:off x="9497593" y="5799228"/>
            <a:ext cx="736600" cy="381000"/>
          </a:xfrm>
          <a:prstGeom prst="rect">
            <a:avLst/>
          </a:prstGeom>
          <a:noFill/>
        </p:spPr>
      </p:pic>
      <p:pic>
        <p:nvPicPr>
          <p:cNvPr id="15" name="Picture 14" descr="A picture containing room&#10;&#10;Description automatically generated">
            <a:extLst>
              <a:ext uri="{FF2B5EF4-FFF2-40B4-BE49-F238E27FC236}">
                <a16:creationId xmlns:a16="http://schemas.microsoft.com/office/drawing/2014/main" id="{F6707DFF-6F95-1748-969B-5C6D1FBDB35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biLevel thresh="25000"/>
            <a:alphaModFix amt="30000"/>
          </a:blip>
          <a:stretch>
            <a:fillRect/>
          </a:stretch>
        </p:blipFill>
        <p:spPr>
          <a:xfrm>
            <a:off x="9589860" y="5249807"/>
            <a:ext cx="660400" cy="241300"/>
          </a:xfrm>
          <a:prstGeom prst="rect">
            <a:avLst/>
          </a:prstGeom>
          <a:noFill/>
        </p:spPr>
      </p:pic>
      <p:pic>
        <p:nvPicPr>
          <p:cNvPr id="16" name="Picture 15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CE93BAC2-38B7-E04F-9F07-294D72B6AAD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biLevel thresh="25000"/>
            <a:alphaModFix amt="30000"/>
          </a:blip>
          <a:stretch>
            <a:fillRect/>
          </a:stretch>
        </p:blipFill>
        <p:spPr>
          <a:xfrm>
            <a:off x="10136244" y="4756919"/>
            <a:ext cx="457200" cy="355600"/>
          </a:xfrm>
          <a:prstGeom prst="rect">
            <a:avLst/>
          </a:prstGeom>
          <a:noFill/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04EE9FAE-65BC-4147-8DD0-69D37FFB0F0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biLevel thresh="25000"/>
            <a:alphaModFix amt="30000"/>
          </a:blip>
          <a:stretch>
            <a:fillRect/>
          </a:stretch>
        </p:blipFill>
        <p:spPr>
          <a:xfrm>
            <a:off x="10875308" y="4558079"/>
            <a:ext cx="241300" cy="393700"/>
          </a:xfrm>
          <a:prstGeom prst="rect">
            <a:avLst/>
          </a:prstGeom>
          <a:noFill/>
        </p:spPr>
      </p:pic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4956015B-B471-3645-A70D-4BB8321B691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biLevel thresh="25000"/>
            <a:alphaModFix amt="30000"/>
          </a:blip>
          <a:stretch>
            <a:fillRect/>
          </a:stretch>
        </p:blipFill>
        <p:spPr>
          <a:xfrm>
            <a:off x="11452253" y="4658192"/>
            <a:ext cx="381000" cy="381000"/>
          </a:xfrm>
          <a:prstGeom prst="rect">
            <a:avLst/>
          </a:prstGeom>
          <a:noFill/>
        </p:spPr>
      </p:pic>
      <p:pic>
        <p:nvPicPr>
          <p:cNvPr id="19" name="Picture 18" descr="A picture containing knife&#10;&#10;Description automatically generated">
            <a:extLst>
              <a:ext uri="{FF2B5EF4-FFF2-40B4-BE49-F238E27FC236}">
                <a16:creationId xmlns:a16="http://schemas.microsoft.com/office/drawing/2014/main" id="{FB5C5F08-CC85-0C47-9663-ABF02482361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biLevel thresh="25000"/>
            <a:alphaModFix amt="30000"/>
          </a:blip>
          <a:stretch>
            <a:fillRect/>
          </a:stretch>
        </p:blipFill>
        <p:spPr>
          <a:xfrm>
            <a:off x="11423789" y="5403729"/>
            <a:ext cx="673100" cy="241300"/>
          </a:xfrm>
          <a:prstGeom prst="rect">
            <a:avLst/>
          </a:prstGeom>
          <a:noFill/>
        </p:spPr>
      </p:pic>
      <p:pic>
        <p:nvPicPr>
          <p:cNvPr id="20" name="Picture 19" descr="A picture containing mirror, drawing&#10;&#10;Description automatically generated">
            <a:extLst>
              <a:ext uri="{FF2B5EF4-FFF2-40B4-BE49-F238E27FC236}">
                <a16:creationId xmlns:a16="http://schemas.microsoft.com/office/drawing/2014/main" id="{7518F818-C2FB-1649-8F77-CE4B57410A1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biLevel thresh="25000"/>
            <a:alphaModFix amt="30000"/>
          </a:blip>
          <a:stretch>
            <a:fillRect/>
          </a:stretch>
        </p:blipFill>
        <p:spPr>
          <a:xfrm>
            <a:off x="11378975" y="5657216"/>
            <a:ext cx="685800" cy="393700"/>
          </a:xfrm>
          <a:prstGeom prst="rect">
            <a:avLst/>
          </a:prstGeom>
          <a:noFill/>
        </p:spPr>
      </p:pic>
      <p:pic>
        <p:nvPicPr>
          <p:cNvPr id="21" name="Picture 20" descr="A picture containing mirror&#10;&#10;Description automatically generated">
            <a:extLst>
              <a:ext uri="{FF2B5EF4-FFF2-40B4-BE49-F238E27FC236}">
                <a16:creationId xmlns:a16="http://schemas.microsoft.com/office/drawing/2014/main" id="{B9BAC12A-0D67-9342-A404-01C4446AF32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biLevel thresh="25000"/>
            <a:alphaModFix amt="30000"/>
          </a:blip>
          <a:stretch>
            <a:fillRect/>
          </a:stretch>
        </p:blipFill>
        <p:spPr>
          <a:xfrm>
            <a:off x="11176618" y="5809242"/>
            <a:ext cx="520700" cy="596900"/>
          </a:xfrm>
          <a:prstGeom prst="rect">
            <a:avLst/>
          </a:prstGeom>
          <a:noFill/>
        </p:spPr>
      </p:pic>
      <p:pic>
        <p:nvPicPr>
          <p:cNvPr id="22" name="Picture 21" descr="A picture containing drawing&#10;&#10;Description automatically generated">
            <a:extLst>
              <a:ext uri="{FF2B5EF4-FFF2-40B4-BE49-F238E27FC236}">
                <a16:creationId xmlns:a16="http://schemas.microsoft.com/office/drawing/2014/main" id="{47A3F42D-8E3D-E141-A48D-538F323A77B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biLevel thresh="25000"/>
            <a:alphaModFix amt="30000"/>
          </a:blip>
          <a:stretch>
            <a:fillRect/>
          </a:stretch>
        </p:blipFill>
        <p:spPr>
          <a:xfrm>
            <a:off x="10781902" y="5842685"/>
            <a:ext cx="355600" cy="660400"/>
          </a:xfrm>
          <a:prstGeom prst="rect">
            <a:avLst/>
          </a:prstGeom>
          <a:noFill/>
        </p:spPr>
      </p:pic>
      <p:pic>
        <p:nvPicPr>
          <p:cNvPr id="23" name="Picture 22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90F1C912-C924-A945-A160-568EA01FAE5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biLevel thresh="25000"/>
            <a:alphaModFix amt="30000"/>
          </a:blip>
          <a:stretch>
            <a:fillRect/>
          </a:stretch>
        </p:blipFill>
        <p:spPr>
          <a:xfrm>
            <a:off x="10241155" y="5727627"/>
            <a:ext cx="622300" cy="508000"/>
          </a:xfrm>
          <a:prstGeom prst="rect">
            <a:avLst/>
          </a:prstGeom>
          <a:noFill/>
        </p:spPr>
      </p:pic>
      <p:pic>
        <p:nvPicPr>
          <p:cNvPr id="24" name="Picture 23" descr="A picture containing knife&#10;&#10;Description automatically generated">
            <a:extLst>
              <a:ext uri="{FF2B5EF4-FFF2-40B4-BE49-F238E27FC236}">
                <a16:creationId xmlns:a16="http://schemas.microsoft.com/office/drawing/2014/main" id="{30FC72D9-081C-2247-A2FA-BAE2B2D80D5B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biLevel thresh="25000"/>
            <a:alphaModFix amt="30000"/>
          </a:blip>
          <a:stretch>
            <a:fillRect/>
          </a:stretch>
        </p:blipFill>
        <p:spPr>
          <a:xfrm>
            <a:off x="10061887" y="5506472"/>
            <a:ext cx="698500" cy="228600"/>
          </a:xfrm>
          <a:prstGeom prst="rect">
            <a:avLst/>
          </a:prstGeom>
          <a:noFill/>
        </p:spPr>
      </p:pic>
      <p:pic>
        <p:nvPicPr>
          <p:cNvPr id="25" name="Picture 24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CAE8C5BC-D8C0-114D-A082-7F71E2E23AC2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biLevel thresh="25000"/>
            <a:alphaModFix amt="30000"/>
          </a:blip>
          <a:stretch>
            <a:fillRect/>
          </a:stretch>
        </p:blipFill>
        <p:spPr>
          <a:xfrm>
            <a:off x="10249220" y="5133600"/>
            <a:ext cx="571500" cy="355600"/>
          </a:xfrm>
          <a:prstGeom prst="rect">
            <a:avLst/>
          </a:prstGeom>
          <a:noFill/>
        </p:spPr>
      </p:pic>
      <p:pic>
        <p:nvPicPr>
          <p:cNvPr id="26" name="Picture 25" descr="A picture containing mirror&#10;&#10;Description automatically generated">
            <a:extLst>
              <a:ext uri="{FF2B5EF4-FFF2-40B4-BE49-F238E27FC236}">
                <a16:creationId xmlns:a16="http://schemas.microsoft.com/office/drawing/2014/main" id="{2DFF53FF-84A4-2646-8071-65626BF81F6B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biLevel thresh="25000"/>
            <a:alphaModFix amt="30000"/>
          </a:blip>
          <a:stretch>
            <a:fillRect/>
          </a:stretch>
        </p:blipFill>
        <p:spPr>
          <a:xfrm>
            <a:off x="10631287" y="4921848"/>
            <a:ext cx="406400" cy="431800"/>
          </a:xfrm>
          <a:prstGeom prst="rect">
            <a:avLst/>
          </a:prstGeom>
          <a:noFill/>
        </p:spPr>
      </p:pic>
      <p:pic>
        <p:nvPicPr>
          <p:cNvPr id="27" name="Picture 26" descr="A picture containing drawing&#10;&#10;Description automatically generated">
            <a:extLst>
              <a:ext uri="{FF2B5EF4-FFF2-40B4-BE49-F238E27FC236}">
                <a16:creationId xmlns:a16="http://schemas.microsoft.com/office/drawing/2014/main" id="{E54C1C6B-6CCF-654C-9F89-182239386553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biLevel thresh="25000"/>
            <a:alphaModFix amt="30000"/>
          </a:blip>
          <a:stretch>
            <a:fillRect/>
          </a:stretch>
        </p:blipFill>
        <p:spPr>
          <a:xfrm>
            <a:off x="11075520" y="4880863"/>
            <a:ext cx="266700" cy="444500"/>
          </a:xfrm>
          <a:prstGeom prst="rect">
            <a:avLst/>
          </a:prstGeom>
          <a:noFill/>
        </p:spPr>
      </p:pic>
      <p:pic>
        <p:nvPicPr>
          <p:cNvPr id="28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C89303D-519E-4349-937E-A8E523744B7B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biLevel thresh="25000"/>
            <a:alphaModFix amt="14000"/>
          </a:blip>
          <a:stretch>
            <a:fillRect/>
          </a:stretch>
        </p:blipFill>
        <p:spPr>
          <a:xfrm>
            <a:off x="11311537" y="5055236"/>
            <a:ext cx="520700" cy="393700"/>
          </a:xfrm>
          <a:prstGeom prst="rect">
            <a:avLst/>
          </a:prstGeom>
          <a:noFill/>
        </p:spPr>
      </p:pic>
      <p:sp>
        <p:nvSpPr>
          <p:cNvPr id="30" name="Text Placeholder 35">
            <a:extLst>
              <a:ext uri="{FF2B5EF4-FFF2-40B4-BE49-F238E27FC236}">
                <a16:creationId xmlns:a16="http://schemas.microsoft.com/office/drawing/2014/main" id="{DB23CBF2-3149-D64B-A312-3D24A34F7F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0420" y="4169376"/>
            <a:ext cx="6205538" cy="313163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 marL="9144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3pPr>
            <a:lvl4pPr marL="13716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4pPr>
            <a:lvl5pPr marL="18288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n-US"/>
              <a:t>Click to edit speaker/presenter name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EF712E79-059E-1E4E-B09A-82B05C068F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0600" y="2633472"/>
            <a:ext cx="6659563" cy="935037"/>
          </a:xfr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1"/>
                </a:solidFill>
                <a:latin typeface="Oswald Medium" pitchFamily="2" charset="77"/>
              </a:defRPr>
            </a:lvl1pPr>
            <a:lvl2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2pPr>
            <a:lvl3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3pPr>
            <a:lvl4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4pPr>
            <a:lvl5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80654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600"/>
                            </p:stCondLst>
                            <p:childTnLst>
                              <p:par>
                                <p:cTn id="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700"/>
                            </p:stCondLst>
                            <p:childTnLst>
                              <p:par>
                                <p:cTn id="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8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9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100"/>
                            </p:stCondLst>
                            <p:childTnLst>
                              <p:par>
                                <p:cTn id="10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200"/>
                            </p:stCondLst>
                            <p:childTnLst>
                              <p:par>
                                <p:cTn id="1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300"/>
                            </p:stCondLst>
                            <p:childTnLst>
                              <p:par>
                                <p:cTn id="1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400"/>
                            </p:stCondLst>
                            <p:childTnLst>
                              <p:par>
                                <p:cTn id="1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500"/>
                            </p:stCondLst>
                            <p:childTnLst>
                              <p:par>
                                <p:cTn id="1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000"/>
                            </p:stCondLst>
                            <p:childTnLst>
                              <p:par>
                                <p:cTn id="1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- NAV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D995DC12-185B-8E42-A705-E25ABA50FE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24172A-DEF9-7F4D-B58B-7AF61EE586F6}"/>
              </a:ext>
            </a:extLst>
          </p:cNvPr>
          <p:cNvSpPr txBox="1"/>
          <p:nvPr userDrawn="1"/>
        </p:nvSpPr>
        <p:spPr>
          <a:xfrm>
            <a:off x="542239" y="6278366"/>
            <a:ext cx="594222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Myriad Pro" panose="020B0503030403020204" pitchFamily="34" charset="0"/>
              </a:rPr>
              <a:t>National Organization for Rare Disorders  |  rarediseases.org</a:t>
            </a:r>
          </a:p>
        </p:txBody>
      </p:sp>
      <p:pic>
        <p:nvPicPr>
          <p:cNvPr id="8" name="Picture 7" descr="A close up of graphics&#10;&#10;Description automatically generated">
            <a:extLst>
              <a:ext uri="{FF2B5EF4-FFF2-40B4-BE49-F238E27FC236}">
                <a16:creationId xmlns:a16="http://schemas.microsoft.com/office/drawing/2014/main" id="{7766E842-F011-9E4D-9103-1E800A22E8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97593" y="301909"/>
            <a:ext cx="2145160" cy="747742"/>
          </a:xfrm>
          <a:prstGeom prst="rect">
            <a:avLst/>
          </a:prstGeom>
        </p:spPr>
      </p:pic>
      <p:pic>
        <p:nvPicPr>
          <p:cNvPr id="9" name="Picture 8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10E62174-8B0A-894D-8953-819DE9B141E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25000"/>
            <a:alphaModFix amt="30000"/>
          </a:blip>
          <a:stretch>
            <a:fillRect/>
          </a:stretch>
        </p:blipFill>
        <p:spPr>
          <a:xfrm>
            <a:off x="11872351" y="5065106"/>
            <a:ext cx="584200" cy="292100"/>
          </a:xfrm>
          <a:prstGeom prst="rect">
            <a:avLst/>
          </a:prstGeom>
          <a:noFill/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903547AA-BAA8-2E41-A4B9-83A21097A7A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biLevel thresh="50000"/>
            <a:alphaModFix amt="30000"/>
          </a:blip>
          <a:stretch>
            <a:fillRect/>
          </a:stretch>
        </p:blipFill>
        <p:spPr>
          <a:xfrm>
            <a:off x="12011949" y="5647317"/>
            <a:ext cx="723900" cy="266700"/>
          </a:xfrm>
          <a:prstGeom prst="rect">
            <a:avLst/>
          </a:prstGeom>
          <a:noFill/>
        </p:spPr>
      </p:pic>
      <p:pic>
        <p:nvPicPr>
          <p:cNvPr id="11" name="Picture 10" descr="A picture containing game, mirror&#10;&#10;Description automatically generated">
            <a:extLst>
              <a:ext uri="{FF2B5EF4-FFF2-40B4-BE49-F238E27FC236}">
                <a16:creationId xmlns:a16="http://schemas.microsoft.com/office/drawing/2014/main" id="{4AA7A927-9A5E-874A-A095-C7F9400E6B3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biLevel thresh="25000"/>
            <a:alphaModFix amt="30000"/>
          </a:blip>
          <a:stretch>
            <a:fillRect/>
          </a:stretch>
        </p:blipFill>
        <p:spPr>
          <a:xfrm>
            <a:off x="11732549" y="6114042"/>
            <a:ext cx="685800" cy="584200"/>
          </a:xfrm>
          <a:prstGeom prst="rect">
            <a:avLst/>
          </a:prstGeom>
          <a:noFill/>
        </p:spPr>
      </p:pic>
      <p:pic>
        <p:nvPicPr>
          <p:cNvPr id="12" name="Picture 11" descr="A picture containing light&#10;&#10;Description automatically generated">
            <a:extLst>
              <a:ext uri="{FF2B5EF4-FFF2-40B4-BE49-F238E27FC236}">
                <a16:creationId xmlns:a16="http://schemas.microsoft.com/office/drawing/2014/main" id="{6C7DF3CB-73F7-7644-96B5-4BC60EFCE2B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biLevel thresh="25000"/>
            <a:alphaModFix amt="30000"/>
          </a:blip>
          <a:stretch>
            <a:fillRect/>
          </a:stretch>
        </p:blipFill>
        <p:spPr>
          <a:xfrm>
            <a:off x="11094862" y="6364379"/>
            <a:ext cx="355600" cy="774700"/>
          </a:xfrm>
          <a:prstGeom prst="rect">
            <a:avLst/>
          </a:prstGeom>
          <a:noFill/>
        </p:spPr>
      </p:pic>
      <p:pic>
        <p:nvPicPr>
          <p:cNvPr id="13" name="Picture 12" descr="A picture containing mirror, drawing, game&#10;&#10;Description automatically generated">
            <a:extLst>
              <a:ext uri="{FF2B5EF4-FFF2-40B4-BE49-F238E27FC236}">
                <a16:creationId xmlns:a16="http://schemas.microsoft.com/office/drawing/2014/main" id="{2D46A93F-3947-B741-AE8D-36C5D3A776F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biLevel thresh="25000"/>
            <a:alphaModFix amt="30000"/>
          </a:blip>
          <a:stretch>
            <a:fillRect/>
          </a:stretch>
        </p:blipFill>
        <p:spPr>
          <a:xfrm>
            <a:off x="10061887" y="6227960"/>
            <a:ext cx="584200" cy="673100"/>
          </a:xfrm>
          <a:prstGeom prst="rect">
            <a:avLst/>
          </a:prstGeom>
          <a:noFill/>
        </p:spPr>
      </p:pic>
      <p:pic>
        <p:nvPicPr>
          <p:cNvPr id="14" name="Picture 13" descr="A picture containing mirror&#10;&#10;Description automatically generated">
            <a:extLst>
              <a:ext uri="{FF2B5EF4-FFF2-40B4-BE49-F238E27FC236}">
                <a16:creationId xmlns:a16="http://schemas.microsoft.com/office/drawing/2014/main" id="{F0D0FBFF-3334-0645-922D-20BC74A0D68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biLevel thresh="25000"/>
            <a:alphaModFix amt="30000"/>
          </a:blip>
          <a:stretch>
            <a:fillRect/>
          </a:stretch>
        </p:blipFill>
        <p:spPr>
          <a:xfrm>
            <a:off x="9497593" y="5799228"/>
            <a:ext cx="736600" cy="381000"/>
          </a:xfrm>
          <a:prstGeom prst="rect">
            <a:avLst/>
          </a:prstGeom>
          <a:noFill/>
        </p:spPr>
      </p:pic>
      <p:pic>
        <p:nvPicPr>
          <p:cNvPr id="15" name="Picture 14" descr="A picture containing room&#10;&#10;Description automatically generated">
            <a:extLst>
              <a:ext uri="{FF2B5EF4-FFF2-40B4-BE49-F238E27FC236}">
                <a16:creationId xmlns:a16="http://schemas.microsoft.com/office/drawing/2014/main" id="{F6707DFF-6F95-1748-969B-5C6D1FBDB35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biLevel thresh="25000"/>
            <a:alphaModFix amt="30000"/>
          </a:blip>
          <a:stretch>
            <a:fillRect/>
          </a:stretch>
        </p:blipFill>
        <p:spPr>
          <a:xfrm>
            <a:off x="9589860" y="5249807"/>
            <a:ext cx="660400" cy="241300"/>
          </a:xfrm>
          <a:prstGeom prst="rect">
            <a:avLst/>
          </a:prstGeom>
          <a:noFill/>
        </p:spPr>
      </p:pic>
      <p:pic>
        <p:nvPicPr>
          <p:cNvPr id="16" name="Picture 15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CE93BAC2-38B7-E04F-9F07-294D72B6AAD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biLevel thresh="25000"/>
            <a:alphaModFix amt="30000"/>
          </a:blip>
          <a:stretch>
            <a:fillRect/>
          </a:stretch>
        </p:blipFill>
        <p:spPr>
          <a:xfrm>
            <a:off x="10136244" y="4756919"/>
            <a:ext cx="457200" cy="355600"/>
          </a:xfrm>
          <a:prstGeom prst="rect">
            <a:avLst/>
          </a:prstGeom>
          <a:noFill/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04EE9FAE-65BC-4147-8DD0-69D37FFB0F0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biLevel thresh="25000"/>
            <a:alphaModFix amt="30000"/>
          </a:blip>
          <a:stretch>
            <a:fillRect/>
          </a:stretch>
        </p:blipFill>
        <p:spPr>
          <a:xfrm>
            <a:off x="10875308" y="4558079"/>
            <a:ext cx="241300" cy="393700"/>
          </a:xfrm>
          <a:prstGeom prst="rect">
            <a:avLst/>
          </a:prstGeom>
          <a:noFill/>
        </p:spPr>
      </p:pic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4956015B-B471-3645-A70D-4BB8321B691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biLevel thresh="25000"/>
            <a:alphaModFix amt="30000"/>
          </a:blip>
          <a:stretch>
            <a:fillRect/>
          </a:stretch>
        </p:blipFill>
        <p:spPr>
          <a:xfrm>
            <a:off x="11452253" y="4658192"/>
            <a:ext cx="381000" cy="381000"/>
          </a:xfrm>
          <a:prstGeom prst="rect">
            <a:avLst/>
          </a:prstGeom>
          <a:noFill/>
        </p:spPr>
      </p:pic>
      <p:pic>
        <p:nvPicPr>
          <p:cNvPr id="19" name="Picture 18" descr="A picture containing knife&#10;&#10;Description automatically generated">
            <a:extLst>
              <a:ext uri="{FF2B5EF4-FFF2-40B4-BE49-F238E27FC236}">
                <a16:creationId xmlns:a16="http://schemas.microsoft.com/office/drawing/2014/main" id="{FB5C5F08-CC85-0C47-9663-ABF02482361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biLevel thresh="25000"/>
            <a:alphaModFix amt="30000"/>
          </a:blip>
          <a:stretch>
            <a:fillRect/>
          </a:stretch>
        </p:blipFill>
        <p:spPr>
          <a:xfrm>
            <a:off x="11423789" y="5403729"/>
            <a:ext cx="673100" cy="241300"/>
          </a:xfrm>
          <a:prstGeom prst="rect">
            <a:avLst/>
          </a:prstGeom>
          <a:noFill/>
        </p:spPr>
      </p:pic>
      <p:pic>
        <p:nvPicPr>
          <p:cNvPr id="20" name="Picture 19" descr="A picture containing mirror, drawing&#10;&#10;Description automatically generated">
            <a:extLst>
              <a:ext uri="{FF2B5EF4-FFF2-40B4-BE49-F238E27FC236}">
                <a16:creationId xmlns:a16="http://schemas.microsoft.com/office/drawing/2014/main" id="{7518F818-C2FB-1649-8F77-CE4B57410A1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biLevel thresh="25000"/>
            <a:alphaModFix amt="30000"/>
          </a:blip>
          <a:stretch>
            <a:fillRect/>
          </a:stretch>
        </p:blipFill>
        <p:spPr>
          <a:xfrm>
            <a:off x="11378975" y="5657216"/>
            <a:ext cx="685800" cy="393700"/>
          </a:xfrm>
          <a:prstGeom prst="rect">
            <a:avLst/>
          </a:prstGeom>
          <a:noFill/>
        </p:spPr>
      </p:pic>
      <p:pic>
        <p:nvPicPr>
          <p:cNvPr id="21" name="Picture 20" descr="A picture containing mirror&#10;&#10;Description automatically generated">
            <a:extLst>
              <a:ext uri="{FF2B5EF4-FFF2-40B4-BE49-F238E27FC236}">
                <a16:creationId xmlns:a16="http://schemas.microsoft.com/office/drawing/2014/main" id="{B9BAC12A-0D67-9342-A404-01C4446AF32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biLevel thresh="25000"/>
            <a:alphaModFix amt="30000"/>
          </a:blip>
          <a:stretch>
            <a:fillRect/>
          </a:stretch>
        </p:blipFill>
        <p:spPr>
          <a:xfrm>
            <a:off x="11176618" y="5809242"/>
            <a:ext cx="520700" cy="596900"/>
          </a:xfrm>
          <a:prstGeom prst="rect">
            <a:avLst/>
          </a:prstGeom>
          <a:noFill/>
        </p:spPr>
      </p:pic>
      <p:pic>
        <p:nvPicPr>
          <p:cNvPr id="22" name="Picture 21" descr="A picture containing drawing&#10;&#10;Description automatically generated">
            <a:extLst>
              <a:ext uri="{FF2B5EF4-FFF2-40B4-BE49-F238E27FC236}">
                <a16:creationId xmlns:a16="http://schemas.microsoft.com/office/drawing/2014/main" id="{47A3F42D-8E3D-E141-A48D-538F323A77B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biLevel thresh="25000"/>
            <a:alphaModFix amt="30000"/>
          </a:blip>
          <a:stretch>
            <a:fillRect/>
          </a:stretch>
        </p:blipFill>
        <p:spPr>
          <a:xfrm>
            <a:off x="10781902" y="5842685"/>
            <a:ext cx="355600" cy="660400"/>
          </a:xfrm>
          <a:prstGeom prst="rect">
            <a:avLst/>
          </a:prstGeom>
          <a:noFill/>
        </p:spPr>
      </p:pic>
      <p:pic>
        <p:nvPicPr>
          <p:cNvPr id="23" name="Picture 22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90F1C912-C924-A945-A160-568EA01FAE5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biLevel thresh="25000"/>
            <a:alphaModFix amt="30000"/>
          </a:blip>
          <a:stretch>
            <a:fillRect/>
          </a:stretch>
        </p:blipFill>
        <p:spPr>
          <a:xfrm>
            <a:off x="10241155" y="5727627"/>
            <a:ext cx="622300" cy="508000"/>
          </a:xfrm>
          <a:prstGeom prst="rect">
            <a:avLst/>
          </a:prstGeom>
          <a:noFill/>
        </p:spPr>
      </p:pic>
      <p:pic>
        <p:nvPicPr>
          <p:cNvPr id="24" name="Picture 23" descr="A picture containing knife&#10;&#10;Description automatically generated">
            <a:extLst>
              <a:ext uri="{FF2B5EF4-FFF2-40B4-BE49-F238E27FC236}">
                <a16:creationId xmlns:a16="http://schemas.microsoft.com/office/drawing/2014/main" id="{30FC72D9-081C-2247-A2FA-BAE2B2D80D5B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biLevel thresh="25000"/>
            <a:alphaModFix amt="30000"/>
          </a:blip>
          <a:stretch>
            <a:fillRect/>
          </a:stretch>
        </p:blipFill>
        <p:spPr>
          <a:xfrm>
            <a:off x="10061887" y="5506472"/>
            <a:ext cx="698500" cy="228600"/>
          </a:xfrm>
          <a:prstGeom prst="rect">
            <a:avLst/>
          </a:prstGeom>
          <a:noFill/>
        </p:spPr>
      </p:pic>
      <p:pic>
        <p:nvPicPr>
          <p:cNvPr id="25" name="Picture 24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CAE8C5BC-D8C0-114D-A082-7F71E2E23AC2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biLevel thresh="25000"/>
            <a:alphaModFix amt="30000"/>
          </a:blip>
          <a:stretch>
            <a:fillRect/>
          </a:stretch>
        </p:blipFill>
        <p:spPr>
          <a:xfrm>
            <a:off x="10249220" y="5133600"/>
            <a:ext cx="571500" cy="355600"/>
          </a:xfrm>
          <a:prstGeom prst="rect">
            <a:avLst/>
          </a:prstGeom>
          <a:noFill/>
        </p:spPr>
      </p:pic>
      <p:pic>
        <p:nvPicPr>
          <p:cNvPr id="26" name="Picture 25" descr="A picture containing mirror&#10;&#10;Description automatically generated">
            <a:extLst>
              <a:ext uri="{FF2B5EF4-FFF2-40B4-BE49-F238E27FC236}">
                <a16:creationId xmlns:a16="http://schemas.microsoft.com/office/drawing/2014/main" id="{2DFF53FF-84A4-2646-8071-65626BF81F6B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biLevel thresh="25000"/>
            <a:alphaModFix amt="30000"/>
          </a:blip>
          <a:stretch>
            <a:fillRect/>
          </a:stretch>
        </p:blipFill>
        <p:spPr>
          <a:xfrm>
            <a:off x="10631287" y="4921848"/>
            <a:ext cx="406400" cy="431800"/>
          </a:xfrm>
          <a:prstGeom prst="rect">
            <a:avLst/>
          </a:prstGeom>
          <a:noFill/>
        </p:spPr>
      </p:pic>
      <p:pic>
        <p:nvPicPr>
          <p:cNvPr id="27" name="Picture 26" descr="A picture containing drawing&#10;&#10;Description automatically generated">
            <a:extLst>
              <a:ext uri="{FF2B5EF4-FFF2-40B4-BE49-F238E27FC236}">
                <a16:creationId xmlns:a16="http://schemas.microsoft.com/office/drawing/2014/main" id="{E54C1C6B-6CCF-654C-9F89-182239386553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biLevel thresh="25000"/>
            <a:alphaModFix amt="30000"/>
          </a:blip>
          <a:stretch>
            <a:fillRect/>
          </a:stretch>
        </p:blipFill>
        <p:spPr>
          <a:xfrm>
            <a:off x="11075520" y="4880863"/>
            <a:ext cx="266700" cy="444500"/>
          </a:xfrm>
          <a:prstGeom prst="rect">
            <a:avLst/>
          </a:prstGeom>
          <a:noFill/>
        </p:spPr>
      </p:pic>
      <p:pic>
        <p:nvPicPr>
          <p:cNvPr id="28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C89303D-519E-4349-937E-A8E523744B7B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biLevel thresh="25000"/>
            <a:alphaModFix amt="14000"/>
          </a:blip>
          <a:stretch>
            <a:fillRect/>
          </a:stretch>
        </p:blipFill>
        <p:spPr>
          <a:xfrm>
            <a:off x="11311537" y="5055236"/>
            <a:ext cx="520700" cy="393700"/>
          </a:xfrm>
          <a:prstGeom prst="rect">
            <a:avLst/>
          </a:prstGeom>
          <a:noFill/>
        </p:spPr>
      </p:pic>
      <p:sp>
        <p:nvSpPr>
          <p:cNvPr id="30" name="Text Placeholder 35">
            <a:extLst>
              <a:ext uri="{FF2B5EF4-FFF2-40B4-BE49-F238E27FC236}">
                <a16:creationId xmlns:a16="http://schemas.microsoft.com/office/drawing/2014/main" id="{DB23CBF2-3149-D64B-A312-3D24A34F7F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0420" y="4169376"/>
            <a:ext cx="6205538" cy="313163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 marL="9144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3pPr>
            <a:lvl4pPr marL="13716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4pPr>
            <a:lvl5pPr marL="18288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n-US"/>
              <a:t>Click to edit speaker/presenter name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EF712E79-059E-1E4E-B09A-82B05C068F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0600" y="2633472"/>
            <a:ext cx="6659563" cy="935037"/>
          </a:xfr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1"/>
                </a:solidFill>
                <a:latin typeface="Oswald Medium" pitchFamily="2" charset="77"/>
              </a:defRPr>
            </a:lvl1pPr>
            <a:lvl2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2pPr>
            <a:lvl3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3pPr>
            <a:lvl4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4pPr>
            <a:lvl5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55104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600"/>
                            </p:stCondLst>
                            <p:childTnLst>
                              <p:par>
                                <p:cTn id="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700"/>
                            </p:stCondLst>
                            <p:childTnLst>
                              <p:par>
                                <p:cTn id="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8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9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100"/>
                            </p:stCondLst>
                            <p:childTnLst>
                              <p:par>
                                <p:cTn id="10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200"/>
                            </p:stCondLst>
                            <p:childTnLst>
                              <p:par>
                                <p:cTn id="1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300"/>
                            </p:stCondLst>
                            <p:childTnLst>
                              <p:par>
                                <p:cTn id="1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400"/>
                            </p:stCondLst>
                            <p:childTnLst>
                              <p:par>
                                <p:cTn id="1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500"/>
                            </p:stCondLst>
                            <p:childTnLst>
                              <p:par>
                                <p:cTn id="1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000"/>
                            </p:stCondLst>
                            <p:childTnLst>
                              <p:par>
                                <p:cTn id="1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- NAV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337EFA35-7D72-5B48-94D9-F89AD7B788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24172A-DEF9-7F4D-B58B-7AF61EE586F6}"/>
              </a:ext>
            </a:extLst>
          </p:cNvPr>
          <p:cNvSpPr txBox="1"/>
          <p:nvPr userDrawn="1"/>
        </p:nvSpPr>
        <p:spPr>
          <a:xfrm>
            <a:off x="542239" y="6278366"/>
            <a:ext cx="594222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Myriad Pro" panose="020B0503030403020204" pitchFamily="34" charset="0"/>
              </a:rPr>
              <a:t>National Organization for Rare Disorders  |  rarediseases.org</a:t>
            </a:r>
          </a:p>
        </p:txBody>
      </p:sp>
      <p:pic>
        <p:nvPicPr>
          <p:cNvPr id="8" name="Picture 7" descr="A close up of graphics&#10;&#10;Description automatically generated">
            <a:extLst>
              <a:ext uri="{FF2B5EF4-FFF2-40B4-BE49-F238E27FC236}">
                <a16:creationId xmlns:a16="http://schemas.microsoft.com/office/drawing/2014/main" id="{7766E842-F011-9E4D-9103-1E800A22E8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97593" y="301909"/>
            <a:ext cx="2145160" cy="747742"/>
          </a:xfrm>
          <a:prstGeom prst="rect">
            <a:avLst/>
          </a:prstGeom>
        </p:spPr>
      </p:pic>
      <p:pic>
        <p:nvPicPr>
          <p:cNvPr id="9" name="Picture 8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10E62174-8B0A-894D-8953-819DE9B141E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25000"/>
            <a:alphaModFix amt="30000"/>
          </a:blip>
          <a:stretch>
            <a:fillRect/>
          </a:stretch>
        </p:blipFill>
        <p:spPr>
          <a:xfrm>
            <a:off x="11872351" y="5065106"/>
            <a:ext cx="584200" cy="292100"/>
          </a:xfrm>
          <a:prstGeom prst="rect">
            <a:avLst/>
          </a:prstGeom>
          <a:noFill/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903547AA-BAA8-2E41-A4B9-83A21097A7A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biLevel thresh="50000"/>
            <a:alphaModFix amt="30000"/>
          </a:blip>
          <a:stretch>
            <a:fillRect/>
          </a:stretch>
        </p:blipFill>
        <p:spPr>
          <a:xfrm>
            <a:off x="12011949" y="5647317"/>
            <a:ext cx="723900" cy="266700"/>
          </a:xfrm>
          <a:prstGeom prst="rect">
            <a:avLst/>
          </a:prstGeom>
          <a:noFill/>
        </p:spPr>
      </p:pic>
      <p:pic>
        <p:nvPicPr>
          <p:cNvPr id="11" name="Picture 10" descr="A picture containing game, mirror&#10;&#10;Description automatically generated">
            <a:extLst>
              <a:ext uri="{FF2B5EF4-FFF2-40B4-BE49-F238E27FC236}">
                <a16:creationId xmlns:a16="http://schemas.microsoft.com/office/drawing/2014/main" id="{4AA7A927-9A5E-874A-A095-C7F9400E6B3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biLevel thresh="25000"/>
            <a:alphaModFix amt="30000"/>
          </a:blip>
          <a:stretch>
            <a:fillRect/>
          </a:stretch>
        </p:blipFill>
        <p:spPr>
          <a:xfrm>
            <a:off x="11732549" y="6114042"/>
            <a:ext cx="685800" cy="584200"/>
          </a:xfrm>
          <a:prstGeom prst="rect">
            <a:avLst/>
          </a:prstGeom>
          <a:noFill/>
        </p:spPr>
      </p:pic>
      <p:pic>
        <p:nvPicPr>
          <p:cNvPr id="12" name="Picture 11" descr="A picture containing light&#10;&#10;Description automatically generated">
            <a:extLst>
              <a:ext uri="{FF2B5EF4-FFF2-40B4-BE49-F238E27FC236}">
                <a16:creationId xmlns:a16="http://schemas.microsoft.com/office/drawing/2014/main" id="{6C7DF3CB-73F7-7644-96B5-4BC60EFCE2B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biLevel thresh="25000"/>
            <a:alphaModFix amt="30000"/>
          </a:blip>
          <a:stretch>
            <a:fillRect/>
          </a:stretch>
        </p:blipFill>
        <p:spPr>
          <a:xfrm>
            <a:off x="11094862" y="6364379"/>
            <a:ext cx="355600" cy="774700"/>
          </a:xfrm>
          <a:prstGeom prst="rect">
            <a:avLst/>
          </a:prstGeom>
          <a:noFill/>
        </p:spPr>
      </p:pic>
      <p:pic>
        <p:nvPicPr>
          <p:cNvPr id="13" name="Picture 12" descr="A picture containing mirror, drawing, game&#10;&#10;Description automatically generated">
            <a:extLst>
              <a:ext uri="{FF2B5EF4-FFF2-40B4-BE49-F238E27FC236}">
                <a16:creationId xmlns:a16="http://schemas.microsoft.com/office/drawing/2014/main" id="{2D46A93F-3947-B741-AE8D-36C5D3A776F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biLevel thresh="25000"/>
            <a:alphaModFix amt="30000"/>
          </a:blip>
          <a:stretch>
            <a:fillRect/>
          </a:stretch>
        </p:blipFill>
        <p:spPr>
          <a:xfrm>
            <a:off x="10061887" y="6227960"/>
            <a:ext cx="584200" cy="673100"/>
          </a:xfrm>
          <a:prstGeom prst="rect">
            <a:avLst/>
          </a:prstGeom>
          <a:noFill/>
        </p:spPr>
      </p:pic>
      <p:pic>
        <p:nvPicPr>
          <p:cNvPr id="14" name="Picture 13" descr="A picture containing mirror&#10;&#10;Description automatically generated">
            <a:extLst>
              <a:ext uri="{FF2B5EF4-FFF2-40B4-BE49-F238E27FC236}">
                <a16:creationId xmlns:a16="http://schemas.microsoft.com/office/drawing/2014/main" id="{F0D0FBFF-3334-0645-922D-20BC74A0D68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biLevel thresh="25000"/>
            <a:alphaModFix amt="30000"/>
          </a:blip>
          <a:stretch>
            <a:fillRect/>
          </a:stretch>
        </p:blipFill>
        <p:spPr>
          <a:xfrm>
            <a:off x="9497593" y="5799228"/>
            <a:ext cx="736600" cy="381000"/>
          </a:xfrm>
          <a:prstGeom prst="rect">
            <a:avLst/>
          </a:prstGeom>
          <a:noFill/>
        </p:spPr>
      </p:pic>
      <p:pic>
        <p:nvPicPr>
          <p:cNvPr id="15" name="Picture 14" descr="A picture containing room&#10;&#10;Description automatically generated">
            <a:extLst>
              <a:ext uri="{FF2B5EF4-FFF2-40B4-BE49-F238E27FC236}">
                <a16:creationId xmlns:a16="http://schemas.microsoft.com/office/drawing/2014/main" id="{F6707DFF-6F95-1748-969B-5C6D1FBDB35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biLevel thresh="25000"/>
            <a:alphaModFix amt="30000"/>
          </a:blip>
          <a:stretch>
            <a:fillRect/>
          </a:stretch>
        </p:blipFill>
        <p:spPr>
          <a:xfrm>
            <a:off x="9589860" y="5249807"/>
            <a:ext cx="660400" cy="241300"/>
          </a:xfrm>
          <a:prstGeom prst="rect">
            <a:avLst/>
          </a:prstGeom>
          <a:noFill/>
        </p:spPr>
      </p:pic>
      <p:pic>
        <p:nvPicPr>
          <p:cNvPr id="16" name="Picture 15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CE93BAC2-38B7-E04F-9F07-294D72B6AAD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biLevel thresh="25000"/>
            <a:alphaModFix amt="30000"/>
          </a:blip>
          <a:stretch>
            <a:fillRect/>
          </a:stretch>
        </p:blipFill>
        <p:spPr>
          <a:xfrm>
            <a:off x="10136244" y="4756919"/>
            <a:ext cx="457200" cy="355600"/>
          </a:xfrm>
          <a:prstGeom prst="rect">
            <a:avLst/>
          </a:prstGeom>
          <a:noFill/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04EE9FAE-65BC-4147-8DD0-69D37FFB0F0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biLevel thresh="25000"/>
            <a:alphaModFix amt="30000"/>
          </a:blip>
          <a:stretch>
            <a:fillRect/>
          </a:stretch>
        </p:blipFill>
        <p:spPr>
          <a:xfrm>
            <a:off x="10875308" y="4558079"/>
            <a:ext cx="241300" cy="393700"/>
          </a:xfrm>
          <a:prstGeom prst="rect">
            <a:avLst/>
          </a:prstGeom>
          <a:noFill/>
        </p:spPr>
      </p:pic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4956015B-B471-3645-A70D-4BB8321B691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biLevel thresh="25000"/>
            <a:alphaModFix amt="30000"/>
          </a:blip>
          <a:stretch>
            <a:fillRect/>
          </a:stretch>
        </p:blipFill>
        <p:spPr>
          <a:xfrm>
            <a:off x="11452253" y="4658192"/>
            <a:ext cx="381000" cy="381000"/>
          </a:xfrm>
          <a:prstGeom prst="rect">
            <a:avLst/>
          </a:prstGeom>
          <a:noFill/>
        </p:spPr>
      </p:pic>
      <p:pic>
        <p:nvPicPr>
          <p:cNvPr id="19" name="Picture 18" descr="A picture containing knife&#10;&#10;Description automatically generated">
            <a:extLst>
              <a:ext uri="{FF2B5EF4-FFF2-40B4-BE49-F238E27FC236}">
                <a16:creationId xmlns:a16="http://schemas.microsoft.com/office/drawing/2014/main" id="{FB5C5F08-CC85-0C47-9663-ABF02482361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biLevel thresh="25000"/>
            <a:alphaModFix amt="30000"/>
          </a:blip>
          <a:stretch>
            <a:fillRect/>
          </a:stretch>
        </p:blipFill>
        <p:spPr>
          <a:xfrm>
            <a:off x="11423789" y="5403729"/>
            <a:ext cx="673100" cy="241300"/>
          </a:xfrm>
          <a:prstGeom prst="rect">
            <a:avLst/>
          </a:prstGeom>
          <a:noFill/>
        </p:spPr>
      </p:pic>
      <p:pic>
        <p:nvPicPr>
          <p:cNvPr id="20" name="Picture 19" descr="A picture containing mirror, drawing&#10;&#10;Description automatically generated">
            <a:extLst>
              <a:ext uri="{FF2B5EF4-FFF2-40B4-BE49-F238E27FC236}">
                <a16:creationId xmlns:a16="http://schemas.microsoft.com/office/drawing/2014/main" id="{7518F818-C2FB-1649-8F77-CE4B57410A1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biLevel thresh="25000"/>
            <a:alphaModFix amt="30000"/>
          </a:blip>
          <a:stretch>
            <a:fillRect/>
          </a:stretch>
        </p:blipFill>
        <p:spPr>
          <a:xfrm>
            <a:off x="11378975" y="5657216"/>
            <a:ext cx="685800" cy="393700"/>
          </a:xfrm>
          <a:prstGeom prst="rect">
            <a:avLst/>
          </a:prstGeom>
          <a:noFill/>
        </p:spPr>
      </p:pic>
      <p:pic>
        <p:nvPicPr>
          <p:cNvPr id="21" name="Picture 20" descr="A picture containing mirror&#10;&#10;Description automatically generated">
            <a:extLst>
              <a:ext uri="{FF2B5EF4-FFF2-40B4-BE49-F238E27FC236}">
                <a16:creationId xmlns:a16="http://schemas.microsoft.com/office/drawing/2014/main" id="{B9BAC12A-0D67-9342-A404-01C4446AF32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biLevel thresh="25000"/>
            <a:alphaModFix amt="30000"/>
          </a:blip>
          <a:stretch>
            <a:fillRect/>
          </a:stretch>
        </p:blipFill>
        <p:spPr>
          <a:xfrm>
            <a:off x="11176618" y="5809242"/>
            <a:ext cx="520700" cy="596900"/>
          </a:xfrm>
          <a:prstGeom prst="rect">
            <a:avLst/>
          </a:prstGeom>
          <a:noFill/>
        </p:spPr>
      </p:pic>
      <p:pic>
        <p:nvPicPr>
          <p:cNvPr id="22" name="Picture 21" descr="A picture containing drawing&#10;&#10;Description automatically generated">
            <a:extLst>
              <a:ext uri="{FF2B5EF4-FFF2-40B4-BE49-F238E27FC236}">
                <a16:creationId xmlns:a16="http://schemas.microsoft.com/office/drawing/2014/main" id="{47A3F42D-8E3D-E141-A48D-538F323A77B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biLevel thresh="25000"/>
            <a:alphaModFix amt="30000"/>
          </a:blip>
          <a:stretch>
            <a:fillRect/>
          </a:stretch>
        </p:blipFill>
        <p:spPr>
          <a:xfrm>
            <a:off x="10781902" y="5842685"/>
            <a:ext cx="355600" cy="660400"/>
          </a:xfrm>
          <a:prstGeom prst="rect">
            <a:avLst/>
          </a:prstGeom>
          <a:noFill/>
        </p:spPr>
      </p:pic>
      <p:pic>
        <p:nvPicPr>
          <p:cNvPr id="23" name="Picture 22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90F1C912-C924-A945-A160-568EA01FAE5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biLevel thresh="25000"/>
            <a:alphaModFix amt="30000"/>
          </a:blip>
          <a:stretch>
            <a:fillRect/>
          </a:stretch>
        </p:blipFill>
        <p:spPr>
          <a:xfrm>
            <a:off x="10241155" y="5727627"/>
            <a:ext cx="622300" cy="508000"/>
          </a:xfrm>
          <a:prstGeom prst="rect">
            <a:avLst/>
          </a:prstGeom>
          <a:noFill/>
        </p:spPr>
      </p:pic>
      <p:pic>
        <p:nvPicPr>
          <p:cNvPr id="24" name="Picture 23" descr="A picture containing knife&#10;&#10;Description automatically generated">
            <a:extLst>
              <a:ext uri="{FF2B5EF4-FFF2-40B4-BE49-F238E27FC236}">
                <a16:creationId xmlns:a16="http://schemas.microsoft.com/office/drawing/2014/main" id="{30FC72D9-081C-2247-A2FA-BAE2B2D80D5B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biLevel thresh="25000"/>
            <a:alphaModFix amt="30000"/>
          </a:blip>
          <a:stretch>
            <a:fillRect/>
          </a:stretch>
        </p:blipFill>
        <p:spPr>
          <a:xfrm>
            <a:off x="10061887" y="5506472"/>
            <a:ext cx="698500" cy="228600"/>
          </a:xfrm>
          <a:prstGeom prst="rect">
            <a:avLst/>
          </a:prstGeom>
          <a:noFill/>
        </p:spPr>
      </p:pic>
      <p:pic>
        <p:nvPicPr>
          <p:cNvPr id="25" name="Picture 24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CAE8C5BC-D8C0-114D-A082-7F71E2E23AC2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biLevel thresh="25000"/>
            <a:alphaModFix amt="30000"/>
          </a:blip>
          <a:stretch>
            <a:fillRect/>
          </a:stretch>
        </p:blipFill>
        <p:spPr>
          <a:xfrm>
            <a:off x="10249220" y="5133600"/>
            <a:ext cx="571500" cy="355600"/>
          </a:xfrm>
          <a:prstGeom prst="rect">
            <a:avLst/>
          </a:prstGeom>
          <a:noFill/>
        </p:spPr>
      </p:pic>
      <p:pic>
        <p:nvPicPr>
          <p:cNvPr id="26" name="Picture 25" descr="A picture containing mirror&#10;&#10;Description automatically generated">
            <a:extLst>
              <a:ext uri="{FF2B5EF4-FFF2-40B4-BE49-F238E27FC236}">
                <a16:creationId xmlns:a16="http://schemas.microsoft.com/office/drawing/2014/main" id="{2DFF53FF-84A4-2646-8071-65626BF81F6B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biLevel thresh="25000"/>
            <a:alphaModFix amt="30000"/>
          </a:blip>
          <a:stretch>
            <a:fillRect/>
          </a:stretch>
        </p:blipFill>
        <p:spPr>
          <a:xfrm>
            <a:off x="10631287" y="4921848"/>
            <a:ext cx="406400" cy="431800"/>
          </a:xfrm>
          <a:prstGeom prst="rect">
            <a:avLst/>
          </a:prstGeom>
          <a:noFill/>
        </p:spPr>
      </p:pic>
      <p:pic>
        <p:nvPicPr>
          <p:cNvPr id="27" name="Picture 26" descr="A picture containing drawing&#10;&#10;Description automatically generated">
            <a:extLst>
              <a:ext uri="{FF2B5EF4-FFF2-40B4-BE49-F238E27FC236}">
                <a16:creationId xmlns:a16="http://schemas.microsoft.com/office/drawing/2014/main" id="{E54C1C6B-6CCF-654C-9F89-182239386553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biLevel thresh="25000"/>
            <a:alphaModFix amt="30000"/>
          </a:blip>
          <a:stretch>
            <a:fillRect/>
          </a:stretch>
        </p:blipFill>
        <p:spPr>
          <a:xfrm>
            <a:off x="11075520" y="4880863"/>
            <a:ext cx="266700" cy="444500"/>
          </a:xfrm>
          <a:prstGeom prst="rect">
            <a:avLst/>
          </a:prstGeom>
          <a:noFill/>
        </p:spPr>
      </p:pic>
      <p:pic>
        <p:nvPicPr>
          <p:cNvPr id="28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C89303D-519E-4349-937E-A8E523744B7B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biLevel thresh="25000"/>
            <a:alphaModFix amt="14000"/>
          </a:blip>
          <a:stretch>
            <a:fillRect/>
          </a:stretch>
        </p:blipFill>
        <p:spPr>
          <a:xfrm>
            <a:off x="11311537" y="5055236"/>
            <a:ext cx="520700" cy="393700"/>
          </a:xfrm>
          <a:prstGeom prst="rect">
            <a:avLst/>
          </a:prstGeom>
          <a:noFill/>
        </p:spPr>
      </p:pic>
      <p:sp>
        <p:nvSpPr>
          <p:cNvPr id="30" name="Text Placeholder 35">
            <a:extLst>
              <a:ext uri="{FF2B5EF4-FFF2-40B4-BE49-F238E27FC236}">
                <a16:creationId xmlns:a16="http://schemas.microsoft.com/office/drawing/2014/main" id="{DB23CBF2-3149-D64B-A312-3D24A34F7F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0420" y="4169376"/>
            <a:ext cx="6205538" cy="313163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 marL="9144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3pPr>
            <a:lvl4pPr marL="13716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4pPr>
            <a:lvl5pPr marL="18288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n-US"/>
              <a:t>Click to edit speaker/presenter name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EF712E79-059E-1E4E-B09A-82B05C068F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0600" y="2633472"/>
            <a:ext cx="6659563" cy="935037"/>
          </a:xfr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1"/>
                </a:solidFill>
                <a:latin typeface="Oswald Medium" pitchFamily="2" charset="77"/>
              </a:defRPr>
            </a:lvl1pPr>
            <a:lvl2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2pPr>
            <a:lvl3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3pPr>
            <a:lvl4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4pPr>
            <a:lvl5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425444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600"/>
                            </p:stCondLst>
                            <p:childTnLst>
                              <p:par>
                                <p:cTn id="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700"/>
                            </p:stCondLst>
                            <p:childTnLst>
                              <p:par>
                                <p:cTn id="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8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9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100"/>
                            </p:stCondLst>
                            <p:childTnLst>
                              <p:par>
                                <p:cTn id="10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200"/>
                            </p:stCondLst>
                            <p:childTnLst>
                              <p:par>
                                <p:cTn id="1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300"/>
                            </p:stCondLst>
                            <p:childTnLst>
                              <p:par>
                                <p:cTn id="1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400"/>
                            </p:stCondLst>
                            <p:childTnLst>
                              <p:par>
                                <p:cTn id="1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500"/>
                            </p:stCondLst>
                            <p:childTnLst>
                              <p:par>
                                <p:cTn id="1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000"/>
                            </p:stCondLst>
                            <p:childTnLst>
                              <p:par>
                                <p:cTn id="1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Page - BLU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96E2016-EBD5-FB4D-AFE7-DDA9EAAACE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24172A-DEF9-7F4D-B58B-7AF61EE586F6}"/>
              </a:ext>
            </a:extLst>
          </p:cNvPr>
          <p:cNvSpPr txBox="1"/>
          <p:nvPr userDrawn="1"/>
        </p:nvSpPr>
        <p:spPr>
          <a:xfrm>
            <a:off x="542239" y="6278366"/>
            <a:ext cx="594222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Calibri" panose="020F0502020204030204" pitchFamily="34" charset="0"/>
              </a:rPr>
              <a:t>National Organization for Rare Disorders  |  rarediseases.org</a:t>
            </a:r>
          </a:p>
        </p:txBody>
      </p:sp>
      <p:pic>
        <p:nvPicPr>
          <p:cNvPr id="8" name="Picture 7" descr="A close up of graphics&#10;&#10;Description automatically generated">
            <a:extLst>
              <a:ext uri="{FF2B5EF4-FFF2-40B4-BE49-F238E27FC236}">
                <a16:creationId xmlns:a16="http://schemas.microsoft.com/office/drawing/2014/main" id="{7766E842-F011-9E4D-9103-1E800A22E8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97593" y="301909"/>
            <a:ext cx="2145160" cy="747742"/>
          </a:xfrm>
          <a:prstGeom prst="rect">
            <a:avLst/>
          </a:prstGeom>
        </p:spPr>
      </p:pic>
      <p:pic>
        <p:nvPicPr>
          <p:cNvPr id="9" name="Picture 8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10E62174-8B0A-894D-8953-819DE9B141E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25000"/>
            <a:alphaModFix amt="30000"/>
          </a:blip>
          <a:stretch>
            <a:fillRect/>
          </a:stretch>
        </p:blipFill>
        <p:spPr>
          <a:xfrm>
            <a:off x="11872351" y="5065106"/>
            <a:ext cx="584200" cy="292100"/>
          </a:xfrm>
          <a:prstGeom prst="rect">
            <a:avLst/>
          </a:prstGeom>
          <a:noFill/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903547AA-BAA8-2E41-A4B9-83A21097A7A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biLevel thresh="50000"/>
            <a:alphaModFix amt="30000"/>
          </a:blip>
          <a:stretch>
            <a:fillRect/>
          </a:stretch>
        </p:blipFill>
        <p:spPr>
          <a:xfrm>
            <a:off x="12011949" y="5647317"/>
            <a:ext cx="723900" cy="266700"/>
          </a:xfrm>
          <a:prstGeom prst="rect">
            <a:avLst/>
          </a:prstGeom>
          <a:noFill/>
        </p:spPr>
      </p:pic>
      <p:pic>
        <p:nvPicPr>
          <p:cNvPr id="11" name="Picture 10" descr="A picture containing game, mirror&#10;&#10;Description automatically generated">
            <a:extLst>
              <a:ext uri="{FF2B5EF4-FFF2-40B4-BE49-F238E27FC236}">
                <a16:creationId xmlns:a16="http://schemas.microsoft.com/office/drawing/2014/main" id="{4AA7A927-9A5E-874A-A095-C7F9400E6B3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biLevel thresh="25000"/>
            <a:alphaModFix amt="30000"/>
          </a:blip>
          <a:stretch>
            <a:fillRect/>
          </a:stretch>
        </p:blipFill>
        <p:spPr>
          <a:xfrm>
            <a:off x="11732549" y="6114042"/>
            <a:ext cx="685800" cy="584200"/>
          </a:xfrm>
          <a:prstGeom prst="rect">
            <a:avLst/>
          </a:prstGeom>
          <a:noFill/>
        </p:spPr>
      </p:pic>
      <p:pic>
        <p:nvPicPr>
          <p:cNvPr id="12" name="Picture 11" descr="A picture containing light&#10;&#10;Description automatically generated">
            <a:extLst>
              <a:ext uri="{FF2B5EF4-FFF2-40B4-BE49-F238E27FC236}">
                <a16:creationId xmlns:a16="http://schemas.microsoft.com/office/drawing/2014/main" id="{6C7DF3CB-73F7-7644-96B5-4BC60EFCE2B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biLevel thresh="25000"/>
            <a:alphaModFix amt="30000"/>
          </a:blip>
          <a:stretch>
            <a:fillRect/>
          </a:stretch>
        </p:blipFill>
        <p:spPr>
          <a:xfrm>
            <a:off x="11094862" y="6364379"/>
            <a:ext cx="355600" cy="774700"/>
          </a:xfrm>
          <a:prstGeom prst="rect">
            <a:avLst/>
          </a:prstGeom>
          <a:noFill/>
        </p:spPr>
      </p:pic>
      <p:pic>
        <p:nvPicPr>
          <p:cNvPr id="13" name="Picture 12" descr="A picture containing mirror, drawing, game&#10;&#10;Description automatically generated">
            <a:extLst>
              <a:ext uri="{FF2B5EF4-FFF2-40B4-BE49-F238E27FC236}">
                <a16:creationId xmlns:a16="http://schemas.microsoft.com/office/drawing/2014/main" id="{2D46A93F-3947-B741-AE8D-36C5D3A776F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biLevel thresh="25000"/>
            <a:alphaModFix amt="30000"/>
          </a:blip>
          <a:stretch>
            <a:fillRect/>
          </a:stretch>
        </p:blipFill>
        <p:spPr>
          <a:xfrm>
            <a:off x="10061887" y="6227960"/>
            <a:ext cx="584200" cy="673100"/>
          </a:xfrm>
          <a:prstGeom prst="rect">
            <a:avLst/>
          </a:prstGeom>
          <a:noFill/>
        </p:spPr>
      </p:pic>
      <p:pic>
        <p:nvPicPr>
          <p:cNvPr id="14" name="Picture 13" descr="A picture containing mirror&#10;&#10;Description automatically generated">
            <a:extLst>
              <a:ext uri="{FF2B5EF4-FFF2-40B4-BE49-F238E27FC236}">
                <a16:creationId xmlns:a16="http://schemas.microsoft.com/office/drawing/2014/main" id="{F0D0FBFF-3334-0645-922D-20BC74A0D68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biLevel thresh="25000"/>
            <a:alphaModFix amt="30000"/>
          </a:blip>
          <a:stretch>
            <a:fillRect/>
          </a:stretch>
        </p:blipFill>
        <p:spPr>
          <a:xfrm>
            <a:off x="9497593" y="5799228"/>
            <a:ext cx="736600" cy="381000"/>
          </a:xfrm>
          <a:prstGeom prst="rect">
            <a:avLst/>
          </a:prstGeom>
          <a:noFill/>
        </p:spPr>
      </p:pic>
      <p:pic>
        <p:nvPicPr>
          <p:cNvPr id="15" name="Picture 14" descr="A picture containing room&#10;&#10;Description automatically generated">
            <a:extLst>
              <a:ext uri="{FF2B5EF4-FFF2-40B4-BE49-F238E27FC236}">
                <a16:creationId xmlns:a16="http://schemas.microsoft.com/office/drawing/2014/main" id="{F6707DFF-6F95-1748-969B-5C6D1FBDB35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biLevel thresh="25000"/>
            <a:alphaModFix amt="30000"/>
          </a:blip>
          <a:stretch>
            <a:fillRect/>
          </a:stretch>
        </p:blipFill>
        <p:spPr>
          <a:xfrm>
            <a:off x="9589860" y="5249807"/>
            <a:ext cx="660400" cy="241300"/>
          </a:xfrm>
          <a:prstGeom prst="rect">
            <a:avLst/>
          </a:prstGeom>
          <a:noFill/>
        </p:spPr>
      </p:pic>
      <p:pic>
        <p:nvPicPr>
          <p:cNvPr id="16" name="Picture 15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CE93BAC2-38B7-E04F-9F07-294D72B6AAD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biLevel thresh="25000"/>
            <a:alphaModFix amt="30000"/>
          </a:blip>
          <a:stretch>
            <a:fillRect/>
          </a:stretch>
        </p:blipFill>
        <p:spPr>
          <a:xfrm>
            <a:off x="10136244" y="4756919"/>
            <a:ext cx="457200" cy="355600"/>
          </a:xfrm>
          <a:prstGeom prst="rect">
            <a:avLst/>
          </a:prstGeom>
          <a:noFill/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04EE9FAE-65BC-4147-8DD0-69D37FFB0F0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biLevel thresh="25000"/>
            <a:alphaModFix amt="30000"/>
          </a:blip>
          <a:stretch>
            <a:fillRect/>
          </a:stretch>
        </p:blipFill>
        <p:spPr>
          <a:xfrm>
            <a:off x="10875308" y="4558079"/>
            <a:ext cx="241300" cy="393700"/>
          </a:xfrm>
          <a:prstGeom prst="rect">
            <a:avLst/>
          </a:prstGeom>
          <a:noFill/>
        </p:spPr>
      </p:pic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4956015B-B471-3645-A70D-4BB8321B691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biLevel thresh="25000"/>
            <a:alphaModFix amt="30000"/>
          </a:blip>
          <a:stretch>
            <a:fillRect/>
          </a:stretch>
        </p:blipFill>
        <p:spPr>
          <a:xfrm>
            <a:off x="11452253" y="4658192"/>
            <a:ext cx="381000" cy="381000"/>
          </a:xfrm>
          <a:prstGeom prst="rect">
            <a:avLst/>
          </a:prstGeom>
          <a:noFill/>
        </p:spPr>
      </p:pic>
      <p:pic>
        <p:nvPicPr>
          <p:cNvPr id="19" name="Picture 18" descr="A picture containing knife&#10;&#10;Description automatically generated">
            <a:extLst>
              <a:ext uri="{FF2B5EF4-FFF2-40B4-BE49-F238E27FC236}">
                <a16:creationId xmlns:a16="http://schemas.microsoft.com/office/drawing/2014/main" id="{FB5C5F08-CC85-0C47-9663-ABF02482361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biLevel thresh="25000"/>
            <a:alphaModFix amt="30000"/>
          </a:blip>
          <a:stretch>
            <a:fillRect/>
          </a:stretch>
        </p:blipFill>
        <p:spPr>
          <a:xfrm>
            <a:off x="11423789" y="5403729"/>
            <a:ext cx="673100" cy="241300"/>
          </a:xfrm>
          <a:prstGeom prst="rect">
            <a:avLst/>
          </a:prstGeom>
          <a:noFill/>
        </p:spPr>
      </p:pic>
      <p:pic>
        <p:nvPicPr>
          <p:cNvPr id="20" name="Picture 19" descr="A picture containing mirror, drawing&#10;&#10;Description automatically generated">
            <a:extLst>
              <a:ext uri="{FF2B5EF4-FFF2-40B4-BE49-F238E27FC236}">
                <a16:creationId xmlns:a16="http://schemas.microsoft.com/office/drawing/2014/main" id="{7518F818-C2FB-1649-8F77-CE4B57410A1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biLevel thresh="25000"/>
            <a:alphaModFix amt="30000"/>
          </a:blip>
          <a:stretch>
            <a:fillRect/>
          </a:stretch>
        </p:blipFill>
        <p:spPr>
          <a:xfrm>
            <a:off x="11378975" y="5657216"/>
            <a:ext cx="685800" cy="393700"/>
          </a:xfrm>
          <a:prstGeom prst="rect">
            <a:avLst/>
          </a:prstGeom>
          <a:noFill/>
        </p:spPr>
      </p:pic>
      <p:pic>
        <p:nvPicPr>
          <p:cNvPr id="21" name="Picture 20" descr="A picture containing mirror&#10;&#10;Description automatically generated">
            <a:extLst>
              <a:ext uri="{FF2B5EF4-FFF2-40B4-BE49-F238E27FC236}">
                <a16:creationId xmlns:a16="http://schemas.microsoft.com/office/drawing/2014/main" id="{B9BAC12A-0D67-9342-A404-01C4446AF32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biLevel thresh="25000"/>
            <a:alphaModFix amt="30000"/>
          </a:blip>
          <a:stretch>
            <a:fillRect/>
          </a:stretch>
        </p:blipFill>
        <p:spPr>
          <a:xfrm>
            <a:off x="11176618" y="5809242"/>
            <a:ext cx="520700" cy="596900"/>
          </a:xfrm>
          <a:prstGeom prst="rect">
            <a:avLst/>
          </a:prstGeom>
          <a:noFill/>
        </p:spPr>
      </p:pic>
      <p:pic>
        <p:nvPicPr>
          <p:cNvPr id="22" name="Picture 21" descr="A picture containing drawing&#10;&#10;Description automatically generated">
            <a:extLst>
              <a:ext uri="{FF2B5EF4-FFF2-40B4-BE49-F238E27FC236}">
                <a16:creationId xmlns:a16="http://schemas.microsoft.com/office/drawing/2014/main" id="{47A3F42D-8E3D-E141-A48D-538F323A77B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biLevel thresh="25000"/>
            <a:alphaModFix amt="30000"/>
          </a:blip>
          <a:stretch>
            <a:fillRect/>
          </a:stretch>
        </p:blipFill>
        <p:spPr>
          <a:xfrm>
            <a:off x="10781902" y="5842685"/>
            <a:ext cx="355600" cy="660400"/>
          </a:xfrm>
          <a:prstGeom prst="rect">
            <a:avLst/>
          </a:prstGeom>
          <a:noFill/>
        </p:spPr>
      </p:pic>
      <p:pic>
        <p:nvPicPr>
          <p:cNvPr id="23" name="Picture 22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90F1C912-C924-A945-A160-568EA01FAE5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biLevel thresh="25000"/>
            <a:alphaModFix amt="30000"/>
          </a:blip>
          <a:stretch>
            <a:fillRect/>
          </a:stretch>
        </p:blipFill>
        <p:spPr>
          <a:xfrm>
            <a:off x="10241155" y="5727627"/>
            <a:ext cx="622300" cy="508000"/>
          </a:xfrm>
          <a:prstGeom prst="rect">
            <a:avLst/>
          </a:prstGeom>
          <a:noFill/>
        </p:spPr>
      </p:pic>
      <p:pic>
        <p:nvPicPr>
          <p:cNvPr id="24" name="Picture 23" descr="A picture containing knife&#10;&#10;Description automatically generated">
            <a:extLst>
              <a:ext uri="{FF2B5EF4-FFF2-40B4-BE49-F238E27FC236}">
                <a16:creationId xmlns:a16="http://schemas.microsoft.com/office/drawing/2014/main" id="{30FC72D9-081C-2247-A2FA-BAE2B2D80D5B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biLevel thresh="25000"/>
            <a:alphaModFix amt="30000"/>
          </a:blip>
          <a:stretch>
            <a:fillRect/>
          </a:stretch>
        </p:blipFill>
        <p:spPr>
          <a:xfrm>
            <a:off x="10061887" y="5506472"/>
            <a:ext cx="698500" cy="228600"/>
          </a:xfrm>
          <a:prstGeom prst="rect">
            <a:avLst/>
          </a:prstGeom>
          <a:noFill/>
        </p:spPr>
      </p:pic>
      <p:pic>
        <p:nvPicPr>
          <p:cNvPr id="25" name="Picture 24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CAE8C5BC-D8C0-114D-A082-7F71E2E23AC2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biLevel thresh="25000"/>
            <a:alphaModFix amt="30000"/>
          </a:blip>
          <a:stretch>
            <a:fillRect/>
          </a:stretch>
        </p:blipFill>
        <p:spPr>
          <a:xfrm>
            <a:off x="10249220" y="5133600"/>
            <a:ext cx="571500" cy="355600"/>
          </a:xfrm>
          <a:prstGeom prst="rect">
            <a:avLst/>
          </a:prstGeom>
          <a:noFill/>
        </p:spPr>
      </p:pic>
      <p:pic>
        <p:nvPicPr>
          <p:cNvPr id="26" name="Picture 25" descr="A picture containing mirror&#10;&#10;Description automatically generated">
            <a:extLst>
              <a:ext uri="{FF2B5EF4-FFF2-40B4-BE49-F238E27FC236}">
                <a16:creationId xmlns:a16="http://schemas.microsoft.com/office/drawing/2014/main" id="{2DFF53FF-84A4-2646-8071-65626BF81F6B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biLevel thresh="25000"/>
            <a:alphaModFix amt="30000"/>
          </a:blip>
          <a:stretch>
            <a:fillRect/>
          </a:stretch>
        </p:blipFill>
        <p:spPr>
          <a:xfrm>
            <a:off x="10631287" y="4921848"/>
            <a:ext cx="406400" cy="431800"/>
          </a:xfrm>
          <a:prstGeom prst="rect">
            <a:avLst/>
          </a:prstGeom>
          <a:noFill/>
        </p:spPr>
      </p:pic>
      <p:pic>
        <p:nvPicPr>
          <p:cNvPr id="27" name="Picture 26" descr="A picture containing drawing&#10;&#10;Description automatically generated">
            <a:extLst>
              <a:ext uri="{FF2B5EF4-FFF2-40B4-BE49-F238E27FC236}">
                <a16:creationId xmlns:a16="http://schemas.microsoft.com/office/drawing/2014/main" id="{E54C1C6B-6CCF-654C-9F89-182239386553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biLevel thresh="25000"/>
            <a:alphaModFix amt="30000"/>
          </a:blip>
          <a:stretch>
            <a:fillRect/>
          </a:stretch>
        </p:blipFill>
        <p:spPr>
          <a:xfrm>
            <a:off x="11075520" y="4880863"/>
            <a:ext cx="266700" cy="444500"/>
          </a:xfrm>
          <a:prstGeom prst="rect">
            <a:avLst/>
          </a:prstGeom>
          <a:noFill/>
        </p:spPr>
      </p:pic>
      <p:pic>
        <p:nvPicPr>
          <p:cNvPr id="28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C89303D-519E-4349-937E-A8E523744B7B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biLevel thresh="25000"/>
            <a:alphaModFix amt="14000"/>
          </a:blip>
          <a:stretch>
            <a:fillRect/>
          </a:stretch>
        </p:blipFill>
        <p:spPr>
          <a:xfrm>
            <a:off x="11311537" y="5055236"/>
            <a:ext cx="520700" cy="393700"/>
          </a:xfrm>
          <a:prstGeom prst="rect">
            <a:avLst/>
          </a:prstGeom>
          <a:noFill/>
        </p:spPr>
      </p:pic>
      <p:sp>
        <p:nvSpPr>
          <p:cNvPr id="30" name="Text Placeholder 35">
            <a:extLst>
              <a:ext uri="{FF2B5EF4-FFF2-40B4-BE49-F238E27FC236}">
                <a16:creationId xmlns:a16="http://schemas.microsoft.com/office/drawing/2014/main" id="{DB23CBF2-3149-D64B-A312-3D24A34F7F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0420" y="4169376"/>
            <a:ext cx="6205538" cy="313163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 marL="9144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3pPr>
            <a:lvl4pPr marL="13716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4pPr>
            <a:lvl5pPr marL="18288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n-US"/>
              <a:t>Click to edit speaker/presenter name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EF712E79-059E-1E4E-B09A-82B05C068F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0600" y="2633472"/>
            <a:ext cx="6659563" cy="935037"/>
          </a:xfr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1"/>
                </a:solidFill>
                <a:latin typeface="Oswald Medium" pitchFamily="2" charset="77"/>
              </a:defRPr>
            </a:lvl1pPr>
            <a:lvl2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2pPr>
            <a:lvl3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3pPr>
            <a:lvl4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4pPr>
            <a:lvl5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51086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3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6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7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80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900"/>
                            </p:stCondLst>
                            <p:childTnLst>
                              <p:par>
                                <p:cTn id="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1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200"/>
                            </p:stCondLst>
                            <p:childTnLst>
                              <p:par>
                                <p:cTn id="8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300"/>
                            </p:stCondLst>
                            <p:childTnLst>
                              <p:par>
                                <p:cTn id="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400"/>
                            </p:stCondLst>
                            <p:childTnLst>
                              <p:par>
                                <p:cTn id="1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0"/>
                            </p:stCondLst>
                            <p:childTnLst>
                              <p:par>
                                <p:cTn id="1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600"/>
                            </p:stCondLst>
                            <p:childTnLst>
                              <p:par>
                                <p:cTn id="1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700"/>
                            </p:stCondLst>
                            <p:childTnLst>
                              <p:par>
                                <p:cTn id="1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800"/>
                            </p:stCondLst>
                            <p:childTnLst>
                              <p:par>
                                <p:cTn id="1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900"/>
                            </p:stCondLst>
                            <p:childTnLst>
                              <p:par>
                                <p:cTn id="1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00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Page - BL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BED8A049-19F9-3341-808F-9D7F647022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24172A-DEF9-7F4D-B58B-7AF61EE586F6}"/>
              </a:ext>
            </a:extLst>
          </p:cNvPr>
          <p:cNvSpPr txBox="1"/>
          <p:nvPr userDrawn="1"/>
        </p:nvSpPr>
        <p:spPr>
          <a:xfrm>
            <a:off x="542239" y="6278366"/>
            <a:ext cx="594222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Calibri" panose="020F0502020204030204" pitchFamily="34" charset="0"/>
              </a:rPr>
              <a:t>National Organization for Rare Disorders  |  rarediseases.org</a:t>
            </a:r>
          </a:p>
        </p:txBody>
      </p:sp>
      <p:pic>
        <p:nvPicPr>
          <p:cNvPr id="8" name="Picture 7" descr="A close up of graphics&#10;&#10;Description automatically generated">
            <a:extLst>
              <a:ext uri="{FF2B5EF4-FFF2-40B4-BE49-F238E27FC236}">
                <a16:creationId xmlns:a16="http://schemas.microsoft.com/office/drawing/2014/main" id="{7766E842-F011-9E4D-9103-1E800A22E8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97593" y="301909"/>
            <a:ext cx="2145160" cy="747742"/>
          </a:xfrm>
          <a:prstGeom prst="rect">
            <a:avLst/>
          </a:prstGeom>
        </p:spPr>
      </p:pic>
      <p:pic>
        <p:nvPicPr>
          <p:cNvPr id="9" name="Picture 8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10E62174-8B0A-894D-8953-819DE9B141E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25000"/>
            <a:alphaModFix amt="30000"/>
          </a:blip>
          <a:stretch>
            <a:fillRect/>
          </a:stretch>
        </p:blipFill>
        <p:spPr>
          <a:xfrm>
            <a:off x="11872351" y="5065106"/>
            <a:ext cx="584200" cy="292100"/>
          </a:xfrm>
          <a:prstGeom prst="rect">
            <a:avLst/>
          </a:prstGeom>
          <a:noFill/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903547AA-BAA8-2E41-A4B9-83A21097A7A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biLevel thresh="50000"/>
            <a:alphaModFix amt="30000"/>
          </a:blip>
          <a:stretch>
            <a:fillRect/>
          </a:stretch>
        </p:blipFill>
        <p:spPr>
          <a:xfrm>
            <a:off x="12011949" y="5647317"/>
            <a:ext cx="723900" cy="266700"/>
          </a:xfrm>
          <a:prstGeom prst="rect">
            <a:avLst/>
          </a:prstGeom>
          <a:noFill/>
        </p:spPr>
      </p:pic>
      <p:pic>
        <p:nvPicPr>
          <p:cNvPr id="11" name="Picture 10" descr="A picture containing game, mirror&#10;&#10;Description automatically generated">
            <a:extLst>
              <a:ext uri="{FF2B5EF4-FFF2-40B4-BE49-F238E27FC236}">
                <a16:creationId xmlns:a16="http://schemas.microsoft.com/office/drawing/2014/main" id="{4AA7A927-9A5E-874A-A095-C7F9400E6B3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biLevel thresh="25000"/>
            <a:alphaModFix amt="30000"/>
          </a:blip>
          <a:stretch>
            <a:fillRect/>
          </a:stretch>
        </p:blipFill>
        <p:spPr>
          <a:xfrm>
            <a:off x="11732549" y="6114042"/>
            <a:ext cx="685800" cy="584200"/>
          </a:xfrm>
          <a:prstGeom prst="rect">
            <a:avLst/>
          </a:prstGeom>
          <a:noFill/>
        </p:spPr>
      </p:pic>
      <p:pic>
        <p:nvPicPr>
          <p:cNvPr id="12" name="Picture 11" descr="A picture containing light&#10;&#10;Description automatically generated">
            <a:extLst>
              <a:ext uri="{FF2B5EF4-FFF2-40B4-BE49-F238E27FC236}">
                <a16:creationId xmlns:a16="http://schemas.microsoft.com/office/drawing/2014/main" id="{6C7DF3CB-73F7-7644-96B5-4BC60EFCE2B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biLevel thresh="25000"/>
            <a:alphaModFix amt="30000"/>
          </a:blip>
          <a:stretch>
            <a:fillRect/>
          </a:stretch>
        </p:blipFill>
        <p:spPr>
          <a:xfrm>
            <a:off x="11094862" y="6364379"/>
            <a:ext cx="355600" cy="774700"/>
          </a:xfrm>
          <a:prstGeom prst="rect">
            <a:avLst/>
          </a:prstGeom>
          <a:noFill/>
        </p:spPr>
      </p:pic>
      <p:pic>
        <p:nvPicPr>
          <p:cNvPr id="13" name="Picture 12" descr="A picture containing mirror, drawing, game&#10;&#10;Description automatically generated">
            <a:extLst>
              <a:ext uri="{FF2B5EF4-FFF2-40B4-BE49-F238E27FC236}">
                <a16:creationId xmlns:a16="http://schemas.microsoft.com/office/drawing/2014/main" id="{2D46A93F-3947-B741-AE8D-36C5D3A776F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biLevel thresh="25000"/>
            <a:alphaModFix amt="30000"/>
          </a:blip>
          <a:stretch>
            <a:fillRect/>
          </a:stretch>
        </p:blipFill>
        <p:spPr>
          <a:xfrm>
            <a:off x="10061887" y="6227960"/>
            <a:ext cx="584200" cy="673100"/>
          </a:xfrm>
          <a:prstGeom prst="rect">
            <a:avLst/>
          </a:prstGeom>
          <a:noFill/>
        </p:spPr>
      </p:pic>
      <p:pic>
        <p:nvPicPr>
          <p:cNvPr id="14" name="Picture 13" descr="A picture containing mirror&#10;&#10;Description automatically generated">
            <a:extLst>
              <a:ext uri="{FF2B5EF4-FFF2-40B4-BE49-F238E27FC236}">
                <a16:creationId xmlns:a16="http://schemas.microsoft.com/office/drawing/2014/main" id="{F0D0FBFF-3334-0645-922D-20BC74A0D68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biLevel thresh="25000"/>
            <a:alphaModFix amt="30000"/>
          </a:blip>
          <a:stretch>
            <a:fillRect/>
          </a:stretch>
        </p:blipFill>
        <p:spPr>
          <a:xfrm>
            <a:off x="9497593" y="5799228"/>
            <a:ext cx="736600" cy="381000"/>
          </a:xfrm>
          <a:prstGeom prst="rect">
            <a:avLst/>
          </a:prstGeom>
          <a:noFill/>
        </p:spPr>
      </p:pic>
      <p:pic>
        <p:nvPicPr>
          <p:cNvPr id="15" name="Picture 14" descr="A picture containing room&#10;&#10;Description automatically generated">
            <a:extLst>
              <a:ext uri="{FF2B5EF4-FFF2-40B4-BE49-F238E27FC236}">
                <a16:creationId xmlns:a16="http://schemas.microsoft.com/office/drawing/2014/main" id="{F6707DFF-6F95-1748-969B-5C6D1FBDB35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biLevel thresh="25000"/>
            <a:alphaModFix amt="30000"/>
          </a:blip>
          <a:stretch>
            <a:fillRect/>
          </a:stretch>
        </p:blipFill>
        <p:spPr>
          <a:xfrm>
            <a:off x="9589860" y="5249807"/>
            <a:ext cx="660400" cy="241300"/>
          </a:xfrm>
          <a:prstGeom prst="rect">
            <a:avLst/>
          </a:prstGeom>
          <a:noFill/>
        </p:spPr>
      </p:pic>
      <p:pic>
        <p:nvPicPr>
          <p:cNvPr id="16" name="Picture 15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CE93BAC2-38B7-E04F-9F07-294D72B6AAD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biLevel thresh="25000"/>
            <a:alphaModFix amt="30000"/>
          </a:blip>
          <a:stretch>
            <a:fillRect/>
          </a:stretch>
        </p:blipFill>
        <p:spPr>
          <a:xfrm>
            <a:off x="10136244" y="4756919"/>
            <a:ext cx="457200" cy="355600"/>
          </a:xfrm>
          <a:prstGeom prst="rect">
            <a:avLst/>
          </a:prstGeom>
          <a:noFill/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04EE9FAE-65BC-4147-8DD0-69D37FFB0F0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biLevel thresh="25000"/>
            <a:alphaModFix amt="30000"/>
          </a:blip>
          <a:stretch>
            <a:fillRect/>
          </a:stretch>
        </p:blipFill>
        <p:spPr>
          <a:xfrm>
            <a:off x="10875308" y="4558079"/>
            <a:ext cx="241300" cy="393700"/>
          </a:xfrm>
          <a:prstGeom prst="rect">
            <a:avLst/>
          </a:prstGeom>
          <a:noFill/>
        </p:spPr>
      </p:pic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4956015B-B471-3645-A70D-4BB8321B691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biLevel thresh="25000"/>
            <a:alphaModFix amt="30000"/>
          </a:blip>
          <a:stretch>
            <a:fillRect/>
          </a:stretch>
        </p:blipFill>
        <p:spPr>
          <a:xfrm>
            <a:off x="11452253" y="4658192"/>
            <a:ext cx="381000" cy="381000"/>
          </a:xfrm>
          <a:prstGeom prst="rect">
            <a:avLst/>
          </a:prstGeom>
          <a:noFill/>
        </p:spPr>
      </p:pic>
      <p:pic>
        <p:nvPicPr>
          <p:cNvPr id="19" name="Picture 18" descr="A picture containing knife&#10;&#10;Description automatically generated">
            <a:extLst>
              <a:ext uri="{FF2B5EF4-FFF2-40B4-BE49-F238E27FC236}">
                <a16:creationId xmlns:a16="http://schemas.microsoft.com/office/drawing/2014/main" id="{FB5C5F08-CC85-0C47-9663-ABF02482361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biLevel thresh="25000"/>
            <a:alphaModFix amt="30000"/>
          </a:blip>
          <a:stretch>
            <a:fillRect/>
          </a:stretch>
        </p:blipFill>
        <p:spPr>
          <a:xfrm>
            <a:off x="11423789" y="5403729"/>
            <a:ext cx="673100" cy="241300"/>
          </a:xfrm>
          <a:prstGeom prst="rect">
            <a:avLst/>
          </a:prstGeom>
          <a:noFill/>
        </p:spPr>
      </p:pic>
      <p:pic>
        <p:nvPicPr>
          <p:cNvPr id="20" name="Picture 19" descr="A picture containing mirror, drawing&#10;&#10;Description automatically generated">
            <a:extLst>
              <a:ext uri="{FF2B5EF4-FFF2-40B4-BE49-F238E27FC236}">
                <a16:creationId xmlns:a16="http://schemas.microsoft.com/office/drawing/2014/main" id="{7518F818-C2FB-1649-8F77-CE4B57410A1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biLevel thresh="25000"/>
            <a:alphaModFix amt="30000"/>
          </a:blip>
          <a:stretch>
            <a:fillRect/>
          </a:stretch>
        </p:blipFill>
        <p:spPr>
          <a:xfrm>
            <a:off x="11378975" y="5657216"/>
            <a:ext cx="685800" cy="393700"/>
          </a:xfrm>
          <a:prstGeom prst="rect">
            <a:avLst/>
          </a:prstGeom>
          <a:noFill/>
        </p:spPr>
      </p:pic>
      <p:pic>
        <p:nvPicPr>
          <p:cNvPr id="21" name="Picture 20" descr="A picture containing mirror&#10;&#10;Description automatically generated">
            <a:extLst>
              <a:ext uri="{FF2B5EF4-FFF2-40B4-BE49-F238E27FC236}">
                <a16:creationId xmlns:a16="http://schemas.microsoft.com/office/drawing/2014/main" id="{B9BAC12A-0D67-9342-A404-01C4446AF32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biLevel thresh="25000"/>
            <a:alphaModFix amt="30000"/>
          </a:blip>
          <a:stretch>
            <a:fillRect/>
          </a:stretch>
        </p:blipFill>
        <p:spPr>
          <a:xfrm>
            <a:off x="11176618" y="5809242"/>
            <a:ext cx="520700" cy="596900"/>
          </a:xfrm>
          <a:prstGeom prst="rect">
            <a:avLst/>
          </a:prstGeom>
          <a:noFill/>
        </p:spPr>
      </p:pic>
      <p:pic>
        <p:nvPicPr>
          <p:cNvPr id="22" name="Picture 21" descr="A picture containing drawing&#10;&#10;Description automatically generated">
            <a:extLst>
              <a:ext uri="{FF2B5EF4-FFF2-40B4-BE49-F238E27FC236}">
                <a16:creationId xmlns:a16="http://schemas.microsoft.com/office/drawing/2014/main" id="{47A3F42D-8E3D-E141-A48D-538F323A77B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biLevel thresh="25000"/>
            <a:alphaModFix amt="30000"/>
          </a:blip>
          <a:stretch>
            <a:fillRect/>
          </a:stretch>
        </p:blipFill>
        <p:spPr>
          <a:xfrm>
            <a:off x="10781902" y="5842685"/>
            <a:ext cx="355600" cy="660400"/>
          </a:xfrm>
          <a:prstGeom prst="rect">
            <a:avLst/>
          </a:prstGeom>
          <a:noFill/>
        </p:spPr>
      </p:pic>
      <p:pic>
        <p:nvPicPr>
          <p:cNvPr id="23" name="Picture 22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90F1C912-C924-A945-A160-568EA01FAE5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biLevel thresh="25000"/>
            <a:alphaModFix amt="30000"/>
          </a:blip>
          <a:stretch>
            <a:fillRect/>
          </a:stretch>
        </p:blipFill>
        <p:spPr>
          <a:xfrm>
            <a:off x="10241155" y="5727627"/>
            <a:ext cx="622300" cy="508000"/>
          </a:xfrm>
          <a:prstGeom prst="rect">
            <a:avLst/>
          </a:prstGeom>
          <a:noFill/>
        </p:spPr>
      </p:pic>
      <p:pic>
        <p:nvPicPr>
          <p:cNvPr id="24" name="Picture 23" descr="A picture containing knife&#10;&#10;Description automatically generated">
            <a:extLst>
              <a:ext uri="{FF2B5EF4-FFF2-40B4-BE49-F238E27FC236}">
                <a16:creationId xmlns:a16="http://schemas.microsoft.com/office/drawing/2014/main" id="{30FC72D9-081C-2247-A2FA-BAE2B2D80D5B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biLevel thresh="25000"/>
            <a:alphaModFix amt="30000"/>
          </a:blip>
          <a:stretch>
            <a:fillRect/>
          </a:stretch>
        </p:blipFill>
        <p:spPr>
          <a:xfrm>
            <a:off x="10061887" y="5506472"/>
            <a:ext cx="698500" cy="228600"/>
          </a:xfrm>
          <a:prstGeom prst="rect">
            <a:avLst/>
          </a:prstGeom>
          <a:noFill/>
        </p:spPr>
      </p:pic>
      <p:pic>
        <p:nvPicPr>
          <p:cNvPr id="25" name="Picture 24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CAE8C5BC-D8C0-114D-A082-7F71E2E23AC2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biLevel thresh="25000"/>
            <a:alphaModFix amt="30000"/>
          </a:blip>
          <a:stretch>
            <a:fillRect/>
          </a:stretch>
        </p:blipFill>
        <p:spPr>
          <a:xfrm>
            <a:off x="10249220" y="5133600"/>
            <a:ext cx="571500" cy="355600"/>
          </a:xfrm>
          <a:prstGeom prst="rect">
            <a:avLst/>
          </a:prstGeom>
          <a:noFill/>
        </p:spPr>
      </p:pic>
      <p:pic>
        <p:nvPicPr>
          <p:cNvPr id="26" name="Picture 25" descr="A picture containing mirror&#10;&#10;Description automatically generated">
            <a:extLst>
              <a:ext uri="{FF2B5EF4-FFF2-40B4-BE49-F238E27FC236}">
                <a16:creationId xmlns:a16="http://schemas.microsoft.com/office/drawing/2014/main" id="{2DFF53FF-84A4-2646-8071-65626BF81F6B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biLevel thresh="25000"/>
            <a:alphaModFix amt="30000"/>
          </a:blip>
          <a:stretch>
            <a:fillRect/>
          </a:stretch>
        </p:blipFill>
        <p:spPr>
          <a:xfrm>
            <a:off x="10631287" y="4921848"/>
            <a:ext cx="406400" cy="431800"/>
          </a:xfrm>
          <a:prstGeom prst="rect">
            <a:avLst/>
          </a:prstGeom>
          <a:noFill/>
        </p:spPr>
      </p:pic>
      <p:pic>
        <p:nvPicPr>
          <p:cNvPr id="27" name="Picture 26" descr="A picture containing drawing&#10;&#10;Description automatically generated">
            <a:extLst>
              <a:ext uri="{FF2B5EF4-FFF2-40B4-BE49-F238E27FC236}">
                <a16:creationId xmlns:a16="http://schemas.microsoft.com/office/drawing/2014/main" id="{E54C1C6B-6CCF-654C-9F89-182239386553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biLevel thresh="25000"/>
            <a:alphaModFix amt="30000"/>
          </a:blip>
          <a:stretch>
            <a:fillRect/>
          </a:stretch>
        </p:blipFill>
        <p:spPr>
          <a:xfrm>
            <a:off x="11075520" y="4880863"/>
            <a:ext cx="266700" cy="444500"/>
          </a:xfrm>
          <a:prstGeom prst="rect">
            <a:avLst/>
          </a:prstGeom>
          <a:noFill/>
        </p:spPr>
      </p:pic>
      <p:pic>
        <p:nvPicPr>
          <p:cNvPr id="28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C89303D-519E-4349-937E-A8E523744B7B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biLevel thresh="25000"/>
            <a:alphaModFix amt="14000"/>
          </a:blip>
          <a:stretch>
            <a:fillRect/>
          </a:stretch>
        </p:blipFill>
        <p:spPr>
          <a:xfrm>
            <a:off x="11311537" y="5055236"/>
            <a:ext cx="520700" cy="393700"/>
          </a:xfrm>
          <a:prstGeom prst="rect">
            <a:avLst/>
          </a:prstGeom>
          <a:noFill/>
        </p:spPr>
      </p:pic>
      <p:sp>
        <p:nvSpPr>
          <p:cNvPr id="30" name="Text Placeholder 35">
            <a:extLst>
              <a:ext uri="{FF2B5EF4-FFF2-40B4-BE49-F238E27FC236}">
                <a16:creationId xmlns:a16="http://schemas.microsoft.com/office/drawing/2014/main" id="{DB23CBF2-3149-D64B-A312-3D24A34F7F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0420" y="4169376"/>
            <a:ext cx="6205538" cy="313163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 marL="9144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3pPr>
            <a:lvl4pPr marL="13716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4pPr>
            <a:lvl5pPr marL="18288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n-US"/>
              <a:t>Click to edit speaker/presenter name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EF712E79-059E-1E4E-B09A-82B05C068F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0600" y="2633472"/>
            <a:ext cx="6659563" cy="935037"/>
          </a:xfr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1"/>
                </a:solidFill>
                <a:latin typeface="Oswald Medium" pitchFamily="2" charset="77"/>
              </a:defRPr>
            </a:lvl1pPr>
            <a:lvl2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2pPr>
            <a:lvl3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3pPr>
            <a:lvl4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4pPr>
            <a:lvl5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4009919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600"/>
                            </p:stCondLst>
                            <p:childTnLst>
                              <p:par>
                                <p:cTn id="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700"/>
                            </p:stCondLst>
                            <p:childTnLst>
                              <p:par>
                                <p:cTn id="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8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9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100"/>
                            </p:stCondLst>
                            <p:childTnLst>
                              <p:par>
                                <p:cTn id="10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200"/>
                            </p:stCondLst>
                            <p:childTnLst>
                              <p:par>
                                <p:cTn id="1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300"/>
                            </p:stCondLst>
                            <p:childTnLst>
                              <p:par>
                                <p:cTn id="1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400"/>
                            </p:stCondLst>
                            <p:childTnLst>
                              <p:par>
                                <p:cTn id="1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500"/>
                            </p:stCondLst>
                            <p:childTnLst>
                              <p:par>
                                <p:cTn id="1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000"/>
                            </p:stCondLst>
                            <p:childTnLst>
                              <p:par>
                                <p:cTn id="1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Page - ORAN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1680BBCA-F168-B14F-89C4-890FE03513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24172A-DEF9-7F4D-B58B-7AF61EE586F6}"/>
              </a:ext>
            </a:extLst>
          </p:cNvPr>
          <p:cNvSpPr txBox="1"/>
          <p:nvPr userDrawn="1"/>
        </p:nvSpPr>
        <p:spPr>
          <a:xfrm>
            <a:off x="542239" y="6278366"/>
            <a:ext cx="594222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Calibri" panose="020F0502020204030204" pitchFamily="34" charset="0"/>
              </a:rPr>
              <a:t>National Organization for Rare Disorders  |  rarediseases.org</a:t>
            </a:r>
          </a:p>
        </p:txBody>
      </p:sp>
      <p:pic>
        <p:nvPicPr>
          <p:cNvPr id="8" name="Picture 7" descr="A close up of graphics&#10;&#10;Description automatically generated">
            <a:extLst>
              <a:ext uri="{FF2B5EF4-FFF2-40B4-BE49-F238E27FC236}">
                <a16:creationId xmlns:a16="http://schemas.microsoft.com/office/drawing/2014/main" id="{7766E842-F011-9E4D-9103-1E800A22E8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97593" y="301909"/>
            <a:ext cx="2145160" cy="747742"/>
          </a:xfrm>
          <a:prstGeom prst="rect">
            <a:avLst/>
          </a:prstGeom>
        </p:spPr>
      </p:pic>
      <p:pic>
        <p:nvPicPr>
          <p:cNvPr id="9" name="Picture 8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10E62174-8B0A-894D-8953-819DE9B141E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25000"/>
            <a:alphaModFix amt="30000"/>
          </a:blip>
          <a:stretch>
            <a:fillRect/>
          </a:stretch>
        </p:blipFill>
        <p:spPr>
          <a:xfrm>
            <a:off x="11872351" y="5065106"/>
            <a:ext cx="584200" cy="292100"/>
          </a:xfrm>
          <a:prstGeom prst="rect">
            <a:avLst/>
          </a:prstGeom>
          <a:noFill/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903547AA-BAA8-2E41-A4B9-83A21097A7A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biLevel thresh="50000"/>
            <a:alphaModFix amt="30000"/>
          </a:blip>
          <a:stretch>
            <a:fillRect/>
          </a:stretch>
        </p:blipFill>
        <p:spPr>
          <a:xfrm>
            <a:off x="12011949" y="5647317"/>
            <a:ext cx="723900" cy="266700"/>
          </a:xfrm>
          <a:prstGeom prst="rect">
            <a:avLst/>
          </a:prstGeom>
          <a:noFill/>
        </p:spPr>
      </p:pic>
      <p:pic>
        <p:nvPicPr>
          <p:cNvPr id="11" name="Picture 10" descr="A picture containing game, mirror&#10;&#10;Description automatically generated">
            <a:extLst>
              <a:ext uri="{FF2B5EF4-FFF2-40B4-BE49-F238E27FC236}">
                <a16:creationId xmlns:a16="http://schemas.microsoft.com/office/drawing/2014/main" id="{4AA7A927-9A5E-874A-A095-C7F9400E6B3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biLevel thresh="25000"/>
            <a:alphaModFix amt="30000"/>
          </a:blip>
          <a:stretch>
            <a:fillRect/>
          </a:stretch>
        </p:blipFill>
        <p:spPr>
          <a:xfrm>
            <a:off x="11732549" y="6114042"/>
            <a:ext cx="685800" cy="584200"/>
          </a:xfrm>
          <a:prstGeom prst="rect">
            <a:avLst/>
          </a:prstGeom>
          <a:noFill/>
        </p:spPr>
      </p:pic>
      <p:pic>
        <p:nvPicPr>
          <p:cNvPr id="12" name="Picture 11" descr="A picture containing light&#10;&#10;Description automatically generated">
            <a:extLst>
              <a:ext uri="{FF2B5EF4-FFF2-40B4-BE49-F238E27FC236}">
                <a16:creationId xmlns:a16="http://schemas.microsoft.com/office/drawing/2014/main" id="{6C7DF3CB-73F7-7644-96B5-4BC60EFCE2B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biLevel thresh="25000"/>
            <a:alphaModFix amt="30000"/>
          </a:blip>
          <a:stretch>
            <a:fillRect/>
          </a:stretch>
        </p:blipFill>
        <p:spPr>
          <a:xfrm>
            <a:off x="11094862" y="6364379"/>
            <a:ext cx="355600" cy="774700"/>
          </a:xfrm>
          <a:prstGeom prst="rect">
            <a:avLst/>
          </a:prstGeom>
          <a:noFill/>
        </p:spPr>
      </p:pic>
      <p:pic>
        <p:nvPicPr>
          <p:cNvPr id="13" name="Picture 12" descr="A picture containing mirror, drawing, game&#10;&#10;Description automatically generated">
            <a:extLst>
              <a:ext uri="{FF2B5EF4-FFF2-40B4-BE49-F238E27FC236}">
                <a16:creationId xmlns:a16="http://schemas.microsoft.com/office/drawing/2014/main" id="{2D46A93F-3947-B741-AE8D-36C5D3A776F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biLevel thresh="25000"/>
            <a:alphaModFix amt="30000"/>
          </a:blip>
          <a:stretch>
            <a:fillRect/>
          </a:stretch>
        </p:blipFill>
        <p:spPr>
          <a:xfrm>
            <a:off x="10061887" y="6227960"/>
            <a:ext cx="584200" cy="673100"/>
          </a:xfrm>
          <a:prstGeom prst="rect">
            <a:avLst/>
          </a:prstGeom>
          <a:noFill/>
        </p:spPr>
      </p:pic>
      <p:pic>
        <p:nvPicPr>
          <p:cNvPr id="14" name="Picture 13" descr="A picture containing mirror&#10;&#10;Description automatically generated">
            <a:extLst>
              <a:ext uri="{FF2B5EF4-FFF2-40B4-BE49-F238E27FC236}">
                <a16:creationId xmlns:a16="http://schemas.microsoft.com/office/drawing/2014/main" id="{F0D0FBFF-3334-0645-922D-20BC74A0D68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biLevel thresh="25000"/>
            <a:alphaModFix amt="30000"/>
          </a:blip>
          <a:stretch>
            <a:fillRect/>
          </a:stretch>
        </p:blipFill>
        <p:spPr>
          <a:xfrm>
            <a:off x="9497593" y="5799228"/>
            <a:ext cx="736600" cy="381000"/>
          </a:xfrm>
          <a:prstGeom prst="rect">
            <a:avLst/>
          </a:prstGeom>
          <a:noFill/>
        </p:spPr>
      </p:pic>
      <p:pic>
        <p:nvPicPr>
          <p:cNvPr id="15" name="Picture 14" descr="A picture containing room&#10;&#10;Description automatically generated">
            <a:extLst>
              <a:ext uri="{FF2B5EF4-FFF2-40B4-BE49-F238E27FC236}">
                <a16:creationId xmlns:a16="http://schemas.microsoft.com/office/drawing/2014/main" id="{F6707DFF-6F95-1748-969B-5C6D1FBDB35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biLevel thresh="25000"/>
            <a:alphaModFix amt="30000"/>
          </a:blip>
          <a:stretch>
            <a:fillRect/>
          </a:stretch>
        </p:blipFill>
        <p:spPr>
          <a:xfrm>
            <a:off x="9589860" y="5249807"/>
            <a:ext cx="660400" cy="241300"/>
          </a:xfrm>
          <a:prstGeom prst="rect">
            <a:avLst/>
          </a:prstGeom>
          <a:noFill/>
        </p:spPr>
      </p:pic>
      <p:pic>
        <p:nvPicPr>
          <p:cNvPr id="16" name="Picture 15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CE93BAC2-38B7-E04F-9F07-294D72B6AAD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biLevel thresh="25000"/>
            <a:alphaModFix amt="30000"/>
          </a:blip>
          <a:stretch>
            <a:fillRect/>
          </a:stretch>
        </p:blipFill>
        <p:spPr>
          <a:xfrm>
            <a:off x="10136244" y="4756919"/>
            <a:ext cx="457200" cy="355600"/>
          </a:xfrm>
          <a:prstGeom prst="rect">
            <a:avLst/>
          </a:prstGeom>
          <a:noFill/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04EE9FAE-65BC-4147-8DD0-69D37FFB0F0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biLevel thresh="25000"/>
            <a:alphaModFix amt="30000"/>
          </a:blip>
          <a:stretch>
            <a:fillRect/>
          </a:stretch>
        </p:blipFill>
        <p:spPr>
          <a:xfrm>
            <a:off x="10875308" y="4558079"/>
            <a:ext cx="241300" cy="393700"/>
          </a:xfrm>
          <a:prstGeom prst="rect">
            <a:avLst/>
          </a:prstGeom>
          <a:noFill/>
        </p:spPr>
      </p:pic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4956015B-B471-3645-A70D-4BB8321B691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biLevel thresh="25000"/>
            <a:alphaModFix amt="30000"/>
          </a:blip>
          <a:stretch>
            <a:fillRect/>
          </a:stretch>
        </p:blipFill>
        <p:spPr>
          <a:xfrm>
            <a:off x="11452253" y="4658192"/>
            <a:ext cx="381000" cy="381000"/>
          </a:xfrm>
          <a:prstGeom prst="rect">
            <a:avLst/>
          </a:prstGeom>
          <a:noFill/>
        </p:spPr>
      </p:pic>
      <p:pic>
        <p:nvPicPr>
          <p:cNvPr id="19" name="Picture 18" descr="A picture containing knife&#10;&#10;Description automatically generated">
            <a:extLst>
              <a:ext uri="{FF2B5EF4-FFF2-40B4-BE49-F238E27FC236}">
                <a16:creationId xmlns:a16="http://schemas.microsoft.com/office/drawing/2014/main" id="{FB5C5F08-CC85-0C47-9663-ABF02482361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biLevel thresh="25000"/>
            <a:alphaModFix amt="30000"/>
          </a:blip>
          <a:stretch>
            <a:fillRect/>
          </a:stretch>
        </p:blipFill>
        <p:spPr>
          <a:xfrm>
            <a:off x="11423789" y="5403729"/>
            <a:ext cx="673100" cy="241300"/>
          </a:xfrm>
          <a:prstGeom prst="rect">
            <a:avLst/>
          </a:prstGeom>
          <a:noFill/>
        </p:spPr>
      </p:pic>
      <p:pic>
        <p:nvPicPr>
          <p:cNvPr id="20" name="Picture 19" descr="A picture containing mirror, drawing&#10;&#10;Description automatically generated">
            <a:extLst>
              <a:ext uri="{FF2B5EF4-FFF2-40B4-BE49-F238E27FC236}">
                <a16:creationId xmlns:a16="http://schemas.microsoft.com/office/drawing/2014/main" id="{7518F818-C2FB-1649-8F77-CE4B57410A1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biLevel thresh="25000"/>
            <a:alphaModFix amt="30000"/>
          </a:blip>
          <a:stretch>
            <a:fillRect/>
          </a:stretch>
        </p:blipFill>
        <p:spPr>
          <a:xfrm>
            <a:off x="11378975" y="5657216"/>
            <a:ext cx="685800" cy="393700"/>
          </a:xfrm>
          <a:prstGeom prst="rect">
            <a:avLst/>
          </a:prstGeom>
          <a:noFill/>
        </p:spPr>
      </p:pic>
      <p:pic>
        <p:nvPicPr>
          <p:cNvPr id="21" name="Picture 20" descr="A picture containing mirror&#10;&#10;Description automatically generated">
            <a:extLst>
              <a:ext uri="{FF2B5EF4-FFF2-40B4-BE49-F238E27FC236}">
                <a16:creationId xmlns:a16="http://schemas.microsoft.com/office/drawing/2014/main" id="{B9BAC12A-0D67-9342-A404-01C4446AF32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biLevel thresh="25000"/>
            <a:alphaModFix amt="30000"/>
          </a:blip>
          <a:stretch>
            <a:fillRect/>
          </a:stretch>
        </p:blipFill>
        <p:spPr>
          <a:xfrm>
            <a:off x="11176618" y="5809242"/>
            <a:ext cx="520700" cy="596900"/>
          </a:xfrm>
          <a:prstGeom prst="rect">
            <a:avLst/>
          </a:prstGeom>
          <a:noFill/>
        </p:spPr>
      </p:pic>
      <p:pic>
        <p:nvPicPr>
          <p:cNvPr id="22" name="Picture 21" descr="A picture containing drawing&#10;&#10;Description automatically generated">
            <a:extLst>
              <a:ext uri="{FF2B5EF4-FFF2-40B4-BE49-F238E27FC236}">
                <a16:creationId xmlns:a16="http://schemas.microsoft.com/office/drawing/2014/main" id="{47A3F42D-8E3D-E141-A48D-538F323A77B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biLevel thresh="25000"/>
            <a:alphaModFix amt="30000"/>
          </a:blip>
          <a:stretch>
            <a:fillRect/>
          </a:stretch>
        </p:blipFill>
        <p:spPr>
          <a:xfrm>
            <a:off x="10781902" y="5842685"/>
            <a:ext cx="355600" cy="660400"/>
          </a:xfrm>
          <a:prstGeom prst="rect">
            <a:avLst/>
          </a:prstGeom>
          <a:noFill/>
        </p:spPr>
      </p:pic>
      <p:pic>
        <p:nvPicPr>
          <p:cNvPr id="23" name="Picture 22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90F1C912-C924-A945-A160-568EA01FAE5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biLevel thresh="25000"/>
            <a:alphaModFix amt="30000"/>
          </a:blip>
          <a:stretch>
            <a:fillRect/>
          </a:stretch>
        </p:blipFill>
        <p:spPr>
          <a:xfrm>
            <a:off x="10241155" y="5727627"/>
            <a:ext cx="622300" cy="508000"/>
          </a:xfrm>
          <a:prstGeom prst="rect">
            <a:avLst/>
          </a:prstGeom>
          <a:noFill/>
        </p:spPr>
      </p:pic>
      <p:pic>
        <p:nvPicPr>
          <p:cNvPr id="24" name="Picture 23" descr="A picture containing knife&#10;&#10;Description automatically generated">
            <a:extLst>
              <a:ext uri="{FF2B5EF4-FFF2-40B4-BE49-F238E27FC236}">
                <a16:creationId xmlns:a16="http://schemas.microsoft.com/office/drawing/2014/main" id="{30FC72D9-081C-2247-A2FA-BAE2B2D80D5B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biLevel thresh="25000"/>
            <a:alphaModFix amt="30000"/>
          </a:blip>
          <a:stretch>
            <a:fillRect/>
          </a:stretch>
        </p:blipFill>
        <p:spPr>
          <a:xfrm>
            <a:off x="10061887" y="5506472"/>
            <a:ext cx="698500" cy="228600"/>
          </a:xfrm>
          <a:prstGeom prst="rect">
            <a:avLst/>
          </a:prstGeom>
          <a:noFill/>
        </p:spPr>
      </p:pic>
      <p:pic>
        <p:nvPicPr>
          <p:cNvPr id="25" name="Picture 24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CAE8C5BC-D8C0-114D-A082-7F71E2E23AC2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biLevel thresh="25000"/>
            <a:alphaModFix amt="30000"/>
          </a:blip>
          <a:stretch>
            <a:fillRect/>
          </a:stretch>
        </p:blipFill>
        <p:spPr>
          <a:xfrm>
            <a:off x="10249220" y="5133600"/>
            <a:ext cx="571500" cy="355600"/>
          </a:xfrm>
          <a:prstGeom prst="rect">
            <a:avLst/>
          </a:prstGeom>
          <a:noFill/>
        </p:spPr>
      </p:pic>
      <p:pic>
        <p:nvPicPr>
          <p:cNvPr id="26" name="Picture 25" descr="A picture containing mirror&#10;&#10;Description automatically generated">
            <a:extLst>
              <a:ext uri="{FF2B5EF4-FFF2-40B4-BE49-F238E27FC236}">
                <a16:creationId xmlns:a16="http://schemas.microsoft.com/office/drawing/2014/main" id="{2DFF53FF-84A4-2646-8071-65626BF81F6B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biLevel thresh="25000"/>
            <a:alphaModFix amt="30000"/>
          </a:blip>
          <a:stretch>
            <a:fillRect/>
          </a:stretch>
        </p:blipFill>
        <p:spPr>
          <a:xfrm>
            <a:off x="10631287" y="4921848"/>
            <a:ext cx="406400" cy="431800"/>
          </a:xfrm>
          <a:prstGeom prst="rect">
            <a:avLst/>
          </a:prstGeom>
          <a:noFill/>
        </p:spPr>
      </p:pic>
      <p:pic>
        <p:nvPicPr>
          <p:cNvPr id="27" name="Picture 26" descr="A picture containing drawing&#10;&#10;Description automatically generated">
            <a:extLst>
              <a:ext uri="{FF2B5EF4-FFF2-40B4-BE49-F238E27FC236}">
                <a16:creationId xmlns:a16="http://schemas.microsoft.com/office/drawing/2014/main" id="{E54C1C6B-6CCF-654C-9F89-182239386553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biLevel thresh="25000"/>
            <a:alphaModFix amt="30000"/>
          </a:blip>
          <a:stretch>
            <a:fillRect/>
          </a:stretch>
        </p:blipFill>
        <p:spPr>
          <a:xfrm>
            <a:off x="11075520" y="4880863"/>
            <a:ext cx="266700" cy="444500"/>
          </a:xfrm>
          <a:prstGeom prst="rect">
            <a:avLst/>
          </a:prstGeom>
          <a:noFill/>
        </p:spPr>
      </p:pic>
      <p:pic>
        <p:nvPicPr>
          <p:cNvPr id="28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C89303D-519E-4349-937E-A8E523744B7B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biLevel thresh="25000"/>
            <a:alphaModFix amt="14000"/>
          </a:blip>
          <a:stretch>
            <a:fillRect/>
          </a:stretch>
        </p:blipFill>
        <p:spPr>
          <a:xfrm>
            <a:off x="11311537" y="5055236"/>
            <a:ext cx="520700" cy="393700"/>
          </a:xfrm>
          <a:prstGeom prst="rect">
            <a:avLst/>
          </a:prstGeom>
          <a:noFill/>
        </p:spPr>
      </p:pic>
      <p:sp>
        <p:nvSpPr>
          <p:cNvPr id="30" name="Text Placeholder 35">
            <a:extLst>
              <a:ext uri="{FF2B5EF4-FFF2-40B4-BE49-F238E27FC236}">
                <a16:creationId xmlns:a16="http://schemas.microsoft.com/office/drawing/2014/main" id="{DB23CBF2-3149-D64B-A312-3D24A34F7F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0420" y="4169376"/>
            <a:ext cx="6205538" cy="313163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 marL="9144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3pPr>
            <a:lvl4pPr marL="13716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4pPr>
            <a:lvl5pPr marL="18288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n-US"/>
              <a:t>Click to edit speaker/presenter name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EF712E79-059E-1E4E-B09A-82B05C068F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0600" y="2633472"/>
            <a:ext cx="6659563" cy="935037"/>
          </a:xfr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1"/>
                </a:solidFill>
                <a:latin typeface="Oswald Medium" pitchFamily="2" charset="77"/>
              </a:defRPr>
            </a:lvl1pPr>
            <a:lvl2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2pPr>
            <a:lvl3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3pPr>
            <a:lvl4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4pPr>
            <a:lvl5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792310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600"/>
                            </p:stCondLst>
                            <p:childTnLst>
                              <p:par>
                                <p:cTn id="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700"/>
                            </p:stCondLst>
                            <p:childTnLst>
                              <p:par>
                                <p:cTn id="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8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9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100"/>
                            </p:stCondLst>
                            <p:childTnLst>
                              <p:par>
                                <p:cTn id="10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200"/>
                            </p:stCondLst>
                            <p:childTnLst>
                              <p:par>
                                <p:cTn id="1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300"/>
                            </p:stCondLst>
                            <p:childTnLst>
                              <p:par>
                                <p:cTn id="1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400"/>
                            </p:stCondLst>
                            <p:childTnLst>
                              <p:par>
                                <p:cTn id="1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500"/>
                            </p:stCondLst>
                            <p:childTnLst>
                              <p:par>
                                <p:cTn id="1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000"/>
                            </p:stCondLst>
                            <p:childTnLst>
                              <p:par>
                                <p:cTn id="1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Page - ORAN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67AF7390-E59F-C349-AA32-932D12DF61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24172A-DEF9-7F4D-B58B-7AF61EE586F6}"/>
              </a:ext>
            </a:extLst>
          </p:cNvPr>
          <p:cNvSpPr txBox="1"/>
          <p:nvPr userDrawn="1"/>
        </p:nvSpPr>
        <p:spPr>
          <a:xfrm>
            <a:off x="542239" y="6278366"/>
            <a:ext cx="594222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Calibri" panose="020F0502020204030204" pitchFamily="34" charset="0"/>
              </a:rPr>
              <a:t>National Organization for Rare Disorders  |  rarediseases.org</a:t>
            </a:r>
          </a:p>
        </p:txBody>
      </p:sp>
      <p:pic>
        <p:nvPicPr>
          <p:cNvPr id="8" name="Picture 7" descr="A close up of graphics&#10;&#10;Description automatically generated">
            <a:extLst>
              <a:ext uri="{FF2B5EF4-FFF2-40B4-BE49-F238E27FC236}">
                <a16:creationId xmlns:a16="http://schemas.microsoft.com/office/drawing/2014/main" id="{7766E842-F011-9E4D-9103-1E800A22E8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97593" y="301909"/>
            <a:ext cx="2145160" cy="747742"/>
          </a:xfrm>
          <a:prstGeom prst="rect">
            <a:avLst/>
          </a:prstGeom>
        </p:spPr>
      </p:pic>
      <p:pic>
        <p:nvPicPr>
          <p:cNvPr id="9" name="Picture 8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10E62174-8B0A-894D-8953-819DE9B141E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25000"/>
            <a:alphaModFix amt="30000"/>
          </a:blip>
          <a:stretch>
            <a:fillRect/>
          </a:stretch>
        </p:blipFill>
        <p:spPr>
          <a:xfrm>
            <a:off x="11872351" y="5065106"/>
            <a:ext cx="584200" cy="292100"/>
          </a:xfrm>
          <a:prstGeom prst="rect">
            <a:avLst/>
          </a:prstGeom>
          <a:noFill/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903547AA-BAA8-2E41-A4B9-83A21097A7A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biLevel thresh="50000"/>
            <a:alphaModFix amt="30000"/>
          </a:blip>
          <a:stretch>
            <a:fillRect/>
          </a:stretch>
        </p:blipFill>
        <p:spPr>
          <a:xfrm>
            <a:off x="12011949" y="5647317"/>
            <a:ext cx="723900" cy="266700"/>
          </a:xfrm>
          <a:prstGeom prst="rect">
            <a:avLst/>
          </a:prstGeom>
          <a:noFill/>
        </p:spPr>
      </p:pic>
      <p:pic>
        <p:nvPicPr>
          <p:cNvPr id="11" name="Picture 10" descr="A picture containing game, mirror&#10;&#10;Description automatically generated">
            <a:extLst>
              <a:ext uri="{FF2B5EF4-FFF2-40B4-BE49-F238E27FC236}">
                <a16:creationId xmlns:a16="http://schemas.microsoft.com/office/drawing/2014/main" id="{4AA7A927-9A5E-874A-A095-C7F9400E6B3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biLevel thresh="25000"/>
            <a:alphaModFix amt="30000"/>
          </a:blip>
          <a:stretch>
            <a:fillRect/>
          </a:stretch>
        </p:blipFill>
        <p:spPr>
          <a:xfrm>
            <a:off x="11732549" y="6114042"/>
            <a:ext cx="685800" cy="584200"/>
          </a:xfrm>
          <a:prstGeom prst="rect">
            <a:avLst/>
          </a:prstGeom>
          <a:noFill/>
        </p:spPr>
      </p:pic>
      <p:pic>
        <p:nvPicPr>
          <p:cNvPr id="12" name="Picture 11" descr="A picture containing light&#10;&#10;Description automatically generated">
            <a:extLst>
              <a:ext uri="{FF2B5EF4-FFF2-40B4-BE49-F238E27FC236}">
                <a16:creationId xmlns:a16="http://schemas.microsoft.com/office/drawing/2014/main" id="{6C7DF3CB-73F7-7644-96B5-4BC60EFCE2B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biLevel thresh="25000"/>
            <a:alphaModFix amt="30000"/>
          </a:blip>
          <a:stretch>
            <a:fillRect/>
          </a:stretch>
        </p:blipFill>
        <p:spPr>
          <a:xfrm>
            <a:off x="11094862" y="6364379"/>
            <a:ext cx="355600" cy="774700"/>
          </a:xfrm>
          <a:prstGeom prst="rect">
            <a:avLst/>
          </a:prstGeom>
          <a:noFill/>
        </p:spPr>
      </p:pic>
      <p:pic>
        <p:nvPicPr>
          <p:cNvPr id="13" name="Picture 12" descr="A picture containing mirror, drawing, game&#10;&#10;Description automatically generated">
            <a:extLst>
              <a:ext uri="{FF2B5EF4-FFF2-40B4-BE49-F238E27FC236}">
                <a16:creationId xmlns:a16="http://schemas.microsoft.com/office/drawing/2014/main" id="{2D46A93F-3947-B741-AE8D-36C5D3A776F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biLevel thresh="25000"/>
            <a:alphaModFix amt="30000"/>
          </a:blip>
          <a:stretch>
            <a:fillRect/>
          </a:stretch>
        </p:blipFill>
        <p:spPr>
          <a:xfrm>
            <a:off x="10061887" y="6227960"/>
            <a:ext cx="584200" cy="673100"/>
          </a:xfrm>
          <a:prstGeom prst="rect">
            <a:avLst/>
          </a:prstGeom>
          <a:noFill/>
        </p:spPr>
      </p:pic>
      <p:pic>
        <p:nvPicPr>
          <p:cNvPr id="14" name="Picture 13" descr="A picture containing mirror&#10;&#10;Description automatically generated">
            <a:extLst>
              <a:ext uri="{FF2B5EF4-FFF2-40B4-BE49-F238E27FC236}">
                <a16:creationId xmlns:a16="http://schemas.microsoft.com/office/drawing/2014/main" id="{F0D0FBFF-3334-0645-922D-20BC74A0D68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biLevel thresh="25000"/>
            <a:alphaModFix amt="30000"/>
          </a:blip>
          <a:stretch>
            <a:fillRect/>
          </a:stretch>
        </p:blipFill>
        <p:spPr>
          <a:xfrm>
            <a:off x="9497593" y="5799228"/>
            <a:ext cx="736600" cy="381000"/>
          </a:xfrm>
          <a:prstGeom prst="rect">
            <a:avLst/>
          </a:prstGeom>
          <a:noFill/>
        </p:spPr>
      </p:pic>
      <p:pic>
        <p:nvPicPr>
          <p:cNvPr id="15" name="Picture 14" descr="A picture containing room&#10;&#10;Description automatically generated">
            <a:extLst>
              <a:ext uri="{FF2B5EF4-FFF2-40B4-BE49-F238E27FC236}">
                <a16:creationId xmlns:a16="http://schemas.microsoft.com/office/drawing/2014/main" id="{F6707DFF-6F95-1748-969B-5C6D1FBDB35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biLevel thresh="25000"/>
            <a:alphaModFix amt="30000"/>
          </a:blip>
          <a:stretch>
            <a:fillRect/>
          </a:stretch>
        </p:blipFill>
        <p:spPr>
          <a:xfrm>
            <a:off x="9589860" y="5249807"/>
            <a:ext cx="660400" cy="241300"/>
          </a:xfrm>
          <a:prstGeom prst="rect">
            <a:avLst/>
          </a:prstGeom>
          <a:noFill/>
        </p:spPr>
      </p:pic>
      <p:pic>
        <p:nvPicPr>
          <p:cNvPr id="16" name="Picture 15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CE93BAC2-38B7-E04F-9F07-294D72B6AAD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biLevel thresh="25000"/>
            <a:alphaModFix amt="30000"/>
          </a:blip>
          <a:stretch>
            <a:fillRect/>
          </a:stretch>
        </p:blipFill>
        <p:spPr>
          <a:xfrm>
            <a:off x="10136244" y="4756919"/>
            <a:ext cx="457200" cy="355600"/>
          </a:xfrm>
          <a:prstGeom prst="rect">
            <a:avLst/>
          </a:prstGeom>
          <a:noFill/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04EE9FAE-65BC-4147-8DD0-69D37FFB0F0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biLevel thresh="25000"/>
            <a:alphaModFix amt="30000"/>
          </a:blip>
          <a:stretch>
            <a:fillRect/>
          </a:stretch>
        </p:blipFill>
        <p:spPr>
          <a:xfrm>
            <a:off x="10875308" y="4558079"/>
            <a:ext cx="241300" cy="393700"/>
          </a:xfrm>
          <a:prstGeom prst="rect">
            <a:avLst/>
          </a:prstGeom>
          <a:noFill/>
        </p:spPr>
      </p:pic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4956015B-B471-3645-A70D-4BB8321B691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biLevel thresh="25000"/>
            <a:alphaModFix amt="30000"/>
          </a:blip>
          <a:stretch>
            <a:fillRect/>
          </a:stretch>
        </p:blipFill>
        <p:spPr>
          <a:xfrm>
            <a:off x="11452253" y="4658192"/>
            <a:ext cx="381000" cy="381000"/>
          </a:xfrm>
          <a:prstGeom prst="rect">
            <a:avLst/>
          </a:prstGeom>
          <a:noFill/>
        </p:spPr>
      </p:pic>
      <p:pic>
        <p:nvPicPr>
          <p:cNvPr id="19" name="Picture 18" descr="A picture containing knife&#10;&#10;Description automatically generated">
            <a:extLst>
              <a:ext uri="{FF2B5EF4-FFF2-40B4-BE49-F238E27FC236}">
                <a16:creationId xmlns:a16="http://schemas.microsoft.com/office/drawing/2014/main" id="{FB5C5F08-CC85-0C47-9663-ABF02482361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biLevel thresh="25000"/>
            <a:alphaModFix amt="30000"/>
          </a:blip>
          <a:stretch>
            <a:fillRect/>
          </a:stretch>
        </p:blipFill>
        <p:spPr>
          <a:xfrm>
            <a:off x="11423789" y="5403729"/>
            <a:ext cx="673100" cy="241300"/>
          </a:xfrm>
          <a:prstGeom prst="rect">
            <a:avLst/>
          </a:prstGeom>
          <a:noFill/>
        </p:spPr>
      </p:pic>
      <p:pic>
        <p:nvPicPr>
          <p:cNvPr id="20" name="Picture 19" descr="A picture containing mirror, drawing&#10;&#10;Description automatically generated">
            <a:extLst>
              <a:ext uri="{FF2B5EF4-FFF2-40B4-BE49-F238E27FC236}">
                <a16:creationId xmlns:a16="http://schemas.microsoft.com/office/drawing/2014/main" id="{7518F818-C2FB-1649-8F77-CE4B57410A1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biLevel thresh="25000"/>
            <a:alphaModFix amt="30000"/>
          </a:blip>
          <a:stretch>
            <a:fillRect/>
          </a:stretch>
        </p:blipFill>
        <p:spPr>
          <a:xfrm>
            <a:off x="11378975" y="5657216"/>
            <a:ext cx="685800" cy="393700"/>
          </a:xfrm>
          <a:prstGeom prst="rect">
            <a:avLst/>
          </a:prstGeom>
          <a:noFill/>
        </p:spPr>
      </p:pic>
      <p:pic>
        <p:nvPicPr>
          <p:cNvPr id="21" name="Picture 20" descr="A picture containing mirror&#10;&#10;Description automatically generated">
            <a:extLst>
              <a:ext uri="{FF2B5EF4-FFF2-40B4-BE49-F238E27FC236}">
                <a16:creationId xmlns:a16="http://schemas.microsoft.com/office/drawing/2014/main" id="{B9BAC12A-0D67-9342-A404-01C4446AF32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biLevel thresh="25000"/>
            <a:alphaModFix amt="30000"/>
          </a:blip>
          <a:stretch>
            <a:fillRect/>
          </a:stretch>
        </p:blipFill>
        <p:spPr>
          <a:xfrm>
            <a:off x="11176618" y="5809242"/>
            <a:ext cx="520700" cy="596900"/>
          </a:xfrm>
          <a:prstGeom prst="rect">
            <a:avLst/>
          </a:prstGeom>
          <a:noFill/>
        </p:spPr>
      </p:pic>
      <p:pic>
        <p:nvPicPr>
          <p:cNvPr id="22" name="Picture 21" descr="A picture containing drawing&#10;&#10;Description automatically generated">
            <a:extLst>
              <a:ext uri="{FF2B5EF4-FFF2-40B4-BE49-F238E27FC236}">
                <a16:creationId xmlns:a16="http://schemas.microsoft.com/office/drawing/2014/main" id="{47A3F42D-8E3D-E141-A48D-538F323A77B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biLevel thresh="25000"/>
            <a:alphaModFix amt="30000"/>
          </a:blip>
          <a:stretch>
            <a:fillRect/>
          </a:stretch>
        </p:blipFill>
        <p:spPr>
          <a:xfrm>
            <a:off x="10781902" y="5842685"/>
            <a:ext cx="355600" cy="660400"/>
          </a:xfrm>
          <a:prstGeom prst="rect">
            <a:avLst/>
          </a:prstGeom>
          <a:noFill/>
        </p:spPr>
      </p:pic>
      <p:pic>
        <p:nvPicPr>
          <p:cNvPr id="23" name="Picture 22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90F1C912-C924-A945-A160-568EA01FAE5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biLevel thresh="25000"/>
            <a:alphaModFix amt="30000"/>
          </a:blip>
          <a:stretch>
            <a:fillRect/>
          </a:stretch>
        </p:blipFill>
        <p:spPr>
          <a:xfrm>
            <a:off x="10241155" y="5727627"/>
            <a:ext cx="622300" cy="508000"/>
          </a:xfrm>
          <a:prstGeom prst="rect">
            <a:avLst/>
          </a:prstGeom>
          <a:noFill/>
        </p:spPr>
      </p:pic>
      <p:pic>
        <p:nvPicPr>
          <p:cNvPr id="24" name="Picture 23" descr="A picture containing knife&#10;&#10;Description automatically generated">
            <a:extLst>
              <a:ext uri="{FF2B5EF4-FFF2-40B4-BE49-F238E27FC236}">
                <a16:creationId xmlns:a16="http://schemas.microsoft.com/office/drawing/2014/main" id="{30FC72D9-081C-2247-A2FA-BAE2B2D80D5B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biLevel thresh="25000"/>
            <a:alphaModFix amt="30000"/>
          </a:blip>
          <a:stretch>
            <a:fillRect/>
          </a:stretch>
        </p:blipFill>
        <p:spPr>
          <a:xfrm>
            <a:off x="10061887" y="5506472"/>
            <a:ext cx="698500" cy="228600"/>
          </a:xfrm>
          <a:prstGeom prst="rect">
            <a:avLst/>
          </a:prstGeom>
          <a:noFill/>
        </p:spPr>
      </p:pic>
      <p:pic>
        <p:nvPicPr>
          <p:cNvPr id="25" name="Picture 24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CAE8C5BC-D8C0-114D-A082-7F71E2E23AC2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biLevel thresh="25000"/>
            <a:alphaModFix amt="30000"/>
          </a:blip>
          <a:stretch>
            <a:fillRect/>
          </a:stretch>
        </p:blipFill>
        <p:spPr>
          <a:xfrm>
            <a:off x="10249220" y="5133600"/>
            <a:ext cx="571500" cy="355600"/>
          </a:xfrm>
          <a:prstGeom prst="rect">
            <a:avLst/>
          </a:prstGeom>
          <a:noFill/>
        </p:spPr>
      </p:pic>
      <p:pic>
        <p:nvPicPr>
          <p:cNvPr id="26" name="Picture 25" descr="A picture containing mirror&#10;&#10;Description automatically generated">
            <a:extLst>
              <a:ext uri="{FF2B5EF4-FFF2-40B4-BE49-F238E27FC236}">
                <a16:creationId xmlns:a16="http://schemas.microsoft.com/office/drawing/2014/main" id="{2DFF53FF-84A4-2646-8071-65626BF81F6B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biLevel thresh="25000"/>
            <a:alphaModFix amt="30000"/>
          </a:blip>
          <a:stretch>
            <a:fillRect/>
          </a:stretch>
        </p:blipFill>
        <p:spPr>
          <a:xfrm>
            <a:off x="10631287" y="4921848"/>
            <a:ext cx="406400" cy="431800"/>
          </a:xfrm>
          <a:prstGeom prst="rect">
            <a:avLst/>
          </a:prstGeom>
          <a:noFill/>
        </p:spPr>
      </p:pic>
      <p:pic>
        <p:nvPicPr>
          <p:cNvPr id="27" name="Picture 26" descr="A picture containing drawing&#10;&#10;Description automatically generated">
            <a:extLst>
              <a:ext uri="{FF2B5EF4-FFF2-40B4-BE49-F238E27FC236}">
                <a16:creationId xmlns:a16="http://schemas.microsoft.com/office/drawing/2014/main" id="{E54C1C6B-6CCF-654C-9F89-182239386553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biLevel thresh="25000"/>
            <a:alphaModFix amt="30000"/>
          </a:blip>
          <a:stretch>
            <a:fillRect/>
          </a:stretch>
        </p:blipFill>
        <p:spPr>
          <a:xfrm>
            <a:off x="11075520" y="4880863"/>
            <a:ext cx="266700" cy="444500"/>
          </a:xfrm>
          <a:prstGeom prst="rect">
            <a:avLst/>
          </a:prstGeom>
          <a:noFill/>
        </p:spPr>
      </p:pic>
      <p:pic>
        <p:nvPicPr>
          <p:cNvPr id="28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C89303D-519E-4349-937E-A8E523744B7B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biLevel thresh="25000"/>
            <a:alphaModFix amt="14000"/>
          </a:blip>
          <a:stretch>
            <a:fillRect/>
          </a:stretch>
        </p:blipFill>
        <p:spPr>
          <a:xfrm>
            <a:off x="11311537" y="5055236"/>
            <a:ext cx="520700" cy="393700"/>
          </a:xfrm>
          <a:prstGeom prst="rect">
            <a:avLst/>
          </a:prstGeom>
          <a:noFill/>
        </p:spPr>
      </p:pic>
      <p:sp>
        <p:nvSpPr>
          <p:cNvPr id="30" name="Text Placeholder 35">
            <a:extLst>
              <a:ext uri="{FF2B5EF4-FFF2-40B4-BE49-F238E27FC236}">
                <a16:creationId xmlns:a16="http://schemas.microsoft.com/office/drawing/2014/main" id="{DB23CBF2-3149-D64B-A312-3D24A34F7F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0420" y="4169376"/>
            <a:ext cx="6205538" cy="313163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 marL="9144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3pPr>
            <a:lvl4pPr marL="13716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4pPr>
            <a:lvl5pPr marL="18288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n-US"/>
              <a:t>Click to edit speaker/presenter name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EF712E79-059E-1E4E-B09A-82B05C068F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0600" y="2633472"/>
            <a:ext cx="6659563" cy="935037"/>
          </a:xfr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1"/>
                </a:solidFill>
                <a:latin typeface="Oswald Medium" pitchFamily="2" charset="77"/>
              </a:defRPr>
            </a:lvl1pPr>
            <a:lvl2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2pPr>
            <a:lvl3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3pPr>
            <a:lvl4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4pPr>
            <a:lvl5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84473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600"/>
                            </p:stCondLst>
                            <p:childTnLst>
                              <p:par>
                                <p:cTn id="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700"/>
                            </p:stCondLst>
                            <p:childTnLst>
                              <p:par>
                                <p:cTn id="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8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9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100"/>
                            </p:stCondLst>
                            <p:childTnLst>
                              <p:par>
                                <p:cTn id="10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200"/>
                            </p:stCondLst>
                            <p:childTnLst>
                              <p:par>
                                <p:cTn id="1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300"/>
                            </p:stCondLst>
                            <p:childTnLst>
                              <p:par>
                                <p:cTn id="1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400"/>
                            </p:stCondLst>
                            <p:childTnLst>
                              <p:par>
                                <p:cTn id="1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500"/>
                            </p:stCondLst>
                            <p:childTnLst>
                              <p:par>
                                <p:cTn id="1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000"/>
                            </p:stCondLst>
                            <p:childTnLst>
                              <p:par>
                                <p:cTn id="1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Page - NAV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D995DC12-185B-8E42-A705-E25ABA50FE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24172A-DEF9-7F4D-B58B-7AF61EE586F6}"/>
              </a:ext>
            </a:extLst>
          </p:cNvPr>
          <p:cNvSpPr txBox="1"/>
          <p:nvPr userDrawn="1"/>
        </p:nvSpPr>
        <p:spPr>
          <a:xfrm>
            <a:off x="542239" y="6278366"/>
            <a:ext cx="594222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Calibri" panose="020F0502020204030204" pitchFamily="34" charset="0"/>
              </a:rPr>
              <a:t>National Organization for Rare Disorders  |  rarediseases.org</a:t>
            </a:r>
          </a:p>
        </p:txBody>
      </p:sp>
      <p:pic>
        <p:nvPicPr>
          <p:cNvPr id="8" name="Picture 7" descr="A close up of graphics&#10;&#10;Description automatically generated">
            <a:extLst>
              <a:ext uri="{FF2B5EF4-FFF2-40B4-BE49-F238E27FC236}">
                <a16:creationId xmlns:a16="http://schemas.microsoft.com/office/drawing/2014/main" id="{7766E842-F011-9E4D-9103-1E800A22E8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97593" y="301909"/>
            <a:ext cx="2145160" cy="747742"/>
          </a:xfrm>
          <a:prstGeom prst="rect">
            <a:avLst/>
          </a:prstGeom>
        </p:spPr>
      </p:pic>
      <p:pic>
        <p:nvPicPr>
          <p:cNvPr id="9" name="Picture 8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10E62174-8B0A-894D-8953-819DE9B141E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25000"/>
            <a:alphaModFix amt="30000"/>
          </a:blip>
          <a:stretch>
            <a:fillRect/>
          </a:stretch>
        </p:blipFill>
        <p:spPr>
          <a:xfrm>
            <a:off x="11872351" y="5065106"/>
            <a:ext cx="584200" cy="292100"/>
          </a:xfrm>
          <a:prstGeom prst="rect">
            <a:avLst/>
          </a:prstGeom>
          <a:noFill/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903547AA-BAA8-2E41-A4B9-83A21097A7A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biLevel thresh="50000"/>
            <a:alphaModFix amt="30000"/>
          </a:blip>
          <a:stretch>
            <a:fillRect/>
          </a:stretch>
        </p:blipFill>
        <p:spPr>
          <a:xfrm>
            <a:off x="12011949" y="5647317"/>
            <a:ext cx="723900" cy="266700"/>
          </a:xfrm>
          <a:prstGeom prst="rect">
            <a:avLst/>
          </a:prstGeom>
          <a:noFill/>
        </p:spPr>
      </p:pic>
      <p:pic>
        <p:nvPicPr>
          <p:cNvPr id="11" name="Picture 10" descr="A picture containing game, mirror&#10;&#10;Description automatically generated">
            <a:extLst>
              <a:ext uri="{FF2B5EF4-FFF2-40B4-BE49-F238E27FC236}">
                <a16:creationId xmlns:a16="http://schemas.microsoft.com/office/drawing/2014/main" id="{4AA7A927-9A5E-874A-A095-C7F9400E6B3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biLevel thresh="25000"/>
            <a:alphaModFix amt="30000"/>
          </a:blip>
          <a:stretch>
            <a:fillRect/>
          </a:stretch>
        </p:blipFill>
        <p:spPr>
          <a:xfrm>
            <a:off x="11732549" y="6114042"/>
            <a:ext cx="685800" cy="584200"/>
          </a:xfrm>
          <a:prstGeom prst="rect">
            <a:avLst/>
          </a:prstGeom>
          <a:noFill/>
        </p:spPr>
      </p:pic>
      <p:pic>
        <p:nvPicPr>
          <p:cNvPr id="12" name="Picture 11" descr="A picture containing light&#10;&#10;Description automatically generated">
            <a:extLst>
              <a:ext uri="{FF2B5EF4-FFF2-40B4-BE49-F238E27FC236}">
                <a16:creationId xmlns:a16="http://schemas.microsoft.com/office/drawing/2014/main" id="{6C7DF3CB-73F7-7644-96B5-4BC60EFCE2B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biLevel thresh="25000"/>
            <a:alphaModFix amt="30000"/>
          </a:blip>
          <a:stretch>
            <a:fillRect/>
          </a:stretch>
        </p:blipFill>
        <p:spPr>
          <a:xfrm>
            <a:off x="11094862" y="6364379"/>
            <a:ext cx="355600" cy="774700"/>
          </a:xfrm>
          <a:prstGeom prst="rect">
            <a:avLst/>
          </a:prstGeom>
          <a:noFill/>
        </p:spPr>
      </p:pic>
      <p:pic>
        <p:nvPicPr>
          <p:cNvPr id="13" name="Picture 12" descr="A picture containing mirror, drawing, game&#10;&#10;Description automatically generated">
            <a:extLst>
              <a:ext uri="{FF2B5EF4-FFF2-40B4-BE49-F238E27FC236}">
                <a16:creationId xmlns:a16="http://schemas.microsoft.com/office/drawing/2014/main" id="{2D46A93F-3947-B741-AE8D-36C5D3A776F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biLevel thresh="25000"/>
            <a:alphaModFix amt="30000"/>
          </a:blip>
          <a:stretch>
            <a:fillRect/>
          </a:stretch>
        </p:blipFill>
        <p:spPr>
          <a:xfrm>
            <a:off x="10061887" y="6227960"/>
            <a:ext cx="584200" cy="673100"/>
          </a:xfrm>
          <a:prstGeom prst="rect">
            <a:avLst/>
          </a:prstGeom>
          <a:noFill/>
        </p:spPr>
      </p:pic>
      <p:pic>
        <p:nvPicPr>
          <p:cNvPr id="14" name="Picture 13" descr="A picture containing mirror&#10;&#10;Description automatically generated">
            <a:extLst>
              <a:ext uri="{FF2B5EF4-FFF2-40B4-BE49-F238E27FC236}">
                <a16:creationId xmlns:a16="http://schemas.microsoft.com/office/drawing/2014/main" id="{F0D0FBFF-3334-0645-922D-20BC74A0D68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biLevel thresh="25000"/>
            <a:alphaModFix amt="30000"/>
          </a:blip>
          <a:stretch>
            <a:fillRect/>
          </a:stretch>
        </p:blipFill>
        <p:spPr>
          <a:xfrm>
            <a:off x="9497593" y="5799228"/>
            <a:ext cx="736600" cy="381000"/>
          </a:xfrm>
          <a:prstGeom prst="rect">
            <a:avLst/>
          </a:prstGeom>
          <a:noFill/>
        </p:spPr>
      </p:pic>
      <p:pic>
        <p:nvPicPr>
          <p:cNvPr id="15" name="Picture 14" descr="A picture containing room&#10;&#10;Description automatically generated">
            <a:extLst>
              <a:ext uri="{FF2B5EF4-FFF2-40B4-BE49-F238E27FC236}">
                <a16:creationId xmlns:a16="http://schemas.microsoft.com/office/drawing/2014/main" id="{F6707DFF-6F95-1748-969B-5C6D1FBDB35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biLevel thresh="25000"/>
            <a:alphaModFix amt="30000"/>
          </a:blip>
          <a:stretch>
            <a:fillRect/>
          </a:stretch>
        </p:blipFill>
        <p:spPr>
          <a:xfrm>
            <a:off x="9589860" y="5249807"/>
            <a:ext cx="660400" cy="241300"/>
          </a:xfrm>
          <a:prstGeom prst="rect">
            <a:avLst/>
          </a:prstGeom>
          <a:noFill/>
        </p:spPr>
      </p:pic>
      <p:pic>
        <p:nvPicPr>
          <p:cNvPr id="16" name="Picture 15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CE93BAC2-38B7-E04F-9F07-294D72B6AAD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biLevel thresh="25000"/>
            <a:alphaModFix amt="30000"/>
          </a:blip>
          <a:stretch>
            <a:fillRect/>
          </a:stretch>
        </p:blipFill>
        <p:spPr>
          <a:xfrm>
            <a:off x="10136244" y="4756919"/>
            <a:ext cx="457200" cy="355600"/>
          </a:xfrm>
          <a:prstGeom prst="rect">
            <a:avLst/>
          </a:prstGeom>
          <a:noFill/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04EE9FAE-65BC-4147-8DD0-69D37FFB0F0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biLevel thresh="25000"/>
            <a:alphaModFix amt="30000"/>
          </a:blip>
          <a:stretch>
            <a:fillRect/>
          </a:stretch>
        </p:blipFill>
        <p:spPr>
          <a:xfrm>
            <a:off x="10875308" y="4558079"/>
            <a:ext cx="241300" cy="393700"/>
          </a:xfrm>
          <a:prstGeom prst="rect">
            <a:avLst/>
          </a:prstGeom>
          <a:noFill/>
        </p:spPr>
      </p:pic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4956015B-B471-3645-A70D-4BB8321B691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biLevel thresh="25000"/>
            <a:alphaModFix amt="30000"/>
          </a:blip>
          <a:stretch>
            <a:fillRect/>
          </a:stretch>
        </p:blipFill>
        <p:spPr>
          <a:xfrm>
            <a:off x="11452253" y="4658192"/>
            <a:ext cx="381000" cy="381000"/>
          </a:xfrm>
          <a:prstGeom prst="rect">
            <a:avLst/>
          </a:prstGeom>
          <a:noFill/>
        </p:spPr>
      </p:pic>
      <p:pic>
        <p:nvPicPr>
          <p:cNvPr id="19" name="Picture 18" descr="A picture containing knife&#10;&#10;Description automatically generated">
            <a:extLst>
              <a:ext uri="{FF2B5EF4-FFF2-40B4-BE49-F238E27FC236}">
                <a16:creationId xmlns:a16="http://schemas.microsoft.com/office/drawing/2014/main" id="{FB5C5F08-CC85-0C47-9663-ABF02482361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biLevel thresh="25000"/>
            <a:alphaModFix amt="30000"/>
          </a:blip>
          <a:stretch>
            <a:fillRect/>
          </a:stretch>
        </p:blipFill>
        <p:spPr>
          <a:xfrm>
            <a:off x="11423789" y="5403729"/>
            <a:ext cx="673100" cy="241300"/>
          </a:xfrm>
          <a:prstGeom prst="rect">
            <a:avLst/>
          </a:prstGeom>
          <a:noFill/>
        </p:spPr>
      </p:pic>
      <p:pic>
        <p:nvPicPr>
          <p:cNvPr id="20" name="Picture 19" descr="A picture containing mirror, drawing&#10;&#10;Description automatically generated">
            <a:extLst>
              <a:ext uri="{FF2B5EF4-FFF2-40B4-BE49-F238E27FC236}">
                <a16:creationId xmlns:a16="http://schemas.microsoft.com/office/drawing/2014/main" id="{7518F818-C2FB-1649-8F77-CE4B57410A1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biLevel thresh="25000"/>
            <a:alphaModFix amt="30000"/>
          </a:blip>
          <a:stretch>
            <a:fillRect/>
          </a:stretch>
        </p:blipFill>
        <p:spPr>
          <a:xfrm>
            <a:off x="11378975" y="5657216"/>
            <a:ext cx="685800" cy="393700"/>
          </a:xfrm>
          <a:prstGeom prst="rect">
            <a:avLst/>
          </a:prstGeom>
          <a:noFill/>
        </p:spPr>
      </p:pic>
      <p:pic>
        <p:nvPicPr>
          <p:cNvPr id="21" name="Picture 20" descr="A picture containing mirror&#10;&#10;Description automatically generated">
            <a:extLst>
              <a:ext uri="{FF2B5EF4-FFF2-40B4-BE49-F238E27FC236}">
                <a16:creationId xmlns:a16="http://schemas.microsoft.com/office/drawing/2014/main" id="{B9BAC12A-0D67-9342-A404-01C4446AF32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biLevel thresh="25000"/>
            <a:alphaModFix amt="30000"/>
          </a:blip>
          <a:stretch>
            <a:fillRect/>
          </a:stretch>
        </p:blipFill>
        <p:spPr>
          <a:xfrm>
            <a:off x="11176618" y="5809242"/>
            <a:ext cx="520700" cy="596900"/>
          </a:xfrm>
          <a:prstGeom prst="rect">
            <a:avLst/>
          </a:prstGeom>
          <a:noFill/>
        </p:spPr>
      </p:pic>
      <p:pic>
        <p:nvPicPr>
          <p:cNvPr id="22" name="Picture 21" descr="A picture containing drawing&#10;&#10;Description automatically generated">
            <a:extLst>
              <a:ext uri="{FF2B5EF4-FFF2-40B4-BE49-F238E27FC236}">
                <a16:creationId xmlns:a16="http://schemas.microsoft.com/office/drawing/2014/main" id="{47A3F42D-8E3D-E141-A48D-538F323A77B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biLevel thresh="25000"/>
            <a:alphaModFix amt="30000"/>
          </a:blip>
          <a:stretch>
            <a:fillRect/>
          </a:stretch>
        </p:blipFill>
        <p:spPr>
          <a:xfrm>
            <a:off x="10781902" y="5842685"/>
            <a:ext cx="355600" cy="660400"/>
          </a:xfrm>
          <a:prstGeom prst="rect">
            <a:avLst/>
          </a:prstGeom>
          <a:noFill/>
        </p:spPr>
      </p:pic>
      <p:pic>
        <p:nvPicPr>
          <p:cNvPr id="23" name="Picture 22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90F1C912-C924-A945-A160-568EA01FAE5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biLevel thresh="25000"/>
            <a:alphaModFix amt="30000"/>
          </a:blip>
          <a:stretch>
            <a:fillRect/>
          </a:stretch>
        </p:blipFill>
        <p:spPr>
          <a:xfrm>
            <a:off x="10241155" y="5727627"/>
            <a:ext cx="622300" cy="508000"/>
          </a:xfrm>
          <a:prstGeom prst="rect">
            <a:avLst/>
          </a:prstGeom>
          <a:noFill/>
        </p:spPr>
      </p:pic>
      <p:pic>
        <p:nvPicPr>
          <p:cNvPr id="24" name="Picture 23" descr="A picture containing knife&#10;&#10;Description automatically generated">
            <a:extLst>
              <a:ext uri="{FF2B5EF4-FFF2-40B4-BE49-F238E27FC236}">
                <a16:creationId xmlns:a16="http://schemas.microsoft.com/office/drawing/2014/main" id="{30FC72D9-081C-2247-A2FA-BAE2B2D80D5B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biLevel thresh="25000"/>
            <a:alphaModFix amt="30000"/>
          </a:blip>
          <a:stretch>
            <a:fillRect/>
          </a:stretch>
        </p:blipFill>
        <p:spPr>
          <a:xfrm>
            <a:off x="10061887" y="5506472"/>
            <a:ext cx="698500" cy="228600"/>
          </a:xfrm>
          <a:prstGeom prst="rect">
            <a:avLst/>
          </a:prstGeom>
          <a:noFill/>
        </p:spPr>
      </p:pic>
      <p:pic>
        <p:nvPicPr>
          <p:cNvPr id="25" name="Picture 24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CAE8C5BC-D8C0-114D-A082-7F71E2E23AC2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biLevel thresh="25000"/>
            <a:alphaModFix amt="30000"/>
          </a:blip>
          <a:stretch>
            <a:fillRect/>
          </a:stretch>
        </p:blipFill>
        <p:spPr>
          <a:xfrm>
            <a:off x="10249220" y="5133600"/>
            <a:ext cx="571500" cy="355600"/>
          </a:xfrm>
          <a:prstGeom prst="rect">
            <a:avLst/>
          </a:prstGeom>
          <a:noFill/>
        </p:spPr>
      </p:pic>
      <p:pic>
        <p:nvPicPr>
          <p:cNvPr id="26" name="Picture 25" descr="A picture containing mirror&#10;&#10;Description automatically generated">
            <a:extLst>
              <a:ext uri="{FF2B5EF4-FFF2-40B4-BE49-F238E27FC236}">
                <a16:creationId xmlns:a16="http://schemas.microsoft.com/office/drawing/2014/main" id="{2DFF53FF-84A4-2646-8071-65626BF81F6B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biLevel thresh="25000"/>
            <a:alphaModFix amt="30000"/>
          </a:blip>
          <a:stretch>
            <a:fillRect/>
          </a:stretch>
        </p:blipFill>
        <p:spPr>
          <a:xfrm>
            <a:off x="10631287" y="4921848"/>
            <a:ext cx="406400" cy="431800"/>
          </a:xfrm>
          <a:prstGeom prst="rect">
            <a:avLst/>
          </a:prstGeom>
          <a:noFill/>
        </p:spPr>
      </p:pic>
      <p:pic>
        <p:nvPicPr>
          <p:cNvPr id="27" name="Picture 26" descr="A picture containing drawing&#10;&#10;Description automatically generated">
            <a:extLst>
              <a:ext uri="{FF2B5EF4-FFF2-40B4-BE49-F238E27FC236}">
                <a16:creationId xmlns:a16="http://schemas.microsoft.com/office/drawing/2014/main" id="{E54C1C6B-6CCF-654C-9F89-182239386553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biLevel thresh="25000"/>
            <a:alphaModFix amt="30000"/>
          </a:blip>
          <a:stretch>
            <a:fillRect/>
          </a:stretch>
        </p:blipFill>
        <p:spPr>
          <a:xfrm>
            <a:off x="11075520" y="4880863"/>
            <a:ext cx="266700" cy="444500"/>
          </a:xfrm>
          <a:prstGeom prst="rect">
            <a:avLst/>
          </a:prstGeom>
          <a:noFill/>
        </p:spPr>
      </p:pic>
      <p:pic>
        <p:nvPicPr>
          <p:cNvPr id="28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C89303D-519E-4349-937E-A8E523744B7B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biLevel thresh="25000"/>
            <a:alphaModFix amt="14000"/>
          </a:blip>
          <a:stretch>
            <a:fillRect/>
          </a:stretch>
        </p:blipFill>
        <p:spPr>
          <a:xfrm>
            <a:off x="11311537" y="5055236"/>
            <a:ext cx="520700" cy="393700"/>
          </a:xfrm>
          <a:prstGeom prst="rect">
            <a:avLst/>
          </a:prstGeom>
          <a:noFill/>
        </p:spPr>
      </p:pic>
      <p:sp>
        <p:nvSpPr>
          <p:cNvPr id="30" name="Text Placeholder 35">
            <a:extLst>
              <a:ext uri="{FF2B5EF4-FFF2-40B4-BE49-F238E27FC236}">
                <a16:creationId xmlns:a16="http://schemas.microsoft.com/office/drawing/2014/main" id="{DB23CBF2-3149-D64B-A312-3D24A34F7F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0420" y="4169376"/>
            <a:ext cx="6205538" cy="313163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 marL="9144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3pPr>
            <a:lvl4pPr marL="13716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4pPr>
            <a:lvl5pPr marL="18288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n-US"/>
              <a:t>Click to edit speaker/presenter name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EF712E79-059E-1E4E-B09A-82B05C068F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0600" y="2633472"/>
            <a:ext cx="6659563" cy="935037"/>
          </a:xfr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1"/>
                </a:solidFill>
                <a:latin typeface="Oswald Medium" pitchFamily="2" charset="77"/>
              </a:defRPr>
            </a:lvl1pPr>
            <a:lvl2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2pPr>
            <a:lvl3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3pPr>
            <a:lvl4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4pPr>
            <a:lvl5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135813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600"/>
                            </p:stCondLst>
                            <p:childTnLst>
                              <p:par>
                                <p:cTn id="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700"/>
                            </p:stCondLst>
                            <p:childTnLst>
                              <p:par>
                                <p:cTn id="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8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9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100"/>
                            </p:stCondLst>
                            <p:childTnLst>
                              <p:par>
                                <p:cTn id="10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200"/>
                            </p:stCondLst>
                            <p:childTnLst>
                              <p:par>
                                <p:cTn id="1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300"/>
                            </p:stCondLst>
                            <p:childTnLst>
                              <p:par>
                                <p:cTn id="1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400"/>
                            </p:stCondLst>
                            <p:childTnLst>
                              <p:par>
                                <p:cTn id="1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500"/>
                            </p:stCondLst>
                            <p:childTnLst>
                              <p:par>
                                <p:cTn id="1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000"/>
                            </p:stCondLst>
                            <p:childTnLst>
                              <p:par>
                                <p:cTn id="1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Page - NAV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337EFA35-7D72-5B48-94D9-F89AD7B788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24172A-DEF9-7F4D-B58B-7AF61EE586F6}"/>
              </a:ext>
            </a:extLst>
          </p:cNvPr>
          <p:cNvSpPr txBox="1"/>
          <p:nvPr userDrawn="1"/>
        </p:nvSpPr>
        <p:spPr>
          <a:xfrm>
            <a:off x="542239" y="6278366"/>
            <a:ext cx="594222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Calibri" panose="020F0502020204030204" pitchFamily="34" charset="0"/>
              </a:rPr>
              <a:t>National Organization for Rare Disorders  |  rarediseases.org</a:t>
            </a:r>
          </a:p>
        </p:txBody>
      </p:sp>
      <p:pic>
        <p:nvPicPr>
          <p:cNvPr id="8" name="Picture 7" descr="A close up of graphics&#10;&#10;Description automatically generated">
            <a:extLst>
              <a:ext uri="{FF2B5EF4-FFF2-40B4-BE49-F238E27FC236}">
                <a16:creationId xmlns:a16="http://schemas.microsoft.com/office/drawing/2014/main" id="{7766E842-F011-9E4D-9103-1E800A22E8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97593" y="301909"/>
            <a:ext cx="2145160" cy="747742"/>
          </a:xfrm>
          <a:prstGeom prst="rect">
            <a:avLst/>
          </a:prstGeom>
        </p:spPr>
      </p:pic>
      <p:pic>
        <p:nvPicPr>
          <p:cNvPr id="9" name="Picture 8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10E62174-8B0A-894D-8953-819DE9B141E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25000"/>
            <a:alphaModFix amt="30000"/>
          </a:blip>
          <a:stretch>
            <a:fillRect/>
          </a:stretch>
        </p:blipFill>
        <p:spPr>
          <a:xfrm>
            <a:off x="11872351" y="5065106"/>
            <a:ext cx="584200" cy="292100"/>
          </a:xfrm>
          <a:prstGeom prst="rect">
            <a:avLst/>
          </a:prstGeom>
          <a:noFill/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903547AA-BAA8-2E41-A4B9-83A21097A7A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biLevel thresh="50000"/>
            <a:alphaModFix amt="30000"/>
          </a:blip>
          <a:stretch>
            <a:fillRect/>
          </a:stretch>
        </p:blipFill>
        <p:spPr>
          <a:xfrm>
            <a:off x="12011949" y="5647317"/>
            <a:ext cx="723900" cy="266700"/>
          </a:xfrm>
          <a:prstGeom prst="rect">
            <a:avLst/>
          </a:prstGeom>
          <a:noFill/>
        </p:spPr>
      </p:pic>
      <p:pic>
        <p:nvPicPr>
          <p:cNvPr id="11" name="Picture 10" descr="A picture containing game, mirror&#10;&#10;Description automatically generated">
            <a:extLst>
              <a:ext uri="{FF2B5EF4-FFF2-40B4-BE49-F238E27FC236}">
                <a16:creationId xmlns:a16="http://schemas.microsoft.com/office/drawing/2014/main" id="{4AA7A927-9A5E-874A-A095-C7F9400E6B3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biLevel thresh="25000"/>
            <a:alphaModFix amt="30000"/>
          </a:blip>
          <a:stretch>
            <a:fillRect/>
          </a:stretch>
        </p:blipFill>
        <p:spPr>
          <a:xfrm>
            <a:off x="11732549" y="6114042"/>
            <a:ext cx="685800" cy="584200"/>
          </a:xfrm>
          <a:prstGeom prst="rect">
            <a:avLst/>
          </a:prstGeom>
          <a:noFill/>
        </p:spPr>
      </p:pic>
      <p:pic>
        <p:nvPicPr>
          <p:cNvPr id="12" name="Picture 11" descr="A picture containing light&#10;&#10;Description automatically generated">
            <a:extLst>
              <a:ext uri="{FF2B5EF4-FFF2-40B4-BE49-F238E27FC236}">
                <a16:creationId xmlns:a16="http://schemas.microsoft.com/office/drawing/2014/main" id="{6C7DF3CB-73F7-7644-96B5-4BC60EFCE2B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biLevel thresh="25000"/>
            <a:alphaModFix amt="30000"/>
          </a:blip>
          <a:stretch>
            <a:fillRect/>
          </a:stretch>
        </p:blipFill>
        <p:spPr>
          <a:xfrm>
            <a:off x="11094862" y="6364379"/>
            <a:ext cx="355600" cy="774700"/>
          </a:xfrm>
          <a:prstGeom prst="rect">
            <a:avLst/>
          </a:prstGeom>
          <a:noFill/>
        </p:spPr>
      </p:pic>
      <p:pic>
        <p:nvPicPr>
          <p:cNvPr id="13" name="Picture 12" descr="A picture containing mirror, drawing, game&#10;&#10;Description automatically generated">
            <a:extLst>
              <a:ext uri="{FF2B5EF4-FFF2-40B4-BE49-F238E27FC236}">
                <a16:creationId xmlns:a16="http://schemas.microsoft.com/office/drawing/2014/main" id="{2D46A93F-3947-B741-AE8D-36C5D3A776F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biLevel thresh="25000"/>
            <a:alphaModFix amt="30000"/>
          </a:blip>
          <a:stretch>
            <a:fillRect/>
          </a:stretch>
        </p:blipFill>
        <p:spPr>
          <a:xfrm>
            <a:off x="10061887" y="6227960"/>
            <a:ext cx="584200" cy="673100"/>
          </a:xfrm>
          <a:prstGeom prst="rect">
            <a:avLst/>
          </a:prstGeom>
          <a:noFill/>
        </p:spPr>
      </p:pic>
      <p:pic>
        <p:nvPicPr>
          <p:cNvPr id="14" name="Picture 13" descr="A picture containing mirror&#10;&#10;Description automatically generated">
            <a:extLst>
              <a:ext uri="{FF2B5EF4-FFF2-40B4-BE49-F238E27FC236}">
                <a16:creationId xmlns:a16="http://schemas.microsoft.com/office/drawing/2014/main" id="{F0D0FBFF-3334-0645-922D-20BC74A0D68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biLevel thresh="25000"/>
            <a:alphaModFix amt="30000"/>
          </a:blip>
          <a:stretch>
            <a:fillRect/>
          </a:stretch>
        </p:blipFill>
        <p:spPr>
          <a:xfrm>
            <a:off x="9497593" y="5799228"/>
            <a:ext cx="736600" cy="381000"/>
          </a:xfrm>
          <a:prstGeom prst="rect">
            <a:avLst/>
          </a:prstGeom>
          <a:noFill/>
        </p:spPr>
      </p:pic>
      <p:pic>
        <p:nvPicPr>
          <p:cNvPr id="15" name="Picture 14" descr="A picture containing room&#10;&#10;Description automatically generated">
            <a:extLst>
              <a:ext uri="{FF2B5EF4-FFF2-40B4-BE49-F238E27FC236}">
                <a16:creationId xmlns:a16="http://schemas.microsoft.com/office/drawing/2014/main" id="{F6707DFF-6F95-1748-969B-5C6D1FBDB35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biLevel thresh="25000"/>
            <a:alphaModFix amt="30000"/>
          </a:blip>
          <a:stretch>
            <a:fillRect/>
          </a:stretch>
        </p:blipFill>
        <p:spPr>
          <a:xfrm>
            <a:off x="9589860" y="5249807"/>
            <a:ext cx="660400" cy="241300"/>
          </a:xfrm>
          <a:prstGeom prst="rect">
            <a:avLst/>
          </a:prstGeom>
          <a:noFill/>
        </p:spPr>
      </p:pic>
      <p:pic>
        <p:nvPicPr>
          <p:cNvPr id="16" name="Picture 15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CE93BAC2-38B7-E04F-9F07-294D72B6AAD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biLevel thresh="25000"/>
            <a:alphaModFix amt="30000"/>
          </a:blip>
          <a:stretch>
            <a:fillRect/>
          </a:stretch>
        </p:blipFill>
        <p:spPr>
          <a:xfrm>
            <a:off x="10136244" y="4756919"/>
            <a:ext cx="457200" cy="355600"/>
          </a:xfrm>
          <a:prstGeom prst="rect">
            <a:avLst/>
          </a:prstGeom>
          <a:noFill/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04EE9FAE-65BC-4147-8DD0-69D37FFB0F0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biLevel thresh="25000"/>
            <a:alphaModFix amt="30000"/>
          </a:blip>
          <a:stretch>
            <a:fillRect/>
          </a:stretch>
        </p:blipFill>
        <p:spPr>
          <a:xfrm>
            <a:off x="10875308" y="4558079"/>
            <a:ext cx="241300" cy="393700"/>
          </a:xfrm>
          <a:prstGeom prst="rect">
            <a:avLst/>
          </a:prstGeom>
          <a:noFill/>
        </p:spPr>
      </p:pic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4956015B-B471-3645-A70D-4BB8321B691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biLevel thresh="25000"/>
            <a:alphaModFix amt="30000"/>
          </a:blip>
          <a:stretch>
            <a:fillRect/>
          </a:stretch>
        </p:blipFill>
        <p:spPr>
          <a:xfrm>
            <a:off x="11452253" y="4658192"/>
            <a:ext cx="381000" cy="381000"/>
          </a:xfrm>
          <a:prstGeom prst="rect">
            <a:avLst/>
          </a:prstGeom>
          <a:noFill/>
        </p:spPr>
      </p:pic>
      <p:pic>
        <p:nvPicPr>
          <p:cNvPr id="19" name="Picture 18" descr="A picture containing knife&#10;&#10;Description automatically generated">
            <a:extLst>
              <a:ext uri="{FF2B5EF4-FFF2-40B4-BE49-F238E27FC236}">
                <a16:creationId xmlns:a16="http://schemas.microsoft.com/office/drawing/2014/main" id="{FB5C5F08-CC85-0C47-9663-ABF02482361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biLevel thresh="25000"/>
            <a:alphaModFix amt="30000"/>
          </a:blip>
          <a:stretch>
            <a:fillRect/>
          </a:stretch>
        </p:blipFill>
        <p:spPr>
          <a:xfrm>
            <a:off x="11423789" y="5403729"/>
            <a:ext cx="673100" cy="241300"/>
          </a:xfrm>
          <a:prstGeom prst="rect">
            <a:avLst/>
          </a:prstGeom>
          <a:noFill/>
        </p:spPr>
      </p:pic>
      <p:pic>
        <p:nvPicPr>
          <p:cNvPr id="20" name="Picture 19" descr="A picture containing mirror, drawing&#10;&#10;Description automatically generated">
            <a:extLst>
              <a:ext uri="{FF2B5EF4-FFF2-40B4-BE49-F238E27FC236}">
                <a16:creationId xmlns:a16="http://schemas.microsoft.com/office/drawing/2014/main" id="{7518F818-C2FB-1649-8F77-CE4B57410A1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biLevel thresh="25000"/>
            <a:alphaModFix amt="30000"/>
          </a:blip>
          <a:stretch>
            <a:fillRect/>
          </a:stretch>
        </p:blipFill>
        <p:spPr>
          <a:xfrm>
            <a:off x="11378975" y="5657216"/>
            <a:ext cx="685800" cy="393700"/>
          </a:xfrm>
          <a:prstGeom prst="rect">
            <a:avLst/>
          </a:prstGeom>
          <a:noFill/>
        </p:spPr>
      </p:pic>
      <p:pic>
        <p:nvPicPr>
          <p:cNvPr id="21" name="Picture 20" descr="A picture containing mirror&#10;&#10;Description automatically generated">
            <a:extLst>
              <a:ext uri="{FF2B5EF4-FFF2-40B4-BE49-F238E27FC236}">
                <a16:creationId xmlns:a16="http://schemas.microsoft.com/office/drawing/2014/main" id="{B9BAC12A-0D67-9342-A404-01C4446AF32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biLevel thresh="25000"/>
            <a:alphaModFix amt="30000"/>
          </a:blip>
          <a:stretch>
            <a:fillRect/>
          </a:stretch>
        </p:blipFill>
        <p:spPr>
          <a:xfrm>
            <a:off x="11176618" y="5809242"/>
            <a:ext cx="520700" cy="596900"/>
          </a:xfrm>
          <a:prstGeom prst="rect">
            <a:avLst/>
          </a:prstGeom>
          <a:noFill/>
        </p:spPr>
      </p:pic>
      <p:pic>
        <p:nvPicPr>
          <p:cNvPr id="22" name="Picture 21" descr="A picture containing drawing&#10;&#10;Description automatically generated">
            <a:extLst>
              <a:ext uri="{FF2B5EF4-FFF2-40B4-BE49-F238E27FC236}">
                <a16:creationId xmlns:a16="http://schemas.microsoft.com/office/drawing/2014/main" id="{47A3F42D-8E3D-E141-A48D-538F323A77B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biLevel thresh="25000"/>
            <a:alphaModFix amt="30000"/>
          </a:blip>
          <a:stretch>
            <a:fillRect/>
          </a:stretch>
        </p:blipFill>
        <p:spPr>
          <a:xfrm>
            <a:off x="10781902" y="5842685"/>
            <a:ext cx="355600" cy="660400"/>
          </a:xfrm>
          <a:prstGeom prst="rect">
            <a:avLst/>
          </a:prstGeom>
          <a:noFill/>
        </p:spPr>
      </p:pic>
      <p:pic>
        <p:nvPicPr>
          <p:cNvPr id="23" name="Picture 22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90F1C912-C924-A945-A160-568EA01FAE5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biLevel thresh="25000"/>
            <a:alphaModFix amt="30000"/>
          </a:blip>
          <a:stretch>
            <a:fillRect/>
          </a:stretch>
        </p:blipFill>
        <p:spPr>
          <a:xfrm>
            <a:off x="10241155" y="5727627"/>
            <a:ext cx="622300" cy="508000"/>
          </a:xfrm>
          <a:prstGeom prst="rect">
            <a:avLst/>
          </a:prstGeom>
          <a:noFill/>
        </p:spPr>
      </p:pic>
      <p:pic>
        <p:nvPicPr>
          <p:cNvPr id="24" name="Picture 23" descr="A picture containing knife&#10;&#10;Description automatically generated">
            <a:extLst>
              <a:ext uri="{FF2B5EF4-FFF2-40B4-BE49-F238E27FC236}">
                <a16:creationId xmlns:a16="http://schemas.microsoft.com/office/drawing/2014/main" id="{30FC72D9-081C-2247-A2FA-BAE2B2D80D5B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biLevel thresh="25000"/>
            <a:alphaModFix amt="30000"/>
          </a:blip>
          <a:stretch>
            <a:fillRect/>
          </a:stretch>
        </p:blipFill>
        <p:spPr>
          <a:xfrm>
            <a:off x="10061887" y="5506472"/>
            <a:ext cx="698500" cy="228600"/>
          </a:xfrm>
          <a:prstGeom prst="rect">
            <a:avLst/>
          </a:prstGeom>
          <a:noFill/>
        </p:spPr>
      </p:pic>
      <p:pic>
        <p:nvPicPr>
          <p:cNvPr id="25" name="Picture 24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CAE8C5BC-D8C0-114D-A082-7F71E2E23AC2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biLevel thresh="25000"/>
            <a:alphaModFix amt="30000"/>
          </a:blip>
          <a:stretch>
            <a:fillRect/>
          </a:stretch>
        </p:blipFill>
        <p:spPr>
          <a:xfrm>
            <a:off x="10249220" y="5133600"/>
            <a:ext cx="571500" cy="355600"/>
          </a:xfrm>
          <a:prstGeom prst="rect">
            <a:avLst/>
          </a:prstGeom>
          <a:noFill/>
        </p:spPr>
      </p:pic>
      <p:pic>
        <p:nvPicPr>
          <p:cNvPr id="26" name="Picture 25" descr="A picture containing mirror&#10;&#10;Description automatically generated">
            <a:extLst>
              <a:ext uri="{FF2B5EF4-FFF2-40B4-BE49-F238E27FC236}">
                <a16:creationId xmlns:a16="http://schemas.microsoft.com/office/drawing/2014/main" id="{2DFF53FF-84A4-2646-8071-65626BF81F6B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biLevel thresh="25000"/>
            <a:alphaModFix amt="30000"/>
          </a:blip>
          <a:stretch>
            <a:fillRect/>
          </a:stretch>
        </p:blipFill>
        <p:spPr>
          <a:xfrm>
            <a:off x="10631287" y="4921848"/>
            <a:ext cx="406400" cy="431800"/>
          </a:xfrm>
          <a:prstGeom prst="rect">
            <a:avLst/>
          </a:prstGeom>
          <a:noFill/>
        </p:spPr>
      </p:pic>
      <p:pic>
        <p:nvPicPr>
          <p:cNvPr id="27" name="Picture 26" descr="A picture containing drawing&#10;&#10;Description automatically generated">
            <a:extLst>
              <a:ext uri="{FF2B5EF4-FFF2-40B4-BE49-F238E27FC236}">
                <a16:creationId xmlns:a16="http://schemas.microsoft.com/office/drawing/2014/main" id="{E54C1C6B-6CCF-654C-9F89-182239386553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biLevel thresh="25000"/>
            <a:alphaModFix amt="30000"/>
          </a:blip>
          <a:stretch>
            <a:fillRect/>
          </a:stretch>
        </p:blipFill>
        <p:spPr>
          <a:xfrm>
            <a:off x="11075520" y="4880863"/>
            <a:ext cx="266700" cy="444500"/>
          </a:xfrm>
          <a:prstGeom prst="rect">
            <a:avLst/>
          </a:prstGeom>
          <a:noFill/>
        </p:spPr>
      </p:pic>
      <p:pic>
        <p:nvPicPr>
          <p:cNvPr id="28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C89303D-519E-4349-937E-A8E523744B7B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biLevel thresh="25000"/>
            <a:alphaModFix amt="14000"/>
          </a:blip>
          <a:stretch>
            <a:fillRect/>
          </a:stretch>
        </p:blipFill>
        <p:spPr>
          <a:xfrm>
            <a:off x="11311537" y="5055236"/>
            <a:ext cx="520700" cy="393700"/>
          </a:xfrm>
          <a:prstGeom prst="rect">
            <a:avLst/>
          </a:prstGeom>
          <a:noFill/>
        </p:spPr>
      </p:pic>
      <p:sp>
        <p:nvSpPr>
          <p:cNvPr id="30" name="Text Placeholder 35">
            <a:extLst>
              <a:ext uri="{FF2B5EF4-FFF2-40B4-BE49-F238E27FC236}">
                <a16:creationId xmlns:a16="http://schemas.microsoft.com/office/drawing/2014/main" id="{DB23CBF2-3149-D64B-A312-3D24A34F7F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0420" y="4169376"/>
            <a:ext cx="6205538" cy="313163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 marL="9144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3pPr>
            <a:lvl4pPr marL="13716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4pPr>
            <a:lvl5pPr marL="18288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n-US"/>
              <a:t>Click to edit speaker/presenter name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EF712E79-059E-1E4E-B09A-82B05C068F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0600" y="2633472"/>
            <a:ext cx="6659563" cy="935037"/>
          </a:xfr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1"/>
                </a:solidFill>
                <a:latin typeface="Oswald Medium" pitchFamily="2" charset="77"/>
              </a:defRPr>
            </a:lvl1pPr>
            <a:lvl2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2pPr>
            <a:lvl3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3pPr>
            <a:lvl4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4pPr>
            <a:lvl5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48878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600"/>
                            </p:stCondLst>
                            <p:childTnLst>
                              <p:par>
                                <p:cTn id="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700"/>
                            </p:stCondLst>
                            <p:childTnLst>
                              <p:par>
                                <p:cTn id="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8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9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100"/>
                            </p:stCondLst>
                            <p:childTnLst>
                              <p:par>
                                <p:cTn id="10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200"/>
                            </p:stCondLst>
                            <p:childTnLst>
                              <p:par>
                                <p:cTn id="1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300"/>
                            </p:stCondLst>
                            <p:childTnLst>
                              <p:par>
                                <p:cTn id="1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400"/>
                            </p:stCondLst>
                            <p:childTnLst>
                              <p:par>
                                <p:cTn id="1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500"/>
                            </p:stCondLst>
                            <p:childTnLst>
                              <p:par>
                                <p:cTn id="1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000"/>
                            </p:stCondLst>
                            <p:childTnLst>
                              <p:par>
                                <p:cTn id="1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 2 Columns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3CEEE7C-3167-6047-974A-BC01A1701C01}"/>
              </a:ext>
            </a:extLst>
          </p:cNvPr>
          <p:cNvSpPr/>
          <p:nvPr userDrawn="1"/>
        </p:nvSpPr>
        <p:spPr>
          <a:xfrm>
            <a:off x="0" y="-1"/>
            <a:ext cx="12192000" cy="1280160"/>
          </a:xfrm>
          <a:prstGeom prst="rect">
            <a:avLst/>
          </a:prstGeom>
          <a:solidFill>
            <a:srgbClr val="009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6" name="Content Placeholder 17">
            <a:extLst>
              <a:ext uri="{FF2B5EF4-FFF2-40B4-BE49-F238E27FC236}">
                <a16:creationId xmlns:a16="http://schemas.microsoft.com/office/drawing/2014/main" id="{4E925741-E998-F04B-900E-13BFA251C3F8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33400" y="1572691"/>
            <a:ext cx="5326063" cy="1586075"/>
          </a:xfrm>
        </p:spPr>
        <p:txBody>
          <a:bodyPr lIns="0" tIns="0" rIns="0" bIns="0">
            <a:spAutoFit/>
          </a:bodyPr>
          <a:lstStyle>
            <a:lvl1pPr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17">
            <a:extLst>
              <a:ext uri="{FF2B5EF4-FFF2-40B4-BE49-F238E27FC236}">
                <a16:creationId xmlns:a16="http://schemas.microsoft.com/office/drawing/2014/main" id="{5CD58AF9-4182-704A-A87C-A37C7F00450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06391" y="1572691"/>
            <a:ext cx="5326063" cy="1586075"/>
          </a:xfrm>
        </p:spPr>
        <p:txBody>
          <a:bodyPr lIns="0" tIns="0" rIns="0" bIns="0">
            <a:spAutoFit/>
          </a:bodyPr>
          <a:lstStyle>
            <a:lvl1pPr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898B7B73-411A-DF46-8732-FA6353F26EC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3400" y="316716"/>
            <a:ext cx="731520" cy="73152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US"/>
              <a:t>Add Icon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5C4CB30A-7522-D34C-A268-5EE8E1F79F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25717" y="26084"/>
            <a:ext cx="2166283" cy="1703516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4F10C12D-4213-AA48-883D-318D6E911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49257" y="6306246"/>
            <a:ext cx="2771243" cy="365125"/>
          </a:xfrm>
        </p:spPr>
        <p:txBody>
          <a:bodyPr/>
          <a:lstStyle/>
          <a:p>
            <a:fld id="{C59B9E42-6AE7-5F45-B282-457FF8AA2A2E}" type="slidenum">
              <a:t>‹#›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FFED8F7-D6DF-9545-A7E5-A1DF52E07C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317500"/>
            <a:ext cx="5524500" cy="387798"/>
          </a:xfr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1pPr>
            <a:lvl2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2pPr>
            <a:lvl3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3pPr>
            <a:lvl4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4pPr>
            <a:lvl5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523014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 2 Columns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131E6E3-328F-284E-A104-56695E3C14B2}"/>
              </a:ext>
            </a:extLst>
          </p:cNvPr>
          <p:cNvSpPr/>
          <p:nvPr userDrawn="1"/>
        </p:nvSpPr>
        <p:spPr>
          <a:xfrm>
            <a:off x="0" y="-1"/>
            <a:ext cx="12192000" cy="1280160"/>
          </a:xfrm>
          <a:prstGeom prst="rect">
            <a:avLst/>
          </a:prstGeom>
          <a:solidFill>
            <a:srgbClr val="FC4C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6" name="Content Placeholder 17">
            <a:extLst>
              <a:ext uri="{FF2B5EF4-FFF2-40B4-BE49-F238E27FC236}">
                <a16:creationId xmlns:a16="http://schemas.microsoft.com/office/drawing/2014/main" id="{4E925741-E998-F04B-900E-13BFA251C3F8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33400" y="1572691"/>
            <a:ext cx="5326063" cy="1586075"/>
          </a:xfrm>
        </p:spPr>
        <p:txBody>
          <a:bodyPr lIns="0" tIns="0" rIns="0" bIns="0">
            <a:spAutoFit/>
          </a:bodyPr>
          <a:lstStyle>
            <a:lvl1pPr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17">
            <a:extLst>
              <a:ext uri="{FF2B5EF4-FFF2-40B4-BE49-F238E27FC236}">
                <a16:creationId xmlns:a16="http://schemas.microsoft.com/office/drawing/2014/main" id="{5CD58AF9-4182-704A-A87C-A37C7F00450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06391" y="1572691"/>
            <a:ext cx="5326063" cy="1586075"/>
          </a:xfrm>
        </p:spPr>
        <p:txBody>
          <a:bodyPr lIns="0" tIns="0" rIns="0" bIns="0">
            <a:spAutoFit/>
          </a:bodyPr>
          <a:lstStyle>
            <a:lvl1pPr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898B7B73-411A-DF46-8732-FA6353F26EC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3400" y="316716"/>
            <a:ext cx="731520" cy="73152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US"/>
              <a:t>Add Icon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5C4CB30A-7522-D34C-A268-5EE8E1F79F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25717" y="26084"/>
            <a:ext cx="2166283" cy="1703516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4F10C12D-4213-AA48-883D-318D6E911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49257" y="6306246"/>
            <a:ext cx="2771243" cy="365125"/>
          </a:xfrm>
        </p:spPr>
        <p:txBody>
          <a:bodyPr/>
          <a:lstStyle/>
          <a:p>
            <a:fld id="{C59B9E42-6AE7-5F45-B282-457FF8AA2A2E}" type="slidenum">
              <a:t>‹#›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FFED8F7-D6DF-9545-A7E5-A1DF52E07C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317500"/>
            <a:ext cx="5524500" cy="387798"/>
          </a:xfr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1pPr>
            <a:lvl2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2pPr>
            <a:lvl3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3pPr>
            <a:lvl4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4pPr>
            <a:lvl5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56320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- NAV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337EFA35-7D72-5B48-94D9-F89AD7B788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24172A-DEF9-7F4D-B58B-7AF61EE586F6}"/>
              </a:ext>
            </a:extLst>
          </p:cNvPr>
          <p:cNvSpPr txBox="1"/>
          <p:nvPr userDrawn="1"/>
        </p:nvSpPr>
        <p:spPr>
          <a:xfrm>
            <a:off x="542239" y="6278366"/>
            <a:ext cx="594222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National Organization for Rare Disorders  |  rarediseases.org</a:t>
            </a:r>
          </a:p>
        </p:txBody>
      </p:sp>
      <p:pic>
        <p:nvPicPr>
          <p:cNvPr id="8" name="Picture 7" descr="A close up of graphics&#10;&#10;Description automatically generated">
            <a:extLst>
              <a:ext uri="{FF2B5EF4-FFF2-40B4-BE49-F238E27FC236}">
                <a16:creationId xmlns:a16="http://schemas.microsoft.com/office/drawing/2014/main" id="{7766E842-F011-9E4D-9103-1E800A22E8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97593" y="301909"/>
            <a:ext cx="2145160" cy="747742"/>
          </a:xfrm>
          <a:prstGeom prst="rect">
            <a:avLst/>
          </a:prstGeom>
        </p:spPr>
      </p:pic>
      <p:pic>
        <p:nvPicPr>
          <p:cNvPr id="9" name="Picture 8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10E62174-8B0A-894D-8953-819DE9B141E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25000"/>
            <a:alphaModFix amt="30000"/>
          </a:blip>
          <a:stretch>
            <a:fillRect/>
          </a:stretch>
        </p:blipFill>
        <p:spPr>
          <a:xfrm>
            <a:off x="11872351" y="5065106"/>
            <a:ext cx="584200" cy="292100"/>
          </a:xfrm>
          <a:prstGeom prst="rect">
            <a:avLst/>
          </a:prstGeom>
          <a:noFill/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903547AA-BAA8-2E41-A4B9-83A21097A7A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biLevel thresh="50000"/>
            <a:alphaModFix amt="30000"/>
          </a:blip>
          <a:stretch>
            <a:fillRect/>
          </a:stretch>
        </p:blipFill>
        <p:spPr>
          <a:xfrm>
            <a:off x="12011949" y="5647317"/>
            <a:ext cx="723900" cy="266700"/>
          </a:xfrm>
          <a:prstGeom prst="rect">
            <a:avLst/>
          </a:prstGeom>
          <a:noFill/>
        </p:spPr>
      </p:pic>
      <p:pic>
        <p:nvPicPr>
          <p:cNvPr id="11" name="Picture 10" descr="A picture containing game, mirror&#10;&#10;Description automatically generated">
            <a:extLst>
              <a:ext uri="{FF2B5EF4-FFF2-40B4-BE49-F238E27FC236}">
                <a16:creationId xmlns:a16="http://schemas.microsoft.com/office/drawing/2014/main" id="{4AA7A927-9A5E-874A-A095-C7F9400E6B3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biLevel thresh="25000"/>
            <a:alphaModFix amt="30000"/>
          </a:blip>
          <a:stretch>
            <a:fillRect/>
          </a:stretch>
        </p:blipFill>
        <p:spPr>
          <a:xfrm>
            <a:off x="11732549" y="6114042"/>
            <a:ext cx="685800" cy="584200"/>
          </a:xfrm>
          <a:prstGeom prst="rect">
            <a:avLst/>
          </a:prstGeom>
          <a:noFill/>
        </p:spPr>
      </p:pic>
      <p:pic>
        <p:nvPicPr>
          <p:cNvPr id="12" name="Picture 11" descr="A picture containing light&#10;&#10;Description automatically generated">
            <a:extLst>
              <a:ext uri="{FF2B5EF4-FFF2-40B4-BE49-F238E27FC236}">
                <a16:creationId xmlns:a16="http://schemas.microsoft.com/office/drawing/2014/main" id="{6C7DF3CB-73F7-7644-96B5-4BC60EFCE2B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biLevel thresh="25000"/>
            <a:alphaModFix amt="30000"/>
          </a:blip>
          <a:stretch>
            <a:fillRect/>
          </a:stretch>
        </p:blipFill>
        <p:spPr>
          <a:xfrm>
            <a:off x="11094862" y="6364379"/>
            <a:ext cx="355600" cy="774700"/>
          </a:xfrm>
          <a:prstGeom prst="rect">
            <a:avLst/>
          </a:prstGeom>
          <a:noFill/>
        </p:spPr>
      </p:pic>
      <p:pic>
        <p:nvPicPr>
          <p:cNvPr id="13" name="Picture 12" descr="A picture containing mirror, drawing, game&#10;&#10;Description automatically generated">
            <a:extLst>
              <a:ext uri="{FF2B5EF4-FFF2-40B4-BE49-F238E27FC236}">
                <a16:creationId xmlns:a16="http://schemas.microsoft.com/office/drawing/2014/main" id="{2D46A93F-3947-B741-AE8D-36C5D3A776F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biLevel thresh="25000"/>
            <a:alphaModFix amt="30000"/>
          </a:blip>
          <a:stretch>
            <a:fillRect/>
          </a:stretch>
        </p:blipFill>
        <p:spPr>
          <a:xfrm>
            <a:off x="10061887" y="6227960"/>
            <a:ext cx="584200" cy="673100"/>
          </a:xfrm>
          <a:prstGeom prst="rect">
            <a:avLst/>
          </a:prstGeom>
          <a:noFill/>
        </p:spPr>
      </p:pic>
      <p:pic>
        <p:nvPicPr>
          <p:cNvPr id="14" name="Picture 13" descr="A picture containing mirror&#10;&#10;Description automatically generated">
            <a:extLst>
              <a:ext uri="{FF2B5EF4-FFF2-40B4-BE49-F238E27FC236}">
                <a16:creationId xmlns:a16="http://schemas.microsoft.com/office/drawing/2014/main" id="{F0D0FBFF-3334-0645-922D-20BC74A0D68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biLevel thresh="25000"/>
            <a:alphaModFix amt="30000"/>
          </a:blip>
          <a:stretch>
            <a:fillRect/>
          </a:stretch>
        </p:blipFill>
        <p:spPr>
          <a:xfrm>
            <a:off x="9497593" y="5799228"/>
            <a:ext cx="736600" cy="381000"/>
          </a:xfrm>
          <a:prstGeom prst="rect">
            <a:avLst/>
          </a:prstGeom>
          <a:noFill/>
        </p:spPr>
      </p:pic>
      <p:pic>
        <p:nvPicPr>
          <p:cNvPr id="15" name="Picture 14" descr="A picture containing room&#10;&#10;Description automatically generated">
            <a:extLst>
              <a:ext uri="{FF2B5EF4-FFF2-40B4-BE49-F238E27FC236}">
                <a16:creationId xmlns:a16="http://schemas.microsoft.com/office/drawing/2014/main" id="{F6707DFF-6F95-1748-969B-5C6D1FBDB35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biLevel thresh="25000"/>
            <a:alphaModFix amt="30000"/>
          </a:blip>
          <a:stretch>
            <a:fillRect/>
          </a:stretch>
        </p:blipFill>
        <p:spPr>
          <a:xfrm>
            <a:off x="9589860" y="5249807"/>
            <a:ext cx="660400" cy="241300"/>
          </a:xfrm>
          <a:prstGeom prst="rect">
            <a:avLst/>
          </a:prstGeom>
          <a:noFill/>
        </p:spPr>
      </p:pic>
      <p:pic>
        <p:nvPicPr>
          <p:cNvPr id="16" name="Picture 15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CE93BAC2-38B7-E04F-9F07-294D72B6AAD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biLevel thresh="25000"/>
            <a:alphaModFix amt="30000"/>
          </a:blip>
          <a:stretch>
            <a:fillRect/>
          </a:stretch>
        </p:blipFill>
        <p:spPr>
          <a:xfrm>
            <a:off x="10136244" y="4756919"/>
            <a:ext cx="457200" cy="355600"/>
          </a:xfrm>
          <a:prstGeom prst="rect">
            <a:avLst/>
          </a:prstGeom>
          <a:noFill/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04EE9FAE-65BC-4147-8DD0-69D37FFB0F0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biLevel thresh="25000"/>
            <a:alphaModFix amt="30000"/>
          </a:blip>
          <a:stretch>
            <a:fillRect/>
          </a:stretch>
        </p:blipFill>
        <p:spPr>
          <a:xfrm>
            <a:off x="10875308" y="4558079"/>
            <a:ext cx="241300" cy="393700"/>
          </a:xfrm>
          <a:prstGeom prst="rect">
            <a:avLst/>
          </a:prstGeom>
          <a:noFill/>
        </p:spPr>
      </p:pic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4956015B-B471-3645-A70D-4BB8321B691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biLevel thresh="25000"/>
            <a:alphaModFix amt="30000"/>
          </a:blip>
          <a:stretch>
            <a:fillRect/>
          </a:stretch>
        </p:blipFill>
        <p:spPr>
          <a:xfrm>
            <a:off x="11452253" y="4658192"/>
            <a:ext cx="381000" cy="381000"/>
          </a:xfrm>
          <a:prstGeom prst="rect">
            <a:avLst/>
          </a:prstGeom>
          <a:noFill/>
        </p:spPr>
      </p:pic>
      <p:pic>
        <p:nvPicPr>
          <p:cNvPr id="19" name="Picture 18" descr="A picture containing knife&#10;&#10;Description automatically generated">
            <a:extLst>
              <a:ext uri="{FF2B5EF4-FFF2-40B4-BE49-F238E27FC236}">
                <a16:creationId xmlns:a16="http://schemas.microsoft.com/office/drawing/2014/main" id="{FB5C5F08-CC85-0C47-9663-ABF02482361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biLevel thresh="25000"/>
            <a:alphaModFix amt="30000"/>
          </a:blip>
          <a:stretch>
            <a:fillRect/>
          </a:stretch>
        </p:blipFill>
        <p:spPr>
          <a:xfrm>
            <a:off x="11423789" y="5403729"/>
            <a:ext cx="673100" cy="241300"/>
          </a:xfrm>
          <a:prstGeom prst="rect">
            <a:avLst/>
          </a:prstGeom>
          <a:noFill/>
        </p:spPr>
      </p:pic>
      <p:pic>
        <p:nvPicPr>
          <p:cNvPr id="20" name="Picture 19" descr="A picture containing mirror, drawing&#10;&#10;Description automatically generated">
            <a:extLst>
              <a:ext uri="{FF2B5EF4-FFF2-40B4-BE49-F238E27FC236}">
                <a16:creationId xmlns:a16="http://schemas.microsoft.com/office/drawing/2014/main" id="{7518F818-C2FB-1649-8F77-CE4B57410A1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biLevel thresh="25000"/>
            <a:alphaModFix amt="30000"/>
          </a:blip>
          <a:stretch>
            <a:fillRect/>
          </a:stretch>
        </p:blipFill>
        <p:spPr>
          <a:xfrm>
            <a:off x="11378975" y="5657216"/>
            <a:ext cx="685800" cy="393700"/>
          </a:xfrm>
          <a:prstGeom prst="rect">
            <a:avLst/>
          </a:prstGeom>
          <a:noFill/>
        </p:spPr>
      </p:pic>
      <p:pic>
        <p:nvPicPr>
          <p:cNvPr id="21" name="Picture 20" descr="A picture containing mirror&#10;&#10;Description automatically generated">
            <a:extLst>
              <a:ext uri="{FF2B5EF4-FFF2-40B4-BE49-F238E27FC236}">
                <a16:creationId xmlns:a16="http://schemas.microsoft.com/office/drawing/2014/main" id="{B9BAC12A-0D67-9342-A404-01C4446AF32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biLevel thresh="25000"/>
            <a:alphaModFix amt="30000"/>
          </a:blip>
          <a:stretch>
            <a:fillRect/>
          </a:stretch>
        </p:blipFill>
        <p:spPr>
          <a:xfrm>
            <a:off x="11176618" y="5809242"/>
            <a:ext cx="520700" cy="596900"/>
          </a:xfrm>
          <a:prstGeom prst="rect">
            <a:avLst/>
          </a:prstGeom>
          <a:noFill/>
        </p:spPr>
      </p:pic>
      <p:pic>
        <p:nvPicPr>
          <p:cNvPr id="22" name="Picture 21" descr="A picture containing drawing&#10;&#10;Description automatically generated">
            <a:extLst>
              <a:ext uri="{FF2B5EF4-FFF2-40B4-BE49-F238E27FC236}">
                <a16:creationId xmlns:a16="http://schemas.microsoft.com/office/drawing/2014/main" id="{47A3F42D-8E3D-E141-A48D-538F323A77B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biLevel thresh="25000"/>
            <a:alphaModFix amt="30000"/>
          </a:blip>
          <a:stretch>
            <a:fillRect/>
          </a:stretch>
        </p:blipFill>
        <p:spPr>
          <a:xfrm>
            <a:off x="10781902" y="5842685"/>
            <a:ext cx="355600" cy="660400"/>
          </a:xfrm>
          <a:prstGeom prst="rect">
            <a:avLst/>
          </a:prstGeom>
          <a:noFill/>
        </p:spPr>
      </p:pic>
      <p:pic>
        <p:nvPicPr>
          <p:cNvPr id="23" name="Picture 22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90F1C912-C924-A945-A160-568EA01FAE5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biLevel thresh="25000"/>
            <a:alphaModFix amt="30000"/>
          </a:blip>
          <a:stretch>
            <a:fillRect/>
          </a:stretch>
        </p:blipFill>
        <p:spPr>
          <a:xfrm>
            <a:off x="10241155" y="5727627"/>
            <a:ext cx="622300" cy="508000"/>
          </a:xfrm>
          <a:prstGeom prst="rect">
            <a:avLst/>
          </a:prstGeom>
          <a:noFill/>
        </p:spPr>
      </p:pic>
      <p:pic>
        <p:nvPicPr>
          <p:cNvPr id="24" name="Picture 23" descr="A picture containing knife&#10;&#10;Description automatically generated">
            <a:extLst>
              <a:ext uri="{FF2B5EF4-FFF2-40B4-BE49-F238E27FC236}">
                <a16:creationId xmlns:a16="http://schemas.microsoft.com/office/drawing/2014/main" id="{30FC72D9-081C-2247-A2FA-BAE2B2D80D5B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biLevel thresh="25000"/>
            <a:alphaModFix amt="30000"/>
          </a:blip>
          <a:stretch>
            <a:fillRect/>
          </a:stretch>
        </p:blipFill>
        <p:spPr>
          <a:xfrm>
            <a:off x="10061887" y="5506472"/>
            <a:ext cx="698500" cy="228600"/>
          </a:xfrm>
          <a:prstGeom prst="rect">
            <a:avLst/>
          </a:prstGeom>
          <a:noFill/>
        </p:spPr>
      </p:pic>
      <p:pic>
        <p:nvPicPr>
          <p:cNvPr id="25" name="Picture 24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CAE8C5BC-D8C0-114D-A082-7F71E2E23AC2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biLevel thresh="25000"/>
            <a:alphaModFix amt="30000"/>
          </a:blip>
          <a:stretch>
            <a:fillRect/>
          </a:stretch>
        </p:blipFill>
        <p:spPr>
          <a:xfrm>
            <a:off x="10249220" y="5133600"/>
            <a:ext cx="571500" cy="355600"/>
          </a:xfrm>
          <a:prstGeom prst="rect">
            <a:avLst/>
          </a:prstGeom>
          <a:noFill/>
        </p:spPr>
      </p:pic>
      <p:pic>
        <p:nvPicPr>
          <p:cNvPr id="26" name="Picture 25" descr="A picture containing mirror&#10;&#10;Description automatically generated">
            <a:extLst>
              <a:ext uri="{FF2B5EF4-FFF2-40B4-BE49-F238E27FC236}">
                <a16:creationId xmlns:a16="http://schemas.microsoft.com/office/drawing/2014/main" id="{2DFF53FF-84A4-2646-8071-65626BF81F6B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biLevel thresh="25000"/>
            <a:alphaModFix amt="30000"/>
          </a:blip>
          <a:stretch>
            <a:fillRect/>
          </a:stretch>
        </p:blipFill>
        <p:spPr>
          <a:xfrm>
            <a:off x="10631287" y="4921848"/>
            <a:ext cx="406400" cy="431800"/>
          </a:xfrm>
          <a:prstGeom prst="rect">
            <a:avLst/>
          </a:prstGeom>
          <a:noFill/>
        </p:spPr>
      </p:pic>
      <p:pic>
        <p:nvPicPr>
          <p:cNvPr id="27" name="Picture 26" descr="A picture containing drawing&#10;&#10;Description automatically generated">
            <a:extLst>
              <a:ext uri="{FF2B5EF4-FFF2-40B4-BE49-F238E27FC236}">
                <a16:creationId xmlns:a16="http://schemas.microsoft.com/office/drawing/2014/main" id="{E54C1C6B-6CCF-654C-9F89-182239386553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biLevel thresh="25000"/>
            <a:alphaModFix amt="30000"/>
          </a:blip>
          <a:stretch>
            <a:fillRect/>
          </a:stretch>
        </p:blipFill>
        <p:spPr>
          <a:xfrm>
            <a:off x="11075520" y="4880863"/>
            <a:ext cx="266700" cy="444500"/>
          </a:xfrm>
          <a:prstGeom prst="rect">
            <a:avLst/>
          </a:prstGeom>
          <a:noFill/>
        </p:spPr>
      </p:pic>
      <p:pic>
        <p:nvPicPr>
          <p:cNvPr id="28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C89303D-519E-4349-937E-A8E523744B7B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biLevel thresh="25000"/>
            <a:alphaModFix amt="14000"/>
          </a:blip>
          <a:stretch>
            <a:fillRect/>
          </a:stretch>
        </p:blipFill>
        <p:spPr>
          <a:xfrm>
            <a:off x="11311537" y="5055236"/>
            <a:ext cx="520700" cy="393700"/>
          </a:xfrm>
          <a:prstGeom prst="rect">
            <a:avLst/>
          </a:prstGeom>
          <a:noFill/>
        </p:spPr>
      </p:pic>
      <p:sp>
        <p:nvSpPr>
          <p:cNvPr id="30" name="Text Placeholder 35">
            <a:extLst>
              <a:ext uri="{FF2B5EF4-FFF2-40B4-BE49-F238E27FC236}">
                <a16:creationId xmlns:a16="http://schemas.microsoft.com/office/drawing/2014/main" id="{DB23CBF2-3149-D64B-A312-3D24A34F7F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0420" y="4169376"/>
            <a:ext cx="6205538" cy="313163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 marL="9144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3pPr>
            <a:lvl4pPr marL="13716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4pPr>
            <a:lvl5pPr marL="18288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n-US"/>
              <a:t>Click to edit speaker/presenter name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EF712E79-059E-1E4E-B09A-82B05C068F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0600" y="2633472"/>
            <a:ext cx="6659563" cy="935037"/>
          </a:xfr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1"/>
                </a:solidFill>
                <a:latin typeface="Oswald Medium" pitchFamily="2" charset="77"/>
              </a:defRPr>
            </a:lvl1pPr>
            <a:lvl2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2pPr>
            <a:lvl3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3pPr>
            <a:lvl4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4pPr>
            <a:lvl5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87454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600"/>
                            </p:stCondLst>
                            <p:childTnLst>
                              <p:par>
                                <p:cTn id="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700"/>
                            </p:stCondLst>
                            <p:childTnLst>
                              <p:par>
                                <p:cTn id="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8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9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100"/>
                            </p:stCondLst>
                            <p:childTnLst>
                              <p:par>
                                <p:cTn id="10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200"/>
                            </p:stCondLst>
                            <p:childTnLst>
                              <p:par>
                                <p:cTn id="1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300"/>
                            </p:stCondLst>
                            <p:childTnLst>
                              <p:par>
                                <p:cTn id="1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400"/>
                            </p:stCondLst>
                            <p:childTnLst>
                              <p:par>
                                <p:cTn id="1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500"/>
                            </p:stCondLst>
                            <p:childTnLst>
                              <p:par>
                                <p:cTn id="1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000"/>
                            </p:stCondLst>
                            <p:childTnLst>
                              <p:par>
                                <p:cTn id="1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 2 Columns -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E746115-C0BA-0B43-BF76-6EA93E9DC8AB}"/>
              </a:ext>
            </a:extLst>
          </p:cNvPr>
          <p:cNvSpPr/>
          <p:nvPr userDrawn="1"/>
        </p:nvSpPr>
        <p:spPr>
          <a:xfrm>
            <a:off x="0" y="-1"/>
            <a:ext cx="12192000" cy="1280160"/>
          </a:xfrm>
          <a:prstGeom prst="rect">
            <a:avLst/>
          </a:prstGeom>
          <a:solidFill>
            <a:srgbClr val="0055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6" name="Content Placeholder 17">
            <a:extLst>
              <a:ext uri="{FF2B5EF4-FFF2-40B4-BE49-F238E27FC236}">
                <a16:creationId xmlns:a16="http://schemas.microsoft.com/office/drawing/2014/main" id="{4E925741-E998-F04B-900E-13BFA251C3F8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33400" y="1572691"/>
            <a:ext cx="5326063" cy="1586075"/>
          </a:xfrm>
        </p:spPr>
        <p:txBody>
          <a:bodyPr lIns="0" tIns="0" rIns="0" bIns="0">
            <a:spAutoFit/>
          </a:bodyPr>
          <a:lstStyle>
            <a:lvl1pPr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17">
            <a:extLst>
              <a:ext uri="{FF2B5EF4-FFF2-40B4-BE49-F238E27FC236}">
                <a16:creationId xmlns:a16="http://schemas.microsoft.com/office/drawing/2014/main" id="{5CD58AF9-4182-704A-A87C-A37C7F00450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06391" y="1572691"/>
            <a:ext cx="5326063" cy="1586075"/>
          </a:xfrm>
        </p:spPr>
        <p:txBody>
          <a:bodyPr lIns="0" tIns="0" rIns="0" bIns="0">
            <a:spAutoFit/>
          </a:bodyPr>
          <a:lstStyle>
            <a:lvl1pPr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898B7B73-411A-DF46-8732-FA6353F26EC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3400" y="316716"/>
            <a:ext cx="731520" cy="73152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US"/>
              <a:t>Add Icon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5C4CB30A-7522-D34C-A268-5EE8E1F79F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25717" y="26084"/>
            <a:ext cx="2166283" cy="1703516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4F10C12D-4213-AA48-883D-318D6E911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49257" y="6306246"/>
            <a:ext cx="2771243" cy="365125"/>
          </a:xfrm>
        </p:spPr>
        <p:txBody>
          <a:bodyPr/>
          <a:lstStyle/>
          <a:p>
            <a:fld id="{C59B9E42-6AE7-5F45-B282-457FF8AA2A2E}" type="slidenum">
              <a:t>‹#›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FFED8F7-D6DF-9545-A7E5-A1DF52E07C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317500"/>
            <a:ext cx="5524500" cy="387798"/>
          </a:xfr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1pPr>
            <a:lvl2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2pPr>
            <a:lvl3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3pPr>
            <a:lvl4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4pPr>
            <a:lvl5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558660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 1 Column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3CEEE7C-3167-6047-974A-BC01A1701C01}"/>
              </a:ext>
            </a:extLst>
          </p:cNvPr>
          <p:cNvSpPr/>
          <p:nvPr userDrawn="1"/>
        </p:nvSpPr>
        <p:spPr>
          <a:xfrm>
            <a:off x="0" y="-1"/>
            <a:ext cx="12192000" cy="1280160"/>
          </a:xfrm>
          <a:prstGeom prst="rect">
            <a:avLst/>
          </a:prstGeom>
          <a:solidFill>
            <a:srgbClr val="009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6" name="Content Placeholder 17">
            <a:extLst>
              <a:ext uri="{FF2B5EF4-FFF2-40B4-BE49-F238E27FC236}">
                <a16:creationId xmlns:a16="http://schemas.microsoft.com/office/drawing/2014/main" id="{4E925741-E998-F04B-900E-13BFA251C3F8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33400" y="1572691"/>
            <a:ext cx="7545371" cy="1586075"/>
          </a:xfrm>
        </p:spPr>
        <p:txBody>
          <a:bodyPr wrap="square" lIns="0" tIns="0" rIns="0" bIns="0">
            <a:spAutoFit/>
          </a:bodyPr>
          <a:lstStyle>
            <a:lvl1pPr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898B7B73-411A-DF46-8732-FA6353F26EC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3400" y="316716"/>
            <a:ext cx="731520" cy="73152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US"/>
              <a:t>Add Icon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5C4CB30A-7522-D34C-A268-5EE8E1F79F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25717" y="26084"/>
            <a:ext cx="2166283" cy="1703516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4F10C12D-4213-AA48-883D-318D6E911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49257" y="6306246"/>
            <a:ext cx="2771243" cy="365125"/>
          </a:xfrm>
        </p:spPr>
        <p:txBody>
          <a:bodyPr/>
          <a:lstStyle/>
          <a:p>
            <a:fld id="{C59B9E42-6AE7-5F45-B282-457FF8AA2A2E}" type="slidenum">
              <a:t>‹#›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FFED8F7-D6DF-9545-A7E5-A1DF52E07C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317500"/>
            <a:ext cx="5524500" cy="387798"/>
          </a:xfr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1pPr>
            <a:lvl2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2pPr>
            <a:lvl3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3pPr>
            <a:lvl4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4pPr>
            <a:lvl5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91229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 1 Column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0772FD8-C1B0-5843-9FBF-7E23FD411C5F}"/>
              </a:ext>
            </a:extLst>
          </p:cNvPr>
          <p:cNvSpPr/>
          <p:nvPr userDrawn="1"/>
        </p:nvSpPr>
        <p:spPr>
          <a:xfrm>
            <a:off x="0" y="-1"/>
            <a:ext cx="12192000" cy="1280160"/>
          </a:xfrm>
          <a:prstGeom prst="rect">
            <a:avLst/>
          </a:prstGeom>
          <a:solidFill>
            <a:srgbClr val="FC4C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6" name="Content Placeholder 17">
            <a:extLst>
              <a:ext uri="{FF2B5EF4-FFF2-40B4-BE49-F238E27FC236}">
                <a16:creationId xmlns:a16="http://schemas.microsoft.com/office/drawing/2014/main" id="{4E925741-E998-F04B-900E-13BFA251C3F8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33400" y="1572691"/>
            <a:ext cx="7545371" cy="1586075"/>
          </a:xfrm>
        </p:spPr>
        <p:txBody>
          <a:bodyPr wrap="square" lIns="0" tIns="0" rIns="0" bIns="0">
            <a:spAutoFit/>
          </a:bodyPr>
          <a:lstStyle>
            <a:lvl1pPr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898B7B73-411A-DF46-8732-FA6353F26EC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3400" y="316716"/>
            <a:ext cx="731520" cy="73152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US"/>
              <a:t>Add Icon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5C4CB30A-7522-D34C-A268-5EE8E1F79F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25717" y="26084"/>
            <a:ext cx="2166283" cy="1703516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4F10C12D-4213-AA48-883D-318D6E911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49257" y="6306246"/>
            <a:ext cx="2771243" cy="365125"/>
          </a:xfrm>
        </p:spPr>
        <p:txBody>
          <a:bodyPr/>
          <a:lstStyle/>
          <a:p>
            <a:fld id="{C59B9E42-6AE7-5F45-B282-457FF8AA2A2E}" type="slidenum">
              <a:t>‹#›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FFED8F7-D6DF-9545-A7E5-A1DF52E07C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317500"/>
            <a:ext cx="5524500" cy="387798"/>
          </a:xfr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1pPr>
            <a:lvl2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2pPr>
            <a:lvl3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3pPr>
            <a:lvl4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4pPr>
            <a:lvl5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15673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 1 Column -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7CA8D7B-F1FB-E346-BF31-9BA46E547E27}"/>
              </a:ext>
            </a:extLst>
          </p:cNvPr>
          <p:cNvSpPr/>
          <p:nvPr userDrawn="1"/>
        </p:nvSpPr>
        <p:spPr>
          <a:xfrm>
            <a:off x="0" y="-1"/>
            <a:ext cx="12192000" cy="1280160"/>
          </a:xfrm>
          <a:prstGeom prst="rect">
            <a:avLst/>
          </a:prstGeom>
          <a:solidFill>
            <a:srgbClr val="0055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6" name="Content Placeholder 17">
            <a:extLst>
              <a:ext uri="{FF2B5EF4-FFF2-40B4-BE49-F238E27FC236}">
                <a16:creationId xmlns:a16="http://schemas.microsoft.com/office/drawing/2014/main" id="{4E925741-E998-F04B-900E-13BFA251C3F8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33400" y="1572691"/>
            <a:ext cx="7545371" cy="1586075"/>
          </a:xfrm>
        </p:spPr>
        <p:txBody>
          <a:bodyPr wrap="square" lIns="0" tIns="0" rIns="0" bIns="0">
            <a:spAutoFit/>
          </a:bodyPr>
          <a:lstStyle>
            <a:lvl1pPr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898B7B73-411A-DF46-8732-FA6353F26EC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3400" y="316716"/>
            <a:ext cx="731520" cy="73152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US"/>
              <a:t>Add Icon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5C4CB30A-7522-D34C-A268-5EE8E1F79F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25717" y="26084"/>
            <a:ext cx="2166283" cy="1703516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4F10C12D-4213-AA48-883D-318D6E911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49257" y="6306246"/>
            <a:ext cx="2771243" cy="365125"/>
          </a:xfrm>
        </p:spPr>
        <p:txBody>
          <a:bodyPr/>
          <a:lstStyle/>
          <a:p>
            <a:fld id="{C59B9E42-6AE7-5F45-B282-457FF8AA2A2E}" type="slidenum">
              <a:t>‹#›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FFED8F7-D6DF-9545-A7E5-A1DF52E07C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317500"/>
            <a:ext cx="5524500" cy="387798"/>
          </a:xfr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1pPr>
            <a:lvl2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2pPr>
            <a:lvl3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3pPr>
            <a:lvl4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4pPr>
            <a:lvl5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60702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 2 Columns - Sidebar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F9110BC-026B-8F4E-8890-5D0166A795CB}"/>
              </a:ext>
            </a:extLst>
          </p:cNvPr>
          <p:cNvSpPr/>
          <p:nvPr userDrawn="1"/>
        </p:nvSpPr>
        <p:spPr>
          <a:xfrm>
            <a:off x="-1" y="-2"/>
            <a:ext cx="1841817" cy="6858002"/>
          </a:xfrm>
          <a:prstGeom prst="rect">
            <a:avLst/>
          </a:prstGeom>
          <a:solidFill>
            <a:srgbClr val="009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898B7B73-411A-DF46-8732-FA6353F26EC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3400" y="316716"/>
            <a:ext cx="731520" cy="73152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US"/>
              <a:t>Add Icon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5C4CB30A-7522-D34C-A268-5EE8E1F79F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25717" y="26084"/>
            <a:ext cx="2166283" cy="1703516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FFED8F7-D6DF-9545-A7E5-A1DF52E07C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317500"/>
            <a:ext cx="5524500" cy="387798"/>
          </a:xfr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1000"/>
              </a:spcBef>
              <a:buNone/>
              <a:defRPr sz="2800" b="0" i="0">
                <a:solidFill>
                  <a:schemeClr val="tx1">
                    <a:lumMod val="50000"/>
                    <a:lumOff val="50000"/>
                  </a:schemeClr>
                </a:solidFill>
                <a:latin typeface="Oswald Medium" pitchFamily="2" charset="77"/>
              </a:defRPr>
            </a:lvl1pPr>
            <a:lvl2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2pPr>
            <a:lvl3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3pPr>
            <a:lvl4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4pPr>
            <a:lvl5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8B92E6-A776-4245-99F8-0D1A0768FF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0352" y="6271852"/>
            <a:ext cx="1165300" cy="406190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A8A9A606-40FB-CC4C-9B96-C56759A5D8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9913" y="4229883"/>
            <a:ext cx="2166283" cy="1703516"/>
          </a:xfrm>
          <a:prstGeom prst="rect">
            <a:avLst/>
          </a:prstGeom>
        </p:spPr>
      </p:pic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196D4904-BEEB-034B-A91C-50EBBA85DB73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191086" y="1572691"/>
            <a:ext cx="3555645" cy="1586075"/>
          </a:xfrm>
        </p:spPr>
        <p:txBody>
          <a:bodyPr lIns="0" tIns="0" rIns="0" bIns="0">
            <a:spAutoFit/>
          </a:bodyPr>
          <a:lstStyle>
            <a:lvl1pPr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1EBDCF96-7264-A649-A34D-99F5949F1515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06391" y="1572691"/>
            <a:ext cx="5326063" cy="1586075"/>
          </a:xfrm>
        </p:spPr>
        <p:txBody>
          <a:bodyPr lIns="0" tIns="0" rIns="0" bIns="0">
            <a:spAutoFit/>
          </a:bodyPr>
          <a:lstStyle>
            <a:lvl1pPr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AB9D7F19-3FA6-9C4B-A76C-65CCAB80D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49257" y="6306246"/>
            <a:ext cx="2771243" cy="365125"/>
          </a:xfrm>
        </p:spPr>
        <p:txBody>
          <a:bodyPr/>
          <a:lstStyle/>
          <a:p>
            <a:fld id="{C59B9E42-6AE7-5F45-B282-457FF8AA2A2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75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 2 Columns - Sidebar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9143EA2-0988-6D45-A218-94100D7F0189}"/>
              </a:ext>
            </a:extLst>
          </p:cNvPr>
          <p:cNvSpPr/>
          <p:nvPr userDrawn="1"/>
        </p:nvSpPr>
        <p:spPr>
          <a:xfrm>
            <a:off x="-1" y="-2"/>
            <a:ext cx="1841817" cy="6858002"/>
          </a:xfrm>
          <a:prstGeom prst="rect">
            <a:avLst/>
          </a:prstGeom>
          <a:solidFill>
            <a:srgbClr val="FC4C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898B7B73-411A-DF46-8732-FA6353F26EC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3400" y="316716"/>
            <a:ext cx="731520" cy="73152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US"/>
              <a:t>Add Icon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5C4CB30A-7522-D34C-A268-5EE8E1F79F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25717" y="26084"/>
            <a:ext cx="2166283" cy="1703516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FFED8F7-D6DF-9545-A7E5-A1DF52E07C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317500"/>
            <a:ext cx="5524500" cy="387798"/>
          </a:xfr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1000"/>
              </a:spcBef>
              <a:buNone/>
              <a:defRPr sz="2800" b="0" i="0">
                <a:solidFill>
                  <a:schemeClr val="tx1">
                    <a:lumMod val="50000"/>
                    <a:lumOff val="50000"/>
                  </a:schemeClr>
                </a:solidFill>
                <a:latin typeface="Oswald Medium" pitchFamily="2" charset="77"/>
              </a:defRPr>
            </a:lvl1pPr>
            <a:lvl2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2pPr>
            <a:lvl3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3pPr>
            <a:lvl4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4pPr>
            <a:lvl5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8B92E6-A776-4245-99F8-0D1A0768FF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0352" y="6271852"/>
            <a:ext cx="1165300" cy="406190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A8A9A606-40FB-CC4C-9B96-C56759A5D8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9913" y="4229883"/>
            <a:ext cx="2166283" cy="1703516"/>
          </a:xfrm>
          <a:prstGeom prst="rect">
            <a:avLst/>
          </a:prstGeom>
        </p:spPr>
      </p:pic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196D4904-BEEB-034B-A91C-50EBBA85DB73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191086" y="1572691"/>
            <a:ext cx="3555645" cy="1586075"/>
          </a:xfrm>
        </p:spPr>
        <p:txBody>
          <a:bodyPr lIns="0" tIns="0" rIns="0" bIns="0">
            <a:spAutoFit/>
          </a:bodyPr>
          <a:lstStyle>
            <a:lvl1pPr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1EBDCF96-7264-A649-A34D-99F5949F1515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06391" y="1572691"/>
            <a:ext cx="5326063" cy="1586075"/>
          </a:xfrm>
        </p:spPr>
        <p:txBody>
          <a:bodyPr lIns="0" tIns="0" rIns="0" bIns="0">
            <a:spAutoFit/>
          </a:bodyPr>
          <a:lstStyle>
            <a:lvl1pPr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AB9D7F19-3FA6-9C4B-A76C-65CCAB80D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49257" y="6306246"/>
            <a:ext cx="2771243" cy="365125"/>
          </a:xfrm>
        </p:spPr>
        <p:txBody>
          <a:bodyPr/>
          <a:lstStyle/>
          <a:p>
            <a:fld id="{C59B9E42-6AE7-5F45-B282-457FF8AA2A2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37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 2 Columns - Sidebar -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E5C911E-32C7-D04C-A329-DB586D4A7DB7}"/>
              </a:ext>
            </a:extLst>
          </p:cNvPr>
          <p:cNvSpPr/>
          <p:nvPr userDrawn="1"/>
        </p:nvSpPr>
        <p:spPr>
          <a:xfrm>
            <a:off x="-1" y="-2"/>
            <a:ext cx="1841817" cy="6858002"/>
          </a:xfrm>
          <a:prstGeom prst="rect">
            <a:avLst/>
          </a:prstGeom>
          <a:solidFill>
            <a:srgbClr val="0055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898B7B73-411A-DF46-8732-FA6353F26EC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3400" y="316716"/>
            <a:ext cx="731520" cy="73152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US"/>
              <a:t>Add Icon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5C4CB30A-7522-D34C-A268-5EE8E1F79F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25717" y="26084"/>
            <a:ext cx="2166283" cy="1703516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FFED8F7-D6DF-9545-A7E5-A1DF52E07C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317500"/>
            <a:ext cx="5524500" cy="387798"/>
          </a:xfr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1000"/>
              </a:spcBef>
              <a:buNone/>
              <a:defRPr sz="2800" b="0" i="0">
                <a:solidFill>
                  <a:schemeClr val="tx1">
                    <a:lumMod val="50000"/>
                    <a:lumOff val="50000"/>
                  </a:schemeClr>
                </a:solidFill>
                <a:latin typeface="Oswald Medium" pitchFamily="2" charset="77"/>
              </a:defRPr>
            </a:lvl1pPr>
            <a:lvl2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2pPr>
            <a:lvl3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3pPr>
            <a:lvl4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4pPr>
            <a:lvl5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8B92E6-A776-4245-99F8-0D1A0768FF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0352" y="6271852"/>
            <a:ext cx="1165300" cy="406190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A8A9A606-40FB-CC4C-9B96-C56759A5D8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9913" y="4229883"/>
            <a:ext cx="2166283" cy="1703516"/>
          </a:xfrm>
          <a:prstGeom prst="rect">
            <a:avLst/>
          </a:prstGeom>
        </p:spPr>
      </p:pic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196D4904-BEEB-034B-A91C-50EBBA85DB73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191086" y="1572691"/>
            <a:ext cx="3555645" cy="1586075"/>
          </a:xfrm>
        </p:spPr>
        <p:txBody>
          <a:bodyPr lIns="0" tIns="0" rIns="0" bIns="0">
            <a:spAutoFit/>
          </a:bodyPr>
          <a:lstStyle>
            <a:lvl1pPr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1EBDCF96-7264-A649-A34D-99F5949F1515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06391" y="1572691"/>
            <a:ext cx="5326063" cy="1586075"/>
          </a:xfrm>
        </p:spPr>
        <p:txBody>
          <a:bodyPr lIns="0" tIns="0" rIns="0" bIns="0">
            <a:spAutoFit/>
          </a:bodyPr>
          <a:lstStyle>
            <a:lvl1pPr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AB9D7F19-3FA6-9C4B-A76C-65CCAB80D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49257" y="6306246"/>
            <a:ext cx="2771243" cy="365125"/>
          </a:xfrm>
        </p:spPr>
        <p:txBody>
          <a:bodyPr/>
          <a:lstStyle/>
          <a:p>
            <a:fld id="{C59B9E42-6AE7-5F45-B282-457FF8AA2A2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72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 1 Columns - Sidebar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F9110BC-026B-8F4E-8890-5D0166A795CB}"/>
              </a:ext>
            </a:extLst>
          </p:cNvPr>
          <p:cNvSpPr/>
          <p:nvPr userDrawn="1"/>
        </p:nvSpPr>
        <p:spPr>
          <a:xfrm>
            <a:off x="-1" y="-2"/>
            <a:ext cx="1841817" cy="6858002"/>
          </a:xfrm>
          <a:prstGeom prst="rect">
            <a:avLst/>
          </a:prstGeom>
          <a:solidFill>
            <a:srgbClr val="009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898B7B73-411A-DF46-8732-FA6353F26EC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3400" y="316716"/>
            <a:ext cx="731520" cy="73152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US"/>
              <a:t>Add Icon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5C4CB30A-7522-D34C-A268-5EE8E1F79F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25717" y="26084"/>
            <a:ext cx="2166283" cy="1703516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FFED8F7-D6DF-9545-A7E5-A1DF52E07C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317500"/>
            <a:ext cx="5524500" cy="387798"/>
          </a:xfr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1000"/>
              </a:spcBef>
              <a:buNone/>
              <a:defRPr sz="2800" b="0" i="0">
                <a:solidFill>
                  <a:schemeClr val="tx1">
                    <a:lumMod val="50000"/>
                    <a:lumOff val="50000"/>
                  </a:schemeClr>
                </a:solidFill>
                <a:latin typeface="Oswald Medium" pitchFamily="2" charset="77"/>
              </a:defRPr>
            </a:lvl1pPr>
            <a:lvl2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2pPr>
            <a:lvl3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3pPr>
            <a:lvl4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4pPr>
            <a:lvl5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8B92E6-A776-4245-99F8-0D1A0768FF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0352" y="6271852"/>
            <a:ext cx="1165300" cy="406190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A8A9A606-40FB-CC4C-9B96-C56759A5D8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9913" y="4229883"/>
            <a:ext cx="2166283" cy="1703516"/>
          </a:xfrm>
          <a:prstGeom prst="rect">
            <a:avLst/>
          </a:prstGeom>
        </p:spPr>
      </p:pic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196D4904-BEEB-034B-A91C-50EBBA85DB73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191086" y="1572691"/>
            <a:ext cx="9429414" cy="1586075"/>
          </a:xfrm>
        </p:spPr>
        <p:txBody>
          <a:bodyPr wrap="square" lIns="0" tIns="0" rIns="0" bIns="0">
            <a:spAutoFit/>
          </a:bodyPr>
          <a:lstStyle>
            <a:lvl1pPr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AB9D7F19-3FA6-9C4B-A76C-65CCAB80D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49257" y="6306246"/>
            <a:ext cx="2771243" cy="365125"/>
          </a:xfrm>
        </p:spPr>
        <p:txBody>
          <a:bodyPr/>
          <a:lstStyle/>
          <a:p>
            <a:fld id="{C59B9E42-6AE7-5F45-B282-457FF8AA2A2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524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 1 Columns - Sidebar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0657F77-37ED-794C-A5A8-8F1A351BFF3A}"/>
              </a:ext>
            </a:extLst>
          </p:cNvPr>
          <p:cNvSpPr/>
          <p:nvPr userDrawn="1"/>
        </p:nvSpPr>
        <p:spPr>
          <a:xfrm>
            <a:off x="-1" y="-2"/>
            <a:ext cx="1841817" cy="6858002"/>
          </a:xfrm>
          <a:prstGeom prst="rect">
            <a:avLst/>
          </a:prstGeom>
          <a:solidFill>
            <a:srgbClr val="FC4C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898B7B73-411A-DF46-8732-FA6353F26EC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3400" y="316716"/>
            <a:ext cx="731520" cy="73152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US"/>
              <a:t>Add Icon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5C4CB30A-7522-D34C-A268-5EE8E1F79F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25717" y="26084"/>
            <a:ext cx="2166283" cy="1703516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FFED8F7-D6DF-9545-A7E5-A1DF52E07C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317500"/>
            <a:ext cx="5524500" cy="387798"/>
          </a:xfr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1000"/>
              </a:spcBef>
              <a:buNone/>
              <a:defRPr sz="2800" b="0" i="0">
                <a:solidFill>
                  <a:schemeClr val="tx1">
                    <a:lumMod val="50000"/>
                    <a:lumOff val="50000"/>
                  </a:schemeClr>
                </a:solidFill>
                <a:latin typeface="Oswald Medium" pitchFamily="2" charset="77"/>
              </a:defRPr>
            </a:lvl1pPr>
            <a:lvl2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2pPr>
            <a:lvl3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3pPr>
            <a:lvl4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4pPr>
            <a:lvl5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8B92E6-A776-4245-99F8-0D1A0768FF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0352" y="6271852"/>
            <a:ext cx="1165300" cy="406190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A8A9A606-40FB-CC4C-9B96-C56759A5D8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9913" y="4229883"/>
            <a:ext cx="2166283" cy="1703516"/>
          </a:xfrm>
          <a:prstGeom prst="rect">
            <a:avLst/>
          </a:prstGeom>
        </p:spPr>
      </p:pic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196D4904-BEEB-034B-A91C-50EBBA85DB73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191086" y="1572691"/>
            <a:ext cx="9429414" cy="1586075"/>
          </a:xfrm>
        </p:spPr>
        <p:txBody>
          <a:bodyPr wrap="square" lIns="0" tIns="0" rIns="0" bIns="0">
            <a:spAutoFit/>
          </a:bodyPr>
          <a:lstStyle>
            <a:lvl1pPr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AB9D7F19-3FA6-9C4B-A76C-65CCAB80D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49257" y="6306246"/>
            <a:ext cx="2771243" cy="365125"/>
          </a:xfrm>
        </p:spPr>
        <p:txBody>
          <a:bodyPr/>
          <a:lstStyle/>
          <a:p>
            <a:fld id="{C59B9E42-6AE7-5F45-B282-457FF8AA2A2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93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 1 Columns - Sidebar -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072607B-1479-434D-861C-8E0E72DC1936}"/>
              </a:ext>
            </a:extLst>
          </p:cNvPr>
          <p:cNvSpPr/>
          <p:nvPr userDrawn="1"/>
        </p:nvSpPr>
        <p:spPr>
          <a:xfrm>
            <a:off x="-1" y="-2"/>
            <a:ext cx="1841817" cy="6858002"/>
          </a:xfrm>
          <a:prstGeom prst="rect">
            <a:avLst/>
          </a:prstGeom>
          <a:solidFill>
            <a:srgbClr val="0055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898B7B73-411A-DF46-8732-FA6353F26EC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3400" y="316716"/>
            <a:ext cx="731520" cy="73152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US"/>
              <a:t>Add Icon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5C4CB30A-7522-D34C-A268-5EE8E1F79F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25717" y="26084"/>
            <a:ext cx="2166283" cy="1703516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FFED8F7-D6DF-9545-A7E5-A1DF52E07C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317500"/>
            <a:ext cx="5524500" cy="387798"/>
          </a:xfr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1000"/>
              </a:spcBef>
              <a:buNone/>
              <a:defRPr sz="2800" b="0" i="0">
                <a:solidFill>
                  <a:schemeClr val="tx1">
                    <a:lumMod val="50000"/>
                    <a:lumOff val="50000"/>
                  </a:schemeClr>
                </a:solidFill>
                <a:latin typeface="Oswald Medium" pitchFamily="2" charset="77"/>
              </a:defRPr>
            </a:lvl1pPr>
            <a:lvl2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2pPr>
            <a:lvl3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3pPr>
            <a:lvl4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4pPr>
            <a:lvl5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8B92E6-A776-4245-99F8-0D1A0768FF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0352" y="6271852"/>
            <a:ext cx="1165300" cy="406190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A8A9A606-40FB-CC4C-9B96-C56759A5D8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9913" y="4229883"/>
            <a:ext cx="2166283" cy="1703516"/>
          </a:xfrm>
          <a:prstGeom prst="rect">
            <a:avLst/>
          </a:prstGeom>
        </p:spPr>
      </p:pic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196D4904-BEEB-034B-A91C-50EBBA85DB73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191086" y="1572691"/>
            <a:ext cx="9429414" cy="1586075"/>
          </a:xfrm>
        </p:spPr>
        <p:txBody>
          <a:bodyPr wrap="square" lIns="0" tIns="0" rIns="0" bIns="0">
            <a:spAutoFit/>
          </a:bodyPr>
          <a:lstStyle>
            <a:lvl1pPr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AB9D7F19-3FA6-9C4B-A76C-65CCAB80D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49257" y="6306246"/>
            <a:ext cx="2771243" cy="365125"/>
          </a:xfrm>
        </p:spPr>
        <p:txBody>
          <a:bodyPr/>
          <a:lstStyle/>
          <a:p>
            <a:fld id="{C59B9E42-6AE7-5F45-B282-457FF8AA2A2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38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 2 Columns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3CEEE7C-3167-6047-974A-BC01A1701C01}"/>
              </a:ext>
            </a:extLst>
          </p:cNvPr>
          <p:cNvSpPr/>
          <p:nvPr userDrawn="1"/>
        </p:nvSpPr>
        <p:spPr>
          <a:xfrm>
            <a:off x="0" y="-1"/>
            <a:ext cx="12192000" cy="1280160"/>
          </a:xfrm>
          <a:prstGeom prst="rect">
            <a:avLst/>
          </a:prstGeom>
          <a:solidFill>
            <a:srgbClr val="009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ontent Placeholder 17">
            <a:extLst>
              <a:ext uri="{FF2B5EF4-FFF2-40B4-BE49-F238E27FC236}">
                <a16:creationId xmlns:a16="http://schemas.microsoft.com/office/drawing/2014/main" id="{4E925741-E998-F04B-900E-13BFA251C3F8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33400" y="1572691"/>
            <a:ext cx="5326063" cy="1586075"/>
          </a:xfrm>
        </p:spPr>
        <p:txBody>
          <a:bodyPr lIns="0" tIns="0" rIns="0" bIns="0">
            <a:spAutoFit/>
          </a:bodyPr>
          <a:lstStyle>
            <a:lvl1pPr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17">
            <a:extLst>
              <a:ext uri="{FF2B5EF4-FFF2-40B4-BE49-F238E27FC236}">
                <a16:creationId xmlns:a16="http://schemas.microsoft.com/office/drawing/2014/main" id="{5CD58AF9-4182-704A-A87C-A37C7F00450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06391" y="1572691"/>
            <a:ext cx="5326063" cy="1586075"/>
          </a:xfrm>
        </p:spPr>
        <p:txBody>
          <a:bodyPr lIns="0" tIns="0" rIns="0" bIns="0">
            <a:spAutoFit/>
          </a:bodyPr>
          <a:lstStyle>
            <a:lvl1pPr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898B7B73-411A-DF46-8732-FA6353F26EC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3400" y="316716"/>
            <a:ext cx="731520" cy="73152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US"/>
              <a:t>Add Icon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5C4CB30A-7522-D34C-A268-5EE8E1F79F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25717" y="26084"/>
            <a:ext cx="2166283" cy="1703516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4F10C12D-4213-AA48-883D-318D6E911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49257" y="6306246"/>
            <a:ext cx="2771243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9B9E42-6AE7-5F45-B282-457FF8AA2A2E}" type="slidenum">
              <a:rPr kumimoji="0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swald Medium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swald Medium" pitchFamily="2" charset="0"/>
              <a:ea typeface="+mn-ea"/>
              <a:cs typeface="+mn-cs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FFED8F7-D6DF-9545-A7E5-A1DF52E07C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317500"/>
            <a:ext cx="5524500" cy="387798"/>
          </a:xfr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1pPr>
            <a:lvl2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2pPr>
            <a:lvl3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3pPr>
            <a:lvl4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4pPr>
            <a:lvl5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05372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- BLU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C7A2BB2-8700-6A40-B936-DD54A08CF1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90D17C4-9CC2-F24D-89E3-52D023CB618E}"/>
              </a:ext>
            </a:extLst>
          </p:cNvPr>
          <p:cNvSpPr txBox="1">
            <a:spLocks/>
          </p:cNvSpPr>
          <p:nvPr userDrawn="1"/>
        </p:nvSpPr>
        <p:spPr>
          <a:xfrm>
            <a:off x="8849257" y="6306246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Trade Gothic LT Std Bold Conden" panose="020B0806020502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59B9E42-6AE7-5F45-B282-457FF8AA2A2E}" type="slidenum">
              <a:rPr lang="en-US">
                <a:solidFill>
                  <a:schemeClr val="bg1"/>
                </a:solidFill>
                <a:latin typeface="Oswald Medium" pitchFamily="2" charset="0"/>
              </a:rPr>
              <a:pPr/>
              <a:t>‹#›</a:t>
            </a:fld>
            <a:endParaRPr lang="en-US">
              <a:solidFill>
                <a:schemeClr val="bg1"/>
              </a:solidFill>
              <a:latin typeface="Oswald Medium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C48E53-2DF7-2640-9BEC-ED85331B7A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0352" y="6271852"/>
            <a:ext cx="1165300" cy="40619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A65150-CFFB-B943-B5F6-786EE4488021}"/>
              </a:ext>
            </a:extLst>
          </p:cNvPr>
          <p:cNvCxnSpPr>
            <a:cxnSpLocks/>
          </p:cNvCxnSpPr>
          <p:nvPr userDrawn="1"/>
        </p:nvCxnSpPr>
        <p:spPr>
          <a:xfrm>
            <a:off x="533400" y="6174484"/>
            <a:ext cx="11658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D4F35A1-2D12-4D4A-B3C1-F28865507FFE}"/>
              </a:ext>
            </a:extLst>
          </p:cNvPr>
          <p:cNvSpPr txBox="1"/>
          <p:nvPr userDrawn="1"/>
        </p:nvSpPr>
        <p:spPr>
          <a:xfrm>
            <a:off x="1948918" y="6378574"/>
            <a:ext cx="1370222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300">
                <a:solidFill>
                  <a:schemeClr val="bg1"/>
                </a:solidFill>
                <a:latin typeface="Oswald Medium" pitchFamily="2" charset="0"/>
              </a:rPr>
              <a:t>rarediseases.org</a:t>
            </a:r>
          </a:p>
        </p:txBody>
      </p:sp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D205F9DB-FE29-2046-9080-12AC5D7A157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3400" y="316716"/>
            <a:ext cx="731520" cy="73152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US"/>
              <a:t>Add Icon</a:t>
            </a:r>
          </a:p>
        </p:txBody>
      </p:sp>
      <p:sp>
        <p:nvSpPr>
          <p:cNvPr id="10" name="Content Placeholder 17">
            <a:extLst>
              <a:ext uri="{FF2B5EF4-FFF2-40B4-BE49-F238E27FC236}">
                <a16:creationId xmlns:a16="http://schemas.microsoft.com/office/drawing/2014/main" id="{F6757333-9D1C-3647-BC1F-EBA4C32FBF42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096000" y="2057400"/>
            <a:ext cx="5524500" cy="1632242"/>
          </a:xfrm>
        </p:spPr>
        <p:txBody>
          <a:bodyPr lIns="0" tIns="45720" rIns="0" bIns="0">
            <a:spAutoFit/>
          </a:bodyPr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35">
            <a:extLst>
              <a:ext uri="{FF2B5EF4-FFF2-40B4-BE49-F238E27FC236}">
                <a16:creationId xmlns:a16="http://schemas.microsoft.com/office/drawing/2014/main" id="{966A49D0-A888-C04B-9969-6C7707E5C1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0352" y="2057400"/>
            <a:ext cx="4409948" cy="2197099"/>
          </a:xfrm>
        </p:spPr>
        <p:txBody>
          <a:bodyPr lIns="0" tIns="0" rIns="0" bIns="0"/>
          <a:lstStyle>
            <a:lvl1pPr marL="0" indent="0">
              <a:buNone/>
              <a:defRPr sz="4400" b="0" i="0">
                <a:solidFill>
                  <a:schemeClr val="bg1"/>
                </a:solidFill>
                <a:latin typeface="Oswald Medium" pitchFamily="2" charset="77"/>
              </a:defRPr>
            </a:lvl1pPr>
            <a:lvl2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2pPr>
            <a:lvl3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3pPr>
            <a:lvl4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4pPr>
            <a:lvl5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4494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- BL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40F2873-08D0-EE41-B009-4AF0D5ECE7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90D17C4-9CC2-F24D-89E3-52D023CB618E}"/>
              </a:ext>
            </a:extLst>
          </p:cNvPr>
          <p:cNvSpPr txBox="1">
            <a:spLocks/>
          </p:cNvSpPr>
          <p:nvPr userDrawn="1"/>
        </p:nvSpPr>
        <p:spPr>
          <a:xfrm>
            <a:off x="8849257" y="6306246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Trade Gothic LT Std Bold Conden" panose="020B0806020502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59B9E42-6AE7-5F45-B282-457FF8AA2A2E}" type="slidenum">
              <a:rPr lang="en-US">
                <a:solidFill>
                  <a:schemeClr val="bg1"/>
                </a:solidFill>
                <a:latin typeface="Oswald Medium" pitchFamily="2" charset="0"/>
              </a:rPr>
              <a:pPr/>
              <a:t>‹#›</a:t>
            </a:fld>
            <a:endParaRPr lang="en-US">
              <a:solidFill>
                <a:schemeClr val="bg1"/>
              </a:solidFill>
              <a:latin typeface="Oswald Medium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C48E53-2DF7-2640-9BEC-ED85331B7A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0352" y="6271852"/>
            <a:ext cx="1165300" cy="40619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A65150-CFFB-B943-B5F6-786EE4488021}"/>
              </a:ext>
            </a:extLst>
          </p:cNvPr>
          <p:cNvCxnSpPr>
            <a:cxnSpLocks/>
          </p:cNvCxnSpPr>
          <p:nvPr userDrawn="1"/>
        </p:nvCxnSpPr>
        <p:spPr>
          <a:xfrm>
            <a:off x="533400" y="6174484"/>
            <a:ext cx="11658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D4F35A1-2D12-4D4A-B3C1-F28865507FFE}"/>
              </a:ext>
            </a:extLst>
          </p:cNvPr>
          <p:cNvSpPr txBox="1"/>
          <p:nvPr userDrawn="1"/>
        </p:nvSpPr>
        <p:spPr>
          <a:xfrm>
            <a:off x="1948918" y="6378574"/>
            <a:ext cx="1370222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300">
                <a:solidFill>
                  <a:schemeClr val="bg1"/>
                </a:solidFill>
                <a:latin typeface="Oswald Medium" pitchFamily="2" charset="0"/>
              </a:rPr>
              <a:t>rarediseases.org</a:t>
            </a:r>
          </a:p>
        </p:txBody>
      </p:sp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D205F9DB-FE29-2046-9080-12AC5D7A157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3400" y="316716"/>
            <a:ext cx="731520" cy="73152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US"/>
              <a:t>Add Icon</a:t>
            </a:r>
          </a:p>
        </p:txBody>
      </p:sp>
      <p:sp>
        <p:nvSpPr>
          <p:cNvPr id="10" name="Content Placeholder 17">
            <a:extLst>
              <a:ext uri="{FF2B5EF4-FFF2-40B4-BE49-F238E27FC236}">
                <a16:creationId xmlns:a16="http://schemas.microsoft.com/office/drawing/2014/main" id="{F6757333-9D1C-3647-BC1F-EBA4C32FBF42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096000" y="2057400"/>
            <a:ext cx="5524500" cy="1632242"/>
          </a:xfrm>
        </p:spPr>
        <p:txBody>
          <a:bodyPr lIns="0" tIns="45720" rIns="0" bIns="0">
            <a:spAutoFit/>
          </a:bodyPr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35">
            <a:extLst>
              <a:ext uri="{FF2B5EF4-FFF2-40B4-BE49-F238E27FC236}">
                <a16:creationId xmlns:a16="http://schemas.microsoft.com/office/drawing/2014/main" id="{966A49D0-A888-C04B-9969-6C7707E5C1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0352" y="2057400"/>
            <a:ext cx="4409948" cy="2197099"/>
          </a:xfrm>
        </p:spPr>
        <p:txBody>
          <a:bodyPr lIns="0" tIns="0" rIns="0" bIns="0"/>
          <a:lstStyle>
            <a:lvl1pPr marL="0" indent="0">
              <a:buNone/>
              <a:defRPr sz="4400" b="0" i="0">
                <a:solidFill>
                  <a:schemeClr val="bg1"/>
                </a:solidFill>
                <a:latin typeface="Oswald Medium" pitchFamily="2" charset="77"/>
              </a:defRPr>
            </a:lvl1pPr>
            <a:lvl2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2pPr>
            <a:lvl3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3pPr>
            <a:lvl4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4pPr>
            <a:lvl5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39018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- ORAN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D89F49-656D-824A-917C-D3426BA3FA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90D17C4-9CC2-F24D-89E3-52D023CB618E}"/>
              </a:ext>
            </a:extLst>
          </p:cNvPr>
          <p:cNvSpPr txBox="1">
            <a:spLocks/>
          </p:cNvSpPr>
          <p:nvPr userDrawn="1"/>
        </p:nvSpPr>
        <p:spPr>
          <a:xfrm>
            <a:off x="8849257" y="6306246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Trade Gothic LT Std Bold Conden" panose="020B0806020502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59B9E42-6AE7-5F45-B282-457FF8AA2A2E}" type="slidenum">
              <a:rPr lang="en-US">
                <a:solidFill>
                  <a:schemeClr val="bg1"/>
                </a:solidFill>
                <a:latin typeface="Oswald Medium" pitchFamily="2" charset="0"/>
              </a:rPr>
              <a:pPr/>
              <a:t>‹#›</a:t>
            </a:fld>
            <a:endParaRPr lang="en-US">
              <a:solidFill>
                <a:schemeClr val="bg1"/>
              </a:solidFill>
              <a:latin typeface="Oswald Medium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C48E53-2DF7-2640-9BEC-ED85331B7A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0352" y="6271852"/>
            <a:ext cx="1165300" cy="40619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A65150-CFFB-B943-B5F6-786EE4488021}"/>
              </a:ext>
            </a:extLst>
          </p:cNvPr>
          <p:cNvCxnSpPr>
            <a:cxnSpLocks/>
          </p:cNvCxnSpPr>
          <p:nvPr userDrawn="1"/>
        </p:nvCxnSpPr>
        <p:spPr>
          <a:xfrm>
            <a:off x="533400" y="6174484"/>
            <a:ext cx="11658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D4F35A1-2D12-4D4A-B3C1-F28865507FFE}"/>
              </a:ext>
            </a:extLst>
          </p:cNvPr>
          <p:cNvSpPr txBox="1"/>
          <p:nvPr userDrawn="1"/>
        </p:nvSpPr>
        <p:spPr>
          <a:xfrm>
            <a:off x="1948918" y="6378574"/>
            <a:ext cx="1370222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300">
                <a:solidFill>
                  <a:schemeClr val="bg1"/>
                </a:solidFill>
                <a:latin typeface="Oswald Medium" pitchFamily="2" charset="0"/>
              </a:rPr>
              <a:t>rarediseases.org</a:t>
            </a:r>
          </a:p>
        </p:txBody>
      </p:sp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D205F9DB-FE29-2046-9080-12AC5D7A157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3400" y="316716"/>
            <a:ext cx="731520" cy="73152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US"/>
              <a:t>Add Icon</a:t>
            </a:r>
          </a:p>
        </p:txBody>
      </p:sp>
      <p:sp>
        <p:nvSpPr>
          <p:cNvPr id="10" name="Content Placeholder 17">
            <a:extLst>
              <a:ext uri="{FF2B5EF4-FFF2-40B4-BE49-F238E27FC236}">
                <a16:creationId xmlns:a16="http://schemas.microsoft.com/office/drawing/2014/main" id="{F6757333-9D1C-3647-BC1F-EBA4C32FBF42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096000" y="2057400"/>
            <a:ext cx="5524500" cy="1632242"/>
          </a:xfrm>
        </p:spPr>
        <p:txBody>
          <a:bodyPr lIns="0" tIns="45720" rIns="0" bIns="0">
            <a:spAutoFit/>
          </a:bodyPr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35">
            <a:extLst>
              <a:ext uri="{FF2B5EF4-FFF2-40B4-BE49-F238E27FC236}">
                <a16:creationId xmlns:a16="http://schemas.microsoft.com/office/drawing/2014/main" id="{966A49D0-A888-C04B-9969-6C7707E5C1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0352" y="2057400"/>
            <a:ext cx="4409948" cy="2197099"/>
          </a:xfrm>
        </p:spPr>
        <p:txBody>
          <a:bodyPr lIns="0" tIns="0" rIns="0" bIns="0"/>
          <a:lstStyle>
            <a:lvl1pPr marL="0" indent="0">
              <a:buNone/>
              <a:defRPr sz="4400" b="0" i="0">
                <a:solidFill>
                  <a:schemeClr val="bg1"/>
                </a:solidFill>
                <a:latin typeface="Oswald Medium" pitchFamily="2" charset="77"/>
              </a:defRPr>
            </a:lvl1pPr>
            <a:lvl2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2pPr>
            <a:lvl3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3pPr>
            <a:lvl4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4pPr>
            <a:lvl5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55955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- ORAN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D89F49-656D-824A-917C-D3426BA3FA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90D17C4-9CC2-F24D-89E3-52D023CB618E}"/>
              </a:ext>
            </a:extLst>
          </p:cNvPr>
          <p:cNvSpPr txBox="1">
            <a:spLocks/>
          </p:cNvSpPr>
          <p:nvPr userDrawn="1"/>
        </p:nvSpPr>
        <p:spPr>
          <a:xfrm>
            <a:off x="8849257" y="6306246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Trade Gothic LT Std Bold Conden" panose="020B0806020502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59B9E42-6AE7-5F45-B282-457FF8AA2A2E}" type="slidenum">
              <a:rPr lang="en-US">
                <a:solidFill>
                  <a:schemeClr val="bg1"/>
                </a:solidFill>
                <a:latin typeface="Oswald Medium" pitchFamily="2" charset="0"/>
              </a:rPr>
              <a:pPr/>
              <a:t>‹#›</a:t>
            </a:fld>
            <a:endParaRPr lang="en-US">
              <a:solidFill>
                <a:schemeClr val="bg1"/>
              </a:solidFill>
              <a:latin typeface="Oswald Medium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C48E53-2DF7-2640-9BEC-ED85331B7A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0352" y="6271852"/>
            <a:ext cx="1165300" cy="40619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A65150-CFFB-B943-B5F6-786EE4488021}"/>
              </a:ext>
            </a:extLst>
          </p:cNvPr>
          <p:cNvCxnSpPr>
            <a:cxnSpLocks/>
          </p:cNvCxnSpPr>
          <p:nvPr userDrawn="1"/>
        </p:nvCxnSpPr>
        <p:spPr>
          <a:xfrm>
            <a:off x="533400" y="6174484"/>
            <a:ext cx="11658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D4F35A1-2D12-4D4A-B3C1-F28865507FFE}"/>
              </a:ext>
            </a:extLst>
          </p:cNvPr>
          <p:cNvSpPr txBox="1"/>
          <p:nvPr userDrawn="1"/>
        </p:nvSpPr>
        <p:spPr>
          <a:xfrm>
            <a:off x="1948918" y="6378574"/>
            <a:ext cx="1370222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300">
                <a:solidFill>
                  <a:schemeClr val="bg1"/>
                </a:solidFill>
                <a:latin typeface="Oswald Medium" pitchFamily="2" charset="0"/>
              </a:rPr>
              <a:t>rarediseases.org</a:t>
            </a:r>
          </a:p>
        </p:txBody>
      </p:sp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D205F9DB-FE29-2046-9080-12AC5D7A157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3400" y="316716"/>
            <a:ext cx="731520" cy="73152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US"/>
              <a:t>Add Icon</a:t>
            </a:r>
          </a:p>
        </p:txBody>
      </p:sp>
      <p:sp>
        <p:nvSpPr>
          <p:cNvPr id="10" name="Content Placeholder 17">
            <a:extLst>
              <a:ext uri="{FF2B5EF4-FFF2-40B4-BE49-F238E27FC236}">
                <a16:creationId xmlns:a16="http://schemas.microsoft.com/office/drawing/2014/main" id="{F6757333-9D1C-3647-BC1F-EBA4C32FBF42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096000" y="2057400"/>
            <a:ext cx="5524500" cy="1632242"/>
          </a:xfrm>
        </p:spPr>
        <p:txBody>
          <a:bodyPr lIns="0" tIns="45720" rIns="0" bIns="0">
            <a:spAutoFit/>
          </a:bodyPr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35">
            <a:extLst>
              <a:ext uri="{FF2B5EF4-FFF2-40B4-BE49-F238E27FC236}">
                <a16:creationId xmlns:a16="http://schemas.microsoft.com/office/drawing/2014/main" id="{966A49D0-A888-C04B-9969-6C7707E5C1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0352" y="2057400"/>
            <a:ext cx="4409948" cy="2197099"/>
          </a:xfrm>
        </p:spPr>
        <p:txBody>
          <a:bodyPr lIns="0" tIns="0" rIns="0" bIns="0"/>
          <a:lstStyle>
            <a:lvl1pPr marL="0" indent="0">
              <a:buNone/>
              <a:defRPr sz="4400" b="0" i="0">
                <a:solidFill>
                  <a:schemeClr val="bg1"/>
                </a:solidFill>
                <a:latin typeface="Oswald Medium" pitchFamily="2" charset="77"/>
              </a:defRPr>
            </a:lvl1pPr>
            <a:lvl2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2pPr>
            <a:lvl3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3pPr>
            <a:lvl4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4pPr>
            <a:lvl5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44061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- NAV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22C4344-4AE5-2542-9C82-01CC81F763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90D17C4-9CC2-F24D-89E3-52D023CB618E}"/>
              </a:ext>
            </a:extLst>
          </p:cNvPr>
          <p:cNvSpPr txBox="1">
            <a:spLocks/>
          </p:cNvSpPr>
          <p:nvPr userDrawn="1"/>
        </p:nvSpPr>
        <p:spPr>
          <a:xfrm>
            <a:off x="8849257" y="6306246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Trade Gothic LT Std Bold Conden" panose="020B0806020502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59B9E42-6AE7-5F45-B282-457FF8AA2A2E}" type="slidenum">
              <a:rPr lang="en-US">
                <a:solidFill>
                  <a:schemeClr val="bg1"/>
                </a:solidFill>
                <a:latin typeface="Oswald Medium" pitchFamily="2" charset="0"/>
              </a:rPr>
              <a:pPr/>
              <a:t>‹#›</a:t>
            </a:fld>
            <a:endParaRPr lang="en-US">
              <a:solidFill>
                <a:schemeClr val="bg1"/>
              </a:solidFill>
              <a:latin typeface="Oswald Medium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C48E53-2DF7-2640-9BEC-ED85331B7A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0352" y="6271852"/>
            <a:ext cx="1165300" cy="40619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A65150-CFFB-B943-B5F6-786EE4488021}"/>
              </a:ext>
            </a:extLst>
          </p:cNvPr>
          <p:cNvCxnSpPr>
            <a:cxnSpLocks/>
          </p:cNvCxnSpPr>
          <p:nvPr userDrawn="1"/>
        </p:nvCxnSpPr>
        <p:spPr>
          <a:xfrm>
            <a:off x="533400" y="6174484"/>
            <a:ext cx="11658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D4F35A1-2D12-4D4A-B3C1-F28865507FFE}"/>
              </a:ext>
            </a:extLst>
          </p:cNvPr>
          <p:cNvSpPr txBox="1"/>
          <p:nvPr userDrawn="1"/>
        </p:nvSpPr>
        <p:spPr>
          <a:xfrm>
            <a:off x="1948918" y="6378574"/>
            <a:ext cx="1370222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300">
                <a:solidFill>
                  <a:schemeClr val="bg1"/>
                </a:solidFill>
                <a:latin typeface="Oswald Medium" pitchFamily="2" charset="0"/>
              </a:rPr>
              <a:t>rarediseases.org</a:t>
            </a:r>
          </a:p>
        </p:txBody>
      </p:sp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D205F9DB-FE29-2046-9080-12AC5D7A157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3400" y="316716"/>
            <a:ext cx="731520" cy="73152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US"/>
              <a:t>Add Icon</a:t>
            </a:r>
          </a:p>
        </p:txBody>
      </p:sp>
      <p:sp>
        <p:nvSpPr>
          <p:cNvPr id="10" name="Content Placeholder 17">
            <a:extLst>
              <a:ext uri="{FF2B5EF4-FFF2-40B4-BE49-F238E27FC236}">
                <a16:creationId xmlns:a16="http://schemas.microsoft.com/office/drawing/2014/main" id="{F6757333-9D1C-3647-BC1F-EBA4C32FBF42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096000" y="2057400"/>
            <a:ext cx="5524500" cy="1632242"/>
          </a:xfrm>
        </p:spPr>
        <p:txBody>
          <a:bodyPr lIns="0" tIns="45720" rIns="0" bIns="0">
            <a:spAutoFit/>
          </a:bodyPr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35">
            <a:extLst>
              <a:ext uri="{FF2B5EF4-FFF2-40B4-BE49-F238E27FC236}">
                <a16:creationId xmlns:a16="http://schemas.microsoft.com/office/drawing/2014/main" id="{966A49D0-A888-C04B-9969-6C7707E5C1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0352" y="2057400"/>
            <a:ext cx="4409948" cy="2197099"/>
          </a:xfrm>
        </p:spPr>
        <p:txBody>
          <a:bodyPr lIns="0" tIns="0" rIns="0" bIns="0"/>
          <a:lstStyle>
            <a:lvl1pPr marL="0" indent="0">
              <a:buNone/>
              <a:defRPr sz="4400" b="0" i="0">
                <a:solidFill>
                  <a:schemeClr val="bg1"/>
                </a:solidFill>
                <a:latin typeface="Oswald Medium" pitchFamily="2" charset="77"/>
              </a:defRPr>
            </a:lvl1pPr>
            <a:lvl2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2pPr>
            <a:lvl3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3pPr>
            <a:lvl4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4pPr>
            <a:lvl5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16202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- NAV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BF9EFA2-E115-FE41-AFB6-AB5B87A276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90D17C4-9CC2-F24D-89E3-52D023CB618E}"/>
              </a:ext>
            </a:extLst>
          </p:cNvPr>
          <p:cNvSpPr txBox="1">
            <a:spLocks/>
          </p:cNvSpPr>
          <p:nvPr userDrawn="1"/>
        </p:nvSpPr>
        <p:spPr>
          <a:xfrm>
            <a:off x="8849257" y="6306246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Trade Gothic LT Std Bold Conden" panose="020B0806020502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59B9E42-6AE7-5F45-B282-457FF8AA2A2E}" type="slidenum">
              <a:rPr lang="en-US">
                <a:solidFill>
                  <a:schemeClr val="bg1"/>
                </a:solidFill>
                <a:latin typeface="Oswald Medium" pitchFamily="2" charset="0"/>
              </a:rPr>
              <a:pPr/>
              <a:t>‹#›</a:t>
            </a:fld>
            <a:endParaRPr lang="en-US">
              <a:solidFill>
                <a:schemeClr val="bg1"/>
              </a:solidFill>
              <a:latin typeface="Oswald Medium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C48E53-2DF7-2640-9BEC-ED85331B7A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0352" y="6271852"/>
            <a:ext cx="1165300" cy="40619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A65150-CFFB-B943-B5F6-786EE4488021}"/>
              </a:ext>
            </a:extLst>
          </p:cNvPr>
          <p:cNvCxnSpPr>
            <a:cxnSpLocks/>
          </p:cNvCxnSpPr>
          <p:nvPr userDrawn="1"/>
        </p:nvCxnSpPr>
        <p:spPr>
          <a:xfrm>
            <a:off x="533400" y="6174484"/>
            <a:ext cx="11658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D4F35A1-2D12-4D4A-B3C1-F28865507FFE}"/>
              </a:ext>
            </a:extLst>
          </p:cNvPr>
          <p:cNvSpPr txBox="1"/>
          <p:nvPr userDrawn="1"/>
        </p:nvSpPr>
        <p:spPr>
          <a:xfrm>
            <a:off x="1948918" y="6378574"/>
            <a:ext cx="1370222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300">
                <a:solidFill>
                  <a:schemeClr val="bg1"/>
                </a:solidFill>
                <a:latin typeface="Oswald Medium" pitchFamily="2" charset="0"/>
              </a:rPr>
              <a:t>rarediseases.org</a:t>
            </a:r>
          </a:p>
        </p:txBody>
      </p:sp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D205F9DB-FE29-2046-9080-12AC5D7A157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3400" y="316716"/>
            <a:ext cx="731520" cy="73152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US"/>
              <a:t>Add Icon</a:t>
            </a:r>
          </a:p>
        </p:txBody>
      </p:sp>
      <p:sp>
        <p:nvSpPr>
          <p:cNvPr id="10" name="Content Placeholder 17">
            <a:extLst>
              <a:ext uri="{FF2B5EF4-FFF2-40B4-BE49-F238E27FC236}">
                <a16:creationId xmlns:a16="http://schemas.microsoft.com/office/drawing/2014/main" id="{F6757333-9D1C-3647-BC1F-EBA4C32FBF42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096000" y="2057400"/>
            <a:ext cx="5524500" cy="1632242"/>
          </a:xfrm>
        </p:spPr>
        <p:txBody>
          <a:bodyPr lIns="0" tIns="45720" rIns="0" bIns="0">
            <a:spAutoFit/>
          </a:bodyPr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35">
            <a:extLst>
              <a:ext uri="{FF2B5EF4-FFF2-40B4-BE49-F238E27FC236}">
                <a16:creationId xmlns:a16="http://schemas.microsoft.com/office/drawing/2014/main" id="{966A49D0-A888-C04B-9969-6C7707E5C1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0352" y="2057400"/>
            <a:ext cx="4409948" cy="2197099"/>
          </a:xfrm>
        </p:spPr>
        <p:txBody>
          <a:bodyPr lIns="0" tIns="0" rIns="0" bIns="0"/>
          <a:lstStyle>
            <a:lvl1pPr marL="0" indent="0">
              <a:buNone/>
              <a:defRPr sz="4400" b="0" i="0">
                <a:solidFill>
                  <a:schemeClr val="bg1"/>
                </a:solidFill>
                <a:latin typeface="Oswald Medium" pitchFamily="2" charset="77"/>
              </a:defRPr>
            </a:lvl1pPr>
            <a:lvl2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2pPr>
            <a:lvl3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3pPr>
            <a:lvl4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4pPr>
            <a:lvl5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17659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HALF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DA8366B-C7CB-EC49-BF79-F07F850C1D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3777"/>
          <a:stretch/>
        </p:blipFill>
        <p:spPr>
          <a:xfrm>
            <a:off x="0" y="0"/>
            <a:ext cx="5638800" cy="686203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032EA0-160C-5D43-BCEA-8631135A68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B9E42-6AE7-5F45-B282-457FF8AA2A2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069505-2F5B-7340-8848-9111926D83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0352" y="6271852"/>
            <a:ext cx="1165300" cy="40619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1063182-7652-A04E-9314-CF3C7D8D937E}"/>
              </a:ext>
            </a:extLst>
          </p:cNvPr>
          <p:cNvCxnSpPr>
            <a:cxnSpLocks/>
          </p:cNvCxnSpPr>
          <p:nvPr userDrawn="1"/>
        </p:nvCxnSpPr>
        <p:spPr>
          <a:xfrm>
            <a:off x="533400" y="6174484"/>
            <a:ext cx="5105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F3AC02C-8B20-9842-A3D6-80C6CA6FCBFD}"/>
              </a:ext>
            </a:extLst>
          </p:cNvPr>
          <p:cNvSpPr txBox="1"/>
          <p:nvPr userDrawn="1"/>
        </p:nvSpPr>
        <p:spPr>
          <a:xfrm>
            <a:off x="1948918" y="6378574"/>
            <a:ext cx="1370222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300">
                <a:solidFill>
                  <a:schemeClr val="bg1"/>
                </a:solidFill>
                <a:latin typeface="Oswald Medium" pitchFamily="2" charset="0"/>
              </a:rPr>
              <a:t>rarediseases.org</a:t>
            </a:r>
          </a:p>
        </p:txBody>
      </p:sp>
      <p:sp>
        <p:nvSpPr>
          <p:cNvPr id="10" name="Content Placeholder 17">
            <a:extLst>
              <a:ext uri="{FF2B5EF4-FFF2-40B4-BE49-F238E27FC236}">
                <a16:creationId xmlns:a16="http://schemas.microsoft.com/office/drawing/2014/main" id="{E9417DCB-3956-C945-BE65-02BA994AC083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096000" y="2057400"/>
            <a:ext cx="5524500" cy="1632242"/>
          </a:xfrm>
        </p:spPr>
        <p:txBody>
          <a:bodyPr lIns="0" tIns="45720" rIns="0" bIns="0">
            <a:spAutoFit/>
          </a:bodyPr>
          <a:lstStyle>
            <a:lvl1pPr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4">
            <a:extLst>
              <a:ext uri="{FF2B5EF4-FFF2-40B4-BE49-F238E27FC236}">
                <a16:creationId xmlns:a16="http://schemas.microsoft.com/office/drawing/2014/main" id="{FD710639-F52D-5142-9168-428F7D62F39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3400" y="316716"/>
            <a:ext cx="731520" cy="73152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US"/>
              <a:t>Add Icon</a:t>
            </a:r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6D702405-A5E0-874A-8EAF-3E60CE89DF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3401" y="2057400"/>
            <a:ext cx="4152900" cy="2171700"/>
          </a:xfrm>
        </p:spPr>
        <p:txBody>
          <a:bodyPr lIns="0" tIns="0" rIns="0" bIns="0"/>
          <a:lstStyle>
            <a:lvl1pPr marL="0" indent="0">
              <a:buNone/>
              <a:defRPr sz="4400" b="0" i="0">
                <a:solidFill>
                  <a:schemeClr val="bg1"/>
                </a:solidFill>
                <a:latin typeface="Oswald Medium" pitchFamily="2" charset="77"/>
              </a:defRPr>
            </a:lvl1pPr>
            <a:lvl2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2pPr>
            <a:lvl3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3pPr>
            <a:lvl4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4pPr>
            <a:lvl5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73231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HALF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032EA0-160C-5D43-BCEA-8631135A68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B9E42-6AE7-5F45-B282-457FF8AA2A2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5643FC-1DA9-5A46-90F9-E3C5B0DF9B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505" r="44245"/>
          <a:stretch/>
        </p:blipFill>
        <p:spPr>
          <a:xfrm>
            <a:off x="0" y="0"/>
            <a:ext cx="56388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069505-2F5B-7340-8848-9111926D83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0352" y="6271852"/>
            <a:ext cx="1165300" cy="40619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1063182-7652-A04E-9314-CF3C7D8D937E}"/>
              </a:ext>
            </a:extLst>
          </p:cNvPr>
          <p:cNvCxnSpPr>
            <a:cxnSpLocks/>
          </p:cNvCxnSpPr>
          <p:nvPr userDrawn="1"/>
        </p:nvCxnSpPr>
        <p:spPr>
          <a:xfrm>
            <a:off x="533400" y="6174484"/>
            <a:ext cx="5105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F3AC02C-8B20-9842-A3D6-80C6CA6FCBFD}"/>
              </a:ext>
            </a:extLst>
          </p:cNvPr>
          <p:cNvSpPr txBox="1"/>
          <p:nvPr userDrawn="1"/>
        </p:nvSpPr>
        <p:spPr>
          <a:xfrm>
            <a:off x="1948918" y="6378574"/>
            <a:ext cx="1370222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300">
                <a:solidFill>
                  <a:schemeClr val="bg1"/>
                </a:solidFill>
                <a:latin typeface="Oswald Medium" pitchFamily="2" charset="0"/>
              </a:rPr>
              <a:t>rarediseases.org</a:t>
            </a:r>
          </a:p>
        </p:txBody>
      </p:sp>
      <p:sp>
        <p:nvSpPr>
          <p:cNvPr id="10" name="Content Placeholder 17">
            <a:extLst>
              <a:ext uri="{FF2B5EF4-FFF2-40B4-BE49-F238E27FC236}">
                <a16:creationId xmlns:a16="http://schemas.microsoft.com/office/drawing/2014/main" id="{E9417DCB-3956-C945-BE65-02BA994AC083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096000" y="2057400"/>
            <a:ext cx="5524500" cy="1632242"/>
          </a:xfrm>
        </p:spPr>
        <p:txBody>
          <a:bodyPr lIns="0" tIns="45720" rIns="0" bIns="0">
            <a:spAutoFit/>
          </a:bodyPr>
          <a:lstStyle>
            <a:lvl1pPr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4">
            <a:extLst>
              <a:ext uri="{FF2B5EF4-FFF2-40B4-BE49-F238E27FC236}">
                <a16:creationId xmlns:a16="http://schemas.microsoft.com/office/drawing/2014/main" id="{FD710639-F52D-5142-9168-428F7D62F39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3400" y="316716"/>
            <a:ext cx="731520" cy="73152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US"/>
              <a:t>Add Icon</a:t>
            </a:r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6D702405-A5E0-874A-8EAF-3E60CE89DF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3401" y="2057400"/>
            <a:ext cx="4152900" cy="2171700"/>
          </a:xfrm>
        </p:spPr>
        <p:txBody>
          <a:bodyPr lIns="0" tIns="0" rIns="0" bIns="0"/>
          <a:lstStyle>
            <a:lvl1pPr marL="0" indent="0">
              <a:buNone/>
              <a:defRPr sz="4400" b="0" i="0">
                <a:solidFill>
                  <a:schemeClr val="bg1"/>
                </a:solidFill>
                <a:latin typeface="Oswald Medium" pitchFamily="2" charset="77"/>
              </a:defRPr>
            </a:lvl1pPr>
            <a:lvl2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2pPr>
            <a:lvl3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3pPr>
            <a:lvl4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4pPr>
            <a:lvl5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389338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HALF -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6E19297-03B7-704C-AD91-99351D307B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8750" r="25000"/>
          <a:stretch/>
        </p:blipFill>
        <p:spPr>
          <a:xfrm>
            <a:off x="0" y="0"/>
            <a:ext cx="56388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032EA0-160C-5D43-BCEA-8631135A68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B9E42-6AE7-5F45-B282-457FF8AA2A2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069505-2F5B-7340-8848-9111926D83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0352" y="6271852"/>
            <a:ext cx="1165300" cy="40619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1063182-7652-A04E-9314-CF3C7D8D937E}"/>
              </a:ext>
            </a:extLst>
          </p:cNvPr>
          <p:cNvCxnSpPr>
            <a:cxnSpLocks/>
          </p:cNvCxnSpPr>
          <p:nvPr userDrawn="1"/>
        </p:nvCxnSpPr>
        <p:spPr>
          <a:xfrm>
            <a:off x="533400" y="6174484"/>
            <a:ext cx="5105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F3AC02C-8B20-9842-A3D6-80C6CA6FCBFD}"/>
              </a:ext>
            </a:extLst>
          </p:cNvPr>
          <p:cNvSpPr txBox="1"/>
          <p:nvPr userDrawn="1"/>
        </p:nvSpPr>
        <p:spPr>
          <a:xfrm>
            <a:off x="1948918" y="6378574"/>
            <a:ext cx="1370222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300">
                <a:solidFill>
                  <a:schemeClr val="bg1"/>
                </a:solidFill>
                <a:latin typeface="Oswald Medium" pitchFamily="2" charset="0"/>
              </a:rPr>
              <a:t>rarediseases.org</a:t>
            </a:r>
          </a:p>
        </p:txBody>
      </p:sp>
      <p:sp>
        <p:nvSpPr>
          <p:cNvPr id="10" name="Content Placeholder 17">
            <a:extLst>
              <a:ext uri="{FF2B5EF4-FFF2-40B4-BE49-F238E27FC236}">
                <a16:creationId xmlns:a16="http://schemas.microsoft.com/office/drawing/2014/main" id="{E9417DCB-3956-C945-BE65-02BA994AC083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096000" y="2057400"/>
            <a:ext cx="5524500" cy="1632242"/>
          </a:xfrm>
        </p:spPr>
        <p:txBody>
          <a:bodyPr lIns="0" tIns="45720" rIns="0" bIns="0">
            <a:spAutoFit/>
          </a:bodyPr>
          <a:lstStyle>
            <a:lvl1pPr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4">
            <a:extLst>
              <a:ext uri="{FF2B5EF4-FFF2-40B4-BE49-F238E27FC236}">
                <a16:creationId xmlns:a16="http://schemas.microsoft.com/office/drawing/2014/main" id="{FD710639-F52D-5142-9168-428F7D62F39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3400" y="316716"/>
            <a:ext cx="731520" cy="73152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US"/>
              <a:t>Add Icon</a:t>
            </a:r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6D702405-A5E0-874A-8EAF-3E60CE89DF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3401" y="2057400"/>
            <a:ext cx="4152900" cy="2171700"/>
          </a:xfrm>
        </p:spPr>
        <p:txBody>
          <a:bodyPr lIns="0" tIns="0" rIns="0" bIns="0"/>
          <a:lstStyle>
            <a:lvl1pPr marL="0" indent="0">
              <a:buNone/>
              <a:defRPr sz="4400" b="0" i="0">
                <a:solidFill>
                  <a:schemeClr val="bg1"/>
                </a:solidFill>
                <a:latin typeface="Oswald Medium" pitchFamily="2" charset="77"/>
              </a:defRPr>
            </a:lvl1pPr>
            <a:lvl2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2pPr>
            <a:lvl3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3pPr>
            <a:lvl4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4pPr>
            <a:lvl5pPr>
              <a:buNone/>
              <a:defRPr sz="5000">
                <a:solidFill>
                  <a:schemeClr val="bg1"/>
                </a:solidFill>
                <a:latin typeface="Oswald" pitchFamily="2" charset="77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06730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ssaging / Call-Ou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D43CF2C-E9C4-B649-916A-1564C5FFB6E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9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790B85-606D-1341-A840-72728AF81B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30352" y="6271852"/>
            <a:ext cx="1165300" cy="40619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882C484-4C39-0E42-B7C5-D9852B3E6AEF}"/>
              </a:ext>
            </a:extLst>
          </p:cNvPr>
          <p:cNvCxnSpPr>
            <a:cxnSpLocks/>
          </p:cNvCxnSpPr>
          <p:nvPr userDrawn="1"/>
        </p:nvCxnSpPr>
        <p:spPr>
          <a:xfrm>
            <a:off x="533400" y="6174484"/>
            <a:ext cx="11658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5059C7B-1D06-B048-AAA3-8809E97D80AC}"/>
              </a:ext>
            </a:extLst>
          </p:cNvPr>
          <p:cNvSpPr txBox="1"/>
          <p:nvPr userDrawn="1"/>
        </p:nvSpPr>
        <p:spPr>
          <a:xfrm>
            <a:off x="1948918" y="6378574"/>
            <a:ext cx="1370222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300">
                <a:solidFill>
                  <a:schemeClr val="bg1"/>
                </a:solidFill>
                <a:latin typeface="Oswald Medium" pitchFamily="2" charset="0"/>
              </a:rPr>
              <a:t>rarediseases.org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7EAF60D-DDF7-FC47-A763-1FEACAA01506}"/>
              </a:ext>
            </a:extLst>
          </p:cNvPr>
          <p:cNvSpPr txBox="1">
            <a:spLocks/>
          </p:cNvSpPr>
          <p:nvPr userDrawn="1"/>
        </p:nvSpPr>
        <p:spPr>
          <a:xfrm>
            <a:off x="8849257" y="6306246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Trade Gothic LT Std Bold Conden" panose="020B0806020502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59B9E42-6AE7-5F45-B282-457FF8AA2A2E}" type="slidenum">
              <a:rPr lang="en-US">
                <a:solidFill>
                  <a:schemeClr val="bg1"/>
                </a:solidFill>
                <a:latin typeface="Oswald Medium" pitchFamily="2" charset="0"/>
              </a:rPr>
              <a:pPr/>
              <a:t>‹#›</a:t>
            </a:fld>
            <a:endParaRPr lang="en-US">
              <a:solidFill>
                <a:schemeClr val="bg1"/>
              </a:solidFill>
              <a:latin typeface="Oswald Medium" pitchFamily="2" charset="0"/>
            </a:endParaRP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7396713E-9F37-7043-8026-693F8DC9CA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97824" y="3831188"/>
            <a:ext cx="2720331" cy="2139207"/>
          </a:xfrm>
          <a:prstGeom prst="rect">
            <a:avLst/>
          </a:prstGeom>
        </p:spPr>
      </p:pic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033BEF49-B36A-3041-9879-CA929C21F7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3401" y="711200"/>
            <a:ext cx="7783286" cy="2569021"/>
          </a:xfrm>
        </p:spPr>
        <p:txBody>
          <a:bodyPr lIns="0" tIns="0" rIns="0" bIns="0">
            <a:noAutofit/>
          </a:bodyPr>
          <a:lstStyle>
            <a:lvl1pPr>
              <a:lnSpc>
                <a:spcPct val="95000"/>
              </a:lnSpc>
              <a:spcAft>
                <a:spcPts val="1800"/>
              </a:spcAft>
              <a:defRPr sz="360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>
              <a:lnSpc>
                <a:spcPct val="95000"/>
              </a:lnSpc>
              <a:spcAft>
                <a:spcPts val="1800"/>
              </a:spcAft>
              <a:defRPr sz="320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>
              <a:lnSpc>
                <a:spcPct val="95000"/>
              </a:lnSpc>
              <a:spcAft>
                <a:spcPts val="1800"/>
              </a:spcAft>
              <a:defRPr sz="2800">
                <a:solidFill>
                  <a:schemeClr val="bg1"/>
                </a:solidFill>
                <a:latin typeface="Myriad Pro" panose="020B0503030403020204" pitchFamily="34" charset="0"/>
              </a:defRPr>
            </a:lvl3pPr>
            <a:lvl4pPr>
              <a:lnSpc>
                <a:spcPct val="95000"/>
              </a:lnSpc>
              <a:spcAft>
                <a:spcPts val="1800"/>
              </a:spcAft>
              <a:defRPr sz="2800">
                <a:solidFill>
                  <a:schemeClr val="bg1"/>
                </a:solidFill>
                <a:latin typeface="Myriad Pro" panose="020B0503030403020204" pitchFamily="34" charset="0"/>
              </a:defRPr>
            </a:lvl4pPr>
            <a:lvl5pPr>
              <a:lnSpc>
                <a:spcPct val="95000"/>
              </a:lnSpc>
              <a:spcAft>
                <a:spcPts val="1800"/>
              </a:spcAft>
              <a:defRPr sz="2800">
                <a:solidFill>
                  <a:schemeClr val="bg1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n-US"/>
              <a:t>Click to edit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663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 2 Columns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131E6E3-328F-284E-A104-56695E3C14B2}"/>
              </a:ext>
            </a:extLst>
          </p:cNvPr>
          <p:cNvSpPr/>
          <p:nvPr userDrawn="1"/>
        </p:nvSpPr>
        <p:spPr>
          <a:xfrm>
            <a:off x="0" y="-1"/>
            <a:ext cx="12192000" cy="1280160"/>
          </a:xfrm>
          <a:prstGeom prst="rect">
            <a:avLst/>
          </a:prstGeom>
          <a:solidFill>
            <a:srgbClr val="FC4C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ontent Placeholder 17">
            <a:extLst>
              <a:ext uri="{FF2B5EF4-FFF2-40B4-BE49-F238E27FC236}">
                <a16:creationId xmlns:a16="http://schemas.microsoft.com/office/drawing/2014/main" id="{4E925741-E998-F04B-900E-13BFA251C3F8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33400" y="1572691"/>
            <a:ext cx="5326063" cy="1586075"/>
          </a:xfrm>
        </p:spPr>
        <p:txBody>
          <a:bodyPr lIns="0" tIns="0" rIns="0" bIns="0">
            <a:spAutoFit/>
          </a:bodyPr>
          <a:lstStyle>
            <a:lvl1pPr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17">
            <a:extLst>
              <a:ext uri="{FF2B5EF4-FFF2-40B4-BE49-F238E27FC236}">
                <a16:creationId xmlns:a16="http://schemas.microsoft.com/office/drawing/2014/main" id="{5CD58AF9-4182-704A-A87C-A37C7F00450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06391" y="1572691"/>
            <a:ext cx="5326063" cy="1586075"/>
          </a:xfrm>
        </p:spPr>
        <p:txBody>
          <a:bodyPr lIns="0" tIns="0" rIns="0" bIns="0">
            <a:spAutoFit/>
          </a:bodyPr>
          <a:lstStyle>
            <a:lvl1pPr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898B7B73-411A-DF46-8732-FA6353F26EC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3400" y="316716"/>
            <a:ext cx="731520" cy="73152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US"/>
              <a:t>Add Icon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5C4CB30A-7522-D34C-A268-5EE8E1F79F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25717" y="26084"/>
            <a:ext cx="2166283" cy="1703516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4F10C12D-4213-AA48-883D-318D6E911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49257" y="6306246"/>
            <a:ext cx="2771243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9B9E42-6AE7-5F45-B282-457FF8AA2A2E}" type="slidenum">
              <a:rPr kumimoji="0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swald Medium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swald Medium" pitchFamily="2" charset="0"/>
              <a:ea typeface="+mn-ea"/>
              <a:cs typeface="+mn-cs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FFED8F7-D6DF-9545-A7E5-A1DF52E07C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317500"/>
            <a:ext cx="5524500" cy="387798"/>
          </a:xfr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1pPr>
            <a:lvl2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2pPr>
            <a:lvl3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3pPr>
            <a:lvl4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4pPr>
            <a:lvl5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416127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ssaging / Call-Out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9E4F384-1CF6-294C-A55E-F50A10C753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C4C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790B85-606D-1341-A840-72728AF81B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30352" y="6271852"/>
            <a:ext cx="1165300" cy="40619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882C484-4C39-0E42-B7C5-D9852B3E6AEF}"/>
              </a:ext>
            </a:extLst>
          </p:cNvPr>
          <p:cNvCxnSpPr>
            <a:cxnSpLocks/>
          </p:cNvCxnSpPr>
          <p:nvPr userDrawn="1"/>
        </p:nvCxnSpPr>
        <p:spPr>
          <a:xfrm>
            <a:off x="533400" y="6174484"/>
            <a:ext cx="11658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5059C7B-1D06-B048-AAA3-8809E97D80AC}"/>
              </a:ext>
            </a:extLst>
          </p:cNvPr>
          <p:cNvSpPr txBox="1"/>
          <p:nvPr userDrawn="1"/>
        </p:nvSpPr>
        <p:spPr>
          <a:xfrm>
            <a:off x="1948918" y="6378574"/>
            <a:ext cx="1370222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300">
                <a:solidFill>
                  <a:schemeClr val="bg1"/>
                </a:solidFill>
                <a:latin typeface="Oswald Medium" pitchFamily="2" charset="0"/>
              </a:rPr>
              <a:t>rarediseases.org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7EAF60D-DDF7-FC47-A763-1FEACAA01506}"/>
              </a:ext>
            </a:extLst>
          </p:cNvPr>
          <p:cNvSpPr txBox="1">
            <a:spLocks/>
          </p:cNvSpPr>
          <p:nvPr userDrawn="1"/>
        </p:nvSpPr>
        <p:spPr>
          <a:xfrm>
            <a:off x="8849257" y="6306246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Trade Gothic LT Std Bold Conden" panose="020B0806020502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59B9E42-6AE7-5F45-B282-457FF8AA2A2E}" type="slidenum">
              <a:rPr lang="en-US">
                <a:solidFill>
                  <a:schemeClr val="bg1"/>
                </a:solidFill>
                <a:latin typeface="Oswald Medium" pitchFamily="2" charset="0"/>
              </a:rPr>
              <a:pPr/>
              <a:t>‹#›</a:t>
            </a:fld>
            <a:endParaRPr lang="en-US">
              <a:solidFill>
                <a:schemeClr val="bg1"/>
              </a:solidFill>
              <a:latin typeface="Oswald Medium" pitchFamily="2" charset="0"/>
            </a:endParaRP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7396713E-9F37-7043-8026-693F8DC9CA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97824" y="3831188"/>
            <a:ext cx="2720331" cy="2139207"/>
          </a:xfrm>
          <a:prstGeom prst="rect">
            <a:avLst/>
          </a:prstGeom>
        </p:spPr>
      </p:pic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033BEF49-B36A-3041-9879-CA929C21F7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3401" y="711200"/>
            <a:ext cx="7783286" cy="2569021"/>
          </a:xfrm>
        </p:spPr>
        <p:txBody>
          <a:bodyPr lIns="0" tIns="0" rIns="0" bIns="0">
            <a:noAutofit/>
          </a:bodyPr>
          <a:lstStyle>
            <a:lvl1pPr>
              <a:lnSpc>
                <a:spcPct val="95000"/>
              </a:lnSpc>
              <a:spcAft>
                <a:spcPts val="1800"/>
              </a:spcAft>
              <a:defRPr sz="360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>
              <a:lnSpc>
                <a:spcPct val="95000"/>
              </a:lnSpc>
              <a:spcAft>
                <a:spcPts val="1800"/>
              </a:spcAft>
              <a:defRPr sz="320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>
              <a:lnSpc>
                <a:spcPct val="95000"/>
              </a:lnSpc>
              <a:spcAft>
                <a:spcPts val="1800"/>
              </a:spcAft>
              <a:defRPr sz="2800">
                <a:solidFill>
                  <a:schemeClr val="bg1"/>
                </a:solidFill>
                <a:latin typeface="Myriad Pro" panose="020B0503030403020204" pitchFamily="34" charset="0"/>
              </a:defRPr>
            </a:lvl3pPr>
            <a:lvl4pPr>
              <a:lnSpc>
                <a:spcPct val="95000"/>
              </a:lnSpc>
              <a:spcAft>
                <a:spcPts val="1800"/>
              </a:spcAft>
              <a:defRPr sz="2800">
                <a:solidFill>
                  <a:schemeClr val="bg1"/>
                </a:solidFill>
                <a:latin typeface="Myriad Pro" panose="020B0503030403020204" pitchFamily="34" charset="0"/>
              </a:defRPr>
            </a:lvl4pPr>
            <a:lvl5pPr>
              <a:lnSpc>
                <a:spcPct val="95000"/>
              </a:lnSpc>
              <a:spcAft>
                <a:spcPts val="1800"/>
              </a:spcAft>
              <a:defRPr sz="2800">
                <a:solidFill>
                  <a:schemeClr val="bg1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n-US"/>
              <a:t>Click to edit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02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ssaging / Call-Out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EEC922E-746A-294F-9AA2-CA62BB8D10C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5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790B85-606D-1341-A840-72728AF81B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30352" y="6271852"/>
            <a:ext cx="1165300" cy="40619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882C484-4C39-0E42-B7C5-D9852B3E6AEF}"/>
              </a:ext>
            </a:extLst>
          </p:cNvPr>
          <p:cNvCxnSpPr>
            <a:cxnSpLocks/>
          </p:cNvCxnSpPr>
          <p:nvPr userDrawn="1"/>
        </p:nvCxnSpPr>
        <p:spPr>
          <a:xfrm>
            <a:off x="533400" y="6174484"/>
            <a:ext cx="11658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5059C7B-1D06-B048-AAA3-8809E97D80AC}"/>
              </a:ext>
            </a:extLst>
          </p:cNvPr>
          <p:cNvSpPr txBox="1"/>
          <p:nvPr userDrawn="1"/>
        </p:nvSpPr>
        <p:spPr>
          <a:xfrm>
            <a:off x="1948918" y="6378574"/>
            <a:ext cx="1370222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300">
                <a:solidFill>
                  <a:schemeClr val="bg1"/>
                </a:solidFill>
                <a:latin typeface="Oswald Medium" pitchFamily="2" charset="0"/>
              </a:rPr>
              <a:t>rarediseases.org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7EAF60D-DDF7-FC47-A763-1FEACAA01506}"/>
              </a:ext>
            </a:extLst>
          </p:cNvPr>
          <p:cNvSpPr txBox="1">
            <a:spLocks/>
          </p:cNvSpPr>
          <p:nvPr userDrawn="1"/>
        </p:nvSpPr>
        <p:spPr>
          <a:xfrm>
            <a:off x="8849257" y="6306246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Trade Gothic LT Std Bold Conden" panose="020B0806020502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59B9E42-6AE7-5F45-B282-457FF8AA2A2E}" type="slidenum">
              <a:rPr lang="en-US">
                <a:solidFill>
                  <a:schemeClr val="bg1"/>
                </a:solidFill>
                <a:latin typeface="Oswald Medium" pitchFamily="2" charset="0"/>
              </a:rPr>
              <a:pPr/>
              <a:t>‹#›</a:t>
            </a:fld>
            <a:endParaRPr lang="en-US">
              <a:solidFill>
                <a:schemeClr val="bg1"/>
              </a:solidFill>
              <a:latin typeface="Oswald Medium" pitchFamily="2" charset="0"/>
            </a:endParaRP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7396713E-9F37-7043-8026-693F8DC9CA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97824" y="3831188"/>
            <a:ext cx="2720331" cy="2139207"/>
          </a:xfrm>
          <a:prstGeom prst="rect">
            <a:avLst/>
          </a:prstGeom>
        </p:spPr>
      </p:pic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033BEF49-B36A-3041-9879-CA929C21F7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3401" y="711200"/>
            <a:ext cx="7783286" cy="2569021"/>
          </a:xfrm>
        </p:spPr>
        <p:txBody>
          <a:bodyPr lIns="0" tIns="0" rIns="0" bIns="0">
            <a:noAutofit/>
          </a:bodyPr>
          <a:lstStyle>
            <a:lvl1pPr>
              <a:lnSpc>
                <a:spcPct val="95000"/>
              </a:lnSpc>
              <a:spcAft>
                <a:spcPts val="1800"/>
              </a:spcAft>
              <a:defRPr sz="360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>
              <a:lnSpc>
                <a:spcPct val="95000"/>
              </a:lnSpc>
              <a:spcAft>
                <a:spcPts val="1800"/>
              </a:spcAft>
              <a:defRPr sz="320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>
              <a:lnSpc>
                <a:spcPct val="95000"/>
              </a:lnSpc>
              <a:spcAft>
                <a:spcPts val="1800"/>
              </a:spcAft>
              <a:defRPr sz="2800">
                <a:solidFill>
                  <a:schemeClr val="bg1"/>
                </a:solidFill>
                <a:latin typeface="Myriad Pro" panose="020B0503030403020204" pitchFamily="34" charset="0"/>
              </a:defRPr>
            </a:lvl3pPr>
            <a:lvl4pPr>
              <a:lnSpc>
                <a:spcPct val="95000"/>
              </a:lnSpc>
              <a:spcAft>
                <a:spcPts val="1800"/>
              </a:spcAft>
              <a:defRPr sz="2800">
                <a:solidFill>
                  <a:schemeClr val="bg1"/>
                </a:solidFill>
                <a:latin typeface="Myriad Pro" panose="020B0503030403020204" pitchFamily="34" charset="0"/>
              </a:defRPr>
            </a:lvl4pPr>
            <a:lvl5pPr>
              <a:lnSpc>
                <a:spcPct val="95000"/>
              </a:lnSpc>
              <a:spcAft>
                <a:spcPts val="1800"/>
              </a:spcAft>
              <a:defRPr sz="2800">
                <a:solidFill>
                  <a:schemeClr val="bg1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n-US"/>
              <a:t>Click to edit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2999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ssaging / Call-Ou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D43CF2C-E9C4-B649-916A-1564C5FFB6E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9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790B85-606D-1341-A840-72728AF81B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30352" y="6271852"/>
            <a:ext cx="1165300" cy="40619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882C484-4C39-0E42-B7C5-D9852B3E6AEF}"/>
              </a:ext>
            </a:extLst>
          </p:cNvPr>
          <p:cNvCxnSpPr>
            <a:cxnSpLocks/>
          </p:cNvCxnSpPr>
          <p:nvPr userDrawn="1"/>
        </p:nvCxnSpPr>
        <p:spPr>
          <a:xfrm>
            <a:off x="533400" y="6174484"/>
            <a:ext cx="11658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5059C7B-1D06-B048-AAA3-8809E97D80AC}"/>
              </a:ext>
            </a:extLst>
          </p:cNvPr>
          <p:cNvSpPr txBox="1"/>
          <p:nvPr userDrawn="1"/>
        </p:nvSpPr>
        <p:spPr>
          <a:xfrm>
            <a:off x="1948918" y="6378574"/>
            <a:ext cx="1370222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300">
                <a:solidFill>
                  <a:schemeClr val="bg1"/>
                </a:solidFill>
                <a:latin typeface="Oswald Medium" pitchFamily="2" charset="0"/>
              </a:rPr>
              <a:t>rarediseases.org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7EAF60D-DDF7-FC47-A763-1FEACAA01506}"/>
              </a:ext>
            </a:extLst>
          </p:cNvPr>
          <p:cNvSpPr txBox="1">
            <a:spLocks/>
          </p:cNvSpPr>
          <p:nvPr userDrawn="1"/>
        </p:nvSpPr>
        <p:spPr>
          <a:xfrm>
            <a:off x="8849257" y="6306246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Trade Gothic LT Std Bold Conden" panose="020B0806020502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59B9E42-6AE7-5F45-B282-457FF8AA2A2E}" type="slidenum">
              <a:rPr lang="en-US">
                <a:solidFill>
                  <a:schemeClr val="bg1"/>
                </a:solidFill>
                <a:latin typeface="Oswald Medium" pitchFamily="2" charset="0"/>
              </a:rPr>
              <a:pPr/>
              <a:t>‹#›</a:t>
            </a:fld>
            <a:endParaRPr lang="en-US">
              <a:solidFill>
                <a:schemeClr val="bg1"/>
              </a:solidFill>
              <a:latin typeface="Oswald Medium" pitchFamily="2" charset="0"/>
            </a:endParaRP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7396713E-9F37-7043-8026-693F8DC9CA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97824" y="3831188"/>
            <a:ext cx="2720331" cy="2139207"/>
          </a:xfrm>
          <a:prstGeom prst="rect">
            <a:avLst/>
          </a:prstGeom>
        </p:spPr>
      </p:pic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033BEF49-B36A-3041-9879-CA929C21F7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3401" y="711200"/>
            <a:ext cx="7783286" cy="2569021"/>
          </a:xfrm>
        </p:spPr>
        <p:txBody>
          <a:bodyPr lIns="0" tIns="0" rIns="0" bIns="0">
            <a:noAutofit/>
          </a:bodyPr>
          <a:lstStyle>
            <a:lvl1pPr>
              <a:lnSpc>
                <a:spcPct val="95000"/>
              </a:lnSpc>
              <a:spcAft>
                <a:spcPts val="180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>
              <a:lnSpc>
                <a:spcPct val="95000"/>
              </a:lnSpc>
              <a:spcAft>
                <a:spcPts val="1800"/>
              </a:spcAft>
              <a:defRPr sz="32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>
              <a:lnSpc>
                <a:spcPct val="95000"/>
              </a:lnSpc>
              <a:spcAft>
                <a:spcPts val="1800"/>
              </a:spcAft>
              <a:defRPr sz="28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>
              <a:lnSpc>
                <a:spcPct val="95000"/>
              </a:lnSpc>
              <a:spcAft>
                <a:spcPts val="1800"/>
              </a:spcAft>
              <a:defRPr sz="28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>
              <a:lnSpc>
                <a:spcPct val="95000"/>
              </a:lnSpc>
              <a:spcAft>
                <a:spcPts val="1800"/>
              </a:spcAft>
              <a:defRPr sz="2800">
                <a:solidFill>
                  <a:schemeClr val="bg1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4890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ssaging / Call-Out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9E4F384-1CF6-294C-A55E-F50A10C753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C4C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790B85-606D-1341-A840-72728AF81B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30352" y="6271852"/>
            <a:ext cx="1165300" cy="40619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882C484-4C39-0E42-B7C5-D9852B3E6AEF}"/>
              </a:ext>
            </a:extLst>
          </p:cNvPr>
          <p:cNvCxnSpPr>
            <a:cxnSpLocks/>
          </p:cNvCxnSpPr>
          <p:nvPr userDrawn="1"/>
        </p:nvCxnSpPr>
        <p:spPr>
          <a:xfrm>
            <a:off x="533400" y="6174484"/>
            <a:ext cx="11658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5059C7B-1D06-B048-AAA3-8809E97D80AC}"/>
              </a:ext>
            </a:extLst>
          </p:cNvPr>
          <p:cNvSpPr txBox="1"/>
          <p:nvPr userDrawn="1"/>
        </p:nvSpPr>
        <p:spPr>
          <a:xfrm>
            <a:off x="1948918" y="6378574"/>
            <a:ext cx="1370222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300">
                <a:solidFill>
                  <a:schemeClr val="bg1"/>
                </a:solidFill>
                <a:latin typeface="Oswald Medium" pitchFamily="2" charset="0"/>
              </a:rPr>
              <a:t>rarediseases.org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7EAF60D-DDF7-FC47-A763-1FEACAA01506}"/>
              </a:ext>
            </a:extLst>
          </p:cNvPr>
          <p:cNvSpPr txBox="1">
            <a:spLocks/>
          </p:cNvSpPr>
          <p:nvPr userDrawn="1"/>
        </p:nvSpPr>
        <p:spPr>
          <a:xfrm>
            <a:off x="8849257" y="6306246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Trade Gothic LT Std Bold Conden" panose="020B0806020502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59B9E42-6AE7-5F45-B282-457FF8AA2A2E}" type="slidenum">
              <a:rPr lang="en-US">
                <a:solidFill>
                  <a:schemeClr val="bg1"/>
                </a:solidFill>
                <a:latin typeface="Oswald Medium" pitchFamily="2" charset="0"/>
              </a:rPr>
              <a:pPr/>
              <a:t>‹#›</a:t>
            </a:fld>
            <a:endParaRPr lang="en-US">
              <a:solidFill>
                <a:schemeClr val="bg1"/>
              </a:solidFill>
              <a:latin typeface="Oswald Medium" pitchFamily="2" charset="0"/>
            </a:endParaRP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7396713E-9F37-7043-8026-693F8DC9CA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97824" y="3831188"/>
            <a:ext cx="2720331" cy="2139207"/>
          </a:xfrm>
          <a:prstGeom prst="rect">
            <a:avLst/>
          </a:prstGeom>
        </p:spPr>
      </p:pic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033BEF49-B36A-3041-9879-CA929C21F7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3401" y="711200"/>
            <a:ext cx="7783286" cy="2569021"/>
          </a:xfrm>
        </p:spPr>
        <p:txBody>
          <a:bodyPr lIns="0" tIns="0" rIns="0" bIns="0">
            <a:noAutofit/>
          </a:bodyPr>
          <a:lstStyle>
            <a:lvl1pPr>
              <a:lnSpc>
                <a:spcPct val="95000"/>
              </a:lnSpc>
              <a:spcAft>
                <a:spcPts val="180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>
              <a:lnSpc>
                <a:spcPct val="95000"/>
              </a:lnSpc>
              <a:spcAft>
                <a:spcPts val="1800"/>
              </a:spcAft>
              <a:defRPr sz="32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>
              <a:lnSpc>
                <a:spcPct val="95000"/>
              </a:lnSpc>
              <a:spcAft>
                <a:spcPts val="1800"/>
              </a:spcAft>
              <a:defRPr sz="28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>
              <a:lnSpc>
                <a:spcPct val="95000"/>
              </a:lnSpc>
              <a:spcAft>
                <a:spcPts val="1800"/>
              </a:spcAft>
              <a:defRPr sz="28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>
              <a:lnSpc>
                <a:spcPct val="95000"/>
              </a:lnSpc>
              <a:spcAft>
                <a:spcPts val="1800"/>
              </a:spcAft>
              <a:defRPr sz="2800">
                <a:solidFill>
                  <a:schemeClr val="bg1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764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ssaging / Call-Out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EEC922E-746A-294F-9AA2-CA62BB8D10C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5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790B85-606D-1341-A840-72728AF81B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30352" y="6271852"/>
            <a:ext cx="1165300" cy="40619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882C484-4C39-0E42-B7C5-D9852B3E6AEF}"/>
              </a:ext>
            </a:extLst>
          </p:cNvPr>
          <p:cNvCxnSpPr>
            <a:cxnSpLocks/>
          </p:cNvCxnSpPr>
          <p:nvPr userDrawn="1"/>
        </p:nvCxnSpPr>
        <p:spPr>
          <a:xfrm>
            <a:off x="533400" y="6174484"/>
            <a:ext cx="11658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5059C7B-1D06-B048-AAA3-8809E97D80AC}"/>
              </a:ext>
            </a:extLst>
          </p:cNvPr>
          <p:cNvSpPr txBox="1"/>
          <p:nvPr userDrawn="1"/>
        </p:nvSpPr>
        <p:spPr>
          <a:xfrm>
            <a:off x="1948918" y="6378574"/>
            <a:ext cx="1370222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300">
                <a:solidFill>
                  <a:schemeClr val="bg1"/>
                </a:solidFill>
                <a:latin typeface="Oswald Medium" pitchFamily="2" charset="0"/>
              </a:rPr>
              <a:t>rarediseases.org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7EAF60D-DDF7-FC47-A763-1FEACAA01506}"/>
              </a:ext>
            </a:extLst>
          </p:cNvPr>
          <p:cNvSpPr txBox="1">
            <a:spLocks/>
          </p:cNvSpPr>
          <p:nvPr userDrawn="1"/>
        </p:nvSpPr>
        <p:spPr>
          <a:xfrm>
            <a:off x="8849257" y="6306246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Trade Gothic LT Std Bold Conden" panose="020B0806020502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59B9E42-6AE7-5F45-B282-457FF8AA2A2E}" type="slidenum">
              <a:rPr lang="en-US">
                <a:solidFill>
                  <a:schemeClr val="bg1"/>
                </a:solidFill>
                <a:latin typeface="Oswald Medium" pitchFamily="2" charset="0"/>
              </a:rPr>
              <a:pPr/>
              <a:t>‹#›</a:t>
            </a:fld>
            <a:endParaRPr lang="en-US">
              <a:solidFill>
                <a:schemeClr val="bg1"/>
              </a:solidFill>
              <a:latin typeface="Oswald Medium" pitchFamily="2" charset="0"/>
            </a:endParaRP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7396713E-9F37-7043-8026-693F8DC9CA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97824" y="3831188"/>
            <a:ext cx="2720331" cy="2139207"/>
          </a:xfrm>
          <a:prstGeom prst="rect">
            <a:avLst/>
          </a:prstGeom>
        </p:spPr>
      </p:pic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033BEF49-B36A-3041-9879-CA929C21F7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3401" y="711200"/>
            <a:ext cx="7783286" cy="2569021"/>
          </a:xfrm>
        </p:spPr>
        <p:txBody>
          <a:bodyPr lIns="0" tIns="0" rIns="0" bIns="0">
            <a:noAutofit/>
          </a:bodyPr>
          <a:lstStyle>
            <a:lvl1pPr>
              <a:lnSpc>
                <a:spcPct val="95000"/>
              </a:lnSpc>
              <a:spcAft>
                <a:spcPts val="180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>
              <a:lnSpc>
                <a:spcPct val="95000"/>
              </a:lnSpc>
              <a:spcAft>
                <a:spcPts val="1800"/>
              </a:spcAft>
              <a:defRPr sz="32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>
              <a:lnSpc>
                <a:spcPct val="95000"/>
              </a:lnSpc>
              <a:spcAft>
                <a:spcPts val="1800"/>
              </a:spcAft>
              <a:defRPr sz="28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>
              <a:lnSpc>
                <a:spcPct val="95000"/>
              </a:lnSpc>
              <a:spcAft>
                <a:spcPts val="1800"/>
              </a:spcAft>
              <a:defRPr sz="28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>
              <a:lnSpc>
                <a:spcPct val="95000"/>
              </a:lnSpc>
              <a:spcAft>
                <a:spcPts val="1800"/>
              </a:spcAft>
              <a:defRPr sz="2800">
                <a:solidFill>
                  <a:schemeClr val="bg1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5454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7D2724-8DD0-E14F-9CFB-FD93B7F2C7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B6F82B-D54C-D346-AE3E-9C579A83B6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0352" y="6271852"/>
            <a:ext cx="1165300" cy="40619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43C25C4-7EE2-9842-A39A-3E63A98F28C1}"/>
              </a:ext>
            </a:extLst>
          </p:cNvPr>
          <p:cNvCxnSpPr>
            <a:cxnSpLocks/>
          </p:cNvCxnSpPr>
          <p:nvPr userDrawn="1"/>
        </p:nvCxnSpPr>
        <p:spPr>
          <a:xfrm>
            <a:off x="533400" y="6174484"/>
            <a:ext cx="11658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1161DA9-E0DD-B344-AF16-872966E6AA70}"/>
              </a:ext>
            </a:extLst>
          </p:cNvPr>
          <p:cNvSpPr txBox="1"/>
          <p:nvPr userDrawn="1"/>
        </p:nvSpPr>
        <p:spPr>
          <a:xfrm>
            <a:off x="1948918" y="6378574"/>
            <a:ext cx="1370222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300">
                <a:solidFill>
                  <a:schemeClr val="bg1"/>
                </a:solidFill>
                <a:latin typeface="Oswald Medium" pitchFamily="2" charset="0"/>
              </a:rPr>
              <a:t>rarediseases.org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C0DC4B1-DB80-CD4E-8C9F-087F4F4609F5}"/>
              </a:ext>
            </a:extLst>
          </p:cNvPr>
          <p:cNvSpPr txBox="1">
            <a:spLocks/>
          </p:cNvSpPr>
          <p:nvPr userDrawn="1"/>
        </p:nvSpPr>
        <p:spPr>
          <a:xfrm>
            <a:off x="8849257" y="6306246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Trade Gothic LT Std Bold Conden" panose="020B0806020502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59B9E42-6AE7-5F45-B282-457FF8AA2A2E}" type="slidenum">
              <a:rPr lang="en-US">
                <a:solidFill>
                  <a:schemeClr val="bg1"/>
                </a:solidFill>
                <a:latin typeface="Oswald Medium" pitchFamily="2" charset="0"/>
              </a:rPr>
              <a:pPr/>
              <a:t>‹#›</a:t>
            </a:fld>
            <a:endParaRPr lang="en-US">
              <a:solidFill>
                <a:schemeClr val="bg1"/>
              </a:solidFill>
              <a:latin typeface="Oswald Medium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789EF4-1619-034A-BC9A-1ABA8DA814D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12859" y="3943733"/>
            <a:ext cx="800284" cy="7002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B4D1C23-57B2-C94C-8429-C369DF256D10}"/>
              </a:ext>
            </a:extLst>
          </p:cNvPr>
          <p:cNvSpPr txBox="1"/>
          <p:nvPr userDrawn="1"/>
        </p:nvSpPr>
        <p:spPr>
          <a:xfrm>
            <a:off x="695023" y="2757682"/>
            <a:ext cx="3922180" cy="7186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6000">
                <a:solidFill>
                  <a:srgbClr val="FC4C02"/>
                </a:solidFill>
                <a:latin typeface="Oswald Medium" pitchFamily="2" charset="0"/>
              </a:rPr>
              <a:t>Thank you. </a:t>
            </a:r>
          </a:p>
        </p:txBody>
      </p:sp>
    </p:spTree>
    <p:extLst>
      <p:ext uri="{BB962C8B-B14F-4D97-AF65-F5344CB8AC3E}">
        <p14:creationId xmlns:p14="http://schemas.microsoft.com/office/powerpoint/2010/main" val="4111150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ys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86840E-6D66-D740-89B3-9144A441A5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B9E42-6AE7-5F45-B282-457FF8AA2A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7819ED3-2B5A-8D49-A04E-8F87D15BC8A8}"/>
              </a:ext>
            </a:extLst>
          </p:cNvPr>
          <p:cNvSpPr/>
          <p:nvPr userDrawn="1"/>
        </p:nvSpPr>
        <p:spPr>
          <a:xfrm>
            <a:off x="0" y="-1"/>
            <a:ext cx="12192000" cy="579120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710B31-4889-F046-8E41-F997A7E935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8190" y="753940"/>
            <a:ext cx="731520" cy="7315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0A11BC-5B8A-A94F-A8BC-C11467E1BF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961774" y="753940"/>
            <a:ext cx="731520" cy="731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3BFE25-47D5-DB40-B9F0-E41CE0D8E2C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083438" y="753940"/>
            <a:ext cx="734458" cy="7315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86EDD2-3F0F-7240-9B55-965043F3C73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5406421" y="753940"/>
            <a:ext cx="728582" cy="7256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77ACF3-0684-654E-ACE2-9D71CEB176D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6589046" y="753940"/>
            <a:ext cx="727329" cy="7273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2DE95A-C5B1-8648-8DB6-90C970470CB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7831061" y="753940"/>
            <a:ext cx="721069" cy="6309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66592B-E0BD-1147-91BE-368AE8550E8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8937201" y="753940"/>
            <a:ext cx="733171" cy="7331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A5584F1-EF91-B144-BB49-D071E4FC239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0107632" y="753940"/>
            <a:ext cx="730250" cy="7302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DAFD72-97E1-5D43-ABDF-DF47EC069DF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/>
        </p:blipFill>
        <p:spPr>
          <a:xfrm>
            <a:off x="718190" y="1989122"/>
            <a:ext cx="733171" cy="6622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87CED08-A54F-AF42-AF8C-D7CA7515125B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/>
        </p:blipFill>
        <p:spPr>
          <a:xfrm>
            <a:off x="1964866" y="1963869"/>
            <a:ext cx="727329" cy="7273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C333A22-25BE-1942-B831-D5506632EAF3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/>
        </p:blipFill>
        <p:spPr>
          <a:xfrm>
            <a:off x="3086541" y="1960948"/>
            <a:ext cx="730226" cy="7331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9038F47-77A5-A44D-AA94-6CDAF059E43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4261839" y="1962398"/>
            <a:ext cx="727329" cy="73027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51F892-5C00-1E44-BC93-9ADEB559F2A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/>
        </p:blipFill>
        <p:spPr>
          <a:xfrm>
            <a:off x="5406421" y="1962409"/>
            <a:ext cx="724408" cy="7244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624C93D-1705-6D4C-B443-E4528A7EC7C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/>
        </p:blipFill>
        <p:spPr>
          <a:xfrm>
            <a:off x="6828747" y="1960948"/>
            <a:ext cx="258225" cy="7360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244A171-6FD8-B241-83B7-ACC329C0E10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/>
        </p:blipFill>
        <p:spPr>
          <a:xfrm>
            <a:off x="7876844" y="1960949"/>
            <a:ext cx="721487" cy="7214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D79FB9D-9469-1F45-B097-E70177A8DFC0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/>
          <a:stretch/>
        </p:blipFill>
        <p:spPr>
          <a:xfrm>
            <a:off x="8940121" y="1960949"/>
            <a:ext cx="721487" cy="72732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07FFE05-BF5B-5447-BB95-0C71CD03B286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/>
        </p:blipFill>
        <p:spPr>
          <a:xfrm>
            <a:off x="10108907" y="1962409"/>
            <a:ext cx="724408" cy="72440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AFF4201-CD98-0440-9101-BCE96077D39E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rcRect/>
          <a:stretch/>
        </p:blipFill>
        <p:spPr>
          <a:xfrm>
            <a:off x="727439" y="3230376"/>
            <a:ext cx="727329" cy="72732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1D4B19F-0DED-A34A-9774-B4A1A1509679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939009" y="3233303"/>
            <a:ext cx="718566" cy="72147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B9054E3-CAF6-8E4B-85AA-346BA0DF3E68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rcRect/>
          <a:stretch/>
        </p:blipFill>
        <p:spPr>
          <a:xfrm>
            <a:off x="3074325" y="3228916"/>
            <a:ext cx="727329" cy="72732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44C6C27-241A-944F-963F-61E9BB637449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rcRect/>
          <a:stretch/>
        </p:blipFill>
        <p:spPr>
          <a:xfrm>
            <a:off x="4459753" y="3228916"/>
            <a:ext cx="328742" cy="72148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821F3C2-5DC8-8141-8918-A257BBE9F2BF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/>
        </p:blipFill>
        <p:spPr>
          <a:xfrm>
            <a:off x="4256392" y="753940"/>
            <a:ext cx="734458" cy="73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16621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- BLU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CD76358B-B841-2C4D-83C4-BC62E858F95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06A35C-123D-E848-8A84-5F80E0F508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B9E42-6AE7-5F45-B282-457FF8AA2A2E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8B1D3D-44E1-414B-9F06-39BDB45299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14137E40-9AF4-2447-809E-04311CC3C6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  <a:alphaModFix amt="30000"/>
          </a:blip>
          <a:stretch>
            <a:fillRect/>
          </a:stretch>
        </p:blipFill>
        <p:spPr>
          <a:xfrm>
            <a:off x="11872351" y="5065106"/>
            <a:ext cx="584200" cy="292100"/>
          </a:xfrm>
          <a:prstGeom prst="rect">
            <a:avLst/>
          </a:prstGeom>
          <a:noFill/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22BF9B70-2A1F-6C4C-9848-DA72A5E7BCF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50000"/>
            <a:alphaModFix amt="30000"/>
          </a:blip>
          <a:stretch>
            <a:fillRect/>
          </a:stretch>
        </p:blipFill>
        <p:spPr>
          <a:xfrm>
            <a:off x="12011949" y="5647317"/>
            <a:ext cx="723900" cy="266700"/>
          </a:xfrm>
          <a:prstGeom prst="rect">
            <a:avLst/>
          </a:prstGeom>
          <a:noFill/>
        </p:spPr>
      </p:pic>
      <p:pic>
        <p:nvPicPr>
          <p:cNvPr id="8" name="Picture 7" descr="A picture containing game, mirror&#10;&#10;Description automatically generated">
            <a:extLst>
              <a:ext uri="{FF2B5EF4-FFF2-40B4-BE49-F238E27FC236}">
                <a16:creationId xmlns:a16="http://schemas.microsoft.com/office/drawing/2014/main" id="{5C8DB1C0-90D8-A542-81A2-6BA697AAB64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biLevel thresh="25000"/>
            <a:alphaModFix amt="30000"/>
          </a:blip>
          <a:stretch>
            <a:fillRect/>
          </a:stretch>
        </p:blipFill>
        <p:spPr>
          <a:xfrm>
            <a:off x="11732549" y="6114042"/>
            <a:ext cx="685800" cy="584200"/>
          </a:xfrm>
          <a:prstGeom prst="rect">
            <a:avLst/>
          </a:prstGeom>
          <a:noFill/>
        </p:spPr>
      </p:pic>
      <p:pic>
        <p:nvPicPr>
          <p:cNvPr id="9" name="Picture 8" descr="A picture containing light&#10;&#10;Description automatically generated">
            <a:extLst>
              <a:ext uri="{FF2B5EF4-FFF2-40B4-BE49-F238E27FC236}">
                <a16:creationId xmlns:a16="http://schemas.microsoft.com/office/drawing/2014/main" id="{C017E721-750F-F040-A338-640BAE9010D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biLevel thresh="25000"/>
            <a:alphaModFix amt="30000"/>
          </a:blip>
          <a:stretch>
            <a:fillRect/>
          </a:stretch>
        </p:blipFill>
        <p:spPr>
          <a:xfrm>
            <a:off x="11094862" y="6364379"/>
            <a:ext cx="355600" cy="774700"/>
          </a:xfrm>
          <a:prstGeom prst="rect">
            <a:avLst/>
          </a:prstGeom>
          <a:noFill/>
        </p:spPr>
      </p:pic>
      <p:pic>
        <p:nvPicPr>
          <p:cNvPr id="10" name="Picture 9" descr="A picture containing mirror, drawing, game&#10;&#10;Description automatically generated">
            <a:extLst>
              <a:ext uri="{FF2B5EF4-FFF2-40B4-BE49-F238E27FC236}">
                <a16:creationId xmlns:a16="http://schemas.microsoft.com/office/drawing/2014/main" id="{85DAE5BD-F2C2-A44A-A560-8D9A609B824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biLevel thresh="25000"/>
            <a:alphaModFix amt="30000"/>
          </a:blip>
          <a:stretch>
            <a:fillRect/>
          </a:stretch>
        </p:blipFill>
        <p:spPr>
          <a:xfrm>
            <a:off x="10061887" y="6227960"/>
            <a:ext cx="584200" cy="673100"/>
          </a:xfrm>
          <a:prstGeom prst="rect">
            <a:avLst/>
          </a:prstGeom>
          <a:noFill/>
        </p:spPr>
      </p:pic>
      <p:pic>
        <p:nvPicPr>
          <p:cNvPr id="11" name="Picture 10" descr="A picture containing mirror&#10;&#10;Description automatically generated">
            <a:extLst>
              <a:ext uri="{FF2B5EF4-FFF2-40B4-BE49-F238E27FC236}">
                <a16:creationId xmlns:a16="http://schemas.microsoft.com/office/drawing/2014/main" id="{0547622B-1AFE-1344-8697-BF876025171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biLevel thresh="25000"/>
            <a:alphaModFix amt="30000"/>
          </a:blip>
          <a:stretch>
            <a:fillRect/>
          </a:stretch>
        </p:blipFill>
        <p:spPr>
          <a:xfrm>
            <a:off x="9497593" y="5799228"/>
            <a:ext cx="736600" cy="381000"/>
          </a:xfrm>
          <a:prstGeom prst="rect">
            <a:avLst/>
          </a:prstGeom>
          <a:noFill/>
        </p:spPr>
      </p:pic>
      <p:pic>
        <p:nvPicPr>
          <p:cNvPr id="12" name="Picture 11" descr="A picture containing room&#10;&#10;Description automatically generated">
            <a:extLst>
              <a:ext uri="{FF2B5EF4-FFF2-40B4-BE49-F238E27FC236}">
                <a16:creationId xmlns:a16="http://schemas.microsoft.com/office/drawing/2014/main" id="{7C0E9248-DD94-634E-906A-9CE4298A812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biLevel thresh="25000"/>
            <a:alphaModFix amt="30000"/>
          </a:blip>
          <a:stretch>
            <a:fillRect/>
          </a:stretch>
        </p:blipFill>
        <p:spPr>
          <a:xfrm>
            <a:off x="9589860" y="5249807"/>
            <a:ext cx="660400" cy="241300"/>
          </a:xfrm>
          <a:prstGeom prst="rect">
            <a:avLst/>
          </a:prstGeom>
          <a:noFill/>
        </p:spPr>
      </p:pic>
      <p:pic>
        <p:nvPicPr>
          <p:cNvPr id="13" name="Picture 12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DD380BA2-6325-2B48-9058-E2917B3C7D9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biLevel thresh="25000"/>
            <a:alphaModFix amt="30000"/>
          </a:blip>
          <a:stretch>
            <a:fillRect/>
          </a:stretch>
        </p:blipFill>
        <p:spPr>
          <a:xfrm>
            <a:off x="10136244" y="4756919"/>
            <a:ext cx="457200" cy="355600"/>
          </a:xfrm>
          <a:prstGeom prst="rect">
            <a:avLst/>
          </a:prstGeom>
          <a:noFill/>
        </p:spPr>
      </p:pic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281FC007-F20F-2747-8A27-7CD09B112246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biLevel thresh="25000"/>
            <a:alphaModFix amt="30000"/>
          </a:blip>
          <a:stretch>
            <a:fillRect/>
          </a:stretch>
        </p:blipFill>
        <p:spPr>
          <a:xfrm>
            <a:off x="10875308" y="4558079"/>
            <a:ext cx="241300" cy="393700"/>
          </a:xfrm>
          <a:prstGeom prst="rect">
            <a:avLst/>
          </a:prstGeom>
          <a:noFill/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FAA9466-FCDC-4B42-BE5A-D04CAFE58E3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biLevel thresh="25000"/>
            <a:alphaModFix amt="30000"/>
          </a:blip>
          <a:stretch>
            <a:fillRect/>
          </a:stretch>
        </p:blipFill>
        <p:spPr>
          <a:xfrm>
            <a:off x="11452253" y="4658192"/>
            <a:ext cx="381000" cy="381000"/>
          </a:xfrm>
          <a:prstGeom prst="rect">
            <a:avLst/>
          </a:prstGeom>
          <a:noFill/>
        </p:spPr>
      </p:pic>
      <p:pic>
        <p:nvPicPr>
          <p:cNvPr id="16" name="Picture 15" descr="A picture containing knife&#10;&#10;Description automatically generated">
            <a:extLst>
              <a:ext uri="{FF2B5EF4-FFF2-40B4-BE49-F238E27FC236}">
                <a16:creationId xmlns:a16="http://schemas.microsoft.com/office/drawing/2014/main" id="{52FC95CC-C17A-AC4F-98F3-E8ABF9D4CF8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biLevel thresh="25000"/>
            <a:alphaModFix amt="30000"/>
          </a:blip>
          <a:stretch>
            <a:fillRect/>
          </a:stretch>
        </p:blipFill>
        <p:spPr>
          <a:xfrm>
            <a:off x="11423789" y="5403729"/>
            <a:ext cx="673100" cy="241300"/>
          </a:xfrm>
          <a:prstGeom prst="rect">
            <a:avLst/>
          </a:prstGeom>
          <a:noFill/>
        </p:spPr>
      </p:pic>
      <p:pic>
        <p:nvPicPr>
          <p:cNvPr id="17" name="Picture 16" descr="A picture containing mirror, drawing&#10;&#10;Description automatically generated">
            <a:extLst>
              <a:ext uri="{FF2B5EF4-FFF2-40B4-BE49-F238E27FC236}">
                <a16:creationId xmlns:a16="http://schemas.microsoft.com/office/drawing/2014/main" id="{3F98CCFA-7100-1941-A4BD-CBDB8D21B11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biLevel thresh="25000"/>
            <a:alphaModFix amt="30000"/>
          </a:blip>
          <a:stretch>
            <a:fillRect/>
          </a:stretch>
        </p:blipFill>
        <p:spPr>
          <a:xfrm>
            <a:off x="11378975" y="5657216"/>
            <a:ext cx="685800" cy="393700"/>
          </a:xfrm>
          <a:prstGeom prst="rect">
            <a:avLst/>
          </a:prstGeom>
          <a:noFill/>
        </p:spPr>
      </p:pic>
      <p:pic>
        <p:nvPicPr>
          <p:cNvPr id="18" name="Picture 17" descr="A picture containing mirror&#10;&#10;Description automatically generated">
            <a:extLst>
              <a:ext uri="{FF2B5EF4-FFF2-40B4-BE49-F238E27FC236}">
                <a16:creationId xmlns:a16="http://schemas.microsoft.com/office/drawing/2014/main" id="{CC4BD9F2-A8F5-154A-8A0E-BDD3A8D8253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biLevel thresh="25000"/>
            <a:alphaModFix amt="30000"/>
          </a:blip>
          <a:stretch>
            <a:fillRect/>
          </a:stretch>
        </p:blipFill>
        <p:spPr>
          <a:xfrm>
            <a:off x="11176618" y="5809242"/>
            <a:ext cx="520700" cy="596900"/>
          </a:xfrm>
          <a:prstGeom prst="rect">
            <a:avLst/>
          </a:prstGeom>
          <a:noFill/>
        </p:spPr>
      </p:pic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54BAB163-7CAB-364F-8284-266310C4913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biLevel thresh="25000"/>
            <a:alphaModFix amt="30000"/>
          </a:blip>
          <a:stretch>
            <a:fillRect/>
          </a:stretch>
        </p:blipFill>
        <p:spPr>
          <a:xfrm>
            <a:off x="10781902" y="5842685"/>
            <a:ext cx="355600" cy="660400"/>
          </a:xfrm>
          <a:prstGeom prst="rect">
            <a:avLst/>
          </a:prstGeom>
          <a:noFill/>
        </p:spPr>
      </p:pic>
      <p:pic>
        <p:nvPicPr>
          <p:cNvPr id="20" name="Picture 19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E7A4E993-EA18-B246-A2CD-493E87365338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biLevel thresh="25000"/>
            <a:alphaModFix amt="30000"/>
          </a:blip>
          <a:stretch>
            <a:fillRect/>
          </a:stretch>
        </p:blipFill>
        <p:spPr>
          <a:xfrm>
            <a:off x="10241155" y="5727627"/>
            <a:ext cx="622300" cy="508000"/>
          </a:xfrm>
          <a:prstGeom prst="rect">
            <a:avLst/>
          </a:prstGeom>
          <a:noFill/>
        </p:spPr>
      </p:pic>
      <p:pic>
        <p:nvPicPr>
          <p:cNvPr id="21" name="Picture 20" descr="A picture containing knife&#10;&#10;Description automatically generated">
            <a:extLst>
              <a:ext uri="{FF2B5EF4-FFF2-40B4-BE49-F238E27FC236}">
                <a16:creationId xmlns:a16="http://schemas.microsoft.com/office/drawing/2014/main" id="{29998F8B-A0F6-5143-BDB3-CB5A6AE1A19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biLevel thresh="25000"/>
            <a:alphaModFix amt="30000"/>
          </a:blip>
          <a:stretch>
            <a:fillRect/>
          </a:stretch>
        </p:blipFill>
        <p:spPr>
          <a:xfrm>
            <a:off x="10061887" y="5506472"/>
            <a:ext cx="698500" cy="228600"/>
          </a:xfrm>
          <a:prstGeom prst="rect">
            <a:avLst/>
          </a:prstGeom>
          <a:noFill/>
        </p:spPr>
      </p:pic>
      <p:pic>
        <p:nvPicPr>
          <p:cNvPr id="22" name="Picture 21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183485E1-61C8-FE4F-B30E-E6FCCC9E47F7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biLevel thresh="25000"/>
            <a:alphaModFix amt="30000"/>
          </a:blip>
          <a:stretch>
            <a:fillRect/>
          </a:stretch>
        </p:blipFill>
        <p:spPr>
          <a:xfrm>
            <a:off x="10249220" y="5133600"/>
            <a:ext cx="571500" cy="355600"/>
          </a:xfrm>
          <a:prstGeom prst="rect">
            <a:avLst/>
          </a:prstGeom>
          <a:noFill/>
        </p:spPr>
      </p:pic>
      <p:pic>
        <p:nvPicPr>
          <p:cNvPr id="23" name="Picture 22" descr="A picture containing mirror&#10;&#10;Description automatically generated">
            <a:extLst>
              <a:ext uri="{FF2B5EF4-FFF2-40B4-BE49-F238E27FC236}">
                <a16:creationId xmlns:a16="http://schemas.microsoft.com/office/drawing/2014/main" id="{D09188C7-1373-1142-B4E1-8271870F897F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biLevel thresh="25000"/>
            <a:alphaModFix amt="30000"/>
          </a:blip>
          <a:stretch>
            <a:fillRect/>
          </a:stretch>
        </p:blipFill>
        <p:spPr>
          <a:xfrm>
            <a:off x="10631287" y="4921848"/>
            <a:ext cx="406400" cy="431800"/>
          </a:xfrm>
          <a:prstGeom prst="rect">
            <a:avLst/>
          </a:prstGeom>
          <a:noFill/>
        </p:spPr>
      </p:pic>
      <p:pic>
        <p:nvPicPr>
          <p:cNvPr id="24" name="Picture 23" descr="A picture containing drawing&#10;&#10;Description automatically generated">
            <a:extLst>
              <a:ext uri="{FF2B5EF4-FFF2-40B4-BE49-F238E27FC236}">
                <a16:creationId xmlns:a16="http://schemas.microsoft.com/office/drawing/2014/main" id="{E69BBFFC-A8EB-3E4B-8010-E8E768711357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biLevel thresh="25000"/>
            <a:alphaModFix amt="30000"/>
          </a:blip>
          <a:stretch>
            <a:fillRect/>
          </a:stretch>
        </p:blipFill>
        <p:spPr>
          <a:xfrm>
            <a:off x="11075520" y="4880863"/>
            <a:ext cx="266700" cy="444500"/>
          </a:xfrm>
          <a:prstGeom prst="rect">
            <a:avLst/>
          </a:prstGeom>
          <a:noFill/>
        </p:spPr>
      </p:pic>
      <p:pic>
        <p:nvPicPr>
          <p:cNvPr id="25" name="Picture 2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9AE5DD2-D0B1-E942-8D55-2D7541B28838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biLevel thresh="25000"/>
            <a:alphaModFix amt="14000"/>
          </a:blip>
          <a:stretch>
            <a:fillRect/>
          </a:stretch>
        </p:blipFill>
        <p:spPr>
          <a:xfrm>
            <a:off x="11311537" y="5055236"/>
            <a:ext cx="520700" cy="393700"/>
          </a:xfrm>
          <a:prstGeom prst="rect">
            <a:avLst/>
          </a:prstGeom>
          <a:noFill/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2926463-4EEB-2D41-B3EC-E785728388DF}"/>
              </a:ext>
            </a:extLst>
          </p:cNvPr>
          <p:cNvSpPr txBox="1"/>
          <p:nvPr userDrawn="1"/>
        </p:nvSpPr>
        <p:spPr>
          <a:xfrm>
            <a:off x="542239" y="6278366"/>
            <a:ext cx="594222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Myriad Pro" panose="020B0503030403020204" pitchFamily="34" charset="0"/>
              </a:rPr>
              <a:t>National Organization for Rare Disorders  |  rarediseases.org</a:t>
            </a:r>
          </a:p>
        </p:txBody>
      </p:sp>
      <p:pic>
        <p:nvPicPr>
          <p:cNvPr id="28" name="Picture 27" descr="A close up of graphics&#10;&#10;Description automatically generated">
            <a:extLst>
              <a:ext uri="{FF2B5EF4-FFF2-40B4-BE49-F238E27FC236}">
                <a16:creationId xmlns:a16="http://schemas.microsoft.com/office/drawing/2014/main" id="{85F37FE9-F475-614A-8B44-5C194DF4B362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9497593" y="301909"/>
            <a:ext cx="2145160" cy="747742"/>
          </a:xfrm>
          <a:prstGeom prst="rect">
            <a:avLst/>
          </a:prstGeom>
        </p:spPr>
      </p:pic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17354D6F-D8BB-8643-BBD8-7B5B1A14C5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97311" y="2629763"/>
            <a:ext cx="6845442" cy="1449115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5000">
                <a:solidFill>
                  <a:schemeClr val="bg1"/>
                </a:solidFill>
                <a:latin typeface="TradeGothic" panose="02000806040000020004" pitchFamily="2" charset="0"/>
              </a:defRPr>
            </a:lvl1pPr>
            <a:lvl2pPr marL="457200" indent="0">
              <a:buNone/>
              <a:defRPr sz="5000">
                <a:solidFill>
                  <a:schemeClr val="bg1"/>
                </a:solidFill>
                <a:latin typeface="TradeGothic" panose="02000806040000020004" pitchFamily="2" charset="0"/>
              </a:defRPr>
            </a:lvl2pPr>
            <a:lvl3pPr marL="914400" indent="0">
              <a:buNone/>
              <a:defRPr sz="5800"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3pPr>
            <a:lvl4pPr marL="1371600" indent="0">
              <a:buNone/>
              <a:defRPr sz="5800"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4pPr>
            <a:lvl5pPr marL="1828800" indent="0">
              <a:buNone/>
              <a:defRPr sz="5800"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  <a:p>
            <a:pPr lvl="1"/>
            <a:endParaRPr lang="en-U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10ABD9A9-42D6-B740-8DB7-837583CD4C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0420" y="4169376"/>
            <a:ext cx="6205538" cy="313163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 marL="9144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3pPr>
            <a:lvl4pPr marL="13716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4pPr>
            <a:lvl5pPr marL="18288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n-US"/>
              <a:t>Click to edit speaker/presenter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134795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6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7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8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9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100"/>
                            </p:stCondLst>
                            <p:childTnLst>
                              <p:par>
                                <p:cTn id="1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200"/>
                            </p:stCondLst>
                            <p:childTnLst>
                              <p:par>
                                <p:cTn id="1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400"/>
                            </p:stCondLst>
                            <p:childTnLst>
                              <p:par>
                                <p:cTn id="1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5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800"/>
                            </p:stCondLst>
                            <p:childTnLst>
                              <p:par>
                                <p:cTn id="1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Page - BLU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040C7E1-2D01-044D-9020-42D4A66AE7F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8B1D3D-44E1-414B-9F06-39BDB45299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14137E40-9AF4-2447-809E-04311CC3C6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  <a:alphaModFix amt="30000"/>
          </a:blip>
          <a:stretch>
            <a:fillRect/>
          </a:stretch>
        </p:blipFill>
        <p:spPr>
          <a:xfrm>
            <a:off x="11872351" y="5065106"/>
            <a:ext cx="584200" cy="292100"/>
          </a:xfrm>
          <a:prstGeom prst="rect">
            <a:avLst/>
          </a:prstGeom>
          <a:noFill/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22BF9B70-2A1F-6C4C-9848-DA72A5E7BCF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50000"/>
            <a:alphaModFix amt="30000"/>
          </a:blip>
          <a:stretch>
            <a:fillRect/>
          </a:stretch>
        </p:blipFill>
        <p:spPr>
          <a:xfrm>
            <a:off x="12011949" y="5647317"/>
            <a:ext cx="723900" cy="266700"/>
          </a:xfrm>
          <a:prstGeom prst="rect">
            <a:avLst/>
          </a:prstGeom>
          <a:noFill/>
        </p:spPr>
      </p:pic>
      <p:pic>
        <p:nvPicPr>
          <p:cNvPr id="8" name="Picture 7" descr="A picture containing game, mirror&#10;&#10;Description automatically generated">
            <a:extLst>
              <a:ext uri="{FF2B5EF4-FFF2-40B4-BE49-F238E27FC236}">
                <a16:creationId xmlns:a16="http://schemas.microsoft.com/office/drawing/2014/main" id="{5C8DB1C0-90D8-A542-81A2-6BA697AAB64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biLevel thresh="25000"/>
            <a:alphaModFix amt="30000"/>
          </a:blip>
          <a:stretch>
            <a:fillRect/>
          </a:stretch>
        </p:blipFill>
        <p:spPr>
          <a:xfrm>
            <a:off x="11732549" y="6114042"/>
            <a:ext cx="685800" cy="584200"/>
          </a:xfrm>
          <a:prstGeom prst="rect">
            <a:avLst/>
          </a:prstGeom>
          <a:noFill/>
        </p:spPr>
      </p:pic>
      <p:pic>
        <p:nvPicPr>
          <p:cNvPr id="9" name="Picture 8" descr="A picture containing light&#10;&#10;Description automatically generated">
            <a:extLst>
              <a:ext uri="{FF2B5EF4-FFF2-40B4-BE49-F238E27FC236}">
                <a16:creationId xmlns:a16="http://schemas.microsoft.com/office/drawing/2014/main" id="{C017E721-750F-F040-A338-640BAE9010D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biLevel thresh="25000"/>
            <a:alphaModFix amt="30000"/>
          </a:blip>
          <a:stretch>
            <a:fillRect/>
          </a:stretch>
        </p:blipFill>
        <p:spPr>
          <a:xfrm>
            <a:off x="11094862" y="6364379"/>
            <a:ext cx="355600" cy="774700"/>
          </a:xfrm>
          <a:prstGeom prst="rect">
            <a:avLst/>
          </a:prstGeom>
          <a:noFill/>
        </p:spPr>
      </p:pic>
      <p:pic>
        <p:nvPicPr>
          <p:cNvPr id="10" name="Picture 9" descr="A picture containing mirror, drawing, game&#10;&#10;Description automatically generated">
            <a:extLst>
              <a:ext uri="{FF2B5EF4-FFF2-40B4-BE49-F238E27FC236}">
                <a16:creationId xmlns:a16="http://schemas.microsoft.com/office/drawing/2014/main" id="{85DAE5BD-F2C2-A44A-A560-8D9A609B824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biLevel thresh="25000"/>
            <a:alphaModFix amt="30000"/>
          </a:blip>
          <a:stretch>
            <a:fillRect/>
          </a:stretch>
        </p:blipFill>
        <p:spPr>
          <a:xfrm>
            <a:off x="10061887" y="6227960"/>
            <a:ext cx="584200" cy="673100"/>
          </a:xfrm>
          <a:prstGeom prst="rect">
            <a:avLst/>
          </a:prstGeom>
          <a:noFill/>
        </p:spPr>
      </p:pic>
      <p:pic>
        <p:nvPicPr>
          <p:cNvPr id="11" name="Picture 10" descr="A picture containing mirror&#10;&#10;Description automatically generated">
            <a:extLst>
              <a:ext uri="{FF2B5EF4-FFF2-40B4-BE49-F238E27FC236}">
                <a16:creationId xmlns:a16="http://schemas.microsoft.com/office/drawing/2014/main" id="{0547622B-1AFE-1344-8697-BF876025171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biLevel thresh="25000"/>
            <a:alphaModFix amt="30000"/>
          </a:blip>
          <a:stretch>
            <a:fillRect/>
          </a:stretch>
        </p:blipFill>
        <p:spPr>
          <a:xfrm>
            <a:off x="9497593" y="5799228"/>
            <a:ext cx="736600" cy="381000"/>
          </a:xfrm>
          <a:prstGeom prst="rect">
            <a:avLst/>
          </a:prstGeom>
          <a:noFill/>
        </p:spPr>
      </p:pic>
      <p:pic>
        <p:nvPicPr>
          <p:cNvPr id="12" name="Picture 11" descr="A picture containing room&#10;&#10;Description automatically generated">
            <a:extLst>
              <a:ext uri="{FF2B5EF4-FFF2-40B4-BE49-F238E27FC236}">
                <a16:creationId xmlns:a16="http://schemas.microsoft.com/office/drawing/2014/main" id="{7C0E9248-DD94-634E-906A-9CE4298A812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biLevel thresh="25000"/>
            <a:alphaModFix amt="30000"/>
          </a:blip>
          <a:stretch>
            <a:fillRect/>
          </a:stretch>
        </p:blipFill>
        <p:spPr>
          <a:xfrm>
            <a:off x="9589860" y="5249807"/>
            <a:ext cx="660400" cy="241300"/>
          </a:xfrm>
          <a:prstGeom prst="rect">
            <a:avLst/>
          </a:prstGeom>
          <a:noFill/>
        </p:spPr>
      </p:pic>
      <p:pic>
        <p:nvPicPr>
          <p:cNvPr id="13" name="Picture 12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DD380BA2-6325-2B48-9058-E2917B3C7D9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biLevel thresh="25000"/>
            <a:alphaModFix amt="30000"/>
          </a:blip>
          <a:stretch>
            <a:fillRect/>
          </a:stretch>
        </p:blipFill>
        <p:spPr>
          <a:xfrm>
            <a:off x="10136244" y="4756919"/>
            <a:ext cx="457200" cy="355600"/>
          </a:xfrm>
          <a:prstGeom prst="rect">
            <a:avLst/>
          </a:prstGeom>
          <a:noFill/>
        </p:spPr>
      </p:pic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281FC007-F20F-2747-8A27-7CD09B112246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biLevel thresh="25000"/>
            <a:alphaModFix amt="30000"/>
          </a:blip>
          <a:stretch>
            <a:fillRect/>
          </a:stretch>
        </p:blipFill>
        <p:spPr>
          <a:xfrm>
            <a:off x="10875308" y="4558079"/>
            <a:ext cx="241300" cy="393700"/>
          </a:xfrm>
          <a:prstGeom prst="rect">
            <a:avLst/>
          </a:prstGeom>
          <a:noFill/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FAA9466-FCDC-4B42-BE5A-D04CAFE58E3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biLevel thresh="25000"/>
            <a:alphaModFix amt="30000"/>
          </a:blip>
          <a:stretch>
            <a:fillRect/>
          </a:stretch>
        </p:blipFill>
        <p:spPr>
          <a:xfrm>
            <a:off x="11452253" y="4658192"/>
            <a:ext cx="381000" cy="381000"/>
          </a:xfrm>
          <a:prstGeom prst="rect">
            <a:avLst/>
          </a:prstGeom>
          <a:noFill/>
        </p:spPr>
      </p:pic>
      <p:pic>
        <p:nvPicPr>
          <p:cNvPr id="16" name="Picture 15" descr="A picture containing knife&#10;&#10;Description automatically generated">
            <a:extLst>
              <a:ext uri="{FF2B5EF4-FFF2-40B4-BE49-F238E27FC236}">
                <a16:creationId xmlns:a16="http://schemas.microsoft.com/office/drawing/2014/main" id="{52FC95CC-C17A-AC4F-98F3-E8ABF9D4CF8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biLevel thresh="25000"/>
            <a:alphaModFix amt="30000"/>
          </a:blip>
          <a:stretch>
            <a:fillRect/>
          </a:stretch>
        </p:blipFill>
        <p:spPr>
          <a:xfrm>
            <a:off x="11423789" y="5403729"/>
            <a:ext cx="673100" cy="241300"/>
          </a:xfrm>
          <a:prstGeom prst="rect">
            <a:avLst/>
          </a:prstGeom>
          <a:noFill/>
        </p:spPr>
      </p:pic>
      <p:pic>
        <p:nvPicPr>
          <p:cNvPr id="17" name="Picture 16" descr="A picture containing mirror, drawing&#10;&#10;Description automatically generated">
            <a:extLst>
              <a:ext uri="{FF2B5EF4-FFF2-40B4-BE49-F238E27FC236}">
                <a16:creationId xmlns:a16="http://schemas.microsoft.com/office/drawing/2014/main" id="{3F98CCFA-7100-1941-A4BD-CBDB8D21B11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biLevel thresh="25000"/>
            <a:alphaModFix amt="30000"/>
          </a:blip>
          <a:stretch>
            <a:fillRect/>
          </a:stretch>
        </p:blipFill>
        <p:spPr>
          <a:xfrm>
            <a:off x="11378975" y="5657216"/>
            <a:ext cx="685800" cy="393700"/>
          </a:xfrm>
          <a:prstGeom prst="rect">
            <a:avLst/>
          </a:prstGeom>
          <a:noFill/>
        </p:spPr>
      </p:pic>
      <p:pic>
        <p:nvPicPr>
          <p:cNvPr id="18" name="Picture 17" descr="A picture containing mirror&#10;&#10;Description automatically generated">
            <a:extLst>
              <a:ext uri="{FF2B5EF4-FFF2-40B4-BE49-F238E27FC236}">
                <a16:creationId xmlns:a16="http://schemas.microsoft.com/office/drawing/2014/main" id="{CC4BD9F2-A8F5-154A-8A0E-BDD3A8D8253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biLevel thresh="25000"/>
            <a:alphaModFix amt="30000"/>
          </a:blip>
          <a:stretch>
            <a:fillRect/>
          </a:stretch>
        </p:blipFill>
        <p:spPr>
          <a:xfrm>
            <a:off x="11176618" y="5809242"/>
            <a:ext cx="520700" cy="596900"/>
          </a:xfrm>
          <a:prstGeom prst="rect">
            <a:avLst/>
          </a:prstGeom>
          <a:noFill/>
        </p:spPr>
      </p:pic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54BAB163-7CAB-364F-8284-266310C4913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biLevel thresh="25000"/>
            <a:alphaModFix amt="30000"/>
          </a:blip>
          <a:stretch>
            <a:fillRect/>
          </a:stretch>
        </p:blipFill>
        <p:spPr>
          <a:xfrm>
            <a:off x="10781902" y="5842685"/>
            <a:ext cx="355600" cy="660400"/>
          </a:xfrm>
          <a:prstGeom prst="rect">
            <a:avLst/>
          </a:prstGeom>
          <a:noFill/>
        </p:spPr>
      </p:pic>
      <p:pic>
        <p:nvPicPr>
          <p:cNvPr id="20" name="Picture 19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E7A4E993-EA18-B246-A2CD-493E87365338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biLevel thresh="25000"/>
            <a:alphaModFix amt="30000"/>
          </a:blip>
          <a:stretch>
            <a:fillRect/>
          </a:stretch>
        </p:blipFill>
        <p:spPr>
          <a:xfrm>
            <a:off x="10241155" y="5727627"/>
            <a:ext cx="622300" cy="508000"/>
          </a:xfrm>
          <a:prstGeom prst="rect">
            <a:avLst/>
          </a:prstGeom>
          <a:noFill/>
        </p:spPr>
      </p:pic>
      <p:pic>
        <p:nvPicPr>
          <p:cNvPr id="21" name="Picture 20" descr="A picture containing knife&#10;&#10;Description automatically generated">
            <a:extLst>
              <a:ext uri="{FF2B5EF4-FFF2-40B4-BE49-F238E27FC236}">
                <a16:creationId xmlns:a16="http://schemas.microsoft.com/office/drawing/2014/main" id="{29998F8B-A0F6-5143-BDB3-CB5A6AE1A19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biLevel thresh="25000"/>
            <a:alphaModFix amt="30000"/>
          </a:blip>
          <a:stretch>
            <a:fillRect/>
          </a:stretch>
        </p:blipFill>
        <p:spPr>
          <a:xfrm>
            <a:off x="10061887" y="5506472"/>
            <a:ext cx="698500" cy="228600"/>
          </a:xfrm>
          <a:prstGeom prst="rect">
            <a:avLst/>
          </a:prstGeom>
          <a:noFill/>
        </p:spPr>
      </p:pic>
      <p:pic>
        <p:nvPicPr>
          <p:cNvPr id="22" name="Picture 21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183485E1-61C8-FE4F-B30E-E6FCCC9E47F7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biLevel thresh="25000"/>
            <a:alphaModFix amt="30000"/>
          </a:blip>
          <a:stretch>
            <a:fillRect/>
          </a:stretch>
        </p:blipFill>
        <p:spPr>
          <a:xfrm>
            <a:off x="10249220" y="5133600"/>
            <a:ext cx="571500" cy="355600"/>
          </a:xfrm>
          <a:prstGeom prst="rect">
            <a:avLst/>
          </a:prstGeom>
          <a:noFill/>
        </p:spPr>
      </p:pic>
      <p:pic>
        <p:nvPicPr>
          <p:cNvPr id="23" name="Picture 22" descr="A picture containing mirror&#10;&#10;Description automatically generated">
            <a:extLst>
              <a:ext uri="{FF2B5EF4-FFF2-40B4-BE49-F238E27FC236}">
                <a16:creationId xmlns:a16="http://schemas.microsoft.com/office/drawing/2014/main" id="{D09188C7-1373-1142-B4E1-8271870F897F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biLevel thresh="25000"/>
            <a:alphaModFix amt="30000"/>
          </a:blip>
          <a:stretch>
            <a:fillRect/>
          </a:stretch>
        </p:blipFill>
        <p:spPr>
          <a:xfrm>
            <a:off x="10631287" y="4921848"/>
            <a:ext cx="406400" cy="431800"/>
          </a:xfrm>
          <a:prstGeom prst="rect">
            <a:avLst/>
          </a:prstGeom>
          <a:noFill/>
        </p:spPr>
      </p:pic>
      <p:pic>
        <p:nvPicPr>
          <p:cNvPr id="24" name="Picture 23" descr="A picture containing drawing&#10;&#10;Description automatically generated">
            <a:extLst>
              <a:ext uri="{FF2B5EF4-FFF2-40B4-BE49-F238E27FC236}">
                <a16:creationId xmlns:a16="http://schemas.microsoft.com/office/drawing/2014/main" id="{E69BBFFC-A8EB-3E4B-8010-E8E768711357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biLevel thresh="25000"/>
            <a:alphaModFix amt="30000"/>
          </a:blip>
          <a:stretch>
            <a:fillRect/>
          </a:stretch>
        </p:blipFill>
        <p:spPr>
          <a:xfrm>
            <a:off x="11075520" y="4880863"/>
            <a:ext cx="266700" cy="444500"/>
          </a:xfrm>
          <a:prstGeom prst="rect">
            <a:avLst/>
          </a:prstGeom>
          <a:noFill/>
        </p:spPr>
      </p:pic>
      <p:pic>
        <p:nvPicPr>
          <p:cNvPr id="25" name="Picture 2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9AE5DD2-D0B1-E942-8D55-2D7541B28838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biLevel thresh="25000"/>
            <a:alphaModFix amt="14000"/>
          </a:blip>
          <a:stretch>
            <a:fillRect/>
          </a:stretch>
        </p:blipFill>
        <p:spPr>
          <a:xfrm>
            <a:off x="11311537" y="5055236"/>
            <a:ext cx="520700" cy="393700"/>
          </a:xfrm>
          <a:prstGeom prst="rect">
            <a:avLst/>
          </a:prstGeom>
          <a:noFill/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2926463-4EEB-2D41-B3EC-E785728388DF}"/>
              </a:ext>
            </a:extLst>
          </p:cNvPr>
          <p:cNvSpPr txBox="1"/>
          <p:nvPr userDrawn="1"/>
        </p:nvSpPr>
        <p:spPr>
          <a:xfrm>
            <a:off x="542239" y="6278366"/>
            <a:ext cx="594222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Myriad Pro" panose="020B0503030403020204" pitchFamily="34" charset="0"/>
              </a:rPr>
              <a:t>National Organization for Rare Disorders  |  rarediseases.org</a:t>
            </a:r>
          </a:p>
        </p:txBody>
      </p:sp>
      <p:pic>
        <p:nvPicPr>
          <p:cNvPr id="28" name="Picture 27" descr="A close up of graphics&#10;&#10;Description automatically generated">
            <a:extLst>
              <a:ext uri="{FF2B5EF4-FFF2-40B4-BE49-F238E27FC236}">
                <a16:creationId xmlns:a16="http://schemas.microsoft.com/office/drawing/2014/main" id="{85F37FE9-F475-614A-8B44-5C194DF4B362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9497593" y="301909"/>
            <a:ext cx="2145160" cy="747742"/>
          </a:xfrm>
          <a:prstGeom prst="rect">
            <a:avLst/>
          </a:prstGeom>
        </p:spPr>
      </p:pic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17354D6F-D8BB-8643-BBD8-7B5B1A14C5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97311" y="2629763"/>
            <a:ext cx="6845442" cy="1449115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5000">
                <a:solidFill>
                  <a:schemeClr val="bg1"/>
                </a:solidFill>
                <a:latin typeface="TradeGothic" panose="02000806040000020004" pitchFamily="2" charset="0"/>
              </a:defRPr>
            </a:lvl1pPr>
            <a:lvl2pPr marL="457200" indent="0">
              <a:buNone/>
              <a:defRPr sz="5000">
                <a:solidFill>
                  <a:schemeClr val="bg1"/>
                </a:solidFill>
                <a:latin typeface="TradeGothic" panose="02000806040000020004" pitchFamily="2" charset="0"/>
              </a:defRPr>
            </a:lvl2pPr>
            <a:lvl3pPr marL="914400" indent="0">
              <a:buNone/>
              <a:defRPr sz="5800"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3pPr>
            <a:lvl4pPr marL="1371600" indent="0">
              <a:buNone/>
              <a:defRPr sz="5800"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4pPr>
            <a:lvl5pPr marL="1828800" indent="0">
              <a:buNone/>
              <a:defRPr sz="5800"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  <a:p>
            <a:pPr lvl="1"/>
            <a:endParaRPr lang="en-U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10ABD9A9-42D6-B740-8DB7-837583CD4C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0420" y="4169376"/>
            <a:ext cx="6205538" cy="313163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 marL="9144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3pPr>
            <a:lvl4pPr marL="13716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4pPr>
            <a:lvl5pPr marL="18288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n-US"/>
              <a:t>Click to edit speaker/presenter name</a:t>
            </a:r>
          </a:p>
        </p:txBody>
      </p:sp>
    </p:spTree>
    <p:extLst>
      <p:ext uri="{BB962C8B-B14F-4D97-AF65-F5344CB8AC3E}">
        <p14:creationId xmlns:p14="http://schemas.microsoft.com/office/powerpoint/2010/main" val="267936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6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7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8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9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100"/>
                            </p:stCondLst>
                            <p:childTnLst>
                              <p:par>
                                <p:cTn id="1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200"/>
                            </p:stCondLst>
                            <p:childTnLst>
                              <p:par>
                                <p:cTn id="1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400"/>
                            </p:stCondLst>
                            <p:childTnLst>
                              <p:par>
                                <p:cTn id="1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5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800"/>
                            </p:stCondLst>
                            <p:childTnLst>
                              <p:par>
                                <p:cTn id="1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- ORAN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5911A46C-3E58-7543-AF23-86B38BE63A2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8B1D3D-44E1-414B-9F06-39BDB45299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14137E40-9AF4-2447-809E-04311CC3C6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  <a:alphaModFix amt="30000"/>
          </a:blip>
          <a:stretch>
            <a:fillRect/>
          </a:stretch>
        </p:blipFill>
        <p:spPr>
          <a:xfrm>
            <a:off x="11872351" y="5065106"/>
            <a:ext cx="584200" cy="292100"/>
          </a:xfrm>
          <a:prstGeom prst="rect">
            <a:avLst/>
          </a:prstGeom>
          <a:noFill/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22BF9B70-2A1F-6C4C-9848-DA72A5E7BCF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50000"/>
            <a:alphaModFix amt="30000"/>
          </a:blip>
          <a:stretch>
            <a:fillRect/>
          </a:stretch>
        </p:blipFill>
        <p:spPr>
          <a:xfrm>
            <a:off x="12011949" y="5647317"/>
            <a:ext cx="723900" cy="266700"/>
          </a:xfrm>
          <a:prstGeom prst="rect">
            <a:avLst/>
          </a:prstGeom>
          <a:noFill/>
        </p:spPr>
      </p:pic>
      <p:pic>
        <p:nvPicPr>
          <p:cNvPr id="8" name="Picture 7" descr="A picture containing game, mirror&#10;&#10;Description automatically generated">
            <a:extLst>
              <a:ext uri="{FF2B5EF4-FFF2-40B4-BE49-F238E27FC236}">
                <a16:creationId xmlns:a16="http://schemas.microsoft.com/office/drawing/2014/main" id="{5C8DB1C0-90D8-A542-81A2-6BA697AAB64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biLevel thresh="25000"/>
            <a:alphaModFix amt="30000"/>
          </a:blip>
          <a:stretch>
            <a:fillRect/>
          </a:stretch>
        </p:blipFill>
        <p:spPr>
          <a:xfrm>
            <a:off x="11732549" y="6114042"/>
            <a:ext cx="685800" cy="584200"/>
          </a:xfrm>
          <a:prstGeom prst="rect">
            <a:avLst/>
          </a:prstGeom>
          <a:noFill/>
        </p:spPr>
      </p:pic>
      <p:pic>
        <p:nvPicPr>
          <p:cNvPr id="9" name="Picture 8" descr="A picture containing light&#10;&#10;Description automatically generated">
            <a:extLst>
              <a:ext uri="{FF2B5EF4-FFF2-40B4-BE49-F238E27FC236}">
                <a16:creationId xmlns:a16="http://schemas.microsoft.com/office/drawing/2014/main" id="{C017E721-750F-F040-A338-640BAE9010D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biLevel thresh="25000"/>
            <a:alphaModFix amt="30000"/>
          </a:blip>
          <a:stretch>
            <a:fillRect/>
          </a:stretch>
        </p:blipFill>
        <p:spPr>
          <a:xfrm>
            <a:off x="11094862" y="6364379"/>
            <a:ext cx="355600" cy="774700"/>
          </a:xfrm>
          <a:prstGeom prst="rect">
            <a:avLst/>
          </a:prstGeom>
          <a:noFill/>
        </p:spPr>
      </p:pic>
      <p:pic>
        <p:nvPicPr>
          <p:cNvPr id="10" name="Picture 9" descr="A picture containing mirror, drawing, game&#10;&#10;Description automatically generated">
            <a:extLst>
              <a:ext uri="{FF2B5EF4-FFF2-40B4-BE49-F238E27FC236}">
                <a16:creationId xmlns:a16="http://schemas.microsoft.com/office/drawing/2014/main" id="{85DAE5BD-F2C2-A44A-A560-8D9A609B824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biLevel thresh="25000"/>
            <a:alphaModFix amt="30000"/>
          </a:blip>
          <a:stretch>
            <a:fillRect/>
          </a:stretch>
        </p:blipFill>
        <p:spPr>
          <a:xfrm>
            <a:off x="10061887" y="6227960"/>
            <a:ext cx="584200" cy="673100"/>
          </a:xfrm>
          <a:prstGeom prst="rect">
            <a:avLst/>
          </a:prstGeom>
          <a:noFill/>
        </p:spPr>
      </p:pic>
      <p:pic>
        <p:nvPicPr>
          <p:cNvPr id="11" name="Picture 10" descr="A picture containing mirror&#10;&#10;Description automatically generated">
            <a:extLst>
              <a:ext uri="{FF2B5EF4-FFF2-40B4-BE49-F238E27FC236}">
                <a16:creationId xmlns:a16="http://schemas.microsoft.com/office/drawing/2014/main" id="{0547622B-1AFE-1344-8697-BF876025171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biLevel thresh="25000"/>
            <a:alphaModFix amt="30000"/>
          </a:blip>
          <a:stretch>
            <a:fillRect/>
          </a:stretch>
        </p:blipFill>
        <p:spPr>
          <a:xfrm>
            <a:off x="9497593" y="5799228"/>
            <a:ext cx="736600" cy="381000"/>
          </a:xfrm>
          <a:prstGeom prst="rect">
            <a:avLst/>
          </a:prstGeom>
          <a:noFill/>
        </p:spPr>
      </p:pic>
      <p:pic>
        <p:nvPicPr>
          <p:cNvPr id="12" name="Picture 11" descr="A picture containing room&#10;&#10;Description automatically generated">
            <a:extLst>
              <a:ext uri="{FF2B5EF4-FFF2-40B4-BE49-F238E27FC236}">
                <a16:creationId xmlns:a16="http://schemas.microsoft.com/office/drawing/2014/main" id="{7C0E9248-DD94-634E-906A-9CE4298A812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biLevel thresh="25000"/>
            <a:alphaModFix amt="30000"/>
          </a:blip>
          <a:stretch>
            <a:fillRect/>
          </a:stretch>
        </p:blipFill>
        <p:spPr>
          <a:xfrm>
            <a:off x="9589860" y="5249807"/>
            <a:ext cx="660400" cy="241300"/>
          </a:xfrm>
          <a:prstGeom prst="rect">
            <a:avLst/>
          </a:prstGeom>
          <a:noFill/>
        </p:spPr>
      </p:pic>
      <p:pic>
        <p:nvPicPr>
          <p:cNvPr id="13" name="Picture 12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DD380BA2-6325-2B48-9058-E2917B3C7D9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biLevel thresh="25000"/>
            <a:alphaModFix amt="30000"/>
          </a:blip>
          <a:stretch>
            <a:fillRect/>
          </a:stretch>
        </p:blipFill>
        <p:spPr>
          <a:xfrm>
            <a:off x="10136244" y="4756919"/>
            <a:ext cx="457200" cy="355600"/>
          </a:xfrm>
          <a:prstGeom prst="rect">
            <a:avLst/>
          </a:prstGeom>
          <a:noFill/>
        </p:spPr>
      </p:pic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281FC007-F20F-2747-8A27-7CD09B112246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biLevel thresh="25000"/>
            <a:alphaModFix amt="30000"/>
          </a:blip>
          <a:stretch>
            <a:fillRect/>
          </a:stretch>
        </p:blipFill>
        <p:spPr>
          <a:xfrm>
            <a:off x="10875308" y="4558079"/>
            <a:ext cx="241300" cy="393700"/>
          </a:xfrm>
          <a:prstGeom prst="rect">
            <a:avLst/>
          </a:prstGeom>
          <a:noFill/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FAA9466-FCDC-4B42-BE5A-D04CAFE58E3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biLevel thresh="25000"/>
            <a:alphaModFix amt="30000"/>
          </a:blip>
          <a:stretch>
            <a:fillRect/>
          </a:stretch>
        </p:blipFill>
        <p:spPr>
          <a:xfrm>
            <a:off x="11452253" y="4658192"/>
            <a:ext cx="381000" cy="381000"/>
          </a:xfrm>
          <a:prstGeom prst="rect">
            <a:avLst/>
          </a:prstGeom>
          <a:noFill/>
        </p:spPr>
      </p:pic>
      <p:pic>
        <p:nvPicPr>
          <p:cNvPr id="16" name="Picture 15" descr="A picture containing knife&#10;&#10;Description automatically generated">
            <a:extLst>
              <a:ext uri="{FF2B5EF4-FFF2-40B4-BE49-F238E27FC236}">
                <a16:creationId xmlns:a16="http://schemas.microsoft.com/office/drawing/2014/main" id="{52FC95CC-C17A-AC4F-98F3-E8ABF9D4CF8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biLevel thresh="25000"/>
            <a:alphaModFix amt="30000"/>
          </a:blip>
          <a:stretch>
            <a:fillRect/>
          </a:stretch>
        </p:blipFill>
        <p:spPr>
          <a:xfrm>
            <a:off x="11423789" y="5403729"/>
            <a:ext cx="673100" cy="241300"/>
          </a:xfrm>
          <a:prstGeom prst="rect">
            <a:avLst/>
          </a:prstGeom>
          <a:noFill/>
        </p:spPr>
      </p:pic>
      <p:pic>
        <p:nvPicPr>
          <p:cNvPr id="17" name="Picture 16" descr="A picture containing mirror, drawing&#10;&#10;Description automatically generated">
            <a:extLst>
              <a:ext uri="{FF2B5EF4-FFF2-40B4-BE49-F238E27FC236}">
                <a16:creationId xmlns:a16="http://schemas.microsoft.com/office/drawing/2014/main" id="{3F98CCFA-7100-1941-A4BD-CBDB8D21B11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biLevel thresh="25000"/>
            <a:alphaModFix amt="30000"/>
          </a:blip>
          <a:stretch>
            <a:fillRect/>
          </a:stretch>
        </p:blipFill>
        <p:spPr>
          <a:xfrm>
            <a:off x="11378975" y="5657216"/>
            <a:ext cx="685800" cy="393700"/>
          </a:xfrm>
          <a:prstGeom prst="rect">
            <a:avLst/>
          </a:prstGeom>
          <a:noFill/>
        </p:spPr>
      </p:pic>
      <p:pic>
        <p:nvPicPr>
          <p:cNvPr id="18" name="Picture 17" descr="A picture containing mirror&#10;&#10;Description automatically generated">
            <a:extLst>
              <a:ext uri="{FF2B5EF4-FFF2-40B4-BE49-F238E27FC236}">
                <a16:creationId xmlns:a16="http://schemas.microsoft.com/office/drawing/2014/main" id="{CC4BD9F2-A8F5-154A-8A0E-BDD3A8D8253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biLevel thresh="25000"/>
            <a:alphaModFix amt="30000"/>
          </a:blip>
          <a:stretch>
            <a:fillRect/>
          </a:stretch>
        </p:blipFill>
        <p:spPr>
          <a:xfrm>
            <a:off x="11176618" y="5809242"/>
            <a:ext cx="520700" cy="596900"/>
          </a:xfrm>
          <a:prstGeom prst="rect">
            <a:avLst/>
          </a:prstGeom>
          <a:noFill/>
        </p:spPr>
      </p:pic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54BAB163-7CAB-364F-8284-266310C4913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biLevel thresh="25000"/>
            <a:alphaModFix amt="30000"/>
          </a:blip>
          <a:stretch>
            <a:fillRect/>
          </a:stretch>
        </p:blipFill>
        <p:spPr>
          <a:xfrm>
            <a:off x="10781902" y="5842685"/>
            <a:ext cx="355600" cy="660400"/>
          </a:xfrm>
          <a:prstGeom prst="rect">
            <a:avLst/>
          </a:prstGeom>
          <a:noFill/>
        </p:spPr>
      </p:pic>
      <p:pic>
        <p:nvPicPr>
          <p:cNvPr id="20" name="Picture 19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E7A4E993-EA18-B246-A2CD-493E87365338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biLevel thresh="25000"/>
            <a:alphaModFix amt="30000"/>
          </a:blip>
          <a:stretch>
            <a:fillRect/>
          </a:stretch>
        </p:blipFill>
        <p:spPr>
          <a:xfrm>
            <a:off x="10241155" y="5727627"/>
            <a:ext cx="622300" cy="508000"/>
          </a:xfrm>
          <a:prstGeom prst="rect">
            <a:avLst/>
          </a:prstGeom>
          <a:noFill/>
        </p:spPr>
      </p:pic>
      <p:pic>
        <p:nvPicPr>
          <p:cNvPr id="21" name="Picture 20" descr="A picture containing knife&#10;&#10;Description automatically generated">
            <a:extLst>
              <a:ext uri="{FF2B5EF4-FFF2-40B4-BE49-F238E27FC236}">
                <a16:creationId xmlns:a16="http://schemas.microsoft.com/office/drawing/2014/main" id="{29998F8B-A0F6-5143-BDB3-CB5A6AE1A19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biLevel thresh="25000"/>
            <a:alphaModFix amt="30000"/>
          </a:blip>
          <a:stretch>
            <a:fillRect/>
          </a:stretch>
        </p:blipFill>
        <p:spPr>
          <a:xfrm>
            <a:off x="10061887" y="5506472"/>
            <a:ext cx="698500" cy="228600"/>
          </a:xfrm>
          <a:prstGeom prst="rect">
            <a:avLst/>
          </a:prstGeom>
          <a:noFill/>
        </p:spPr>
      </p:pic>
      <p:pic>
        <p:nvPicPr>
          <p:cNvPr id="22" name="Picture 21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183485E1-61C8-FE4F-B30E-E6FCCC9E47F7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biLevel thresh="25000"/>
            <a:alphaModFix amt="30000"/>
          </a:blip>
          <a:stretch>
            <a:fillRect/>
          </a:stretch>
        </p:blipFill>
        <p:spPr>
          <a:xfrm>
            <a:off x="10249220" y="5133600"/>
            <a:ext cx="571500" cy="355600"/>
          </a:xfrm>
          <a:prstGeom prst="rect">
            <a:avLst/>
          </a:prstGeom>
          <a:noFill/>
        </p:spPr>
      </p:pic>
      <p:pic>
        <p:nvPicPr>
          <p:cNvPr id="23" name="Picture 22" descr="A picture containing mirror&#10;&#10;Description automatically generated">
            <a:extLst>
              <a:ext uri="{FF2B5EF4-FFF2-40B4-BE49-F238E27FC236}">
                <a16:creationId xmlns:a16="http://schemas.microsoft.com/office/drawing/2014/main" id="{D09188C7-1373-1142-B4E1-8271870F897F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biLevel thresh="25000"/>
            <a:alphaModFix amt="30000"/>
          </a:blip>
          <a:stretch>
            <a:fillRect/>
          </a:stretch>
        </p:blipFill>
        <p:spPr>
          <a:xfrm>
            <a:off x="10631287" y="4921848"/>
            <a:ext cx="406400" cy="431800"/>
          </a:xfrm>
          <a:prstGeom prst="rect">
            <a:avLst/>
          </a:prstGeom>
          <a:noFill/>
        </p:spPr>
      </p:pic>
      <p:pic>
        <p:nvPicPr>
          <p:cNvPr id="24" name="Picture 23" descr="A picture containing drawing&#10;&#10;Description automatically generated">
            <a:extLst>
              <a:ext uri="{FF2B5EF4-FFF2-40B4-BE49-F238E27FC236}">
                <a16:creationId xmlns:a16="http://schemas.microsoft.com/office/drawing/2014/main" id="{E69BBFFC-A8EB-3E4B-8010-E8E768711357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biLevel thresh="25000"/>
            <a:alphaModFix amt="30000"/>
          </a:blip>
          <a:stretch>
            <a:fillRect/>
          </a:stretch>
        </p:blipFill>
        <p:spPr>
          <a:xfrm>
            <a:off x="11075520" y="4880863"/>
            <a:ext cx="266700" cy="444500"/>
          </a:xfrm>
          <a:prstGeom prst="rect">
            <a:avLst/>
          </a:prstGeom>
          <a:noFill/>
        </p:spPr>
      </p:pic>
      <p:pic>
        <p:nvPicPr>
          <p:cNvPr id="25" name="Picture 2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9AE5DD2-D0B1-E942-8D55-2D7541B28838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biLevel thresh="25000"/>
            <a:alphaModFix amt="14000"/>
          </a:blip>
          <a:stretch>
            <a:fillRect/>
          </a:stretch>
        </p:blipFill>
        <p:spPr>
          <a:xfrm>
            <a:off x="11311537" y="5055236"/>
            <a:ext cx="520700" cy="393700"/>
          </a:xfrm>
          <a:prstGeom prst="rect">
            <a:avLst/>
          </a:prstGeom>
          <a:noFill/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2926463-4EEB-2D41-B3EC-E785728388DF}"/>
              </a:ext>
            </a:extLst>
          </p:cNvPr>
          <p:cNvSpPr txBox="1"/>
          <p:nvPr userDrawn="1"/>
        </p:nvSpPr>
        <p:spPr>
          <a:xfrm>
            <a:off x="542239" y="6278366"/>
            <a:ext cx="594222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Myriad Pro" panose="020B0503030403020204" pitchFamily="34" charset="0"/>
              </a:rPr>
              <a:t>National Organization for Rare Disorders  |  rarediseases.org</a:t>
            </a:r>
          </a:p>
        </p:txBody>
      </p:sp>
      <p:pic>
        <p:nvPicPr>
          <p:cNvPr id="28" name="Picture 27" descr="A close up of graphics&#10;&#10;Description automatically generated">
            <a:extLst>
              <a:ext uri="{FF2B5EF4-FFF2-40B4-BE49-F238E27FC236}">
                <a16:creationId xmlns:a16="http://schemas.microsoft.com/office/drawing/2014/main" id="{85F37FE9-F475-614A-8B44-5C194DF4B362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9497593" y="301909"/>
            <a:ext cx="2145160" cy="747742"/>
          </a:xfrm>
          <a:prstGeom prst="rect">
            <a:avLst/>
          </a:prstGeom>
        </p:spPr>
      </p:pic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17354D6F-D8BB-8643-BBD8-7B5B1A14C5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97311" y="2629763"/>
            <a:ext cx="6845442" cy="1449115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5000">
                <a:solidFill>
                  <a:schemeClr val="bg1"/>
                </a:solidFill>
                <a:latin typeface="TradeGothic" panose="02000806040000020004" pitchFamily="2" charset="0"/>
              </a:defRPr>
            </a:lvl1pPr>
            <a:lvl2pPr marL="457200" indent="0">
              <a:buNone/>
              <a:defRPr sz="5000">
                <a:solidFill>
                  <a:schemeClr val="bg1"/>
                </a:solidFill>
                <a:latin typeface="TradeGothic" panose="02000806040000020004" pitchFamily="2" charset="0"/>
              </a:defRPr>
            </a:lvl2pPr>
            <a:lvl3pPr marL="914400" indent="0">
              <a:buNone/>
              <a:defRPr sz="5800"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3pPr>
            <a:lvl4pPr marL="1371600" indent="0">
              <a:buNone/>
              <a:defRPr sz="5800"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4pPr>
            <a:lvl5pPr marL="1828800" indent="0">
              <a:buNone/>
              <a:defRPr sz="5800"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  <a:p>
            <a:pPr lvl="1"/>
            <a:endParaRPr lang="en-U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10ABD9A9-42D6-B740-8DB7-837583CD4C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0420" y="4169376"/>
            <a:ext cx="6205538" cy="313163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 marL="9144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3pPr>
            <a:lvl4pPr marL="13716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4pPr>
            <a:lvl5pPr marL="18288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n-US"/>
              <a:t>Click to edit speaker/presenter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997293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6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7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8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9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100"/>
                            </p:stCondLst>
                            <p:childTnLst>
                              <p:par>
                                <p:cTn id="1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200"/>
                            </p:stCondLst>
                            <p:childTnLst>
                              <p:par>
                                <p:cTn id="1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400"/>
                            </p:stCondLst>
                            <p:childTnLst>
                              <p:par>
                                <p:cTn id="1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5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800"/>
                            </p:stCondLst>
                            <p:childTnLst>
                              <p:par>
                                <p:cTn id="1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 2 Columns -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E746115-C0BA-0B43-BF76-6EA93E9DC8AB}"/>
              </a:ext>
            </a:extLst>
          </p:cNvPr>
          <p:cNvSpPr/>
          <p:nvPr userDrawn="1"/>
        </p:nvSpPr>
        <p:spPr>
          <a:xfrm>
            <a:off x="0" y="-1"/>
            <a:ext cx="12192000" cy="1280160"/>
          </a:xfrm>
          <a:prstGeom prst="rect">
            <a:avLst/>
          </a:prstGeom>
          <a:solidFill>
            <a:srgbClr val="0055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ontent Placeholder 17">
            <a:extLst>
              <a:ext uri="{FF2B5EF4-FFF2-40B4-BE49-F238E27FC236}">
                <a16:creationId xmlns:a16="http://schemas.microsoft.com/office/drawing/2014/main" id="{4E925741-E998-F04B-900E-13BFA251C3F8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33400" y="1572691"/>
            <a:ext cx="5326063" cy="1586075"/>
          </a:xfrm>
        </p:spPr>
        <p:txBody>
          <a:bodyPr lIns="0" tIns="0" rIns="0" bIns="0">
            <a:spAutoFit/>
          </a:bodyPr>
          <a:lstStyle>
            <a:lvl1pPr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17">
            <a:extLst>
              <a:ext uri="{FF2B5EF4-FFF2-40B4-BE49-F238E27FC236}">
                <a16:creationId xmlns:a16="http://schemas.microsoft.com/office/drawing/2014/main" id="{5CD58AF9-4182-704A-A87C-A37C7F00450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06391" y="1572691"/>
            <a:ext cx="5326063" cy="1586075"/>
          </a:xfrm>
        </p:spPr>
        <p:txBody>
          <a:bodyPr lIns="0" tIns="0" rIns="0" bIns="0">
            <a:spAutoFit/>
          </a:bodyPr>
          <a:lstStyle>
            <a:lvl1pPr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898B7B73-411A-DF46-8732-FA6353F26EC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3400" y="316716"/>
            <a:ext cx="731520" cy="73152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US"/>
              <a:t>Add Icon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5C4CB30A-7522-D34C-A268-5EE8E1F79F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25717" y="26084"/>
            <a:ext cx="2166283" cy="1703516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4F10C12D-4213-AA48-883D-318D6E911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49257" y="6306246"/>
            <a:ext cx="2771243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9B9E42-6AE7-5F45-B282-457FF8AA2A2E}" type="slidenum">
              <a:rPr kumimoji="0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swald Medium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swald Medium" pitchFamily="2" charset="0"/>
              <a:ea typeface="+mn-ea"/>
              <a:cs typeface="+mn-cs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FFED8F7-D6DF-9545-A7E5-A1DF52E07C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317500"/>
            <a:ext cx="5524500" cy="387798"/>
          </a:xfr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1pPr>
            <a:lvl2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2pPr>
            <a:lvl3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3pPr>
            <a:lvl4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4pPr>
            <a:lvl5pPr indent="0">
              <a:spcBef>
                <a:spcPts val="1000"/>
              </a:spcBef>
              <a:buNone/>
              <a:defRPr sz="2800" b="0" i="0">
                <a:solidFill>
                  <a:schemeClr val="bg1"/>
                </a:solidFill>
                <a:latin typeface="Oswald Medium" pitchFamily="2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209847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- ORAN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E7BB0113-C842-3542-9553-196E9689DE1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06A35C-123D-E848-8A84-5F80E0F508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B9E42-6AE7-5F45-B282-457FF8AA2A2E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8B1D3D-44E1-414B-9F06-39BDB45299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14137E40-9AF4-2447-809E-04311CC3C6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  <a:alphaModFix amt="30000"/>
          </a:blip>
          <a:stretch>
            <a:fillRect/>
          </a:stretch>
        </p:blipFill>
        <p:spPr>
          <a:xfrm>
            <a:off x="11872351" y="5065106"/>
            <a:ext cx="584200" cy="292100"/>
          </a:xfrm>
          <a:prstGeom prst="rect">
            <a:avLst/>
          </a:prstGeom>
          <a:noFill/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22BF9B70-2A1F-6C4C-9848-DA72A5E7BCF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50000"/>
            <a:alphaModFix amt="30000"/>
          </a:blip>
          <a:stretch>
            <a:fillRect/>
          </a:stretch>
        </p:blipFill>
        <p:spPr>
          <a:xfrm>
            <a:off x="12011949" y="5647317"/>
            <a:ext cx="723900" cy="266700"/>
          </a:xfrm>
          <a:prstGeom prst="rect">
            <a:avLst/>
          </a:prstGeom>
          <a:noFill/>
        </p:spPr>
      </p:pic>
      <p:pic>
        <p:nvPicPr>
          <p:cNvPr id="8" name="Picture 7" descr="A picture containing game, mirror&#10;&#10;Description automatically generated">
            <a:extLst>
              <a:ext uri="{FF2B5EF4-FFF2-40B4-BE49-F238E27FC236}">
                <a16:creationId xmlns:a16="http://schemas.microsoft.com/office/drawing/2014/main" id="{5C8DB1C0-90D8-A542-81A2-6BA697AAB64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biLevel thresh="25000"/>
            <a:alphaModFix amt="30000"/>
          </a:blip>
          <a:stretch>
            <a:fillRect/>
          </a:stretch>
        </p:blipFill>
        <p:spPr>
          <a:xfrm>
            <a:off x="11732549" y="6114042"/>
            <a:ext cx="685800" cy="584200"/>
          </a:xfrm>
          <a:prstGeom prst="rect">
            <a:avLst/>
          </a:prstGeom>
          <a:noFill/>
        </p:spPr>
      </p:pic>
      <p:pic>
        <p:nvPicPr>
          <p:cNvPr id="9" name="Picture 8" descr="A picture containing light&#10;&#10;Description automatically generated">
            <a:extLst>
              <a:ext uri="{FF2B5EF4-FFF2-40B4-BE49-F238E27FC236}">
                <a16:creationId xmlns:a16="http://schemas.microsoft.com/office/drawing/2014/main" id="{C017E721-750F-F040-A338-640BAE9010D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biLevel thresh="25000"/>
            <a:alphaModFix amt="30000"/>
          </a:blip>
          <a:stretch>
            <a:fillRect/>
          </a:stretch>
        </p:blipFill>
        <p:spPr>
          <a:xfrm>
            <a:off x="11094862" y="6364379"/>
            <a:ext cx="355600" cy="774700"/>
          </a:xfrm>
          <a:prstGeom prst="rect">
            <a:avLst/>
          </a:prstGeom>
          <a:noFill/>
        </p:spPr>
      </p:pic>
      <p:pic>
        <p:nvPicPr>
          <p:cNvPr id="10" name="Picture 9" descr="A picture containing mirror, drawing, game&#10;&#10;Description automatically generated">
            <a:extLst>
              <a:ext uri="{FF2B5EF4-FFF2-40B4-BE49-F238E27FC236}">
                <a16:creationId xmlns:a16="http://schemas.microsoft.com/office/drawing/2014/main" id="{85DAE5BD-F2C2-A44A-A560-8D9A609B824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biLevel thresh="25000"/>
            <a:alphaModFix amt="30000"/>
          </a:blip>
          <a:stretch>
            <a:fillRect/>
          </a:stretch>
        </p:blipFill>
        <p:spPr>
          <a:xfrm>
            <a:off x="10061887" y="6227960"/>
            <a:ext cx="584200" cy="673100"/>
          </a:xfrm>
          <a:prstGeom prst="rect">
            <a:avLst/>
          </a:prstGeom>
          <a:noFill/>
        </p:spPr>
      </p:pic>
      <p:pic>
        <p:nvPicPr>
          <p:cNvPr id="11" name="Picture 10" descr="A picture containing mirror&#10;&#10;Description automatically generated">
            <a:extLst>
              <a:ext uri="{FF2B5EF4-FFF2-40B4-BE49-F238E27FC236}">
                <a16:creationId xmlns:a16="http://schemas.microsoft.com/office/drawing/2014/main" id="{0547622B-1AFE-1344-8697-BF876025171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biLevel thresh="25000"/>
            <a:alphaModFix amt="30000"/>
          </a:blip>
          <a:stretch>
            <a:fillRect/>
          </a:stretch>
        </p:blipFill>
        <p:spPr>
          <a:xfrm>
            <a:off x="9497593" y="5799228"/>
            <a:ext cx="736600" cy="381000"/>
          </a:xfrm>
          <a:prstGeom prst="rect">
            <a:avLst/>
          </a:prstGeom>
          <a:noFill/>
        </p:spPr>
      </p:pic>
      <p:pic>
        <p:nvPicPr>
          <p:cNvPr id="12" name="Picture 11" descr="A picture containing room&#10;&#10;Description automatically generated">
            <a:extLst>
              <a:ext uri="{FF2B5EF4-FFF2-40B4-BE49-F238E27FC236}">
                <a16:creationId xmlns:a16="http://schemas.microsoft.com/office/drawing/2014/main" id="{7C0E9248-DD94-634E-906A-9CE4298A812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biLevel thresh="25000"/>
            <a:alphaModFix amt="30000"/>
          </a:blip>
          <a:stretch>
            <a:fillRect/>
          </a:stretch>
        </p:blipFill>
        <p:spPr>
          <a:xfrm>
            <a:off x="9589860" y="5249807"/>
            <a:ext cx="660400" cy="241300"/>
          </a:xfrm>
          <a:prstGeom prst="rect">
            <a:avLst/>
          </a:prstGeom>
          <a:noFill/>
        </p:spPr>
      </p:pic>
      <p:pic>
        <p:nvPicPr>
          <p:cNvPr id="13" name="Picture 12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DD380BA2-6325-2B48-9058-E2917B3C7D9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biLevel thresh="25000"/>
            <a:alphaModFix amt="30000"/>
          </a:blip>
          <a:stretch>
            <a:fillRect/>
          </a:stretch>
        </p:blipFill>
        <p:spPr>
          <a:xfrm>
            <a:off x="10136244" y="4756919"/>
            <a:ext cx="457200" cy="355600"/>
          </a:xfrm>
          <a:prstGeom prst="rect">
            <a:avLst/>
          </a:prstGeom>
          <a:noFill/>
        </p:spPr>
      </p:pic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281FC007-F20F-2747-8A27-7CD09B112246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biLevel thresh="25000"/>
            <a:alphaModFix amt="30000"/>
          </a:blip>
          <a:stretch>
            <a:fillRect/>
          </a:stretch>
        </p:blipFill>
        <p:spPr>
          <a:xfrm>
            <a:off x="10875308" y="4558079"/>
            <a:ext cx="241300" cy="393700"/>
          </a:xfrm>
          <a:prstGeom prst="rect">
            <a:avLst/>
          </a:prstGeom>
          <a:noFill/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FAA9466-FCDC-4B42-BE5A-D04CAFE58E3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biLevel thresh="25000"/>
            <a:alphaModFix amt="30000"/>
          </a:blip>
          <a:stretch>
            <a:fillRect/>
          </a:stretch>
        </p:blipFill>
        <p:spPr>
          <a:xfrm>
            <a:off x="11452253" y="4658192"/>
            <a:ext cx="381000" cy="381000"/>
          </a:xfrm>
          <a:prstGeom prst="rect">
            <a:avLst/>
          </a:prstGeom>
          <a:noFill/>
        </p:spPr>
      </p:pic>
      <p:pic>
        <p:nvPicPr>
          <p:cNvPr id="16" name="Picture 15" descr="A picture containing knife&#10;&#10;Description automatically generated">
            <a:extLst>
              <a:ext uri="{FF2B5EF4-FFF2-40B4-BE49-F238E27FC236}">
                <a16:creationId xmlns:a16="http://schemas.microsoft.com/office/drawing/2014/main" id="{52FC95CC-C17A-AC4F-98F3-E8ABF9D4CF8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biLevel thresh="25000"/>
            <a:alphaModFix amt="30000"/>
          </a:blip>
          <a:stretch>
            <a:fillRect/>
          </a:stretch>
        </p:blipFill>
        <p:spPr>
          <a:xfrm>
            <a:off x="11423789" y="5403729"/>
            <a:ext cx="673100" cy="241300"/>
          </a:xfrm>
          <a:prstGeom prst="rect">
            <a:avLst/>
          </a:prstGeom>
          <a:noFill/>
        </p:spPr>
      </p:pic>
      <p:pic>
        <p:nvPicPr>
          <p:cNvPr id="17" name="Picture 16" descr="A picture containing mirror, drawing&#10;&#10;Description automatically generated">
            <a:extLst>
              <a:ext uri="{FF2B5EF4-FFF2-40B4-BE49-F238E27FC236}">
                <a16:creationId xmlns:a16="http://schemas.microsoft.com/office/drawing/2014/main" id="{3F98CCFA-7100-1941-A4BD-CBDB8D21B11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biLevel thresh="25000"/>
            <a:alphaModFix amt="30000"/>
          </a:blip>
          <a:stretch>
            <a:fillRect/>
          </a:stretch>
        </p:blipFill>
        <p:spPr>
          <a:xfrm>
            <a:off x="11378975" y="5657216"/>
            <a:ext cx="685800" cy="393700"/>
          </a:xfrm>
          <a:prstGeom prst="rect">
            <a:avLst/>
          </a:prstGeom>
          <a:noFill/>
        </p:spPr>
      </p:pic>
      <p:pic>
        <p:nvPicPr>
          <p:cNvPr id="18" name="Picture 17" descr="A picture containing mirror&#10;&#10;Description automatically generated">
            <a:extLst>
              <a:ext uri="{FF2B5EF4-FFF2-40B4-BE49-F238E27FC236}">
                <a16:creationId xmlns:a16="http://schemas.microsoft.com/office/drawing/2014/main" id="{CC4BD9F2-A8F5-154A-8A0E-BDD3A8D8253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biLevel thresh="25000"/>
            <a:alphaModFix amt="30000"/>
          </a:blip>
          <a:stretch>
            <a:fillRect/>
          </a:stretch>
        </p:blipFill>
        <p:spPr>
          <a:xfrm>
            <a:off x="11176618" y="5809242"/>
            <a:ext cx="520700" cy="596900"/>
          </a:xfrm>
          <a:prstGeom prst="rect">
            <a:avLst/>
          </a:prstGeom>
          <a:noFill/>
        </p:spPr>
      </p:pic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54BAB163-7CAB-364F-8284-266310C4913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biLevel thresh="25000"/>
            <a:alphaModFix amt="30000"/>
          </a:blip>
          <a:stretch>
            <a:fillRect/>
          </a:stretch>
        </p:blipFill>
        <p:spPr>
          <a:xfrm>
            <a:off x="10781902" y="5842685"/>
            <a:ext cx="355600" cy="660400"/>
          </a:xfrm>
          <a:prstGeom prst="rect">
            <a:avLst/>
          </a:prstGeom>
          <a:noFill/>
        </p:spPr>
      </p:pic>
      <p:pic>
        <p:nvPicPr>
          <p:cNvPr id="20" name="Picture 19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E7A4E993-EA18-B246-A2CD-493E87365338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biLevel thresh="25000"/>
            <a:alphaModFix amt="30000"/>
          </a:blip>
          <a:stretch>
            <a:fillRect/>
          </a:stretch>
        </p:blipFill>
        <p:spPr>
          <a:xfrm>
            <a:off x="10241155" y="5727627"/>
            <a:ext cx="622300" cy="508000"/>
          </a:xfrm>
          <a:prstGeom prst="rect">
            <a:avLst/>
          </a:prstGeom>
          <a:noFill/>
        </p:spPr>
      </p:pic>
      <p:pic>
        <p:nvPicPr>
          <p:cNvPr id="21" name="Picture 20" descr="A picture containing knife&#10;&#10;Description automatically generated">
            <a:extLst>
              <a:ext uri="{FF2B5EF4-FFF2-40B4-BE49-F238E27FC236}">
                <a16:creationId xmlns:a16="http://schemas.microsoft.com/office/drawing/2014/main" id="{29998F8B-A0F6-5143-BDB3-CB5A6AE1A19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biLevel thresh="25000"/>
            <a:alphaModFix amt="30000"/>
          </a:blip>
          <a:stretch>
            <a:fillRect/>
          </a:stretch>
        </p:blipFill>
        <p:spPr>
          <a:xfrm>
            <a:off x="10061887" y="5506472"/>
            <a:ext cx="698500" cy="228600"/>
          </a:xfrm>
          <a:prstGeom prst="rect">
            <a:avLst/>
          </a:prstGeom>
          <a:noFill/>
        </p:spPr>
      </p:pic>
      <p:pic>
        <p:nvPicPr>
          <p:cNvPr id="22" name="Picture 21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183485E1-61C8-FE4F-B30E-E6FCCC9E47F7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biLevel thresh="25000"/>
            <a:alphaModFix amt="30000"/>
          </a:blip>
          <a:stretch>
            <a:fillRect/>
          </a:stretch>
        </p:blipFill>
        <p:spPr>
          <a:xfrm>
            <a:off x="10249220" y="5133600"/>
            <a:ext cx="571500" cy="355600"/>
          </a:xfrm>
          <a:prstGeom prst="rect">
            <a:avLst/>
          </a:prstGeom>
          <a:noFill/>
        </p:spPr>
      </p:pic>
      <p:pic>
        <p:nvPicPr>
          <p:cNvPr id="23" name="Picture 22" descr="A picture containing mirror&#10;&#10;Description automatically generated">
            <a:extLst>
              <a:ext uri="{FF2B5EF4-FFF2-40B4-BE49-F238E27FC236}">
                <a16:creationId xmlns:a16="http://schemas.microsoft.com/office/drawing/2014/main" id="{D09188C7-1373-1142-B4E1-8271870F897F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biLevel thresh="25000"/>
            <a:alphaModFix amt="30000"/>
          </a:blip>
          <a:stretch>
            <a:fillRect/>
          </a:stretch>
        </p:blipFill>
        <p:spPr>
          <a:xfrm>
            <a:off x="10631287" y="4921848"/>
            <a:ext cx="406400" cy="431800"/>
          </a:xfrm>
          <a:prstGeom prst="rect">
            <a:avLst/>
          </a:prstGeom>
          <a:noFill/>
        </p:spPr>
      </p:pic>
      <p:pic>
        <p:nvPicPr>
          <p:cNvPr id="24" name="Picture 23" descr="A picture containing drawing&#10;&#10;Description automatically generated">
            <a:extLst>
              <a:ext uri="{FF2B5EF4-FFF2-40B4-BE49-F238E27FC236}">
                <a16:creationId xmlns:a16="http://schemas.microsoft.com/office/drawing/2014/main" id="{E69BBFFC-A8EB-3E4B-8010-E8E768711357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biLevel thresh="25000"/>
            <a:alphaModFix amt="30000"/>
          </a:blip>
          <a:stretch>
            <a:fillRect/>
          </a:stretch>
        </p:blipFill>
        <p:spPr>
          <a:xfrm>
            <a:off x="11075520" y="4880863"/>
            <a:ext cx="266700" cy="444500"/>
          </a:xfrm>
          <a:prstGeom prst="rect">
            <a:avLst/>
          </a:prstGeom>
          <a:noFill/>
        </p:spPr>
      </p:pic>
      <p:pic>
        <p:nvPicPr>
          <p:cNvPr id="25" name="Picture 2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9AE5DD2-D0B1-E942-8D55-2D7541B28838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biLevel thresh="25000"/>
            <a:alphaModFix amt="14000"/>
          </a:blip>
          <a:stretch>
            <a:fillRect/>
          </a:stretch>
        </p:blipFill>
        <p:spPr>
          <a:xfrm>
            <a:off x="11311537" y="5055236"/>
            <a:ext cx="520700" cy="393700"/>
          </a:xfrm>
          <a:prstGeom prst="rect">
            <a:avLst/>
          </a:prstGeom>
          <a:noFill/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2926463-4EEB-2D41-B3EC-E785728388DF}"/>
              </a:ext>
            </a:extLst>
          </p:cNvPr>
          <p:cNvSpPr txBox="1"/>
          <p:nvPr userDrawn="1"/>
        </p:nvSpPr>
        <p:spPr>
          <a:xfrm>
            <a:off x="542239" y="6278366"/>
            <a:ext cx="594222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Myriad Pro" panose="020B0503030403020204" pitchFamily="34" charset="0"/>
              </a:rPr>
              <a:t>National Organization for Rare Disorders  |  rarediseases.org</a:t>
            </a:r>
          </a:p>
        </p:txBody>
      </p:sp>
      <p:pic>
        <p:nvPicPr>
          <p:cNvPr id="28" name="Picture 27" descr="A close up of graphics&#10;&#10;Description automatically generated">
            <a:extLst>
              <a:ext uri="{FF2B5EF4-FFF2-40B4-BE49-F238E27FC236}">
                <a16:creationId xmlns:a16="http://schemas.microsoft.com/office/drawing/2014/main" id="{85F37FE9-F475-614A-8B44-5C194DF4B362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9497593" y="301909"/>
            <a:ext cx="2145160" cy="747742"/>
          </a:xfrm>
          <a:prstGeom prst="rect">
            <a:avLst/>
          </a:prstGeom>
        </p:spPr>
      </p:pic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17354D6F-D8BB-8643-BBD8-7B5B1A14C5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97311" y="2629763"/>
            <a:ext cx="6845442" cy="1449115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5000">
                <a:solidFill>
                  <a:schemeClr val="bg1"/>
                </a:solidFill>
                <a:latin typeface="TradeGothic" panose="02000806040000020004" pitchFamily="2" charset="0"/>
              </a:defRPr>
            </a:lvl1pPr>
            <a:lvl2pPr marL="457200" indent="0">
              <a:buNone/>
              <a:defRPr sz="5000">
                <a:solidFill>
                  <a:schemeClr val="bg1"/>
                </a:solidFill>
                <a:latin typeface="TradeGothic" panose="02000806040000020004" pitchFamily="2" charset="0"/>
              </a:defRPr>
            </a:lvl2pPr>
            <a:lvl3pPr marL="914400" indent="0">
              <a:buNone/>
              <a:defRPr sz="5800"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3pPr>
            <a:lvl4pPr marL="1371600" indent="0">
              <a:buNone/>
              <a:defRPr sz="5800"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4pPr>
            <a:lvl5pPr marL="1828800" indent="0">
              <a:buNone/>
              <a:defRPr sz="5800"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  <a:p>
            <a:pPr lvl="1"/>
            <a:endParaRPr lang="en-U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10ABD9A9-42D6-B740-8DB7-837583CD4C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0420" y="4169376"/>
            <a:ext cx="6205538" cy="313163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 marL="9144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3pPr>
            <a:lvl4pPr marL="13716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4pPr>
            <a:lvl5pPr marL="18288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n-US"/>
              <a:t>Click to edit speaker/presenter name</a:t>
            </a:r>
          </a:p>
        </p:txBody>
      </p:sp>
    </p:spTree>
    <p:extLst>
      <p:ext uri="{BB962C8B-B14F-4D97-AF65-F5344CB8AC3E}">
        <p14:creationId xmlns:p14="http://schemas.microsoft.com/office/powerpoint/2010/main" val="593089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6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7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8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9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100"/>
                            </p:stCondLst>
                            <p:childTnLst>
                              <p:par>
                                <p:cTn id="1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200"/>
                            </p:stCondLst>
                            <p:childTnLst>
                              <p:par>
                                <p:cTn id="1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400"/>
                            </p:stCondLst>
                            <p:childTnLst>
                              <p:par>
                                <p:cTn id="1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5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800"/>
                            </p:stCondLst>
                            <p:childTnLst>
                              <p:par>
                                <p:cTn id="1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- NAV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2A6A12B2-F971-1541-84BF-9EABDCC9625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06A35C-123D-E848-8A84-5F80E0F508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B9E42-6AE7-5F45-B282-457FF8AA2A2E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8B1D3D-44E1-414B-9F06-39BDB45299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14137E40-9AF4-2447-809E-04311CC3C6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  <a:alphaModFix amt="30000"/>
          </a:blip>
          <a:stretch>
            <a:fillRect/>
          </a:stretch>
        </p:blipFill>
        <p:spPr>
          <a:xfrm>
            <a:off x="11872351" y="5065106"/>
            <a:ext cx="584200" cy="292100"/>
          </a:xfrm>
          <a:prstGeom prst="rect">
            <a:avLst/>
          </a:prstGeom>
          <a:noFill/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22BF9B70-2A1F-6C4C-9848-DA72A5E7BCF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50000"/>
            <a:alphaModFix amt="30000"/>
          </a:blip>
          <a:stretch>
            <a:fillRect/>
          </a:stretch>
        </p:blipFill>
        <p:spPr>
          <a:xfrm>
            <a:off x="12011949" y="5647317"/>
            <a:ext cx="723900" cy="266700"/>
          </a:xfrm>
          <a:prstGeom prst="rect">
            <a:avLst/>
          </a:prstGeom>
          <a:noFill/>
        </p:spPr>
      </p:pic>
      <p:pic>
        <p:nvPicPr>
          <p:cNvPr id="8" name="Picture 7" descr="A picture containing game, mirror&#10;&#10;Description automatically generated">
            <a:extLst>
              <a:ext uri="{FF2B5EF4-FFF2-40B4-BE49-F238E27FC236}">
                <a16:creationId xmlns:a16="http://schemas.microsoft.com/office/drawing/2014/main" id="{5C8DB1C0-90D8-A542-81A2-6BA697AAB64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biLevel thresh="25000"/>
            <a:alphaModFix amt="30000"/>
          </a:blip>
          <a:stretch>
            <a:fillRect/>
          </a:stretch>
        </p:blipFill>
        <p:spPr>
          <a:xfrm>
            <a:off x="11732549" y="6114042"/>
            <a:ext cx="685800" cy="584200"/>
          </a:xfrm>
          <a:prstGeom prst="rect">
            <a:avLst/>
          </a:prstGeom>
          <a:noFill/>
        </p:spPr>
      </p:pic>
      <p:pic>
        <p:nvPicPr>
          <p:cNvPr id="9" name="Picture 8" descr="A picture containing light&#10;&#10;Description automatically generated">
            <a:extLst>
              <a:ext uri="{FF2B5EF4-FFF2-40B4-BE49-F238E27FC236}">
                <a16:creationId xmlns:a16="http://schemas.microsoft.com/office/drawing/2014/main" id="{C017E721-750F-F040-A338-640BAE9010D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biLevel thresh="25000"/>
            <a:alphaModFix amt="30000"/>
          </a:blip>
          <a:stretch>
            <a:fillRect/>
          </a:stretch>
        </p:blipFill>
        <p:spPr>
          <a:xfrm>
            <a:off x="11094862" y="6364379"/>
            <a:ext cx="355600" cy="774700"/>
          </a:xfrm>
          <a:prstGeom prst="rect">
            <a:avLst/>
          </a:prstGeom>
          <a:noFill/>
        </p:spPr>
      </p:pic>
      <p:pic>
        <p:nvPicPr>
          <p:cNvPr id="10" name="Picture 9" descr="A picture containing mirror, drawing, game&#10;&#10;Description automatically generated">
            <a:extLst>
              <a:ext uri="{FF2B5EF4-FFF2-40B4-BE49-F238E27FC236}">
                <a16:creationId xmlns:a16="http://schemas.microsoft.com/office/drawing/2014/main" id="{85DAE5BD-F2C2-A44A-A560-8D9A609B824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biLevel thresh="25000"/>
            <a:alphaModFix amt="30000"/>
          </a:blip>
          <a:stretch>
            <a:fillRect/>
          </a:stretch>
        </p:blipFill>
        <p:spPr>
          <a:xfrm>
            <a:off x="10061887" y="6227960"/>
            <a:ext cx="584200" cy="673100"/>
          </a:xfrm>
          <a:prstGeom prst="rect">
            <a:avLst/>
          </a:prstGeom>
          <a:noFill/>
        </p:spPr>
      </p:pic>
      <p:pic>
        <p:nvPicPr>
          <p:cNvPr id="11" name="Picture 10" descr="A picture containing mirror&#10;&#10;Description automatically generated">
            <a:extLst>
              <a:ext uri="{FF2B5EF4-FFF2-40B4-BE49-F238E27FC236}">
                <a16:creationId xmlns:a16="http://schemas.microsoft.com/office/drawing/2014/main" id="{0547622B-1AFE-1344-8697-BF876025171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biLevel thresh="25000"/>
            <a:alphaModFix amt="30000"/>
          </a:blip>
          <a:stretch>
            <a:fillRect/>
          </a:stretch>
        </p:blipFill>
        <p:spPr>
          <a:xfrm>
            <a:off x="9497593" y="5799228"/>
            <a:ext cx="736600" cy="381000"/>
          </a:xfrm>
          <a:prstGeom prst="rect">
            <a:avLst/>
          </a:prstGeom>
          <a:noFill/>
        </p:spPr>
      </p:pic>
      <p:pic>
        <p:nvPicPr>
          <p:cNvPr id="12" name="Picture 11" descr="A picture containing room&#10;&#10;Description automatically generated">
            <a:extLst>
              <a:ext uri="{FF2B5EF4-FFF2-40B4-BE49-F238E27FC236}">
                <a16:creationId xmlns:a16="http://schemas.microsoft.com/office/drawing/2014/main" id="{7C0E9248-DD94-634E-906A-9CE4298A812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biLevel thresh="25000"/>
            <a:alphaModFix amt="30000"/>
          </a:blip>
          <a:stretch>
            <a:fillRect/>
          </a:stretch>
        </p:blipFill>
        <p:spPr>
          <a:xfrm>
            <a:off x="9589860" y="5249807"/>
            <a:ext cx="660400" cy="241300"/>
          </a:xfrm>
          <a:prstGeom prst="rect">
            <a:avLst/>
          </a:prstGeom>
          <a:noFill/>
        </p:spPr>
      </p:pic>
      <p:pic>
        <p:nvPicPr>
          <p:cNvPr id="13" name="Picture 12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DD380BA2-6325-2B48-9058-E2917B3C7D9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biLevel thresh="25000"/>
            <a:alphaModFix amt="30000"/>
          </a:blip>
          <a:stretch>
            <a:fillRect/>
          </a:stretch>
        </p:blipFill>
        <p:spPr>
          <a:xfrm>
            <a:off x="10136244" y="4756919"/>
            <a:ext cx="457200" cy="355600"/>
          </a:xfrm>
          <a:prstGeom prst="rect">
            <a:avLst/>
          </a:prstGeom>
          <a:noFill/>
        </p:spPr>
      </p:pic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281FC007-F20F-2747-8A27-7CD09B112246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biLevel thresh="25000"/>
            <a:alphaModFix amt="30000"/>
          </a:blip>
          <a:stretch>
            <a:fillRect/>
          </a:stretch>
        </p:blipFill>
        <p:spPr>
          <a:xfrm>
            <a:off x="10875308" y="4558079"/>
            <a:ext cx="241300" cy="393700"/>
          </a:xfrm>
          <a:prstGeom prst="rect">
            <a:avLst/>
          </a:prstGeom>
          <a:noFill/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FAA9466-FCDC-4B42-BE5A-D04CAFE58E3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biLevel thresh="25000"/>
            <a:alphaModFix amt="30000"/>
          </a:blip>
          <a:stretch>
            <a:fillRect/>
          </a:stretch>
        </p:blipFill>
        <p:spPr>
          <a:xfrm>
            <a:off x="11452253" y="4658192"/>
            <a:ext cx="381000" cy="381000"/>
          </a:xfrm>
          <a:prstGeom prst="rect">
            <a:avLst/>
          </a:prstGeom>
          <a:noFill/>
        </p:spPr>
      </p:pic>
      <p:pic>
        <p:nvPicPr>
          <p:cNvPr id="16" name="Picture 15" descr="A picture containing knife&#10;&#10;Description automatically generated">
            <a:extLst>
              <a:ext uri="{FF2B5EF4-FFF2-40B4-BE49-F238E27FC236}">
                <a16:creationId xmlns:a16="http://schemas.microsoft.com/office/drawing/2014/main" id="{52FC95CC-C17A-AC4F-98F3-E8ABF9D4CF8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biLevel thresh="25000"/>
            <a:alphaModFix amt="30000"/>
          </a:blip>
          <a:stretch>
            <a:fillRect/>
          </a:stretch>
        </p:blipFill>
        <p:spPr>
          <a:xfrm>
            <a:off x="11423789" y="5403729"/>
            <a:ext cx="673100" cy="241300"/>
          </a:xfrm>
          <a:prstGeom prst="rect">
            <a:avLst/>
          </a:prstGeom>
          <a:noFill/>
        </p:spPr>
      </p:pic>
      <p:pic>
        <p:nvPicPr>
          <p:cNvPr id="17" name="Picture 16" descr="A picture containing mirror, drawing&#10;&#10;Description automatically generated">
            <a:extLst>
              <a:ext uri="{FF2B5EF4-FFF2-40B4-BE49-F238E27FC236}">
                <a16:creationId xmlns:a16="http://schemas.microsoft.com/office/drawing/2014/main" id="{3F98CCFA-7100-1941-A4BD-CBDB8D21B11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biLevel thresh="25000"/>
            <a:alphaModFix amt="30000"/>
          </a:blip>
          <a:stretch>
            <a:fillRect/>
          </a:stretch>
        </p:blipFill>
        <p:spPr>
          <a:xfrm>
            <a:off x="11378975" y="5657216"/>
            <a:ext cx="685800" cy="393700"/>
          </a:xfrm>
          <a:prstGeom prst="rect">
            <a:avLst/>
          </a:prstGeom>
          <a:noFill/>
        </p:spPr>
      </p:pic>
      <p:pic>
        <p:nvPicPr>
          <p:cNvPr id="18" name="Picture 17" descr="A picture containing mirror&#10;&#10;Description automatically generated">
            <a:extLst>
              <a:ext uri="{FF2B5EF4-FFF2-40B4-BE49-F238E27FC236}">
                <a16:creationId xmlns:a16="http://schemas.microsoft.com/office/drawing/2014/main" id="{CC4BD9F2-A8F5-154A-8A0E-BDD3A8D8253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biLevel thresh="25000"/>
            <a:alphaModFix amt="30000"/>
          </a:blip>
          <a:stretch>
            <a:fillRect/>
          </a:stretch>
        </p:blipFill>
        <p:spPr>
          <a:xfrm>
            <a:off x="11176618" y="5809242"/>
            <a:ext cx="520700" cy="596900"/>
          </a:xfrm>
          <a:prstGeom prst="rect">
            <a:avLst/>
          </a:prstGeom>
          <a:noFill/>
        </p:spPr>
      </p:pic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54BAB163-7CAB-364F-8284-266310C4913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biLevel thresh="25000"/>
            <a:alphaModFix amt="30000"/>
          </a:blip>
          <a:stretch>
            <a:fillRect/>
          </a:stretch>
        </p:blipFill>
        <p:spPr>
          <a:xfrm>
            <a:off x="10781902" y="5842685"/>
            <a:ext cx="355600" cy="660400"/>
          </a:xfrm>
          <a:prstGeom prst="rect">
            <a:avLst/>
          </a:prstGeom>
          <a:noFill/>
        </p:spPr>
      </p:pic>
      <p:pic>
        <p:nvPicPr>
          <p:cNvPr id="20" name="Picture 19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E7A4E993-EA18-B246-A2CD-493E87365338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biLevel thresh="25000"/>
            <a:alphaModFix amt="30000"/>
          </a:blip>
          <a:stretch>
            <a:fillRect/>
          </a:stretch>
        </p:blipFill>
        <p:spPr>
          <a:xfrm>
            <a:off x="10241155" y="5727627"/>
            <a:ext cx="622300" cy="508000"/>
          </a:xfrm>
          <a:prstGeom prst="rect">
            <a:avLst/>
          </a:prstGeom>
          <a:noFill/>
        </p:spPr>
      </p:pic>
      <p:pic>
        <p:nvPicPr>
          <p:cNvPr id="21" name="Picture 20" descr="A picture containing knife&#10;&#10;Description automatically generated">
            <a:extLst>
              <a:ext uri="{FF2B5EF4-FFF2-40B4-BE49-F238E27FC236}">
                <a16:creationId xmlns:a16="http://schemas.microsoft.com/office/drawing/2014/main" id="{29998F8B-A0F6-5143-BDB3-CB5A6AE1A19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biLevel thresh="25000"/>
            <a:alphaModFix amt="30000"/>
          </a:blip>
          <a:stretch>
            <a:fillRect/>
          </a:stretch>
        </p:blipFill>
        <p:spPr>
          <a:xfrm>
            <a:off x="10061887" y="5506472"/>
            <a:ext cx="698500" cy="228600"/>
          </a:xfrm>
          <a:prstGeom prst="rect">
            <a:avLst/>
          </a:prstGeom>
          <a:noFill/>
        </p:spPr>
      </p:pic>
      <p:pic>
        <p:nvPicPr>
          <p:cNvPr id="22" name="Picture 21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183485E1-61C8-FE4F-B30E-E6FCCC9E47F7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biLevel thresh="25000"/>
            <a:alphaModFix amt="30000"/>
          </a:blip>
          <a:stretch>
            <a:fillRect/>
          </a:stretch>
        </p:blipFill>
        <p:spPr>
          <a:xfrm>
            <a:off x="10249220" y="5133600"/>
            <a:ext cx="571500" cy="355600"/>
          </a:xfrm>
          <a:prstGeom prst="rect">
            <a:avLst/>
          </a:prstGeom>
          <a:noFill/>
        </p:spPr>
      </p:pic>
      <p:pic>
        <p:nvPicPr>
          <p:cNvPr id="23" name="Picture 22" descr="A picture containing mirror&#10;&#10;Description automatically generated">
            <a:extLst>
              <a:ext uri="{FF2B5EF4-FFF2-40B4-BE49-F238E27FC236}">
                <a16:creationId xmlns:a16="http://schemas.microsoft.com/office/drawing/2014/main" id="{D09188C7-1373-1142-B4E1-8271870F897F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biLevel thresh="25000"/>
            <a:alphaModFix amt="30000"/>
          </a:blip>
          <a:stretch>
            <a:fillRect/>
          </a:stretch>
        </p:blipFill>
        <p:spPr>
          <a:xfrm>
            <a:off x="10631287" y="4921848"/>
            <a:ext cx="406400" cy="431800"/>
          </a:xfrm>
          <a:prstGeom prst="rect">
            <a:avLst/>
          </a:prstGeom>
          <a:noFill/>
        </p:spPr>
      </p:pic>
      <p:pic>
        <p:nvPicPr>
          <p:cNvPr id="24" name="Picture 23" descr="A picture containing drawing&#10;&#10;Description automatically generated">
            <a:extLst>
              <a:ext uri="{FF2B5EF4-FFF2-40B4-BE49-F238E27FC236}">
                <a16:creationId xmlns:a16="http://schemas.microsoft.com/office/drawing/2014/main" id="{E69BBFFC-A8EB-3E4B-8010-E8E768711357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biLevel thresh="25000"/>
            <a:alphaModFix amt="30000"/>
          </a:blip>
          <a:stretch>
            <a:fillRect/>
          </a:stretch>
        </p:blipFill>
        <p:spPr>
          <a:xfrm>
            <a:off x="11075520" y="4880863"/>
            <a:ext cx="266700" cy="444500"/>
          </a:xfrm>
          <a:prstGeom prst="rect">
            <a:avLst/>
          </a:prstGeom>
          <a:noFill/>
        </p:spPr>
      </p:pic>
      <p:pic>
        <p:nvPicPr>
          <p:cNvPr id="25" name="Picture 2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9AE5DD2-D0B1-E942-8D55-2D7541B28838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biLevel thresh="25000"/>
            <a:alphaModFix amt="14000"/>
          </a:blip>
          <a:stretch>
            <a:fillRect/>
          </a:stretch>
        </p:blipFill>
        <p:spPr>
          <a:xfrm>
            <a:off x="11311537" y="5055236"/>
            <a:ext cx="520700" cy="393700"/>
          </a:xfrm>
          <a:prstGeom prst="rect">
            <a:avLst/>
          </a:prstGeom>
          <a:noFill/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2926463-4EEB-2D41-B3EC-E785728388DF}"/>
              </a:ext>
            </a:extLst>
          </p:cNvPr>
          <p:cNvSpPr txBox="1"/>
          <p:nvPr userDrawn="1"/>
        </p:nvSpPr>
        <p:spPr>
          <a:xfrm>
            <a:off x="542239" y="6278366"/>
            <a:ext cx="594222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Myriad Pro" panose="020B0503030403020204" pitchFamily="34" charset="0"/>
              </a:rPr>
              <a:t>National Organization for Rare Disorders  |  rarediseases.org</a:t>
            </a:r>
          </a:p>
        </p:txBody>
      </p:sp>
      <p:pic>
        <p:nvPicPr>
          <p:cNvPr id="28" name="Picture 27" descr="A close up of graphics&#10;&#10;Description automatically generated">
            <a:extLst>
              <a:ext uri="{FF2B5EF4-FFF2-40B4-BE49-F238E27FC236}">
                <a16:creationId xmlns:a16="http://schemas.microsoft.com/office/drawing/2014/main" id="{85F37FE9-F475-614A-8B44-5C194DF4B362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9497593" y="301909"/>
            <a:ext cx="2145160" cy="747742"/>
          </a:xfrm>
          <a:prstGeom prst="rect">
            <a:avLst/>
          </a:prstGeom>
        </p:spPr>
      </p:pic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17354D6F-D8BB-8643-BBD8-7B5B1A14C5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97311" y="2629763"/>
            <a:ext cx="6845442" cy="1449115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5000">
                <a:solidFill>
                  <a:schemeClr val="bg1"/>
                </a:solidFill>
                <a:latin typeface="TradeGothic" panose="02000806040000020004" pitchFamily="2" charset="0"/>
              </a:defRPr>
            </a:lvl1pPr>
            <a:lvl2pPr marL="457200" indent="0">
              <a:buNone/>
              <a:defRPr sz="5000">
                <a:solidFill>
                  <a:schemeClr val="bg1"/>
                </a:solidFill>
                <a:latin typeface="TradeGothic" panose="02000806040000020004" pitchFamily="2" charset="0"/>
              </a:defRPr>
            </a:lvl2pPr>
            <a:lvl3pPr marL="914400" indent="0">
              <a:buNone/>
              <a:defRPr sz="5800"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3pPr>
            <a:lvl4pPr marL="1371600" indent="0">
              <a:buNone/>
              <a:defRPr sz="5800"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4pPr>
            <a:lvl5pPr marL="1828800" indent="0">
              <a:buNone/>
              <a:defRPr sz="5800"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  <a:p>
            <a:pPr lvl="1"/>
            <a:endParaRPr lang="en-U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10ABD9A9-42D6-B740-8DB7-837583CD4C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0420" y="4169376"/>
            <a:ext cx="6205538" cy="313163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 marL="9144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3pPr>
            <a:lvl4pPr marL="13716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4pPr>
            <a:lvl5pPr marL="18288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n-US"/>
              <a:t>Click to edit speaker/presenter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485260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6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7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8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9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100"/>
                            </p:stCondLst>
                            <p:childTnLst>
                              <p:par>
                                <p:cTn id="1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200"/>
                            </p:stCondLst>
                            <p:childTnLst>
                              <p:par>
                                <p:cTn id="1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400"/>
                            </p:stCondLst>
                            <p:childTnLst>
                              <p:par>
                                <p:cTn id="1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5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800"/>
                            </p:stCondLst>
                            <p:childTnLst>
                              <p:par>
                                <p:cTn id="1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- NAV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9B058944-1316-074C-BD6E-15052DE63A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06A35C-123D-E848-8A84-5F80E0F508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B9E42-6AE7-5F45-B282-457FF8AA2A2E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8B1D3D-44E1-414B-9F06-39BDB45299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14137E40-9AF4-2447-809E-04311CC3C6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  <a:alphaModFix amt="30000"/>
          </a:blip>
          <a:stretch>
            <a:fillRect/>
          </a:stretch>
        </p:blipFill>
        <p:spPr>
          <a:xfrm>
            <a:off x="11872351" y="5065106"/>
            <a:ext cx="584200" cy="292100"/>
          </a:xfrm>
          <a:prstGeom prst="rect">
            <a:avLst/>
          </a:prstGeom>
          <a:noFill/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22BF9B70-2A1F-6C4C-9848-DA72A5E7BCF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50000"/>
            <a:alphaModFix amt="30000"/>
          </a:blip>
          <a:stretch>
            <a:fillRect/>
          </a:stretch>
        </p:blipFill>
        <p:spPr>
          <a:xfrm>
            <a:off x="12011949" y="5647317"/>
            <a:ext cx="723900" cy="266700"/>
          </a:xfrm>
          <a:prstGeom prst="rect">
            <a:avLst/>
          </a:prstGeom>
          <a:noFill/>
        </p:spPr>
      </p:pic>
      <p:pic>
        <p:nvPicPr>
          <p:cNvPr id="8" name="Picture 7" descr="A picture containing game, mirror&#10;&#10;Description automatically generated">
            <a:extLst>
              <a:ext uri="{FF2B5EF4-FFF2-40B4-BE49-F238E27FC236}">
                <a16:creationId xmlns:a16="http://schemas.microsoft.com/office/drawing/2014/main" id="{5C8DB1C0-90D8-A542-81A2-6BA697AAB64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biLevel thresh="25000"/>
            <a:alphaModFix amt="30000"/>
          </a:blip>
          <a:stretch>
            <a:fillRect/>
          </a:stretch>
        </p:blipFill>
        <p:spPr>
          <a:xfrm>
            <a:off x="11732549" y="6114042"/>
            <a:ext cx="685800" cy="584200"/>
          </a:xfrm>
          <a:prstGeom prst="rect">
            <a:avLst/>
          </a:prstGeom>
          <a:noFill/>
        </p:spPr>
      </p:pic>
      <p:pic>
        <p:nvPicPr>
          <p:cNvPr id="9" name="Picture 8" descr="A picture containing light&#10;&#10;Description automatically generated">
            <a:extLst>
              <a:ext uri="{FF2B5EF4-FFF2-40B4-BE49-F238E27FC236}">
                <a16:creationId xmlns:a16="http://schemas.microsoft.com/office/drawing/2014/main" id="{C017E721-750F-F040-A338-640BAE9010D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biLevel thresh="25000"/>
            <a:alphaModFix amt="30000"/>
          </a:blip>
          <a:stretch>
            <a:fillRect/>
          </a:stretch>
        </p:blipFill>
        <p:spPr>
          <a:xfrm>
            <a:off x="11094862" y="6364379"/>
            <a:ext cx="355600" cy="774700"/>
          </a:xfrm>
          <a:prstGeom prst="rect">
            <a:avLst/>
          </a:prstGeom>
          <a:noFill/>
        </p:spPr>
      </p:pic>
      <p:pic>
        <p:nvPicPr>
          <p:cNvPr id="10" name="Picture 9" descr="A picture containing mirror, drawing, game&#10;&#10;Description automatically generated">
            <a:extLst>
              <a:ext uri="{FF2B5EF4-FFF2-40B4-BE49-F238E27FC236}">
                <a16:creationId xmlns:a16="http://schemas.microsoft.com/office/drawing/2014/main" id="{85DAE5BD-F2C2-A44A-A560-8D9A609B824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biLevel thresh="25000"/>
            <a:alphaModFix amt="30000"/>
          </a:blip>
          <a:stretch>
            <a:fillRect/>
          </a:stretch>
        </p:blipFill>
        <p:spPr>
          <a:xfrm>
            <a:off x="10061887" y="6227960"/>
            <a:ext cx="584200" cy="673100"/>
          </a:xfrm>
          <a:prstGeom prst="rect">
            <a:avLst/>
          </a:prstGeom>
          <a:noFill/>
        </p:spPr>
      </p:pic>
      <p:pic>
        <p:nvPicPr>
          <p:cNvPr id="11" name="Picture 10" descr="A picture containing mirror&#10;&#10;Description automatically generated">
            <a:extLst>
              <a:ext uri="{FF2B5EF4-FFF2-40B4-BE49-F238E27FC236}">
                <a16:creationId xmlns:a16="http://schemas.microsoft.com/office/drawing/2014/main" id="{0547622B-1AFE-1344-8697-BF876025171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biLevel thresh="25000"/>
            <a:alphaModFix amt="30000"/>
          </a:blip>
          <a:stretch>
            <a:fillRect/>
          </a:stretch>
        </p:blipFill>
        <p:spPr>
          <a:xfrm>
            <a:off x="9497593" y="5799228"/>
            <a:ext cx="736600" cy="381000"/>
          </a:xfrm>
          <a:prstGeom prst="rect">
            <a:avLst/>
          </a:prstGeom>
          <a:noFill/>
        </p:spPr>
      </p:pic>
      <p:pic>
        <p:nvPicPr>
          <p:cNvPr id="12" name="Picture 11" descr="A picture containing room&#10;&#10;Description automatically generated">
            <a:extLst>
              <a:ext uri="{FF2B5EF4-FFF2-40B4-BE49-F238E27FC236}">
                <a16:creationId xmlns:a16="http://schemas.microsoft.com/office/drawing/2014/main" id="{7C0E9248-DD94-634E-906A-9CE4298A812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biLevel thresh="25000"/>
            <a:alphaModFix amt="30000"/>
          </a:blip>
          <a:stretch>
            <a:fillRect/>
          </a:stretch>
        </p:blipFill>
        <p:spPr>
          <a:xfrm>
            <a:off x="9589860" y="5249807"/>
            <a:ext cx="660400" cy="241300"/>
          </a:xfrm>
          <a:prstGeom prst="rect">
            <a:avLst/>
          </a:prstGeom>
          <a:noFill/>
        </p:spPr>
      </p:pic>
      <p:pic>
        <p:nvPicPr>
          <p:cNvPr id="13" name="Picture 12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DD380BA2-6325-2B48-9058-E2917B3C7D9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biLevel thresh="25000"/>
            <a:alphaModFix amt="30000"/>
          </a:blip>
          <a:stretch>
            <a:fillRect/>
          </a:stretch>
        </p:blipFill>
        <p:spPr>
          <a:xfrm>
            <a:off x="10136244" y="4756919"/>
            <a:ext cx="457200" cy="355600"/>
          </a:xfrm>
          <a:prstGeom prst="rect">
            <a:avLst/>
          </a:prstGeom>
          <a:noFill/>
        </p:spPr>
      </p:pic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281FC007-F20F-2747-8A27-7CD09B112246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biLevel thresh="25000"/>
            <a:alphaModFix amt="30000"/>
          </a:blip>
          <a:stretch>
            <a:fillRect/>
          </a:stretch>
        </p:blipFill>
        <p:spPr>
          <a:xfrm>
            <a:off x="10875308" y="4558079"/>
            <a:ext cx="241300" cy="393700"/>
          </a:xfrm>
          <a:prstGeom prst="rect">
            <a:avLst/>
          </a:prstGeom>
          <a:noFill/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FAA9466-FCDC-4B42-BE5A-D04CAFE58E3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biLevel thresh="25000"/>
            <a:alphaModFix amt="30000"/>
          </a:blip>
          <a:stretch>
            <a:fillRect/>
          </a:stretch>
        </p:blipFill>
        <p:spPr>
          <a:xfrm>
            <a:off x="11452253" y="4658192"/>
            <a:ext cx="381000" cy="381000"/>
          </a:xfrm>
          <a:prstGeom prst="rect">
            <a:avLst/>
          </a:prstGeom>
          <a:noFill/>
        </p:spPr>
      </p:pic>
      <p:pic>
        <p:nvPicPr>
          <p:cNvPr id="16" name="Picture 15" descr="A picture containing knife&#10;&#10;Description automatically generated">
            <a:extLst>
              <a:ext uri="{FF2B5EF4-FFF2-40B4-BE49-F238E27FC236}">
                <a16:creationId xmlns:a16="http://schemas.microsoft.com/office/drawing/2014/main" id="{52FC95CC-C17A-AC4F-98F3-E8ABF9D4CF8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biLevel thresh="25000"/>
            <a:alphaModFix amt="30000"/>
          </a:blip>
          <a:stretch>
            <a:fillRect/>
          </a:stretch>
        </p:blipFill>
        <p:spPr>
          <a:xfrm>
            <a:off x="11423789" y="5403729"/>
            <a:ext cx="673100" cy="241300"/>
          </a:xfrm>
          <a:prstGeom prst="rect">
            <a:avLst/>
          </a:prstGeom>
          <a:noFill/>
        </p:spPr>
      </p:pic>
      <p:pic>
        <p:nvPicPr>
          <p:cNvPr id="17" name="Picture 16" descr="A picture containing mirror, drawing&#10;&#10;Description automatically generated">
            <a:extLst>
              <a:ext uri="{FF2B5EF4-FFF2-40B4-BE49-F238E27FC236}">
                <a16:creationId xmlns:a16="http://schemas.microsoft.com/office/drawing/2014/main" id="{3F98CCFA-7100-1941-A4BD-CBDB8D21B11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biLevel thresh="25000"/>
            <a:alphaModFix amt="30000"/>
          </a:blip>
          <a:stretch>
            <a:fillRect/>
          </a:stretch>
        </p:blipFill>
        <p:spPr>
          <a:xfrm>
            <a:off x="11378975" y="5657216"/>
            <a:ext cx="685800" cy="393700"/>
          </a:xfrm>
          <a:prstGeom prst="rect">
            <a:avLst/>
          </a:prstGeom>
          <a:noFill/>
        </p:spPr>
      </p:pic>
      <p:pic>
        <p:nvPicPr>
          <p:cNvPr id="18" name="Picture 17" descr="A picture containing mirror&#10;&#10;Description automatically generated">
            <a:extLst>
              <a:ext uri="{FF2B5EF4-FFF2-40B4-BE49-F238E27FC236}">
                <a16:creationId xmlns:a16="http://schemas.microsoft.com/office/drawing/2014/main" id="{CC4BD9F2-A8F5-154A-8A0E-BDD3A8D8253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biLevel thresh="25000"/>
            <a:alphaModFix amt="30000"/>
          </a:blip>
          <a:stretch>
            <a:fillRect/>
          </a:stretch>
        </p:blipFill>
        <p:spPr>
          <a:xfrm>
            <a:off x="11176618" y="5809242"/>
            <a:ext cx="520700" cy="596900"/>
          </a:xfrm>
          <a:prstGeom prst="rect">
            <a:avLst/>
          </a:prstGeom>
          <a:noFill/>
        </p:spPr>
      </p:pic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54BAB163-7CAB-364F-8284-266310C4913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biLevel thresh="25000"/>
            <a:alphaModFix amt="30000"/>
          </a:blip>
          <a:stretch>
            <a:fillRect/>
          </a:stretch>
        </p:blipFill>
        <p:spPr>
          <a:xfrm>
            <a:off x="10781902" y="5842685"/>
            <a:ext cx="355600" cy="660400"/>
          </a:xfrm>
          <a:prstGeom prst="rect">
            <a:avLst/>
          </a:prstGeom>
          <a:noFill/>
        </p:spPr>
      </p:pic>
      <p:pic>
        <p:nvPicPr>
          <p:cNvPr id="20" name="Picture 19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E7A4E993-EA18-B246-A2CD-493E87365338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biLevel thresh="25000"/>
            <a:alphaModFix amt="30000"/>
          </a:blip>
          <a:stretch>
            <a:fillRect/>
          </a:stretch>
        </p:blipFill>
        <p:spPr>
          <a:xfrm>
            <a:off x="10241155" y="5727627"/>
            <a:ext cx="622300" cy="508000"/>
          </a:xfrm>
          <a:prstGeom prst="rect">
            <a:avLst/>
          </a:prstGeom>
          <a:noFill/>
        </p:spPr>
      </p:pic>
      <p:pic>
        <p:nvPicPr>
          <p:cNvPr id="21" name="Picture 20" descr="A picture containing knife&#10;&#10;Description automatically generated">
            <a:extLst>
              <a:ext uri="{FF2B5EF4-FFF2-40B4-BE49-F238E27FC236}">
                <a16:creationId xmlns:a16="http://schemas.microsoft.com/office/drawing/2014/main" id="{29998F8B-A0F6-5143-BDB3-CB5A6AE1A19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biLevel thresh="25000"/>
            <a:alphaModFix amt="30000"/>
          </a:blip>
          <a:stretch>
            <a:fillRect/>
          </a:stretch>
        </p:blipFill>
        <p:spPr>
          <a:xfrm>
            <a:off x="10061887" y="5506472"/>
            <a:ext cx="698500" cy="228600"/>
          </a:xfrm>
          <a:prstGeom prst="rect">
            <a:avLst/>
          </a:prstGeom>
          <a:noFill/>
        </p:spPr>
      </p:pic>
      <p:pic>
        <p:nvPicPr>
          <p:cNvPr id="22" name="Picture 21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183485E1-61C8-FE4F-B30E-E6FCCC9E47F7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biLevel thresh="25000"/>
            <a:alphaModFix amt="30000"/>
          </a:blip>
          <a:stretch>
            <a:fillRect/>
          </a:stretch>
        </p:blipFill>
        <p:spPr>
          <a:xfrm>
            <a:off x="10249220" y="5133600"/>
            <a:ext cx="571500" cy="355600"/>
          </a:xfrm>
          <a:prstGeom prst="rect">
            <a:avLst/>
          </a:prstGeom>
          <a:noFill/>
        </p:spPr>
      </p:pic>
      <p:pic>
        <p:nvPicPr>
          <p:cNvPr id="23" name="Picture 22" descr="A picture containing mirror&#10;&#10;Description automatically generated">
            <a:extLst>
              <a:ext uri="{FF2B5EF4-FFF2-40B4-BE49-F238E27FC236}">
                <a16:creationId xmlns:a16="http://schemas.microsoft.com/office/drawing/2014/main" id="{D09188C7-1373-1142-B4E1-8271870F897F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biLevel thresh="25000"/>
            <a:alphaModFix amt="30000"/>
          </a:blip>
          <a:stretch>
            <a:fillRect/>
          </a:stretch>
        </p:blipFill>
        <p:spPr>
          <a:xfrm>
            <a:off x="10631287" y="4921848"/>
            <a:ext cx="406400" cy="431800"/>
          </a:xfrm>
          <a:prstGeom prst="rect">
            <a:avLst/>
          </a:prstGeom>
          <a:noFill/>
        </p:spPr>
      </p:pic>
      <p:pic>
        <p:nvPicPr>
          <p:cNvPr id="24" name="Picture 23" descr="A picture containing drawing&#10;&#10;Description automatically generated">
            <a:extLst>
              <a:ext uri="{FF2B5EF4-FFF2-40B4-BE49-F238E27FC236}">
                <a16:creationId xmlns:a16="http://schemas.microsoft.com/office/drawing/2014/main" id="{E69BBFFC-A8EB-3E4B-8010-E8E768711357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biLevel thresh="25000"/>
            <a:alphaModFix amt="30000"/>
          </a:blip>
          <a:stretch>
            <a:fillRect/>
          </a:stretch>
        </p:blipFill>
        <p:spPr>
          <a:xfrm>
            <a:off x="11075520" y="4880863"/>
            <a:ext cx="266700" cy="444500"/>
          </a:xfrm>
          <a:prstGeom prst="rect">
            <a:avLst/>
          </a:prstGeom>
          <a:noFill/>
        </p:spPr>
      </p:pic>
      <p:pic>
        <p:nvPicPr>
          <p:cNvPr id="25" name="Picture 2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9AE5DD2-D0B1-E942-8D55-2D7541B28838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biLevel thresh="25000"/>
            <a:alphaModFix amt="14000"/>
          </a:blip>
          <a:stretch>
            <a:fillRect/>
          </a:stretch>
        </p:blipFill>
        <p:spPr>
          <a:xfrm>
            <a:off x="11311537" y="5055236"/>
            <a:ext cx="520700" cy="393700"/>
          </a:xfrm>
          <a:prstGeom prst="rect">
            <a:avLst/>
          </a:prstGeom>
          <a:noFill/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2926463-4EEB-2D41-B3EC-E785728388DF}"/>
              </a:ext>
            </a:extLst>
          </p:cNvPr>
          <p:cNvSpPr txBox="1"/>
          <p:nvPr userDrawn="1"/>
        </p:nvSpPr>
        <p:spPr>
          <a:xfrm>
            <a:off x="542239" y="6278366"/>
            <a:ext cx="594222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Myriad Pro" panose="020B0503030403020204" pitchFamily="34" charset="0"/>
              </a:rPr>
              <a:t>National Organization for Rare Disorders  |  rarediseases.org</a:t>
            </a:r>
          </a:p>
        </p:txBody>
      </p:sp>
      <p:pic>
        <p:nvPicPr>
          <p:cNvPr id="28" name="Picture 27" descr="A close up of graphics&#10;&#10;Description automatically generated">
            <a:extLst>
              <a:ext uri="{FF2B5EF4-FFF2-40B4-BE49-F238E27FC236}">
                <a16:creationId xmlns:a16="http://schemas.microsoft.com/office/drawing/2014/main" id="{85F37FE9-F475-614A-8B44-5C194DF4B362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9497593" y="301909"/>
            <a:ext cx="2145160" cy="747742"/>
          </a:xfrm>
          <a:prstGeom prst="rect">
            <a:avLst/>
          </a:prstGeom>
        </p:spPr>
      </p:pic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17354D6F-D8BB-8643-BBD8-7B5B1A14C5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97311" y="2629763"/>
            <a:ext cx="6845442" cy="1449115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5000">
                <a:solidFill>
                  <a:schemeClr val="bg1"/>
                </a:solidFill>
                <a:latin typeface="TradeGothic" panose="02000806040000020004" pitchFamily="2" charset="0"/>
              </a:defRPr>
            </a:lvl1pPr>
            <a:lvl2pPr marL="457200" indent="0">
              <a:buNone/>
              <a:defRPr sz="5000">
                <a:solidFill>
                  <a:schemeClr val="bg1"/>
                </a:solidFill>
                <a:latin typeface="TradeGothic" panose="02000806040000020004" pitchFamily="2" charset="0"/>
              </a:defRPr>
            </a:lvl2pPr>
            <a:lvl3pPr marL="914400" indent="0">
              <a:buNone/>
              <a:defRPr sz="5800"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3pPr>
            <a:lvl4pPr marL="1371600" indent="0">
              <a:buNone/>
              <a:defRPr sz="5800"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4pPr>
            <a:lvl5pPr marL="1828800" indent="0">
              <a:buNone/>
              <a:defRPr sz="5800"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  <a:p>
            <a:pPr lvl="1"/>
            <a:endParaRPr lang="en-U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10ABD9A9-42D6-B740-8DB7-837583CD4C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0420" y="4169376"/>
            <a:ext cx="6205538" cy="313163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 marL="9144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3pPr>
            <a:lvl4pPr marL="13716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4pPr>
            <a:lvl5pPr marL="1828800" indent="0">
              <a:buNone/>
              <a:defRPr sz="2200">
                <a:solidFill>
                  <a:schemeClr val="bg1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n-US"/>
              <a:t>Click to edit speaker/presenter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11624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6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7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8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9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100"/>
                            </p:stCondLst>
                            <p:childTnLst>
                              <p:par>
                                <p:cTn id="1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200"/>
                            </p:stCondLst>
                            <p:childTnLst>
                              <p:par>
                                <p:cTn id="1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400"/>
                            </p:stCondLst>
                            <p:childTnLst>
                              <p:par>
                                <p:cTn id="1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5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800"/>
                            </p:stCondLst>
                            <p:childTnLst>
                              <p:par>
                                <p:cTn id="1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 2 Columns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BD6426-653D-A141-8CB1-89F16001B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radeGothic" panose="02000806040000020004" pitchFamily="2" charset="0"/>
              </a:defRPr>
            </a:lvl1pPr>
          </a:lstStyle>
          <a:p>
            <a:fld id="{C59B9E42-6AE7-5F45-B282-457FF8AA2A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F928A8-F043-5047-80C8-977C004AA29D}"/>
              </a:ext>
            </a:extLst>
          </p:cNvPr>
          <p:cNvSpPr/>
          <p:nvPr userDrawn="1"/>
        </p:nvSpPr>
        <p:spPr>
          <a:xfrm>
            <a:off x="0" y="-1"/>
            <a:ext cx="12192000" cy="1280160"/>
          </a:xfrm>
          <a:prstGeom prst="rect">
            <a:avLst/>
          </a:prstGeom>
          <a:solidFill>
            <a:srgbClr val="009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76D2E3-5242-944E-9408-9DE927C5EEAE}"/>
              </a:ext>
            </a:extLst>
          </p:cNvPr>
          <p:cNvSpPr txBox="1"/>
          <p:nvPr userDrawn="1"/>
        </p:nvSpPr>
        <p:spPr>
          <a:xfrm>
            <a:off x="4738256" y="2671160"/>
            <a:ext cx="6941126" cy="4293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100">
                <a:solidFill>
                  <a:schemeClr val="bg1"/>
                </a:solidFill>
                <a:latin typeface="TradeGothic" panose="02000806040000020004" pitchFamily="2" charset="0"/>
              </a:rPr>
              <a:t>EDUCATING PARENTS, FAMILIES AND THE PUBLIC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6A55FBDF-625C-E24E-AAD7-0FB17F5E83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25717" y="26084"/>
            <a:ext cx="2166283" cy="1703516"/>
          </a:xfrm>
          <a:prstGeom prst="rect">
            <a:avLst/>
          </a:prstGeom>
        </p:spPr>
      </p:pic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CD08E401-8072-BD46-AC41-6EDA343A6E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1" y="304800"/>
            <a:ext cx="5524500" cy="844870"/>
          </a:xfrm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bg1"/>
                </a:solidFill>
                <a:latin typeface="TradeGothic" panose="02000806040000020004" pitchFamily="2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CAC36AB7-3B5B-9E41-950C-F2D5DFB30DD0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33400" y="1572691"/>
            <a:ext cx="5326063" cy="1586075"/>
          </a:xfrm>
        </p:spPr>
        <p:txBody>
          <a:bodyPr lIns="0" tIns="0" rIns="0" bIns="0">
            <a:spAutoFit/>
          </a:bodyPr>
          <a:lstStyle>
            <a:lvl1pPr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D3D85F49-B427-BB45-94B5-0F41A29BF9A3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06391" y="1572691"/>
            <a:ext cx="5326063" cy="1586075"/>
          </a:xfrm>
        </p:spPr>
        <p:txBody>
          <a:bodyPr lIns="0" tIns="0" rIns="0" bIns="0">
            <a:spAutoFit/>
          </a:bodyPr>
          <a:lstStyle>
            <a:lvl1pPr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Picture Placeholder 14">
            <a:extLst>
              <a:ext uri="{FF2B5EF4-FFF2-40B4-BE49-F238E27FC236}">
                <a16:creationId xmlns:a16="http://schemas.microsoft.com/office/drawing/2014/main" id="{1190899F-0A4D-5041-A189-8BBCB23D98B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3400" y="316716"/>
            <a:ext cx="731520" cy="73152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US"/>
              <a:t>Add Icon</a:t>
            </a:r>
          </a:p>
        </p:txBody>
      </p:sp>
    </p:spTree>
    <p:extLst>
      <p:ext uri="{BB962C8B-B14F-4D97-AF65-F5344CB8AC3E}">
        <p14:creationId xmlns:p14="http://schemas.microsoft.com/office/powerpoint/2010/main" val="157199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 2 Columns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BD6426-653D-A141-8CB1-89F16001B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radeGothic" panose="02000806040000020004" pitchFamily="2" charset="0"/>
              </a:defRPr>
            </a:lvl1pPr>
          </a:lstStyle>
          <a:p>
            <a:fld id="{C59B9E42-6AE7-5F45-B282-457FF8AA2A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F928A8-F043-5047-80C8-977C004AA29D}"/>
              </a:ext>
            </a:extLst>
          </p:cNvPr>
          <p:cNvSpPr/>
          <p:nvPr userDrawn="1"/>
        </p:nvSpPr>
        <p:spPr>
          <a:xfrm>
            <a:off x="0" y="-1"/>
            <a:ext cx="12192000" cy="1280160"/>
          </a:xfrm>
          <a:prstGeom prst="rect">
            <a:avLst/>
          </a:prstGeom>
          <a:solidFill>
            <a:srgbClr val="FC4C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76D2E3-5242-944E-9408-9DE927C5EEAE}"/>
              </a:ext>
            </a:extLst>
          </p:cNvPr>
          <p:cNvSpPr txBox="1"/>
          <p:nvPr userDrawn="1"/>
        </p:nvSpPr>
        <p:spPr>
          <a:xfrm>
            <a:off x="4738256" y="2671160"/>
            <a:ext cx="6941126" cy="4293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100">
                <a:solidFill>
                  <a:schemeClr val="bg1"/>
                </a:solidFill>
                <a:latin typeface="TradeGothic" panose="02000806040000020004" pitchFamily="2" charset="0"/>
              </a:rPr>
              <a:t>EDUCATING PARENTS, FAMILIES AND THE PUBLIC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6A55FBDF-625C-E24E-AAD7-0FB17F5E83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25717" y="26084"/>
            <a:ext cx="2166283" cy="1703516"/>
          </a:xfrm>
          <a:prstGeom prst="rect">
            <a:avLst/>
          </a:prstGeom>
        </p:spPr>
      </p:pic>
      <p:sp>
        <p:nvSpPr>
          <p:cNvPr id="10" name="Content Placeholder 17">
            <a:extLst>
              <a:ext uri="{FF2B5EF4-FFF2-40B4-BE49-F238E27FC236}">
                <a16:creationId xmlns:a16="http://schemas.microsoft.com/office/drawing/2014/main" id="{7C436756-817E-CC44-956D-6AB06893B42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33400" y="1572691"/>
            <a:ext cx="5326063" cy="1586075"/>
          </a:xfrm>
        </p:spPr>
        <p:txBody>
          <a:bodyPr lIns="0" tIns="0" rIns="0" bIns="0">
            <a:spAutoFit/>
          </a:bodyPr>
          <a:lstStyle>
            <a:lvl1pPr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7">
            <a:extLst>
              <a:ext uri="{FF2B5EF4-FFF2-40B4-BE49-F238E27FC236}">
                <a16:creationId xmlns:a16="http://schemas.microsoft.com/office/drawing/2014/main" id="{120DB65B-CA98-9849-BBB3-D703918EFC4E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06391" y="1572691"/>
            <a:ext cx="5326063" cy="1586075"/>
          </a:xfrm>
        </p:spPr>
        <p:txBody>
          <a:bodyPr lIns="0" tIns="0" rIns="0" bIns="0">
            <a:spAutoFit/>
          </a:bodyPr>
          <a:lstStyle>
            <a:lvl1pPr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613CD7DF-1C9F-D541-BDA0-D336220A2C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1" y="304800"/>
            <a:ext cx="5524500" cy="844870"/>
          </a:xfrm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bg1"/>
                </a:solidFill>
                <a:latin typeface="TradeGothic" panose="02000806040000020004" pitchFamily="2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18" name="Picture Placeholder 14">
            <a:extLst>
              <a:ext uri="{FF2B5EF4-FFF2-40B4-BE49-F238E27FC236}">
                <a16:creationId xmlns:a16="http://schemas.microsoft.com/office/drawing/2014/main" id="{35BF4BA9-C4A7-A745-B5BE-FFA4A126EFB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3400" y="316716"/>
            <a:ext cx="731520" cy="73152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US"/>
              <a:t>Add Icon</a:t>
            </a:r>
          </a:p>
        </p:txBody>
      </p:sp>
    </p:spTree>
    <p:extLst>
      <p:ext uri="{BB962C8B-B14F-4D97-AF65-F5344CB8AC3E}">
        <p14:creationId xmlns:p14="http://schemas.microsoft.com/office/powerpoint/2010/main" val="265290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 2 Columns -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BD6426-653D-A141-8CB1-89F16001B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radeGothic" panose="02000806040000020004" pitchFamily="2" charset="0"/>
              </a:defRPr>
            </a:lvl1pPr>
          </a:lstStyle>
          <a:p>
            <a:fld id="{C59B9E42-6AE7-5F45-B282-457FF8AA2A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F928A8-F043-5047-80C8-977C004AA29D}"/>
              </a:ext>
            </a:extLst>
          </p:cNvPr>
          <p:cNvSpPr/>
          <p:nvPr userDrawn="1"/>
        </p:nvSpPr>
        <p:spPr>
          <a:xfrm>
            <a:off x="0" y="-1"/>
            <a:ext cx="12192000" cy="1280160"/>
          </a:xfrm>
          <a:prstGeom prst="rect">
            <a:avLst/>
          </a:prstGeom>
          <a:solidFill>
            <a:srgbClr val="0055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76D2E3-5242-944E-9408-9DE927C5EEAE}"/>
              </a:ext>
            </a:extLst>
          </p:cNvPr>
          <p:cNvSpPr txBox="1"/>
          <p:nvPr userDrawn="1"/>
        </p:nvSpPr>
        <p:spPr>
          <a:xfrm>
            <a:off x="4738256" y="2671160"/>
            <a:ext cx="6941126" cy="4293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100">
                <a:solidFill>
                  <a:schemeClr val="bg1"/>
                </a:solidFill>
                <a:latin typeface="TradeGothic" panose="02000806040000020004" pitchFamily="2" charset="0"/>
              </a:rPr>
              <a:t>EDUCATING PARENTS, FAMILIES AND THE PUBLIC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6A55FBDF-625C-E24E-AAD7-0FB17F5E83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25717" y="26084"/>
            <a:ext cx="2166283" cy="1703516"/>
          </a:xfrm>
          <a:prstGeom prst="rect">
            <a:avLst/>
          </a:prstGeom>
        </p:spPr>
      </p:pic>
      <p:sp>
        <p:nvSpPr>
          <p:cNvPr id="10" name="Content Placeholder 17">
            <a:extLst>
              <a:ext uri="{FF2B5EF4-FFF2-40B4-BE49-F238E27FC236}">
                <a16:creationId xmlns:a16="http://schemas.microsoft.com/office/drawing/2014/main" id="{893DD687-D02F-4A41-A0AE-AE24791C6AE6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33400" y="1572691"/>
            <a:ext cx="5326063" cy="1586075"/>
          </a:xfrm>
        </p:spPr>
        <p:txBody>
          <a:bodyPr lIns="0" tIns="0" rIns="0" bIns="0">
            <a:spAutoFit/>
          </a:bodyPr>
          <a:lstStyle>
            <a:lvl1pPr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7">
            <a:extLst>
              <a:ext uri="{FF2B5EF4-FFF2-40B4-BE49-F238E27FC236}">
                <a16:creationId xmlns:a16="http://schemas.microsoft.com/office/drawing/2014/main" id="{7119398C-2099-634C-8AA3-0CB1E9D55272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06391" y="1572691"/>
            <a:ext cx="5326063" cy="1586075"/>
          </a:xfrm>
        </p:spPr>
        <p:txBody>
          <a:bodyPr lIns="0" tIns="0" rIns="0" bIns="0">
            <a:spAutoFit/>
          </a:bodyPr>
          <a:lstStyle>
            <a:lvl1pPr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4C123382-319F-7648-A4AB-32062F4C9C3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1" y="304800"/>
            <a:ext cx="5524500" cy="844870"/>
          </a:xfrm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bg1"/>
                </a:solidFill>
                <a:latin typeface="TradeGothic" panose="02000806040000020004" pitchFamily="2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18" name="Picture Placeholder 14">
            <a:extLst>
              <a:ext uri="{FF2B5EF4-FFF2-40B4-BE49-F238E27FC236}">
                <a16:creationId xmlns:a16="http://schemas.microsoft.com/office/drawing/2014/main" id="{3A472DFB-E60D-9440-8196-9A05C893A8D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3400" y="316716"/>
            <a:ext cx="731520" cy="73152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US"/>
              <a:t>Add Icon</a:t>
            </a:r>
          </a:p>
        </p:txBody>
      </p:sp>
    </p:spTree>
    <p:extLst>
      <p:ext uri="{BB962C8B-B14F-4D97-AF65-F5344CB8AC3E}">
        <p14:creationId xmlns:p14="http://schemas.microsoft.com/office/powerpoint/2010/main" val="86926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 1 Columns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BD6426-653D-A141-8CB1-89F16001B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radeGothic" panose="02000806040000020004" pitchFamily="2" charset="0"/>
              </a:defRPr>
            </a:lvl1pPr>
          </a:lstStyle>
          <a:p>
            <a:fld id="{C59B9E42-6AE7-5F45-B282-457FF8AA2A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F928A8-F043-5047-80C8-977C004AA29D}"/>
              </a:ext>
            </a:extLst>
          </p:cNvPr>
          <p:cNvSpPr/>
          <p:nvPr userDrawn="1"/>
        </p:nvSpPr>
        <p:spPr>
          <a:xfrm>
            <a:off x="0" y="-1"/>
            <a:ext cx="12192000" cy="1280160"/>
          </a:xfrm>
          <a:prstGeom prst="rect">
            <a:avLst/>
          </a:prstGeom>
          <a:solidFill>
            <a:srgbClr val="009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76D2E3-5242-944E-9408-9DE927C5EEAE}"/>
              </a:ext>
            </a:extLst>
          </p:cNvPr>
          <p:cNvSpPr txBox="1"/>
          <p:nvPr userDrawn="1"/>
        </p:nvSpPr>
        <p:spPr>
          <a:xfrm>
            <a:off x="4738256" y="2671160"/>
            <a:ext cx="6941126" cy="4293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100">
                <a:solidFill>
                  <a:schemeClr val="bg1"/>
                </a:solidFill>
                <a:latin typeface="TradeGothic" panose="02000806040000020004" pitchFamily="2" charset="0"/>
              </a:rPr>
              <a:t>EDUCATING PARENTS, FAMILIES AND THE PUBLIC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6A55FBDF-625C-E24E-AAD7-0FB17F5E83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25717" y="26084"/>
            <a:ext cx="2166283" cy="1703516"/>
          </a:xfrm>
          <a:prstGeom prst="rect">
            <a:avLst/>
          </a:prstGeom>
        </p:spPr>
      </p:pic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CD08E401-8072-BD46-AC41-6EDA343A6E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1" y="304800"/>
            <a:ext cx="5524500" cy="844870"/>
          </a:xfrm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bg1"/>
                </a:solidFill>
                <a:latin typeface="TradeGothic" panose="02000806040000020004" pitchFamily="2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20" name="Picture Placeholder 14">
            <a:extLst>
              <a:ext uri="{FF2B5EF4-FFF2-40B4-BE49-F238E27FC236}">
                <a16:creationId xmlns:a16="http://schemas.microsoft.com/office/drawing/2014/main" id="{1190899F-0A4D-5041-A189-8BBCB23D98B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3400" y="316716"/>
            <a:ext cx="731520" cy="73152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US"/>
              <a:t>Add Icon</a:t>
            </a:r>
          </a:p>
        </p:txBody>
      </p:sp>
      <p:sp>
        <p:nvSpPr>
          <p:cNvPr id="10" name="Content Placeholder 17">
            <a:extLst>
              <a:ext uri="{FF2B5EF4-FFF2-40B4-BE49-F238E27FC236}">
                <a16:creationId xmlns:a16="http://schemas.microsoft.com/office/drawing/2014/main" id="{61052C3E-C40C-AF4A-A557-8C2093096AF4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33400" y="1572691"/>
            <a:ext cx="7565571" cy="1586075"/>
          </a:xfrm>
        </p:spPr>
        <p:txBody>
          <a:bodyPr wrap="square" lIns="0" tIns="0" rIns="0" bIns="0">
            <a:spAutoFit/>
          </a:bodyPr>
          <a:lstStyle>
            <a:lvl1pPr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5470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 1 Columns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BD6426-653D-A141-8CB1-89F16001B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radeGothic" panose="02000806040000020004" pitchFamily="2" charset="0"/>
              </a:defRPr>
            </a:lvl1pPr>
          </a:lstStyle>
          <a:p>
            <a:fld id="{C59B9E42-6AE7-5F45-B282-457FF8AA2A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F928A8-F043-5047-80C8-977C004AA29D}"/>
              </a:ext>
            </a:extLst>
          </p:cNvPr>
          <p:cNvSpPr/>
          <p:nvPr userDrawn="1"/>
        </p:nvSpPr>
        <p:spPr>
          <a:xfrm>
            <a:off x="0" y="-1"/>
            <a:ext cx="12192000" cy="1280160"/>
          </a:xfrm>
          <a:prstGeom prst="rect">
            <a:avLst/>
          </a:prstGeom>
          <a:solidFill>
            <a:srgbClr val="FC4C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76D2E3-5242-944E-9408-9DE927C5EEAE}"/>
              </a:ext>
            </a:extLst>
          </p:cNvPr>
          <p:cNvSpPr txBox="1"/>
          <p:nvPr userDrawn="1"/>
        </p:nvSpPr>
        <p:spPr>
          <a:xfrm>
            <a:off x="4738256" y="2671160"/>
            <a:ext cx="6941126" cy="4293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100">
                <a:solidFill>
                  <a:schemeClr val="bg1"/>
                </a:solidFill>
                <a:latin typeface="TradeGothic" panose="02000806040000020004" pitchFamily="2" charset="0"/>
              </a:rPr>
              <a:t>EDUCATING PARENTS, FAMILIES AND THE PUBLIC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6A55FBDF-625C-E24E-AAD7-0FB17F5E83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25717" y="26084"/>
            <a:ext cx="2166283" cy="1703516"/>
          </a:xfrm>
          <a:prstGeom prst="rect">
            <a:avLst/>
          </a:prstGeom>
        </p:spPr>
      </p:pic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613CD7DF-1C9F-D541-BDA0-D336220A2C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1" y="304800"/>
            <a:ext cx="5524500" cy="844870"/>
          </a:xfrm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bg1"/>
                </a:solidFill>
                <a:latin typeface="TradeGothic" panose="02000806040000020004" pitchFamily="2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18" name="Picture Placeholder 14">
            <a:extLst>
              <a:ext uri="{FF2B5EF4-FFF2-40B4-BE49-F238E27FC236}">
                <a16:creationId xmlns:a16="http://schemas.microsoft.com/office/drawing/2014/main" id="{35BF4BA9-C4A7-A745-B5BE-FFA4A126EFB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3400" y="316716"/>
            <a:ext cx="731520" cy="73152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US"/>
              <a:t>Add Icon</a:t>
            </a:r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6B983FF2-0A05-054E-8B87-B08D7D29ACC0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33400" y="1572691"/>
            <a:ext cx="7565571" cy="1586075"/>
          </a:xfrm>
        </p:spPr>
        <p:txBody>
          <a:bodyPr wrap="square" lIns="0" tIns="0" rIns="0" bIns="0">
            <a:spAutoFit/>
          </a:bodyPr>
          <a:lstStyle>
            <a:lvl1pPr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10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 1 Columns -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BD6426-653D-A141-8CB1-89F16001B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radeGothic" panose="02000806040000020004" pitchFamily="2" charset="0"/>
              </a:defRPr>
            </a:lvl1pPr>
          </a:lstStyle>
          <a:p>
            <a:fld id="{C59B9E42-6AE7-5F45-B282-457FF8AA2A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F928A8-F043-5047-80C8-977C004AA29D}"/>
              </a:ext>
            </a:extLst>
          </p:cNvPr>
          <p:cNvSpPr/>
          <p:nvPr userDrawn="1"/>
        </p:nvSpPr>
        <p:spPr>
          <a:xfrm>
            <a:off x="0" y="-1"/>
            <a:ext cx="12192000" cy="1280160"/>
          </a:xfrm>
          <a:prstGeom prst="rect">
            <a:avLst/>
          </a:prstGeom>
          <a:solidFill>
            <a:srgbClr val="0055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76D2E3-5242-944E-9408-9DE927C5EEAE}"/>
              </a:ext>
            </a:extLst>
          </p:cNvPr>
          <p:cNvSpPr txBox="1"/>
          <p:nvPr userDrawn="1"/>
        </p:nvSpPr>
        <p:spPr>
          <a:xfrm>
            <a:off x="4738256" y="2671160"/>
            <a:ext cx="6941126" cy="4293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100">
                <a:solidFill>
                  <a:schemeClr val="bg1"/>
                </a:solidFill>
                <a:latin typeface="TradeGothic" panose="02000806040000020004" pitchFamily="2" charset="0"/>
              </a:rPr>
              <a:t>EDUCATING PARENTS, FAMILIES AND THE PUBLIC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6A55FBDF-625C-E24E-AAD7-0FB17F5E83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25717" y="26084"/>
            <a:ext cx="2166283" cy="1703516"/>
          </a:xfrm>
          <a:prstGeom prst="rect">
            <a:avLst/>
          </a:prstGeom>
        </p:spPr>
      </p:pic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4C123382-319F-7648-A4AB-32062F4C9C3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1" y="304800"/>
            <a:ext cx="5524500" cy="844870"/>
          </a:xfrm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bg1"/>
                </a:solidFill>
                <a:latin typeface="TradeGothic" panose="02000806040000020004" pitchFamily="2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18" name="Picture Placeholder 14">
            <a:extLst>
              <a:ext uri="{FF2B5EF4-FFF2-40B4-BE49-F238E27FC236}">
                <a16:creationId xmlns:a16="http://schemas.microsoft.com/office/drawing/2014/main" id="{3A472DFB-E60D-9440-8196-9A05C893A8D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3400" y="316716"/>
            <a:ext cx="731520" cy="73152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US"/>
              <a:t>Add Icon</a:t>
            </a:r>
          </a:p>
        </p:txBody>
      </p:sp>
      <p:sp>
        <p:nvSpPr>
          <p:cNvPr id="12" name="Content Placeholder 17">
            <a:extLst>
              <a:ext uri="{FF2B5EF4-FFF2-40B4-BE49-F238E27FC236}">
                <a16:creationId xmlns:a16="http://schemas.microsoft.com/office/drawing/2014/main" id="{AAB50ACD-D788-884A-AE6D-78DC4C3CB4A1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33400" y="1572691"/>
            <a:ext cx="7565571" cy="1586075"/>
          </a:xfrm>
        </p:spPr>
        <p:txBody>
          <a:bodyPr wrap="square" lIns="0" tIns="0" rIns="0" bIns="0">
            <a:spAutoFit/>
          </a:bodyPr>
          <a:lstStyle>
            <a:lvl1pPr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5706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 2 Columns - Sidebar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BD6426-653D-A141-8CB1-89F16001B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radeGothic" panose="02000806040000020004" pitchFamily="2" charset="0"/>
              </a:defRPr>
            </a:lvl1pPr>
          </a:lstStyle>
          <a:p>
            <a:fld id="{C59B9E42-6AE7-5F45-B282-457FF8AA2A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F928A8-F043-5047-80C8-977C004AA29D}"/>
              </a:ext>
            </a:extLst>
          </p:cNvPr>
          <p:cNvSpPr/>
          <p:nvPr userDrawn="1"/>
        </p:nvSpPr>
        <p:spPr>
          <a:xfrm>
            <a:off x="-1" y="-2"/>
            <a:ext cx="1841817" cy="6858002"/>
          </a:xfrm>
          <a:prstGeom prst="rect">
            <a:avLst/>
          </a:prstGeom>
          <a:solidFill>
            <a:srgbClr val="009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76D2E3-5242-944E-9408-9DE927C5EEAE}"/>
              </a:ext>
            </a:extLst>
          </p:cNvPr>
          <p:cNvSpPr txBox="1"/>
          <p:nvPr userDrawn="1"/>
        </p:nvSpPr>
        <p:spPr>
          <a:xfrm>
            <a:off x="4738256" y="2671160"/>
            <a:ext cx="6941126" cy="4293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100">
                <a:solidFill>
                  <a:schemeClr val="bg1"/>
                </a:solidFill>
                <a:latin typeface="TradeGothic" panose="02000806040000020004" pitchFamily="2" charset="0"/>
              </a:rPr>
              <a:t>EDUCATING PARENTS, FAMILIES AND THE PUBLIC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6A55FBDF-625C-E24E-AAD7-0FB17F5E83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9913" y="4229883"/>
            <a:ext cx="2166283" cy="1703516"/>
          </a:xfrm>
          <a:prstGeom prst="rect">
            <a:avLst/>
          </a:prstGeom>
        </p:spPr>
      </p:pic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CD08E401-8072-BD46-AC41-6EDA343A6E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1" y="304800"/>
            <a:ext cx="5524500" cy="844870"/>
          </a:xfrm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TradeGothic" panose="02000806040000020004" pitchFamily="2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Trade Gothic LT Std Bold Conden" panose="020B0806020502020204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F6DCD6C-8835-0349-AA45-502908DB04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0352" y="6271852"/>
            <a:ext cx="1165300" cy="406190"/>
          </a:xfrm>
          <a:prstGeom prst="rect">
            <a:avLst/>
          </a:prstGeom>
        </p:spPr>
      </p:pic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FDD6F7B-3297-1549-B009-070351E0863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166282" y="1572691"/>
            <a:ext cx="3555645" cy="1586075"/>
          </a:xfrm>
        </p:spPr>
        <p:txBody>
          <a:bodyPr lIns="0" tIns="0" rIns="0" bIns="0">
            <a:spAutoFit/>
          </a:bodyPr>
          <a:lstStyle>
            <a:lvl1pPr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EF0CE713-AA87-1A42-8374-A70AC11FDD64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06391" y="1572691"/>
            <a:ext cx="5326063" cy="1586075"/>
          </a:xfrm>
        </p:spPr>
        <p:txBody>
          <a:bodyPr lIns="0" tIns="0" rIns="0" bIns="0">
            <a:spAutoFit/>
          </a:bodyPr>
          <a:lstStyle>
            <a:lvl1pPr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Picture Placeholder 14">
            <a:extLst>
              <a:ext uri="{FF2B5EF4-FFF2-40B4-BE49-F238E27FC236}">
                <a16:creationId xmlns:a16="http://schemas.microsoft.com/office/drawing/2014/main" id="{E8E90948-2C47-1544-9E2F-E06DF4943B4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3400" y="316716"/>
            <a:ext cx="731520" cy="73152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US"/>
              <a:t>Add Icon</a:t>
            </a:r>
          </a:p>
        </p:txBody>
      </p:sp>
    </p:spTree>
    <p:extLst>
      <p:ext uri="{BB962C8B-B14F-4D97-AF65-F5344CB8AC3E}">
        <p14:creationId xmlns:p14="http://schemas.microsoft.com/office/powerpoint/2010/main" val="406212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png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26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84.xml"/><Relationship Id="rId21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79.xml"/><Relationship Id="rId42" Type="http://schemas.openxmlformats.org/officeDocument/2006/relationships/theme" Target="../theme/theme3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29" Type="http://schemas.openxmlformats.org/officeDocument/2006/relationships/slideLayout" Target="../slideLayouts/slideLayout74.xml"/><Relationship Id="rId41" Type="http://schemas.openxmlformats.org/officeDocument/2006/relationships/slideLayout" Target="../slideLayouts/slideLayout86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69.xml"/><Relationship Id="rId32" Type="http://schemas.openxmlformats.org/officeDocument/2006/relationships/slideLayout" Target="../slideLayouts/slideLayout77.xml"/><Relationship Id="rId37" Type="http://schemas.openxmlformats.org/officeDocument/2006/relationships/slideLayout" Target="../slideLayouts/slideLayout82.xml"/><Relationship Id="rId40" Type="http://schemas.openxmlformats.org/officeDocument/2006/relationships/slideLayout" Target="../slideLayouts/slideLayout85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slideLayout" Target="../slideLayouts/slideLayout68.xml"/><Relationship Id="rId28" Type="http://schemas.openxmlformats.org/officeDocument/2006/relationships/slideLayout" Target="../slideLayouts/slideLayout73.xml"/><Relationship Id="rId36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31" Type="http://schemas.openxmlformats.org/officeDocument/2006/relationships/slideLayout" Target="../slideLayouts/slideLayout76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Relationship Id="rId27" Type="http://schemas.openxmlformats.org/officeDocument/2006/relationships/slideLayout" Target="../slideLayouts/slideLayout72.xml"/><Relationship Id="rId30" Type="http://schemas.openxmlformats.org/officeDocument/2006/relationships/slideLayout" Target="../slideLayouts/slideLayout75.xml"/><Relationship Id="rId35" Type="http://schemas.openxmlformats.org/officeDocument/2006/relationships/slideLayout" Target="../slideLayouts/slideLayout80.xml"/><Relationship Id="rId43" Type="http://schemas.openxmlformats.org/officeDocument/2006/relationships/image" Target="../media/image1.png"/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5" Type="http://schemas.openxmlformats.org/officeDocument/2006/relationships/slideLayout" Target="../slideLayouts/slideLayout70.xml"/><Relationship Id="rId33" Type="http://schemas.openxmlformats.org/officeDocument/2006/relationships/slideLayout" Target="../slideLayouts/slideLayout78.xml"/><Relationship Id="rId38" Type="http://schemas.openxmlformats.org/officeDocument/2006/relationships/slideLayout" Target="../slideLayouts/slideLayout8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9.xml"/><Relationship Id="rId18" Type="http://schemas.openxmlformats.org/officeDocument/2006/relationships/slideLayout" Target="../slideLayouts/slideLayout104.xml"/><Relationship Id="rId26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89.xml"/><Relationship Id="rId21" Type="http://schemas.openxmlformats.org/officeDocument/2006/relationships/slideLayout" Target="../slideLayouts/slideLayout107.xml"/><Relationship Id="rId34" Type="http://schemas.openxmlformats.org/officeDocument/2006/relationships/theme" Target="../theme/theme4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17" Type="http://schemas.openxmlformats.org/officeDocument/2006/relationships/slideLayout" Target="../slideLayouts/slideLayout103.xml"/><Relationship Id="rId25" Type="http://schemas.openxmlformats.org/officeDocument/2006/relationships/slideLayout" Target="../slideLayouts/slideLayout111.xml"/><Relationship Id="rId33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88.xml"/><Relationship Id="rId16" Type="http://schemas.openxmlformats.org/officeDocument/2006/relationships/slideLayout" Target="../slideLayouts/slideLayout102.xml"/><Relationship Id="rId20" Type="http://schemas.openxmlformats.org/officeDocument/2006/relationships/slideLayout" Target="../slideLayouts/slideLayout106.xml"/><Relationship Id="rId29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24" Type="http://schemas.openxmlformats.org/officeDocument/2006/relationships/slideLayout" Target="../slideLayouts/slideLayout110.xml"/><Relationship Id="rId32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91.xml"/><Relationship Id="rId15" Type="http://schemas.openxmlformats.org/officeDocument/2006/relationships/slideLayout" Target="../slideLayouts/slideLayout101.xml"/><Relationship Id="rId23" Type="http://schemas.openxmlformats.org/officeDocument/2006/relationships/slideLayout" Target="../slideLayouts/slideLayout109.xml"/><Relationship Id="rId28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96.xml"/><Relationship Id="rId19" Type="http://schemas.openxmlformats.org/officeDocument/2006/relationships/slideLayout" Target="../slideLayouts/slideLayout105.xml"/><Relationship Id="rId31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Relationship Id="rId22" Type="http://schemas.openxmlformats.org/officeDocument/2006/relationships/slideLayout" Target="../slideLayouts/slideLayout108.xml"/><Relationship Id="rId27" Type="http://schemas.openxmlformats.org/officeDocument/2006/relationships/slideLayout" Target="../slideLayouts/slideLayout113.xml"/><Relationship Id="rId30" Type="http://schemas.openxmlformats.org/officeDocument/2006/relationships/slideLayout" Target="../slideLayouts/slideLayout116.xml"/><Relationship Id="rId35" Type="http://schemas.openxmlformats.org/officeDocument/2006/relationships/image" Target="../media/image1.png"/><Relationship Id="rId8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CFB5C9-1D6C-0A4A-ACE9-7E2A5FAB0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0D0C9F-C024-A843-9E57-46CD4B999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526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0FDDBCC-6EC0-EA40-B66C-5343E6DBDC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49257" y="6306246"/>
            <a:ext cx="277124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  <a:latin typeface="Oswald Medium" pitchFamily="2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9B9E42-6AE7-5F45-B282-457FF8AA2A2E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swald Medium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swald Medium" pitchFamily="2" charset="0"/>
              <a:ea typeface="+mn-ea"/>
              <a:cs typeface="+mn-cs"/>
            </a:endParaRPr>
          </a:p>
        </p:txBody>
      </p:sp>
      <p:pic>
        <p:nvPicPr>
          <p:cNvPr id="8" name="Picture 7" descr="A close up of graphics&#10;&#10;Description automatically generated">
            <a:extLst>
              <a:ext uri="{FF2B5EF4-FFF2-40B4-BE49-F238E27FC236}">
                <a16:creationId xmlns:a16="http://schemas.microsoft.com/office/drawing/2014/main" id="{8AE76808-5338-AF4F-83CB-9DEEDCB46BA2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tretch>
            <a:fillRect/>
          </a:stretch>
        </p:blipFill>
        <p:spPr>
          <a:xfrm>
            <a:off x="530352" y="6272784"/>
            <a:ext cx="1165300" cy="40619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B01199F-A34A-7141-B6A2-BAF0D1C1D9F6}"/>
              </a:ext>
            </a:extLst>
          </p:cNvPr>
          <p:cNvCxnSpPr>
            <a:cxnSpLocks/>
          </p:cNvCxnSpPr>
          <p:nvPr userDrawn="1"/>
        </p:nvCxnSpPr>
        <p:spPr>
          <a:xfrm>
            <a:off x="533400" y="6174484"/>
            <a:ext cx="1165860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0B309C0-8376-D043-B94A-3B1796458E82}"/>
              </a:ext>
            </a:extLst>
          </p:cNvPr>
          <p:cNvSpPr txBox="1"/>
          <p:nvPr userDrawn="1"/>
        </p:nvSpPr>
        <p:spPr>
          <a:xfrm>
            <a:off x="1948918" y="6378574"/>
            <a:ext cx="1370222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swald Medium" pitchFamily="2" charset="0"/>
                <a:ea typeface="+mn-ea"/>
                <a:cs typeface="+mn-cs"/>
              </a:rPr>
              <a:t>rarediseases.org</a:t>
            </a:r>
          </a:p>
        </p:txBody>
      </p:sp>
    </p:spTree>
    <p:extLst>
      <p:ext uri="{BB962C8B-B14F-4D97-AF65-F5344CB8AC3E}">
        <p14:creationId xmlns:p14="http://schemas.microsoft.com/office/powerpoint/2010/main" val="2647204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783" r:id="rId3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36">
          <p15:clr>
            <a:srgbClr val="F26B43"/>
          </p15:clr>
        </p15:guide>
        <p15:guide id="2" pos="7320">
          <p15:clr>
            <a:srgbClr val="F26B43"/>
          </p15:clr>
        </p15:guide>
        <p15:guide id="3" orient="horz" pos="192">
          <p15:clr>
            <a:srgbClr val="F26B43"/>
          </p15:clr>
        </p15:guide>
        <p15:guide id="4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8955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81" r:id="rId11"/>
    <p:sldLayoutId id="214748378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CFB5C9-1D6C-0A4A-ACE9-7E2A5FAB0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0D0C9F-C024-A843-9E57-46CD4B999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526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0FDDBCC-6EC0-EA40-B66C-5343E6DBDC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49257" y="6306246"/>
            <a:ext cx="277124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  <a:latin typeface="Oswald Medium" pitchFamily="2" charset="0"/>
              </a:defRPr>
            </a:lvl1pPr>
          </a:lstStyle>
          <a:p>
            <a:fld id="{C59B9E42-6AE7-5F45-B282-457FF8AA2A2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close up of graphics&#10;&#10;Description automatically generated">
            <a:extLst>
              <a:ext uri="{FF2B5EF4-FFF2-40B4-BE49-F238E27FC236}">
                <a16:creationId xmlns:a16="http://schemas.microsoft.com/office/drawing/2014/main" id="{8AE76808-5338-AF4F-83CB-9DEEDCB46BA2}"/>
              </a:ext>
            </a:extLst>
          </p:cNvPr>
          <p:cNvPicPr>
            <a:picLocks noChangeAspect="1"/>
          </p:cNvPicPr>
          <p:nvPr userDrawn="1"/>
        </p:nvPicPr>
        <p:blipFill>
          <a:blip r:embed="rId43"/>
          <a:stretch>
            <a:fillRect/>
          </a:stretch>
        </p:blipFill>
        <p:spPr>
          <a:xfrm>
            <a:off x="530352" y="6272784"/>
            <a:ext cx="1165300" cy="40619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B01199F-A34A-7141-B6A2-BAF0D1C1D9F6}"/>
              </a:ext>
            </a:extLst>
          </p:cNvPr>
          <p:cNvCxnSpPr>
            <a:cxnSpLocks/>
          </p:cNvCxnSpPr>
          <p:nvPr userDrawn="1"/>
        </p:nvCxnSpPr>
        <p:spPr>
          <a:xfrm>
            <a:off x="533400" y="6174484"/>
            <a:ext cx="1165860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0B309C0-8376-D043-B94A-3B1796458E82}"/>
              </a:ext>
            </a:extLst>
          </p:cNvPr>
          <p:cNvSpPr txBox="1"/>
          <p:nvPr userDrawn="1"/>
        </p:nvSpPr>
        <p:spPr>
          <a:xfrm>
            <a:off x="1948918" y="6378574"/>
            <a:ext cx="1370222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Oswald Medium" pitchFamily="2" charset="0"/>
              </a:rPr>
              <a:t>rarediseases.org</a:t>
            </a:r>
          </a:p>
        </p:txBody>
      </p:sp>
    </p:spTree>
    <p:extLst>
      <p:ext uri="{BB962C8B-B14F-4D97-AF65-F5344CB8AC3E}">
        <p14:creationId xmlns:p14="http://schemas.microsoft.com/office/powerpoint/2010/main" val="3544381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  <p:sldLayoutId id="2147483726" r:id="rId21"/>
    <p:sldLayoutId id="2147483727" r:id="rId22"/>
    <p:sldLayoutId id="2147483728" r:id="rId23"/>
    <p:sldLayoutId id="2147483729" r:id="rId24"/>
    <p:sldLayoutId id="2147483730" r:id="rId25"/>
    <p:sldLayoutId id="2147483731" r:id="rId26"/>
    <p:sldLayoutId id="2147483732" r:id="rId27"/>
    <p:sldLayoutId id="2147483733" r:id="rId28"/>
    <p:sldLayoutId id="2147483734" r:id="rId29"/>
    <p:sldLayoutId id="2147483735" r:id="rId30"/>
    <p:sldLayoutId id="2147483736" r:id="rId31"/>
    <p:sldLayoutId id="2147483737" r:id="rId32"/>
    <p:sldLayoutId id="2147483738" r:id="rId33"/>
    <p:sldLayoutId id="2147483739" r:id="rId34"/>
    <p:sldLayoutId id="2147483740" r:id="rId35"/>
    <p:sldLayoutId id="2147483741" r:id="rId36"/>
    <p:sldLayoutId id="2147483742" r:id="rId37"/>
    <p:sldLayoutId id="2147483743" r:id="rId38"/>
    <p:sldLayoutId id="2147483744" r:id="rId39"/>
    <p:sldLayoutId id="2147483745" r:id="rId40"/>
    <p:sldLayoutId id="2147483746" r:id="rId4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36">
          <p15:clr>
            <a:srgbClr val="F26B43"/>
          </p15:clr>
        </p15:guide>
        <p15:guide id="2" pos="7320">
          <p15:clr>
            <a:srgbClr val="F26B43"/>
          </p15:clr>
        </p15:guide>
        <p15:guide id="3" orient="horz" pos="192">
          <p15:clr>
            <a:srgbClr val="F26B43"/>
          </p15:clr>
        </p15:guide>
        <p15:guide id="4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801C7A-CBCF-5A47-9C57-EB1B94C74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00"/>
            <a:ext cx="10515600" cy="12629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FAC318-280A-2449-BD6E-3228DC468F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289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823014-C1D5-8D41-9A9A-2A22F84C2C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49257" y="6306246"/>
            <a:ext cx="277124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  <a:latin typeface="TradeGothic" panose="02000806040000020004" pitchFamily="2" charset="0"/>
              </a:defRPr>
            </a:lvl1pPr>
          </a:lstStyle>
          <a:p>
            <a:fld id="{C59B9E42-6AE7-5F45-B282-457FF8AA2A2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close up of graphics&#10;&#10;Description automatically generated">
            <a:extLst>
              <a:ext uri="{FF2B5EF4-FFF2-40B4-BE49-F238E27FC236}">
                <a16:creationId xmlns:a16="http://schemas.microsoft.com/office/drawing/2014/main" id="{4D47C715-4CB1-DE41-9E4E-C0F20F2C2BA4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tretch>
            <a:fillRect/>
          </a:stretch>
        </p:blipFill>
        <p:spPr>
          <a:xfrm>
            <a:off x="530352" y="6272784"/>
            <a:ext cx="1165300" cy="40619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DB0C888-B7CA-3E40-9D07-B7D7AA8778B5}"/>
              </a:ext>
            </a:extLst>
          </p:cNvPr>
          <p:cNvCxnSpPr>
            <a:cxnSpLocks/>
          </p:cNvCxnSpPr>
          <p:nvPr userDrawn="1"/>
        </p:nvCxnSpPr>
        <p:spPr>
          <a:xfrm>
            <a:off x="533400" y="6174484"/>
            <a:ext cx="1165860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7FB7D96-EC87-6D4E-8A40-54EAA583431E}"/>
              </a:ext>
            </a:extLst>
          </p:cNvPr>
          <p:cNvSpPr txBox="1"/>
          <p:nvPr userDrawn="1"/>
        </p:nvSpPr>
        <p:spPr>
          <a:xfrm>
            <a:off x="1948918" y="6378574"/>
            <a:ext cx="1370222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TradeGothic" panose="02000806040000020004" pitchFamily="2" charset="0"/>
              </a:rPr>
              <a:t>rarediseases.org</a:t>
            </a:r>
          </a:p>
        </p:txBody>
      </p:sp>
    </p:spTree>
    <p:extLst>
      <p:ext uri="{BB962C8B-B14F-4D97-AF65-F5344CB8AC3E}">
        <p14:creationId xmlns:p14="http://schemas.microsoft.com/office/powerpoint/2010/main" val="178372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4" r:id="rId17"/>
    <p:sldLayoutId id="2147483765" r:id="rId18"/>
    <p:sldLayoutId id="2147483766" r:id="rId19"/>
    <p:sldLayoutId id="2147483767" r:id="rId20"/>
    <p:sldLayoutId id="2147483768" r:id="rId21"/>
    <p:sldLayoutId id="2147483769" r:id="rId22"/>
    <p:sldLayoutId id="2147483770" r:id="rId23"/>
    <p:sldLayoutId id="2147483771" r:id="rId24"/>
    <p:sldLayoutId id="2147483772" r:id="rId25"/>
    <p:sldLayoutId id="2147483773" r:id="rId26"/>
    <p:sldLayoutId id="2147483774" r:id="rId27"/>
    <p:sldLayoutId id="2147483775" r:id="rId28"/>
    <p:sldLayoutId id="2147483776" r:id="rId29"/>
    <p:sldLayoutId id="2147483777" r:id="rId30"/>
    <p:sldLayoutId id="2147483778" r:id="rId31"/>
    <p:sldLayoutId id="2147483779" r:id="rId32"/>
    <p:sldLayoutId id="2147483780" r:id="rId3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36">
          <p15:clr>
            <a:srgbClr val="F26B43"/>
          </p15:clr>
        </p15:guide>
        <p15:guide id="2" pos="7320">
          <p15:clr>
            <a:srgbClr val="F26B43"/>
          </p15:clr>
        </p15:guide>
        <p15:guide id="3" orient="horz" pos="19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DF6_E68FAFE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2.png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DF5_F05A22EE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7.xml"/><Relationship Id="rId5" Type="http://schemas.openxmlformats.org/officeDocument/2006/relationships/image" Target="../media/image116.png"/><Relationship Id="rId4" Type="http://schemas.openxmlformats.org/officeDocument/2006/relationships/image" Target="../media/image7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2.png"/><Relationship Id="rId3" Type="http://schemas.openxmlformats.org/officeDocument/2006/relationships/image" Target="../media/image41.png"/><Relationship Id="rId7" Type="http://schemas.openxmlformats.org/officeDocument/2006/relationships/image" Target="../media/image97.png"/><Relationship Id="rId12" Type="http://schemas.openxmlformats.org/officeDocument/2006/relationships/image" Target="../media/image10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96.png"/><Relationship Id="rId11" Type="http://schemas.openxmlformats.org/officeDocument/2006/relationships/image" Target="../media/image100.png"/><Relationship Id="rId5" Type="http://schemas.openxmlformats.org/officeDocument/2006/relationships/image" Target="../media/image95.png"/><Relationship Id="rId10" Type="http://schemas.microsoft.com/office/2007/relationships/hdphoto" Target="../media/hdphoto1.wdp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102.png"/><Relationship Id="rId4" Type="http://schemas.openxmlformats.org/officeDocument/2006/relationships/image" Target="../media/image10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07.png"/><Relationship Id="rId5" Type="http://schemas.openxmlformats.org/officeDocument/2006/relationships/image" Target="../media/image43.png"/><Relationship Id="rId4" Type="http://schemas.openxmlformats.org/officeDocument/2006/relationships/image" Target="../media/image10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02.png"/><Relationship Id="rId5" Type="http://schemas.openxmlformats.org/officeDocument/2006/relationships/image" Target="../media/image109.jpg"/><Relationship Id="rId4" Type="http://schemas.openxmlformats.org/officeDocument/2006/relationships/hyperlink" Target="https://rarediseases.org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02.png"/><Relationship Id="rId4" Type="http://schemas.openxmlformats.org/officeDocument/2006/relationships/image" Target="../media/image1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4790420" y="3515592"/>
            <a:ext cx="6205538" cy="1475276"/>
          </a:xfrm>
        </p:spPr>
        <p:txBody>
          <a:bodyPr vert="horz" lIns="0" tIns="0" rIns="0" bIns="0" rtlCol="0" anchor="t">
            <a:spAutoFit/>
          </a:bodyPr>
          <a:lstStyle/>
          <a:p>
            <a:r>
              <a:rPr lang="en-US" dirty="0">
                <a:latin typeface="Myriad Pro"/>
              </a:rPr>
              <a:t>Massachusetts RDAC Meeting  </a:t>
            </a:r>
          </a:p>
          <a:p>
            <a:r>
              <a:rPr lang="en-US" dirty="0">
                <a:latin typeface="Myriad Pro"/>
              </a:rPr>
              <a:t>Annissa Reed- State Policy Manager, Eastern Region</a:t>
            </a:r>
          </a:p>
          <a:p>
            <a:r>
              <a:rPr lang="en-US" dirty="0">
                <a:latin typeface="Myriad Pro"/>
              </a:rPr>
              <a:t>December 9</a:t>
            </a:r>
            <a:r>
              <a:rPr lang="en-US" baseline="30000" dirty="0">
                <a:latin typeface="Myriad Pro"/>
              </a:rPr>
              <a:t>th</a:t>
            </a:r>
            <a:r>
              <a:rPr lang="en-US" dirty="0">
                <a:latin typeface="Myriad Pro"/>
              </a:rPr>
              <a:t>, 2021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790420" y="2429286"/>
            <a:ext cx="6659563" cy="1377696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</a:pPr>
            <a:r>
              <a:rPr lang="en-US" dirty="0">
                <a:latin typeface="Oswald Medium"/>
              </a:rPr>
              <a:t>An Introduction to NORD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0750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7"/>
          </p:nvPr>
        </p:nvSpPr>
        <p:spPr>
          <a:xfrm>
            <a:off x="223167" y="2120163"/>
            <a:ext cx="5540187" cy="4062651"/>
          </a:xfrm>
        </p:spPr>
        <p:txBody>
          <a:bodyPr vert="horz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Since the launch of Project RDAC: 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 states have passed RDAC legislation into law (OH, MA, VA, FL, LA, NJ, SC)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"/>
              <a:buChar char="•"/>
              <a:defRPr/>
            </a:pPr>
            <a:r>
              <a:rPr lang="en-US" sz="2400">
                <a:solidFill>
                  <a:srgbClr val="595959"/>
                </a:solidFill>
                <a:latin typeface="Calibri" panose="020F0502020204030204"/>
              </a:rPr>
              <a:t>3 states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have pending RDAC legislation (</a:t>
            </a:r>
            <a:r>
              <a:rPr lang="en-US" sz="2400">
                <a:solidFill>
                  <a:srgbClr val="595959"/>
                </a:solidFill>
                <a:latin typeface="Calibri" panose="020F0502020204030204"/>
              </a:rPr>
              <a:t>ME,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</a:t>
            </a:r>
            <a:r>
              <a:rPr lang="en-US" sz="2400">
                <a:solidFill>
                  <a:srgbClr val="595959"/>
                </a:solidFill>
                <a:latin typeface="Calibri" panose="020F0502020204030204"/>
              </a:rPr>
              <a:t>, and WI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 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"/>
              <a:buChar char="•"/>
              <a:defRPr/>
            </a:pPr>
            <a:r>
              <a:rPr lang="en-US" sz="2400">
                <a:solidFill>
                  <a:srgbClr val="595959"/>
                </a:solidFill>
                <a:latin typeface="Calibri" panose="020F0502020204030204"/>
                <a:cs typeface="Calibri" panose="020F0502020204030204"/>
              </a:rPr>
              <a:t>8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</a:rPr>
              <a:t> states had active RDAC engagement (CA, TX, GA, MD, MS, AR,</a:t>
            </a:r>
            <a:r>
              <a:rPr lang="en-US" sz="2400">
                <a:solidFill>
                  <a:srgbClr val="595959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</a:rPr>
              <a:t>IN</a:t>
            </a:r>
            <a:r>
              <a:rPr lang="en-US" sz="2400">
                <a:solidFill>
                  <a:srgbClr val="595959"/>
                </a:solidFill>
                <a:latin typeface="Calibri" panose="020F0502020204030204"/>
                <a:cs typeface="Calibri" panose="020F0502020204030204"/>
              </a:rPr>
              <a:t>, WA)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 panose="020F0502020204030204"/>
              <a:cs typeface="Calibri" panose="020F0502020204030204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 panose="020F0502020204030204"/>
              <a:cs typeface="Calibri" panose="020F0502020204030204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"/>
              <a:buChar char="•"/>
              <a:defRPr/>
            </a:pPr>
            <a:endParaRPr lang="en-US" sz="2400">
              <a:solidFill>
                <a:srgbClr val="595959"/>
              </a:solidFill>
              <a:latin typeface="Calibri" panose="020F0502020204030204"/>
              <a:cs typeface="Calibri" panose="020F050202020403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400" b="1">
              <a:solidFill>
                <a:srgbClr val="595959"/>
              </a:solidFill>
              <a:latin typeface="Calibri" panose="020F0502020204030204"/>
              <a:cs typeface="Calibri" panose="020F050202020403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400">
              <a:solidFill>
                <a:srgbClr val="595959"/>
              </a:solidFill>
              <a:cs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6</a:t>
            </a:r>
            <a:endParaRPr lang="en-US" sz="13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Oswald Medium" pitchFamily="2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4719205" y="404091"/>
            <a:ext cx="6312477" cy="387798"/>
          </a:xfr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>
                <a:latin typeface="Trade Gothic Next Light"/>
              </a:rPr>
              <a:t>RARE DISEASE ADVISORY COUNCILS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D4B19F-0DED-A34A-9774-B4A1A150967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81204" y="229279"/>
            <a:ext cx="718566" cy="7214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06A956C-FF8B-4951-97BA-2A494A9A4E9F}"/>
              </a:ext>
            </a:extLst>
          </p:cNvPr>
          <p:cNvSpPr txBox="1"/>
          <p:nvPr/>
        </p:nvSpPr>
        <p:spPr>
          <a:xfrm>
            <a:off x="5959735" y="5405376"/>
            <a:ext cx="61049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21 states have passed RDAC legislation!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</p:txBody>
      </p:sp>
      <p:pic>
        <p:nvPicPr>
          <p:cNvPr id="4" name="Picture 6" descr="Map&#10;&#10;Description automatically generated">
            <a:extLst>
              <a:ext uri="{FF2B5EF4-FFF2-40B4-BE49-F238E27FC236}">
                <a16:creationId xmlns:a16="http://schemas.microsoft.com/office/drawing/2014/main" id="{2AA927B7-14ED-41C8-B0FE-3EDEF1D141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1345" y="1556808"/>
            <a:ext cx="7096477" cy="398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17635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34227" y="6357937"/>
            <a:ext cx="2771243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swald Medium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9"/>
          </p:nvPr>
        </p:nvSpPr>
        <p:spPr>
          <a:xfrm>
            <a:off x="6096000" y="317500"/>
            <a:ext cx="5524500" cy="387798"/>
          </a:xfr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>
                <a:latin typeface="Oswald Medium"/>
              </a:rPr>
              <a:t>LIFECYCLE OF AN RDAC</a:t>
            </a:r>
            <a:endParaRPr lang="en-US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7A5584F1-EF91-B144-BB49-D071E4FC239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108" b="108"/>
          <a:stretch/>
        </p:blipFill>
        <p:spPr>
          <a:prstGeom prst="rect">
            <a:avLst/>
          </a:prstGeom>
        </p:spPr>
      </p:pic>
      <p:pic>
        <p:nvPicPr>
          <p:cNvPr id="2" name="Picture 3" descr="Arrow&#10;&#10;Description automatically generated">
            <a:extLst>
              <a:ext uri="{FF2B5EF4-FFF2-40B4-BE49-F238E27FC236}">
                <a16:creationId xmlns:a16="http://schemas.microsoft.com/office/drawing/2014/main" id="{BE2F127E-E909-4B43-8EE4-2E04AE12C5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0146" y="1050348"/>
            <a:ext cx="9601199" cy="5380758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7F5A82F2-A471-46CB-A2BB-542DC41A1103}"/>
              </a:ext>
            </a:extLst>
          </p:cNvPr>
          <p:cNvSpPr txBox="1"/>
          <p:nvPr/>
        </p:nvSpPr>
        <p:spPr>
          <a:xfrm>
            <a:off x="820220" y="5443590"/>
            <a:ext cx="407027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Access toolkits at: https://rarediseases.org/projectrdac/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78219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56A79C-1153-46C8-A29A-CB39B8823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swald Medium" pitchFamily="2" charset="0"/>
                <a:ea typeface="+mn-ea"/>
                <a:cs typeface="+mn-cs"/>
              </a:rPr>
              <a:t>6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C59E5BE-4B00-40C6-9C12-0438AAE339B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836227" y="274205"/>
            <a:ext cx="5524500" cy="1291636"/>
          </a:xfr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b="1">
                <a:latin typeface="Oswald Medium"/>
              </a:rPr>
              <a:t>OPERATIONALIZING THE RDAC AS THE CHAIR/VICE-CHAIR</a:t>
            </a:r>
            <a:r>
              <a:rPr lang="en-US">
                <a:latin typeface="Oswald Medium"/>
              </a:rPr>
              <a:t> </a:t>
            </a:r>
            <a:endParaRPr lang="en-US"/>
          </a:p>
          <a:p>
            <a:endParaRPr lang="en-US"/>
          </a:p>
        </p:txBody>
      </p:sp>
      <p:pic>
        <p:nvPicPr>
          <p:cNvPr id="8" name="Picture Placeholder 9" descr="Icon&#10;&#10;Description automatically generated">
            <a:extLst>
              <a:ext uri="{FF2B5EF4-FFF2-40B4-BE49-F238E27FC236}">
                <a16:creationId xmlns:a16="http://schemas.microsoft.com/office/drawing/2014/main" id="{39E1DCA3-B28B-4544-BEB7-57764A95BE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8" b="108"/>
          <a:stretch/>
        </p:blipFill>
        <p:spPr>
          <a:xfrm>
            <a:off x="450093" y="271236"/>
            <a:ext cx="731520" cy="7315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65AC95A-AA4E-45A8-8516-9775B332463F}"/>
              </a:ext>
            </a:extLst>
          </p:cNvPr>
          <p:cNvSpPr txBox="1"/>
          <p:nvPr/>
        </p:nvSpPr>
        <p:spPr>
          <a:xfrm>
            <a:off x="607741" y="1583473"/>
            <a:ext cx="5781907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A5A5A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3">
            <a:extLst>
              <a:ext uri="{FF2B5EF4-FFF2-40B4-BE49-F238E27FC236}">
                <a16:creationId xmlns:a16="http://schemas.microsoft.com/office/drawing/2014/main" id="{4CA81777-9A6D-48BC-9069-9A4045D2F3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259" y="2199854"/>
            <a:ext cx="10009412" cy="240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5585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D11B9BD9-AD5D-49D7-AD02-1B44121803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8" b="108"/>
          <a:stretch/>
        </p:blipFill>
        <p:spPr>
          <a:xfrm>
            <a:off x="374984" y="1775044"/>
            <a:ext cx="4200625" cy="4200625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DCE683-C67C-4AF4-AF08-8838D17C1AD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DFB57D-5B71-408E-B9BF-02DA89477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swald Medium" pitchFamily="2" charset="0"/>
                <a:ea typeface="+mn-ea"/>
                <a:cs typeface="+mn-cs"/>
              </a:rPr>
              <a:t>7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041A4C-9BDF-47FA-8975-7349E5C632C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wrap="square" lIns="0" tIns="0" rIns="0" bIns="0" rtlCol="0" anchor="t">
            <a:spAutoFit/>
          </a:bodyPr>
          <a:lstStyle/>
          <a:p>
            <a:r>
              <a:rPr lang="en-US">
                <a:latin typeface="Oswald Medium"/>
              </a:rPr>
              <a:t>NORD RDAC RESOURCES</a:t>
            </a:r>
            <a:endParaRPr lang="en-US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186ED93C-0A4B-4E7B-BF66-11DDCF8020A1}"/>
              </a:ext>
            </a:extLst>
          </p:cNvPr>
          <p:cNvSpPr txBox="1">
            <a:spLocks/>
          </p:cNvSpPr>
          <p:nvPr/>
        </p:nvSpPr>
        <p:spPr>
          <a:xfrm>
            <a:off x="4724400" y="1851442"/>
            <a:ext cx="7089530" cy="426680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Criteria for a strong application process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Sample email to advertise open RDAC positions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Sample agenda for first meeting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Template slides on rare diseases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Criteria for a strong website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Template social media posts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Sample email to invite a guest speaker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Sample presentation for legislators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Letter from an RDAC to state agencies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2E1D5B-F0C4-486A-AAC3-C4E4C93FCE3D}"/>
              </a:ext>
            </a:extLst>
          </p:cNvPr>
          <p:cNvSpPr txBox="1"/>
          <p:nvPr/>
        </p:nvSpPr>
        <p:spPr>
          <a:xfrm>
            <a:off x="486644" y="1150678"/>
            <a:ext cx="11321655" cy="633828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92BC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Examples of resources contained in the implementation toolkit:</a:t>
            </a:r>
          </a:p>
        </p:txBody>
      </p:sp>
      <p:pic>
        <p:nvPicPr>
          <p:cNvPr id="15" name="Picture Placeholder 9" descr="Icon&#10;&#10;Description automatically generated">
            <a:extLst>
              <a:ext uri="{FF2B5EF4-FFF2-40B4-BE49-F238E27FC236}">
                <a16:creationId xmlns:a16="http://schemas.microsoft.com/office/drawing/2014/main" id="{9E4C2650-8230-44DE-8D0D-9EE484F43A5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8" b="108"/>
          <a:stretch/>
        </p:blipFill>
        <p:spPr>
          <a:xfrm>
            <a:off x="450093" y="271236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8913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2634DB-F40F-4FBE-BC8D-FA4F3DA0F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B9E42-6AE7-5F45-B282-457FF8AA2A2E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6C401C-F16E-4DE2-9CF8-AD0329B4F6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en-US">
                <a:latin typeface="TradeGothic"/>
              </a:rPr>
              <a:t>HOW TO REQUEST THE TOOLKIT</a:t>
            </a: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BD1037-1961-4F3B-996A-919066B09B9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33401" y="1803296"/>
            <a:ext cx="4766901" cy="1218795"/>
          </a:xfrm>
        </p:spPr>
        <p:txBody>
          <a:bodyPr vert="horz" wrap="square" lIns="0" tIns="0" rIns="0" bIns="0" rtlCol="0" anchor="t">
            <a:spAutoFit/>
          </a:bodyPr>
          <a:lstStyle/>
          <a:p>
            <a:pPr marL="0" indent="0">
              <a:buNone/>
            </a:pPr>
            <a:r>
              <a:rPr lang="en-US" sz="4400" b="1">
                <a:solidFill>
                  <a:srgbClr val="0092BC"/>
                </a:solidFill>
                <a:latin typeface="Myriad Pro"/>
                <a:cs typeface="Calibri"/>
              </a:rPr>
              <a:t>VISIT THE PROJECT RDAC WEBSITE</a:t>
            </a:r>
            <a:endParaRPr lang="en-US" sz="4400" b="1">
              <a:solidFill>
                <a:srgbClr val="0092BC"/>
              </a:solidFill>
              <a:cs typeface="Calibri"/>
            </a:endParaRPr>
          </a:p>
        </p:txBody>
      </p:sp>
      <p:pic>
        <p:nvPicPr>
          <p:cNvPr id="6" name="Picture Placeholder 6" descr="A close up of a logo&#10;&#10;Description automatically generated">
            <a:extLst>
              <a:ext uri="{FF2B5EF4-FFF2-40B4-BE49-F238E27FC236}">
                <a16:creationId xmlns:a16="http://schemas.microsoft.com/office/drawing/2014/main" id="{B348E3E8-4B1D-45B1-9EA5-60D8A485BAD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t="308" b="308"/>
          <a:stretch>
            <a:fillRect/>
          </a:stretch>
        </p:blipFill>
        <p:spPr>
          <a:xfrm>
            <a:off x="533400" y="317500"/>
            <a:ext cx="731838" cy="73025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F67857-18DF-419D-A83B-B38409DBA660}"/>
              </a:ext>
            </a:extLst>
          </p:cNvPr>
          <p:cNvSpPr txBox="1"/>
          <p:nvPr/>
        </p:nvSpPr>
        <p:spPr>
          <a:xfrm>
            <a:off x="533400" y="4062663"/>
            <a:ext cx="5159542" cy="640688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3000" i="1">
                <a:solidFill>
                  <a:schemeClr val="accent4"/>
                </a:solidFill>
                <a:latin typeface="Myriad Pro"/>
              </a:rPr>
              <a:t>rarediseases.org/projectrdac</a:t>
            </a:r>
          </a:p>
        </p:txBody>
      </p:sp>
      <p:pic>
        <p:nvPicPr>
          <p:cNvPr id="4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9BDB119-5EC9-46CF-835F-65C9985EC4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1316" y="1555486"/>
            <a:ext cx="6192647" cy="475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43902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4828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5948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OUR STAKEHOLDERS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77ACF3-0684-654E-ACE2-9D71CEB176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39720" y="231898"/>
            <a:ext cx="727329" cy="72732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CAAEBD2-007C-4FDE-8DA4-47E86D4683D2}"/>
              </a:ext>
            </a:extLst>
          </p:cNvPr>
          <p:cNvGrpSpPr/>
          <p:nvPr/>
        </p:nvGrpSpPr>
        <p:grpSpPr>
          <a:xfrm>
            <a:off x="3929975" y="2113736"/>
            <a:ext cx="4406702" cy="3816370"/>
            <a:chOff x="3966238" y="1643467"/>
            <a:chExt cx="4406702" cy="3816370"/>
          </a:xfrm>
        </p:grpSpPr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936A5E5A-4D8D-4469-BAAD-753289241CA3}"/>
                </a:ext>
              </a:extLst>
            </p:cNvPr>
            <p:cNvSpPr/>
            <p:nvPr/>
          </p:nvSpPr>
          <p:spPr>
            <a:xfrm>
              <a:off x="5650287" y="3225837"/>
              <a:ext cx="891385" cy="899623"/>
            </a:xfrm>
            <a:custGeom>
              <a:avLst/>
              <a:gdLst>
                <a:gd name="connsiteX0" fmla="*/ 0 w 891385"/>
                <a:gd name="connsiteY0" fmla="*/ 449812 h 899623"/>
                <a:gd name="connsiteX1" fmla="*/ 445693 w 891385"/>
                <a:gd name="connsiteY1" fmla="*/ 0 h 899623"/>
                <a:gd name="connsiteX2" fmla="*/ 891386 w 891385"/>
                <a:gd name="connsiteY2" fmla="*/ 449812 h 899623"/>
                <a:gd name="connsiteX3" fmla="*/ 445693 w 891385"/>
                <a:gd name="connsiteY3" fmla="*/ 899624 h 899623"/>
                <a:gd name="connsiteX4" fmla="*/ 0 w 891385"/>
                <a:gd name="connsiteY4" fmla="*/ 449812 h 899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1385" h="899623">
                  <a:moveTo>
                    <a:pt x="0" y="449812"/>
                  </a:moveTo>
                  <a:cubicBezTo>
                    <a:pt x="0" y="201388"/>
                    <a:pt x="199544" y="0"/>
                    <a:pt x="445693" y="0"/>
                  </a:cubicBezTo>
                  <a:cubicBezTo>
                    <a:pt x="691842" y="0"/>
                    <a:pt x="891386" y="201388"/>
                    <a:pt x="891386" y="449812"/>
                  </a:cubicBezTo>
                  <a:cubicBezTo>
                    <a:pt x="891386" y="698236"/>
                    <a:pt x="691842" y="899624"/>
                    <a:pt x="445693" y="899624"/>
                  </a:cubicBezTo>
                  <a:cubicBezTo>
                    <a:pt x="199544" y="899624"/>
                    <a:pt x="0" y="698236"/>
                    <a:pt x="0" y="449812"/>
                  </a:cubicBezTo>
                  <a:close/>
                </a:path>
              </a:pathLst>
            </a:custGeom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172450" tIns="173657" rIns="172450" bIns="173657" numCol="1" spcCol="1270" anchor="ctr" anchorCtr="0">
              <a:noAutofit/>
            </a:bodyPr>
            <a:lstStyle/>
            <a:p>
              <a:pPr lvl="0" algn="ctr" defTabSz="2933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600" b="1" kern="1200">
                <a:latin typeface="+mj-lt"/>
              </a:endParaRPr>
            </a:p>
          </p:txBody>
        </p:sp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374EB523-B1F0-443A-96C3-E993CF68E665}"/>
                </a:ext>
              </a:extLst>
            </p:cNvPr>
            <p:cNvSpPr/>
            <p:nvPr/>
          </p:nvSpPr>
          <p:spPr>
            <a:xfrm rot="16223165">
              <a:off x="5717441" y="2826206"/>
              <a:ext cx="768317" cy="30981"/>
            </a:xfrm>
            <a:custGeom>
              <a:avLst/>
              <a:gdLst>
                <a:gd name="connsiteX0" fmla="*/ 0 w 768317"/>
                <a:gd name="connsiteY0" fmla="*/ 15490 h 30981"/>
                <a:gd name="connsiteX1" fmla="*/ 768317 w 768317"/>
                <a:gd name="connsiteY1" fmla="*/ 15490 h 30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8317" h="30981">
                  <a:moveTo>
                    <a:pt x="0" y="15490"/>
                  </a:moveTo>
                  <a:lnTo>
                    <a:pt x="768317" y="15490"/>
                  </a:lnTo>
                </a:path>
              </a:pathLst>
            </a:custGeom>
            <a:noFill/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77650" tIns="-3717" rIns="377651" bIns="-3718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00" b="1" kern="1200">
                <a:latin typeface="+mj-lt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29A4A134-5859-435D-B769-3F0D810C0DA2}"/>
                </a:ext>
              </a:extLst>
            </p:cNvPr>
            <p:cNvSpPr/>
            <p:nvPr/>
          </p:nvSpPr>
          <p:spPr>
            <a:xfrm>
              <a:off x="5689370" y="1643467"/>
              <a:ext cx="835122" cy="814088"/>
            </a:xfrm>
            <a:custGeom>
              <a:avLst/>
              <a:gdLst>
                <a:gd name="connsiteX0" fmla="*/ 0 w 835122"/>
                <a:gd name="connsiteY0" fmla="*/ 407044 h 814088"/>
                <a:gd name="connsiteX1" fmla="*/ 417561 w 835122"/>
                <a:gd name="connsiteY1" fmla="*/ 0 h 814088"/>
                <a:gd name="connsiteX2" fmla="*/ 835122 w 835122"/>
                <a:gd name="connsiteY2" fmla="*/ 407044 h 814088"/>
                <a:gd name="connsiteX3" fmla="*/ 417561 w 835122"/>
                <a:gd name="connsiteY3" fmla="*/ 814088 h 814088"/>
                <a:gd name="connsiteX4" fmla="*/ 0 w 835122"/>
                <a:gd name="connsiteY4" fmla="*/ 407044 h 814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5122" h="814088">
                  <a:moveTo>
                    <a:pt x="0" y="407044"/>
                  </a:moveTo>
                  <a:cubicBezTo>
                    <a:pt x="0" y="182240"/>
                    <a:pt x="186948" y="0"/>
                    <a:pt x="417561" y="0"/>
                  </a:cubicBezTo>
                  <a:cubicBezTo>
                    <a:pt x="648174" y="0"/>
                    <a:pt x="835122" y="182240"/>
                    <a:pt x="835122" y="407044"/>
                  </a:cubicBezTo>
                  <a:cubicBezTo>
                    <a:pt x="835122" y="631848"/>
                    <a:pt x="648174" y="814088"/>
                    <a:pt x="417561" y="814088"/>
                  </a:cubicBezTo>
                  <a:cubicBezTo>
                    <a:pt x="186948" y="814088"/>
                    <a:pt x="0" y="631848"/>
                    <a:pt x="0" y="407044"/>
                  </a:cubicBezTo>
                  <a:close/>
                </a:path>
              </a:pathLst>
            </a:cu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1191" tIns="128110" rIns="131191" bIns="12811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b="1" kern="1200">
                <a:latin typeface="+mj-lt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1947214F-4344-4701-898F-BD0C6E589E03}"/>
                </a:ext>
              </a:extLst>
            </p:cNvPr>
            <p:cNvSpPr/>
            <p:nvPr/>
          </p:nvSpPr>
          <p:spPr>
            <a:xfrm rot="19073160">
              <a:off x="6307380" y="3046838"/>
              <a:ext cx="934084" cy="30981"/>
            </a:xfrm>
            <a:custGeom>
              <a:avLst/>
              <a:gdLst>
                <a:gd name="connsiteX0" fmla="*/ 0 w 934084"/>
                <a:gd name="connsiteY0" fmla="*/ 15490 h 30981"/>
                <a:gd name="connsiteX1" fmla="*/ 934084 w 934084"/>
                <a:gd name="connsiteY1" fmla="*/ 15490 h 30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34084" h="30981">
                  <a:moveTo>
                    <a:pt x="0" y="15490"/>
                  </a:moveTo>
                  <a:lnTo>
                    <a:pt x="934084" y="15490"/>
                  </a:lnTo>
                </a:path>
              </a:pathLst>
            </a:custGeom>
            <a:noFill/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6390" tIns="-7862" rIns="456390" bIns="-7861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00" b="1" kern="1200">
                <a:latin typeface="+mj-lt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BC1EC2F1-2F1F-4E53-A2D0-89E72235535D}"/>
                </a:ext>
              </a:extLst>
            </p:cNvPr>
            <p:cNvSpPr/>
            <p:nvPr/>
          </p:nvSpPr>
          <p:spPr>
            <a:xfrm>
              <a:off x="7009488" y="2065301"/>
              <a:ext cx="835122" cy="814088"/>
            </a:xfrm>
            <a:custGeom>
              <a:avLst/>
              <a:gdLst>
                <a:gd name="connsiteX0" fmla="*/ 0 w 835122"/>
                <a:gd name="connsiteY0" fmla="*/ 407044 h 814088"/>
                <a:gd name="connsiteX1" fmla="*/ 417561 w 835122"/>
                <a:gd name="connsiteY1" fmla="*/ 0 h 814088"/>
                <a:gd name="connsiteX2" fmla="*/ 835122 w 835122"/>
                <a:gd name="connsiteY2" fmla="*/ 407044 h 814088"/>
                <a:gd name="connsiteX3" fmla="*/ 417561 w 835122"/>
                <a:gd name="connsiteY3" fmla="*/ 814088 h 814088"/>
                <a:gd name="connsiteX4" fmla="*/ 0 w 835122"/>
                <a:gd name="connsiteY4" fmla="*/ 407044 h 814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5122" h="814088">
                  <a:moveTo>
                    <a:pt x="0" y="407044"/>
                  </a:moveTo>
                  <a:cubicBezTo>
                    <a:pt x="0" y="182240"/>
                    <a:pt x="186948" y="0"/>
                    <a:pt x="417561" y="0"/>
                  </a:cubicBezTo>
                  <a:cubicBezTo>
                    <a:pt x="648174" y="0"/>
                    <a:pt x="835122" y="182240"/>
                    <a:pt x="835122" y="407044"/>
                  </a:cubicBezTo>
                  <a:cubicBezTo>
                    <a:pt x="835122" y="631848"/>
                    <a:pt x="648174" y="814088"/>
                    <a:pt x="417561" y="814088"/>
                  </a:cubicBezTo>
                  <a:cubicBezTo>
                    <a:pt x="186948" y="814088"/>
                    <a:pt x="0" y="631848"/>
                    <a:pt x="0" y="407044"/>
                  </a:cubicBezTo>
                  <a:close/>
                </a:path>
              </a:pathLst>
            </a:cu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1191" tIns="128110" rIns="131191" bIns="12811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b="1" kern="1200">
                <a:latin typeface="+mj-lt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5153A642-E5B8-41B8-9D2E-99336FD21BB3}"/>
                </a:ext>
              </a:extLst>
            </p:cNvPr>
            <p:cNvSpPr/>
            <p:nvPr/>
          </p:nvSpPr>
          <p:spPr>
            <a:xfrm rot="189617">
              <a:off x="6540248" y="3712266"/>
              <a:ext cx="998998" cy="30981"/>
            </a:xfrm>
            <a:custGeom>
              <a:avLst/>
              <a:gdLst>
                <a:gd name="connsiteX0" fmla="*/ 0 w 998998"/>
                <a:gd name="connsiteY0" fmla="*/ 15490 h 30981"/>
                <a:gd name="connsiteX1" fmla="*/ 998998 w 998998"/>
                <a:gd name="connsiteY1" fmla="*/ 15490 h 30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8998" h="30981">
                  <a:moveTo>
                    <a:pt x="0" y="15490"/>
                  </a:moveTo>
                  <a:lnTo>
                    <a:pt x="998998" y="15490"/>
                  </a:lnTo>
                </a:path>
              </a:pathLst>
            </a:custGeom>
            <a:noFill/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7224" tIns="-9484" rIns="487224" bIns="-9485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00" b="1" kern="1200">
                <a:latin typeface="+mj-lt"/>
              </a:endParaRPr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3D87210B-4741-4943-B43D-F67FBA566FAB}"/>
                </a:ext>
              </a:extLst>
            </p:cNvPr>
            <p:cNvSpPr/>
            <p:nvPr/>
          </p:nvSpPr>
          <p:spPr>
            <a:xfrm>
              <a:off x="7537818" y="3371268"/>
              <a:ext cx="835122" cy="814088"/>
            </a:xfrm>
            <a:custGeom>
              <a:avLst/>
              <a:gdLst>
                <a:gd name="connsiteX0" fmla="*/ 0 w 835122"/>
                <a:gd name="connsiteY0" fmla="*/ 407044 h 814088"/>
                <a:gd name="connsiteX1" fmla="*/ 417561 w 835122"/>
                <a:gd name="connsiteY1" fmla="*/ 0 h 814088"/>
                <a:gd name="connsiteX2" fmla="*/ 835122 w 835122"/>
                <a:gd name="connsiteY2" fmla="*/ 407044 h 814088"/>
                <a:gd name="connsiteX3" fmla="*/ 417561 w 835122"/>
                <a:gd name="connsiteY3" fmla="*/ 814088 h 814088"/>
                <a:gd name="connsiteX4" fmla="*/ 0 w 835122"/>
                <a:gd name="connsiteY4" fmla="*/ 407044 h 814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5122" h="814088">
                  <a:moveTo>
                    <a:pt x="0" y="407044"/>
                  </a:moveTo>
                  <a:cubicBezTo>
                    <a:pt x="0" y="182240"/>
                    <a:pt x="186948" y="0"/>
                    <a:pt x="417561" y="0"/>
                  </a:cubicBezTo>
                  <a:cubicBezTo>
                    <a:pt x="648174" y="0"/>
                    <a:pt x="835122" y="182240"/>
                    <a:pt x="835122" y="407044"/>
                  </a:cubicBezTo>
                  <a:cubicBezTo>
                    <a:pt x="835122" y="631848"/>
                    <a:pt x="648174" y="814088"/>
                    <a:pt x="417561" y="814088"/>
                  </a:cubicBezTo>
                  <a:cubicBezTo>
                    <a:pt x="186948" y="814088"/>
                    <a:pt x="0" y="631848"/>
                    <a:pt x="0" y="407044"/>
                  </a:cubicBezTo>
                  <a:close/>
                </a:path>
              </a:pathLst>
            </a:cu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1191" tIns="128110" rIns="131191" bIns="12811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b="1" kern="1200">
                <a:latin typeface="+mj-lt"/>
              </a:endParaRPr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FBC83C0B-9658-4389-A3DB-65E4246745D7}"/>
                </a:ext>
              </a:extLst>
            </p:cNvPr>
            <p:cNvSpPr/>
            <p:nvPr/>
          </p:nvSpPr>
          <p:spPr>
            <a:xfrm rot="3440043">
              <a:off x="6159236" y="4364967"/>
              <a:ext cx="777266" cy="30981"/>
            </a:xfrm>
            <a:custGeom>
              <a:avLst/>
              <a:gdLst>
                <a:gd name="connsiteX0" fmla="*/ 0 w 777266"/>
                <a:gd name="connsiteY0" fmla="*/ 15490 h 30981"/>
                <a:gd name="connsiteX1" fmla="*/ 777266 w 777266"/>
                <a:gd name="connsiteY1" fmla="*/ 15490 h 30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77266" h="30981">
                  <a:moveTo>
                    <a:pt x="0" y="15490"/>
                  </a:moveTo>
                  <a:lnTo>
                    <a:pt x="777266" y="15490"/>
                  </a:lnTo>
                </a:path>
              </a:pathLst>
            </a:custGeom>
            <a:noFill/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901" tIns="-3941" rIns="381901" bIns="-3942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00" b="1" kern="1200">
                <a:latin typeface="+mj-lt"/>
              </a:endParaRPr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747FDE67-803C-4B46-B6E3-E7DB4FDDD6CA}"/>
                </a:ext>
              </a:extLst>
            </p:cNvPr>
            <p:cNvSpPr/>
            <p:nvPr/>
          </p:nvSpPr>
          <p:spPr>
            <a:xfrm>
              <a:off x="6561376" y="4645749"/>
              <a:ext cx="835122" cy="814088"/>
            </a:xfrm>
            <a:custGeom>
              <a:avLst/>
              <a:gdLst>
                <a:gd name="connsiteX0" fmla="*/ 0 w 835122"/>
                <a:gd name="connsiteY0" fmla="*/ 407044 h 814088"/>
                <a:gd name="connsiteX1" fmla="*/ 417561 w 835122"/>
                <a:gd name="connsiteY1" fmla="*/ 0 h 814088"/>
                <a:gd name="connsiteX2" fmla="*/ 835122 w 835122"/>
                <a:gd name="connsiteY2" fmla="*/ 407044 h 814088"/>
                <a:gd name="connsiteX3" fmla="*/ 417561 w 835122"/>
                <a:gd name="connsiteY3" fmla="*/ 814088 h 814088"/>
                <a:gd name="connsiteX4" fmla="*/ 0 w 835122"/>
                <a:gd name="connsiteY4" fmla="*/ 407044 h 814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5122" h="814088">
                  <a:moveTo>
                    <a:pt x="0" y="407044"/>
                  </a:moveTo>
                  <a:cubicBezTo>
                    <a:pt x="0" y="182240"/>
                    <a:pt x="186948" y="0"/>
                    <a:pt x="417561" y="0"/>
                  </a:cubicBezTo>
                  <a:cubicBezTo>
                    <a:pt x="648174" y="0"/>
                    <a:pt x="835122" y="182240"/>
                    <a:pt x="835122" y="407044"/>
                  </a:cubicBezTo>
                  <a:cubicBezTo>
                    <a:pt x="835122" y="631848"/>
                    <a:pt x="648174" y="814088"/>
                    <a:pt x="417561" y="814088"/>
                  </a:cubicBezTo>
                  <a:cubicBezTo>
                    <a:pt x="186948" y="814088"/>
                    <a:pt x="0" y="631848"/>
                    <a:pt x="0" y="407044"/>
                  </a:cubicBezTo>
                  <a:close/>
                </a:path>
              </a:pathLst>
            </a:custGeom>
            <a:solidFill>
              <a:schemeClr val="accent6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1191" tIns="128110" rIns="131191" bIns="12811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b="1" kern="1200">
                <a:latin typeface="+mj-lt"/>
              </a:endParaRPr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ED681018-7DA4-40F1-9300-EC7BFE6D5AAF}"/>
                </a:ext>
              </a:extLst>
            </p:cNvPr>
            <p:cNvSpPr/>
            <p:nvPr/>
          </p:nvSpPr>
          <p:spPr>
            <a:xfrm rot="18169257">
              <a:off x="5299196" y="4338861"/>
              <a:ext cx="718075" cy="30982"/>
            </a:xfrm>
            <a:custGeom>
              <a:avLst/>
              <a:gdLst>
                <a:gd name="connsiteX0" fmla="*/ 0 w 718074"/>
                <a:gd name="connsiteY0" fmla="*/ 15490 h 30981"/>
                <a:gd name="connsiteX1" fmla="*/ 718074 w 718074"/>
                <a:gd name="connsiteY1" fmla="*/ 15490 h 30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8074" h="30981">
                  <a:moveTo>
                    <a:pt x="718074" y="15491"/>
                  </a:moveTo>
                  <a:lnTo>
                    <a:pt x="0" y="15491"/>
                  </a:lnTo>
                </a:path>
              </a:pathLst>
            </a:custGeom>
            <a:noFill/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3785" tIns="-2460" rIns="353786" bIns="-2462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00" b="1" kern="1200">
                <a:latin typeface="+mj-lt"/>
              </a:endParaRPr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7FF4EE0F-FDB2-4186-B1AA-5CF5BA4E325F}"/>
                </a:ext>
              </a:extLst>
            </p:cNvPr>
            <p:cNvSpPr/>
            <p:nvPr/>
          </p:nvSpPr>
          <p:spPr>
            <a:xfrm>
              <a:off x="4823815" y="4593626"/>
              <a:ext cx="835122" cy="814088"/>
            </a:xfrm>
            <a:custGeom>
              <a:avLst/>
              <a:gdLst>
                <a:gd name="connsiteX0" fmla="*/ 0 w 835122"/>
                <a:gd name="connsiteY0" fmla="*/ 407044 h 814088"/>
                <a:gd name="connsiteX1" fmla="*/ 417561 w 835122"/>
                <a:gd name="connsiteY1" fmla="*/ 0 h 814088"/>
                <a:gd name="connsiteX2" fmla="*/ 835122 w 835122"/>
                <a:gd name="connsiteY2" fmla="*/ 407044 h 814088"/>
                <a:gd name="connsiteX3" fmla="*/ 417561 w 835122"/>
                <a:gd name="connsiteY3" fmla="*/ 814088 h 814088"/>
                <a:gd name="connsiteX4" fmla="*/ 0 w 835122"/>
                <a:gd name="connsiteY4" fmla="*/ 407044 h 814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5122" h="814088">
                  <a:moveTo>
                    <a:pt x="0" y="407044"/>
                  </a:moveTo>
                  <a:cubicBezTo>
                    <a:pt x="0" y="182240"/>
                    <a:pt x="186948" y="0"/>
                    <a:pt x="417561" y="0"/>
                  </a:cubicBezTo>
                  <a:cubicBezTo>
                    <a:pt x="648174" y="0"/>
                    <a:pt x="835122" y="182240"/>
                    <a:pt x="835122" y="407044"/>
                  </a:cubicBezTo>
                  <a:cubicBezTo>
                    <a:pt x="835122" y="631848"/>
                    <a:pt x="648174" y="814088"/>
                    <a:pt x="417561" y="814088"/>
                  </a:cubicBezTo>
                  <a:cubicBezTo>
                    <a:pt x="186948" y="814088"/>
                    <a:pt x="0" y="631848"/>
                    <a:pt x="0" y="407044"/>
                  </a:cubicBezTo>
                  <a:close/>
                </a:path>
              </a:pathLst>
            </a:custGeom>
            <a:solidFill>
              <a:schemeClr val="accent5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1191" tIns="128110" rIns="131191" bIns="12811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b="1" kern="1200">
                <a:latin typeface="+mj-lt"/>
              </a:endParaRPr>
            </a:p>
          </p:txBody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FB79CF4C-28DE-4922-B234-0E07274363E9}"/>
                </a:ext>
              </a:extLst>
            </p:cNvPr>
            <p:cNvSpPr/>
            <p:nvPr/>
          </p:nvSpPr>
          <p:spPr>
            <a:xfrm rot="21289603">
              <a:off x="4797828" y="3738938"/>
              <a:ext cx="855986" cy="30982"/>
            </a:xfrm>
            <a:custGeom>
              <a:avLst/>
              <a:gdLst>
                <a:gd name="connsiteX0" fmla="*/ 0 w 855985"/>
                <a:gd name="connsiteY0" fmla="*/ 15490 h 30981"/>
                <a:gd name="connsiteX1" fmla="*/ 855985 w 855985"/>
                <a:gd name="connsiteY1" fmla="*/ 15490 h 30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55985" h="30981">
                  <a:moveTo>
                    <a:pt x="855985" y="15491"/>
                  </a:moveTo>
                  <a:lnTo>
                    <a:pt x="0" y="15491"/>
                  </a:lnTo>
                </a:path>
              </a:pathLst>
            </a:custGeom>
            <a:noFill/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19292" tIns="-5909" rIns="419294" bIns="-5909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00" b="1" kern="1200">
                <a:latin typeface="+mj-lt"/>
              </a:endParaRPr>
            </a:p>
          </p:txBody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3C775809-3F5D-4664-9771-0DAC941EEE8B}"/>
                </a:ext>
              </a:extLst>
            </p:cNvPr>
            <p:cNvSpPr/>
            <p:nvPr/>
          </p:nvSpPr>
          <p:spPr>
            <a:xfrm>
              <a:off x="3966238" y="3423620"/>
              <a:ext cx="835122" cy="814088"/>
            </a:xfrm>
            <a:custGeom>
              <a:avLst/>
              <a:gdLst>
                <a:gd name="connsiteX0" fmla="*/ 0 w 835122"/>
                <a:gd name="connsiteY0" fmla="*/ 407044 h 814088"/>
                <a:gd name="connsiteX1" fmla="*/ 417561 w 835122"/>
                <a:gd name="connsiteY1" fmla="*/ 0 h 814088"/>
                <a:gd name="connsiteX2" fmla="*/ 835122 w 835122"/>
                <a:gd name="connsiteY2" fmla="*/ 407044 h 814088"/>
                <a:gd name="connsiteX3" fmla="*/ 417561 w 835122"/>
                <a:gd name="connsiteY3" fmla="*/ 814088 h 814088"/>
                <a:gd name="connsiteX4" fmla="*/ 0 w 835122"/>
                <a:gd name="connsiteY4" fmla="*/ 407044 h 814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5122" h="814088">
                  <a:moveTo>
                    <a:pt x="0" y="407044"/>
                  </a:moveTo>
                  <a:cubicBezTo>
                    <a:pt x="0" y="182240"/>
                    <a:pt x="186948" y="0"/>
                    <a:pt x="417561" y="0"/>
                  </a:cubicBezTo>
                  <a:cubicBezTo>
                    <a:pt x="648174" y="0"/>
                    <a:pt x="835122" y="182240"/>
                    <a:pt x="835122" y="407044"/>
                  </a:cubicBezTo>
                  <a:cubicBezTo>
                    <a:pt x="835122" y="631848"/>
                    <a:pt x="648174" y="814088"/>
                    <a:pt x="417561" y="814088"/>
                  </a:cubicBezTo>
                  <a:cubicBezTo>
                    <a:pt x="186948" y="814088"/>
                    <a:pt x="0" y="631848"/>
                    <a:pt x="0" y="407044"/>
                  </a:cubicBezTo>
                  <a:close/>
                </a:path>
              </a:pathLst>
            </a:custGeom>
            <a:solidFill>
              <a:schemeClr val="accent3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1191" tIns="128110" rIns="131191" bIns="12811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b="1" kern="1200">
                <a:latin typeface="+mj-lt"/>
              </a:endParaRPr>
            </a:p>
          </p:txBody>
        </p:sp>
        <p:sp>
          <p:nvSpPr>
            <p:cNvPr id="22" name="Freeform 23">
              <a:extLst>
                <a:ext uri="{FF2B5EF4-FFF2-40B4-BE49-F238E27FC236}">
                  <a16:creationId xmlns:a16="http://schemas.microsoft.com/office/drawing/2014/main" id="{D1FE2C11-88BC-4793-A8FA-9D3EFF96A1E4}"/>
                </a:ext>
              </a:extLst>
            </p:cNvPr>
            <p:cNvSpPr/>
            <p:nvPr/>
          </p:nvSpPr>
          <p:spPr>
            <a:xfrm rot="24161612">
              <a:off x="4950070" y="3037385"/>
              <a:ext cx="941732" cy="30982"/>
            </a:xfrm>
            <a:custGeom>
              <a:avLst/>
              <a:gdLst>
                <a:gd name="connsiteX0" fmla="*/ 0 w 941731"/>
                <a:gd name="connsiteY0" fmla="*/ 15490 h 30981"/>
                <a:gd name="connsiteX1" fmla="*/ 941731 w 941731"/>
                <a:gd name="connsiteY1" fmla="*/ 15490 h 30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41731" h="30981">
                  <a:moveTo>
                    <a:pt x="941731" y="15491"/>
                  </a:moveTo>
                  <a:lnTo>
                    <a:pt x="0" y="15491"/>
                  </a:lnTo>
                </a:path>
              </a:pathLst>
            </a:custGeom>
            <a:noFill/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60023" tIns="-8053" rIns="460023" bIns="-8052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00" b="1" kern="1200">
                <a:latin typeface="+mj-lt"/>
              </a:endParaRPr>
            </a:p>
          </p:txBody>
        </p:sp>
        <p:sp>
          <p:nvSpPr>
            <p:cNvPr id="23" name="Freeform 24">
              <a:extLst>
                <a:ext uri="{FF2B5EF4-FFF2-40B4-BE49-F238E27FC236}">
                  <a16:creationId xmlns:a16="http://schemas.microsoft.com/office/drawing/2014/main" id="{86A1F175-228C-49A4-8C13-7B7AC1758300}"/>
                </a:ext>
              </a:extLst>
            </p:cNvPr>
            <p:cNvSpPr/>
            <p:nvPr/>
          </p:nvSpPr>
          <p:spPr>
            <a:xfrm>
              <a:off x="4354017" y="2046757"/>
              <a:ext cx="835122" cy="814088"/>
            </a:xfrm>
            <a:custGeom>
              <a:avLst/>
              <a:gdLst>
                <a:gd name="connsiteX0" fmla="*/ 0 w 835122"/>
                <a:gd name="connsiteY0" fmla="*/ 407044 h 814088"/>
                <a:gd name="connsiteX1" fmla="*/ 417561 w 835122"/>
                <a:gd name="connsiteY1" fmla="*/ 0 h 814088"/>
                <a:gd name="connsiteX2" fmla="*/ 835122 w 835122"/>
                <a:gd name="connsiteY2" fmla="*/ 407044 h 814088"/>
                <a:gd name="connsiteX3" fmla="*/ 417561 w 835122"/>
                <a:gd name="connsiteY3" fmla="*/ 814088 h 814088"/>
                <a:gd name="connsiteX4" fmla="*/ 0 w 835122"/>
                <a:gd name="connsiteY4" fmla="*/ 407044 h 814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5122" h="814088">
                  <a:moveTo>
                    <a:pt x="0" y="407044"/>
                  </a:moveTo>
                  <a:cubicBezTo>
                    <a:pt x="0" y="182240"/>
                    <a:pt x="186948" y="0"/>
                    <a:pt x="417561" y="0"/>
                  </a:cubicBezTo>
                  <a:cubicBezTo>
                    <a:pt x="648174" y="0"/>
                    <a:pt x="835122" y="182240"/>
                    <a:pt x="835122" y="407044"/>
                  </a:cubicBezTo>
                  <a:cubicBezTo>
                    <a:pt x="835122" y="631848"/>
                    <a:pt x="648174" y="814088"/>
                    <a:pt x="417561" y="814088"/>
                  </a:cubicBezTo>
                  <a:cubicBezTo>
                    <a:pt x="186948" y="814088"/>
                    <a:pt x="0" y="631848"/>
                    <a:pt x="0" y="407044"/>
                  </a:cubicBezTo>
                  <a:close/>
                </a:path>
              </a:pathLst>
            </a:custGeom>
            <a:solidFill>
              <a:schemeClr val="accent2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1191" tIns="128110" rIns="131191" bIns="12811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b="1" kern="1200">
                <a:latin typeface="+mj-lt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936C62AB-B1E2-4758-AA80-5652523C84C9}"/>
              </a:ext>
            </a:extLst>
          </p:cNvPr>
          <p:cNvSpPr txBox="1"/>
          <p:nvPr/>
        </p:nvSpPr>
        <p:spPr>
          <a:xfrm>
            <a:off x="339720" y="1995462"/>
            <a:ext cx="22378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accent3"/>
                </a:solidFill>
              </a:rPr>
              <a:t>Undiagnosed</a:t>
            </a:r>
          </a:p>
          <a:p>
            <a:pPr algn="ctr"/>
            <a:r>
              <a:rPr lang="en-US" sz="1400">
                <a:solidFill>
                  <a:schemeClr val="accent3"/>
                </a:solidFill>
              </a:rPr>
              <a:t>Newly Diagnosed</a:t>
            </a:r>
          </a:p>
          <a:p>
            <a:pPr algn="ctr"/>
            <a:r>
              <a:rPr lang="en-US" sz="1400">
                <a:solidFill>
                  <a:schemeClr val="accent3"/>
                </a:solidFill>
              </a:rPr>
              <a:t>Caregivers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029961-2BF0-4248-871B-B23C18093C44}"/>
              </a:ext>
            </a:extLst>
          </p:cNvPr>
          <p:cNvSpPr txBox="1"/>
          <p:nvPr/>
        </p:nvSpPr>
        <p:spPr>
          <a:xfrm>
            <a:off x="8634492" y="4839939"/>
            <a:ext cx="3735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tx2"/>
                </a:solidFill>
              </a:rPr>
              <a:t>Food and Drug Administration (FDA)</a:t>
            </a:r>
          </a:p>
          <a:p>
            <a:pPr algn="ctr"/>
            <a:r>
              <a:rPr lang="en-US" sz="1400">
                <a:solidFill>
                  <a:schemeClr val="tx2"/>
                </a:solidFill>
              </a:rPr>
              <a:t>National Institutes of Health (NIH)</a:t>
            </a:r>
          </a:p>
          <a:p>
            <a:pPr algn="ctr"/>
            <a:r>
              <a:rPr lang="en-US" sz="1400">
                <a:solidFill>
                  <a:schemeClr val="tx2"/>
                </a:solidFill>
              </a:rPr>
              <a:t>Centers for Medicaid and Medicare (CMS)</a:t>
            </a:r>
          </a:p>
          <a:p>
            <a:pPr algn="ctr"/>
            <a:r>
              <a:rPr lang="en-US" sz="1400">
                <a:solidFill>
                  <a:schemeClr val="tx2"/>
                </a:solidFill>
              </a:rPr>
              <a:t>Social Security Administration (SSA)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A93C039-99A3-415F-AD63-29A116DBDE2A}"/>
              </a:ext>
            </a:extLst>
          </p:cNvPr>
          <p:cNvSpPr txBox="1"/>
          <p:nvPr/>
        </p:nvSpPr>
        <p:spPr>
          <a:xfrm>
            <a:off x="167412" y="5257213"/>
            <a:ext cx="37391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5"/>
                </a:solidFill>
              </a:rPr>
              <a:t>Biotechnology</a:t>
            </a:r>
          </a:p>
          <a:p>
            <a:pPr algn="ctr"/>
            <a:r>
              <a:rPr lang="en-US" sz="1400" dirty="0">
                <a:solidFill>
                  <a:schemeClr val="accent5"/>
                </a:solidFill>
              </a:rPr>
              <a:t>Pharmaceutical</a:t>
            </a:r>
          </a:p>
          <a:p>
            <a:pPr algn="ctr"/>
            <a:r>
              <a:rPr lang="en-US" sz="1400" dirty="0">
                <a:solidFill>
                  <a:schemeClr val="accent5"/>
                </a:solidFill>
              </a:rPr>
              <a:t>Research Organizations</a:t>
            </a:r>
          </a:p>
          <a:p>
            <a:pPr algn="ctr"/>
            <a:r>
              <a:rPr lang="en-US" sz="1400" dirty="0">
                <a:solidFill>
                  <a:schemeClr val="accent5"/>
                </a:solidFill>
              </a:rPr>
              <a:t>Service Providers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6EE95B6-F38E-4E6C-B4EF-CBA7E49290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824" y="4908841"/>
            <a:ext cx="1191986" cy="11343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48BC66E-098B-4606-958B-BF7E406F01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832" y="2322331"/>
            <a:ext cx="1238313" cy="12268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50F3A00-654B-480B-8EF7-3F5AD1E422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649" y="2362868"/>
            <a:ext cx="1174183" cy="11633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92A99FC-8EFD-4FB0-A40F-1396789BD9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41" y="1921612"/>
            <a:ext cx="1169882" cy="11830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045EA7C-B27D-4AD2-B506-224816CB5C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963" y="3694337"/>
            <a:ext cx="1275005" cy="12632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464A29E-0A40-40FD-A26C-1EC664DF9B2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414" y="4929950"/>
            <a:ext cx="1192191" cy="11811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2723ABE-56CF-480F-AB12-D5D1305ED52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189" y="3707646"/>
            <a:ext cx="1185493" cy="11745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203B5C9-DF13-43DE-8AC9-090BAC7BC4E7}"/>
              </a:ext>
            </a:extLst>
          </p:cNvPr>
          <p:cNvSpPr txBox="1"/>
          <p:nvPr/>
        </p:nvSpPr>
        <p:spPr>
          <a:xfrm>
            <a:off x="6703" y="1627664"/>
            <a:ext cx="3009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>
                <a:solidFill>
                  <a:schemeClr val="accent3"/>
                </a:solidFill>
              </a:rPr>
              <a:t>PATIENTS &amp; FAMILIES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0805518-BC02-4CC1-925D-757195E92533}"/>
              </a:ext>
            </a:extLst>
          </p:cNvPr>
          <p:cNvSpPr txBox="1"/>
          <p:nvPr/>
        </p:nvSpPr>
        <p:spPr>
          <a:xfrm>
            <a:off x="8997453" y="4477246"/>
            <a:ext cx="3009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>
                <a:solidFill>
                  <a:schemeClr val="tx2"/>
                </a:solidFill>
              </a:rPr>
              <a:t>REGULATORS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0EBDFDE-2E09-45EF-9F0B-4F4AACB92686}"/>
              </a:ext>
            </a:extLst>
          </p:cNvPr>
          <p:cNvSpPr txBox="1"/>
          <p:nvPr/>
        </p:nvSpPr>
        <p:spPr>
          <a:xfrm>
            <a:off x="411050" y="3003402"/>
            <a:ext cx="23253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>
                <a:solidFill>
                  <a:schemeClr val="accent2"/>
                </a:solidFill>
              </a:rPr>
              <a:t>MEDICAL PROFESSIONALS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FAAA300-DBAC-4564-8F8D-41D4E586FDD0}"/>
              </a:ext>
            </a:extLst>
          </p:cNvPr>
          <p:cNvSpPr txBox="1"/>
          <p:nvPr/>
        </p:nvSpPr>
        <p:spPr>
          <a:xfrm>
            <a:off x="547309" y="4877356"/>
            <a:ext cx="3009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>
                <a:solidFill>
                  <a:schemeClr val="accent5"/>
                </a:solidFill>
              </a:rPr>
              <a:t>INDUSTRY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9346CDD-2FE4-4E1E-A300-FC931ED373E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24"/>
          <a:stretch/>
        </p:blipFill>
        <p:spPr>
          <a:xfrm>
            <a:off x="5759124" y="3801871"/>
            <a:ext cx="615638" cy="674900"/>
          </a:xfrm>
          <a:prstGeom prst="rect">
            <a:avLst/>
          </a:prstGeom>
        </p:spPr>
      </p:pic>
      <p:sp>
        <p:nvSpPr>
          <p:cNvPr id="39" name="Arrow: Right 35">
            <a:extLst>
              <a:ext uri="{FF2B5EF4-FFF2-40B4-BE49-F238E27FC236}">
                <a16:creationId xmlns:a16="http://schemas.microsoft.com/office/drawing/2014/main" id="{6FBF3157-1725-4C04-8A25-D321D626C509}"/>
              </a:ext>
            </a:extLst>
          </p:cNvPr>
          <p:cNvSpPr/>
          <p:nvPr/>
        </p:nvSpPr>
        <p:spPr>
          <a:xfrm rot="1115612">
            <a:off x="2200393" y="2370899"/>
            <a:ext cx="1758273" cy="2202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Arrow: Right 36">
            <a:extLst>
              <a:ext uri="{FF2B5EF4-FFF2-40B4-BE49-F238E27FC236}">
                <a16:creationId xmlns:a16="http://schemas.microsoft.com/office/drawing/2014/main" id="{CB20BBFC-298B-44DD-A484-1D88155EE9FC}"/>
              </a:ext>
            </a:extLst>
          </p:cNvPr>
          <p:cNvSpPr/>
          <p:nvPr/>
        </p:nvSpPr>
        <p:spPr>
          <a:xfrm rot="1356870">
            <a:off x="8177414" y="4857080"/>
            <a:ext cx="914156" cy="2424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480AC20-5E42-43CE-8B3C-80C9B6C336FE}"/>
              </a:ext>
            </a:extLst>
          </p:cNvPr>
          <p:cNvGrpSpPr/>
          <p:nvPr/>
        </p:nvGrpSpPr>
        <p:grpSpPr>
          <a:xfrm>
            <a:off x="8715628" y="1756546"/>
            <a:ext cx="3217536" cy="1089142"/>
            <a:chOff x="8282634" y="1695296"/>
            <a:chExt cx="3217536" cy="1089142"/>
          </a:xfrm>
          <a:solidFill>
            <a:schemeClr val="bg1"/>
          </a:solidFill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E3C1944-0C1B-4C43-AB18-C0F26C56FF03}"/>
                </a:ext>
              </a:extLst>
            </p:cNvPr>
            <p:cNvSpPr txBox="1"/>
            <p:nvPr/>
          </p:nvSpPr>
          <p:spPr>
            <a:xfrm>
              <a:off x="8374197" y="2045774"/>
              <a:ext cx="3125973" cy="73866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chemeClr val="accent1"/>
                  </a:solidFill>
                </a:rPr>
                <a:t>Research Foundations</a:t>
              </a:r>
            </a:p>
            <a:p>
              <a:pPr algn="ctr"/>
              <a:r>
                <a:rPr lang="en-US" sz="1400">
                  <a:solidFill>
                    <a:schemeClr val="accent1"/>
                  </a:solidFill>
                </a:rPr>
                <a:t>Disease-Specific Advocacy Organizations</a:t>
              </a:r>
            </a:p>
            <a:p>
              <a:pPr algn="ctr"/>
              <a:r>
                <a:rPr lang="en-US" sz="1400">
                  <a:solidFill>
                    <a:schemeClr val="accent1"/>
                  </a:solidFill>
                </a:rPr>
                <a:t>Support Groups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A747223-0DD6-4203-8917-15ECD609380F}"/>
                </a:ext>
              </a:extLst>
            </p:cNvPr>
            <p:cNvSpPr txBox="1"/>
            <p:nvPr/>
          </p:nvSpPr>
          <p:spPr>
            <a:xfrm>
              <a:off x="8282634" y="1695296"/>
              <a:ext cx="3038500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u="sng">
                  <a:solidFill>
                    <a:schemeClr val="accent1"/>
                  </a:solidFill>
                </a:rPr>
                <a:t>PATIENT ORGANIZATIONS</a:t>
              </a:r>
            </a:p>
          </p:txBody>
        </p:sp>
      </p:grpSp>
      <p:sp>
        <p:nvSpPr>
          <p:cNvPr id="44" name="Arrow: Right 40">
            <a:extLst>
              <a:ext uri="{FF2B5EF4-FFF2-40B4-BE49-F238E27FC236}">
                <a16:creationId xmlns:a16="http://schemas.microsoft.com/office/drawing/2014/main" id="{D2DD8467-7DAB-4A88-A44E-532F820BC84E}"/>
              </a:ext>
            </a:extLst>
          </p:cNvPr>
          <p:cNvSpPr/>
          <p:nvPr/>
        </p:nvSpPr>
        <p:spPr>
          <a:xfrm rot="1207573" flipH="1">
            <a:off x="2665472" y="2204418"/>
            <a:ext cx="1594061" cy="2069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Arrow: Right 41">
            <a:extLst>
              <a:ext uri="{FF2B5EF4-FFF2-40B4-BE49-F238E27FC236}">
                <a16:creationId xmlns:a16="http://schemas.microsoft.com/office/drawing/2014/main" id="{8E5614C7-76D0-40C3-B016-9CEAA680FB52}"/>
              </a:ext>
            </a:extLst>
          </p:cNvPr>
          <p:cNvSpPr/>
          <p:nvPr/>
        </p:nvSpPr>
        <p:spPr>
          <a:xfrm flipH="1">
            <a:off x="2572479" y="3258358"/>
            <a:ext cx="1618377" cy="2406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Arrow: Right 42">
            <a:extLst>
              <a:ext uri="{FF2B5EF4-FFF2-40B4-BE49-F238E27FC236}">
                <a16:creationId xmlns:a16="http://schemas.microsoft.com/office/drawing/2014/main" id="{313496CF-505A-48DF-82F2-84D5C8526CF8}"/>
              </a:ext>
            </a:extLst>
          </p:cNvPr>
          <p:cNvSpPr/>
          <p:nvPr/>
        </p:nvSpPr>
        <p:spPr>
          <a:xfrm rot="19882132" flipH="1">
            <a:off x="2784423" y="5100400"/>
            <a:ext cx="2471059" cy="337849"/>
          </a:xfrm>
          <a:prstGeom prst="rightArrow">
            <a:avLst>
              <a:gd name="adj1" fmla="val 35486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AEEA4B-5CEA-4369-83D4-FB1CA091AA5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354" y="6270941"/>
            <a:ext cx="2524125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611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7 L -0.31654 0.250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1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4" grpId="0" animBg="1"/>
      <p:bldP spid="45" grpId="0" animBg="1"/>
      <p:bldP spid="4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34565" y="6133416"/>
            <a:ext cx="277124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/>
              <a:t>MEMBERSHIP ORGANIZATIONS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77ACF3-0684-654E-ACE2-9D71CEB176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03361" y="244305"/>
            <a:ext cx="727329" cy="727329"/>
          </a:xfrm>
          <a:prstGeom prst="rect">
            <a:avLst/>
          </a:prstGeom>
        </p:spPr>
      </p:pic>
      <p:pic>
        <p:nvPicPr>
          <p:cNvPr id="8" name="Picture 2" descr="Image result for map of the usa with states">
            <a:extLst>
              <a:ext uri="{FF2B5EF4-FFF2-40B4-BE49-F238E27FC236}">
                <a16:creationId xmlns:a16="http://schemas.microsoft.com/office/drawing/2014/main" id="{EDE2BA55-0ABD-4E05-B22E-8A48E2AA3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200" y="971634"/>
            <a:ext cx="7947277" cy="512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A1D922-E2DE-46DE-9418-DF2FA8F19D3D}"/>
              </a:ext>
            </a:extLst>
          </p:cNvPr>
          <p:cNvSpPr txBox="1"/>
          <p:nvPr/>
        </p:nvSpPr>
        <p:spPr>
          <a:xfrm>
            <a:off x="2306438" y="5240855"/>
            <a:ext cx="260839" cy="323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500" b="0" i="0" u="none" strike="noStrike" cap="none" spc="0" normalizeH="0" baseline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8FB9D0-0584-471C-BA47-64D2A49FCAD0}"/>
              </a:ext>
            </a:extLst>
          </p:cNvPr>
          <p:cNvSpPr txBox="1"/>
          <p:nvPr/>
        </p:nvSpPr>
        <p:spPr>
          <a:xfrm>
            <a:off x="7303400" y="3370133"/>
            <a:ext cx="260839" cy="323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500" b="0" i="0" u="none" strike="noStrike" cap="none" spc="0" normalizeH="0" baseline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02119B-67FC-4961-83CA-4E8F36CA6CF4}"/>
              </a:ext>
            </a:extLst>
          </p:cNvPr>
          <p:cNvSpPr txBox="1"/>
          <p:nvPr/>
        </p:nvSpPr>
        <p:spPr>
          <a:xfrm>
            <a:off x="5245999" y="2135616"/>
            <a:ext cx="260839" cy="323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500" b="0" i="0" u="none" strike="noStrike" cap="none" spc="0" normalizeH="0" baseline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E0D60C-C103-4C85-9DC2-2894FEAB8941}"/>
              </a:ext>
            </a:extLst>
          </p:cNvPr>
          <p:cNvSpPr txBox="1"/>
          <p:nvPr/>
        </p:nvSpPr>
        <p:spPr>
          <a:xfrm>
            <a:off x="5996276" y="4785031"/>
            <a:ext cx="260839" cy="323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500" b="0" i="0" u="none" strike="noStrike" cap="none" spc="0" normalizeH="0" baseline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EA8B90-0DB2-43C7-B4B2-08338C8F1CAE}"/>
              </a:ext>
            </a:extLst>
          </p:cNvPr>
          <p:cNvSpPr txBox="1"/>
          <p:nvPr/>
        </p:nvSpPr>
        <p:spPr>
          <a:xfrm>
            <a:off x="6957568" y="4475357"/>
            <a:ext cx="260839" cy="323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500" b="0" i="0" u="none" strike="noStrike" cap="none" spc="0" normalizeH="0" baseline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B5149E-7DF6-452A-8B60-8301E4459807}"/>
              </a:ext>
            </a:extLst>
          </p:cNvPr>
          <p:cNvSpPr txBox="1"/>
          <p:nvPr/>
        </p:nvSpPr>
        <p:spPr>
          <a:xfrm>
            <a:off x="6465198" y="4475357"/>
            <a:ext cx="260839" cy="323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500" b="0" i="0" u="none" strike="noStrike" cap="none" spc="0" normalizeH="0" baseline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ECE7A1-9DC3-45CA-A908-1EEC0A5F28D6}"/>
              </a:ext>
            </a:extLst>
          </p:cNvPr>
          <p:cNvSpPr txBox="1"/>
          <p:nvPr/>
        </p:nvSpPr>
        <p:spPr>
          <a:xfrm>
            <a:off x="5237457" y="2713329"/>
            <a:ext cx="260839" cy="323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500" b="0" i="0" u="none" strike="noStrike" cap="none" spc="0" normalizeH="0" baseline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3C1B93-67A7-4003-A2EC-E3A6861EB13E}"/>
              </a:ext>
            </a:extLst>
          </p:cNvPr>
          <p:cNvSpPr txBox="1"/>
          <p:nvPr/>
        </p:nvSpPr>
        <p:spPr>
          <a:xfrm>
            <a:off x="6862316" y="3105681"/>
            <a:ext cx="260839" cy="323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500" b="0" i="0" u="none" strike="noStrike" cap="none" spc="0" normalizeH="0" baseline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79A986-7E20-4993-A8AC-65EF1F4BDD63}"/>
              </a:ext>
            </a:extLst>
          </p:cNvPr>
          <p:cNvSpPr txBox="1"/>
          <p:nvPr/>
        </p:nvSpPr>
        <p:spPr>
          <a:xfrm>
            <a:off x="5387162" y="3288339"/>
            <a:ext cx="260839" cy="323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500" b="0" i="0" u="none" strike="noStrike" cap="none" spc="0" normalizeH="0" baseline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5F676F-8E45-4114-924E-D71496251B3E}"/>
              </a:ext>
            </a:extLst>
          </p:cNvPr>
          <p:cNvSpPr txBox="1"/>
          <p:nvPr/>
        </p:nvSpPr>
        <p:spPr>
          <a:xfrm>
            <a:off x="8810791" y="2013053"/>
            <a:ext cx="260839" cy="323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500" b="0" i="0" u="none" strike="noStrike" cap="none" spc="0" normalizeH="0" baseline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471CE4-DD86-471F-AF35-EB84F7C90049}"/>
              </a:ext>
            </a:extLst>
          </p:cNvPr>
          <p:cNvSpPr txBox="1"/>
          <p:nvPr/>
        </p:nvSpPr>
        <p:spPr>
          <a:xfrm>
            <a:off x="6030479" y="2624912"/>
            <a:ext cx="257422" cy="323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500" b="0" i="0" u="none" strike="noStrike" cap="none" spc="0" normalizeH="0" baseline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A9AF63F-E194-4B31-BB32-52C89B0C5E54}"/>
              </a:ext>
            </a:extLst>
          </p:cNvPr>
          <p:cNvSpPr txBox="1"/>
          <p:nvPr/>
        </p:nvSpPr>
        <p:spPr>
          <a:xfrm>
            <a:off x="7878317" y="4152196"/>
            <a:ext cx="260839" cy="323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500" b="0" i="0" u="none" strike="noStrike" cap="none" spc="0" normalizeH="0" baseline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F0A0AD2-715B-4592-B4AF-ED59B4720F31}"/>
              </a:ext>
            </a:extLst>
          </p:cNvPr>
          <p:cNvSpPr txBox="1"/>
          <p:nvPr/>
        </p:nvSpPr>
        <p:spPr>
          <a:xfrm>
            <a:off x="2436857" y="2987283"/>
            <a:ext cx="260839" cy="323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500">
                <a:solidFill>
                  <a:schemeClr val="accent1">
                    <a:lumMod val="50000"/>
                  </a:schemeClr>
                </a:solidFill>
              </a:rPr>
              <a:t>2</a:t>
            </a:r>
            <a:endParaRPr kumimoji="0" lang="en-US" sz="1500" b="0" i="0" u="none" strike="noStrike" cap="none" spc="0" normalizeH="0" baseline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F362350-9AE3-4305-85C0-D22323A577D8}"/>
              </a:ext>
            </a:extLst>
          </p:cNvPr>
          <p:cNvSpPr txBox="1"/>
          <p:nvPr/>
        </p:nvSpPr>
        <p:spPr>
          <a:xfrm>
            <a:off x="6334778" y="2297196"/>
            <a:ext cx="260839" cy="323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500">
                <a:solidFill>
                  <a:schemeClr val="accent1">
                    <a:lumMod val="50000"/>
                  </a:schemeClr>
                </a:solidFill>
              </a:rPr>
              <a:t>3</a:t>
            </a:r>
            <a:endParaRPr kumimoji="0" lang="en-US" sz="1500" b="0" i="0" u="none" strike="noStrike" cap="none" spc="0" normalizeH="0" baseline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B1551D4-C7FD-449F-9517-493D94928C72}"/>
              </a:ext>
            </a:extLst>
          </p:cNvPr>
          <p:cNvSpPr txBox="1"/>
          <p:nvPr/>
        </p:nvSpPr>
        <p:spPr>
          <a:xfrm>
            <a:off x="3005424" y="3990615"/>
            <a:ext cx="260839" cy="323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500">
                <a:solidFill>
                  <a:schemeClr val="accent1">
                    <a:lumMod val="50000"/>
                  </a:schemeClr>
                </a:solidFill>
              </a:rPr>
              <a:t>3</a:t>
            </a:r>
            <a:endParaRPr kumimoji="0" lang="en-US" sz="1500" b="0" i="0" u="none" strike="noStrike" cap="none" spc="0" normalizeH="0" baseline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F18995D-DC3B-4ACC-8FA7-57206B9DC9EA}"/>
              </a:ext>
            </a:extLst>
          </p:cNvPr>
          <p:cNvSpPr txBox="1"/>
          <p:nvPr/>
        </p:nvSpPr>
        <p:spPr>
          <a:xfrm>
            <a:off x="2388496" y="1096947"/>
            <a:ext cx="260839" cy="323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500">
                <a:solidFill>
                  <a:schemeClr val="accent1">
                    <a:lumMod val="50000"/>
                  </a:schemeClr>
                </a:solidFill>
              </a:rPr>
              <a:t>3</a:t>
            </a:r>
            <a:endParaRPr kumimoji="0" lang="en-US" sz="1500" b="0" i="0" u="none" strike="noStrike" cap="none" spc="0" normalizeH="0" baseline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3696E82-0CB0-4773-9092-BFFA67A9C0A2}"/>
              </a:ext>
            </a:extLst>
          </p:cNvPr>
          <p:cNvSpPr txBox="1"/>
          <p:nvPr/>
        </p:nvSpPr>
        <p:spPr>
          <a:xfrm>
            <a:off x="3173210" y="3133512"/>
            <a:ext cx="260839" cy="323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500">
                <a:solidFill>
                  <a:schemeClr val="accent1">
                    <a:lumMod val="50000"/>
                  </a:schemeClr>
                </a:solidFill>
              </a:rPr>
              <a:t>3</a:t>
            </a:r>
            <a:endParaRPr kumimoji="0" lang="en-US" sz="1500" b="0" i="0" u="none" strike="noStrike" cap="none" spc="0" normalizeH="0" baseline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96EA224-27BB-4BE8-B03F-72BD2A6D5653}"/>
              </a:ext>
            </a:extLst>
          </p:cNvPr>
          <p:cNvSpPr txBox="1"/>
          <p:nvPr/>
        </p:nvSpPr>
        <p:spPr>
          <a:xfrm>
            <a:off x="5311450" y="4051495"/>
            <a:ext cx="260839" cy="323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500">
                <a:solidFill>
                  <a:schemeClr val="accent1">
                    <a:lumMod val="50000"/>
                  </a:schemeClr>
                </a:solidFill>
              </a:rPr>
              <a:t>3</a:t>
            </a:r>
            <a:endParaRPr kumimoji="0" lang="en-US" sz="1500" b="0" i="0" u="none" strike="noStrike" cap="none" spc="0" normalizeH="0" baseline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8A955B3-3947-4C3C-86D1-B118074AC8E9}"/>
              </a:ext>
            </a:extLst>
          </p:cNvPr>
          <p:cNvSpPr txBox="1"/>
          <p:nvPr/>
        </p:nvSpPr>
        <p:spPr>
          <a:xfrm>
            <a:off x="9071630" y="1400274"/>
            <a:ext cx="260839" cy="323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500">
                <a:solidFill>
                  <a:schemeClr val="accent1">
                    <a:lumMod val="50000"/>
                  </a:schemeClr>
                </a:solidFill>
              </a:rPr>
              <a:t>4</a:t>
            </a:r>
            <a:endParaRPr kumimoji="0" lang="en-US" sz="1500" b="0" i="0" u="none" strike="noStrike" cap="none" spc="0" normalizeH="0" baseline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BB9AF96-BE8E-41BD-8636-C0941863F054}"/>
              </a:ext>
            </a:extLst>
          </p:cNvPr>
          <p:cNvSpPr txBox="1"/>
          <p:nvPr/>
        </p:nvSpPr>
        <p:spPr>
          <a:xfrm>
            <a:off x="7212060" y="3728334"/>
            <a:ext cx="260839" cy="323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500">
                <a:solidFill>
                  <a:schemeClr val="accent1">
                    <a:lumMod val="50000"/>
                  </a:schemeClr>
                </a:solidFill>
              </a:rPr>
              <a:t>4</a:t>
            </a:r>
            <a:endParaRPr kumimoji="0" lang="en-US" sz="1500" b="0" i="0" u="none" strike="noStrike" cap="none" spc="0" normalizeH="0" baseline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0B575D4-063C-45EC-B5BE-6791964F56B0}"/>
              </a:ext>
            </a:extLst>
          </p:cNvPr>
          <p:cNvSpPr txBox="1"/>
          <p:nvPr/>
        </p:nvSpPr>
        <p:spPr>
          <a:xfrm>
            <a:off x="4052302" y="2959202"/>
            <a:ext cx="260839" cy="323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500">
                <a:solidFill>
                  <a:schemeClr val="accent1">
                    <a:lumMod val="50000"/>
                  </a:schemeClr>
                </a:solidFill>
              </a:rPr>
              <a:t>4</a:t>
            </a:r>
            <a:endParaRPr kumimoji="0" lang="en-US" sz="1500" b="0" i="0" u="none" strike="noStrike" cap="none" spc="0" normalizeH="0" baseline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661D76F-5FAA-4391-8256-A9011541095D}"/>
              </a:ext>
            </a:extLst>
          </p:cNvPr>
          <p:cNvSpPr txBox="1"/>
          <p:nvPr/>
        </p:nvSpPr>
        <p:spPr>
          <a:xfrm>
            <a:off x="2174307" y="1980142"/>
            <a:ext cx="260839" cy="323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500">
                <a:solidFill>
                  <a:schemeClr val="accent1">
                    <a:lumMod val="50000"/>
                  </a:schemeClr>
                </a:solidFill>
              </a:rPr>
              <a:t>5</a:t>
            </a:r>
            <a:endParaRPr kumimoji="0" lang="en-US" sz="1500" b="0" i="0" u="none" strike="noStrike" cap="none" spc="0" normalizeH="0" baseline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7F49EFC-AB02-433A-8284-06F3BCC77497}"/>
              </a:ext>
            </a:extLst>
          </p:cNvPr>
          <p:cNvSpPr txBox="1"/>
          <p:nvPr/>
        </p:nvSpPr>
        <p:spPr>
          <a:xfrm>
            <a:off x="8139156" y="3025272"/>
            <a:ext cx="260839" cy="323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500">
                <a:solidFill>
                  <a:schemeClr val="accent1">
                    <a:lumMod val="50000"/>
                  </a:schemeClr>
                </a:solidFill>
              </a:rPr>
              <a:t>5</a:t>
            </a:r>
            <a:endParaRPr kumimoji="0" lang="en-US" sz="1500" b="0" i="0" u="none" strike="noStrike" cap="none" spc="0" normalizeH="0" baseline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DDAE931-E774-4A50-A0C2-409EA30CB4E6}"/>
              </a:ext>
            </a:extLst>
          </p:cNvPr>
          <p:cNvSpPr txBox="1"/>
          <p:nvPr/>
        </p:nvSpPr>
        <p:spPr>
          <a:xfrm>
            <a:off x="5962079" y="3186852"/>
            <a:ext cx="260839" cy="323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500">
                <a:solidFill>
                  <a:schemeClr val="accent1">
                    <a:lumMod val="50000"/>
                  </a:schemeClr>
                </a:solidFill>
              </a:rPr>
              <a:t>5</a:t>
            </a:r>
            <a:endParaRPr kumimoji="0" lang="en-US" sz="1500" b="0" i="0" u="none" strike="noStrike" cap="none" spc="0" normalizeH="0" baseline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87F4785-D2D9-41B2-A3BE-EF306FC2955C}"/>
              </a:ext>
            </a:extLst>
          </p:cNvPr>
          <p:cNvSpPr txBox="1"/>
          <p:nvPr/>
        </p:nvSpPr>
        <p:spPr>
          <a:xfrm>
            <a:off x="4833764" y="4461870"/>
            <a:ext cx="366168" cy="323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500">
                <a:solidFill>
                  <a:schemeClr val="accent1">
                    <a:lumMod val="50000"/>
                  </a:schemeClr>
                </a:solidFill>
              </a:rPr>
              <a:t>11</a:t>
            </a:r>
            <a:endParaRPr kumimoji="0" lang="en-US" sz="1500" b="0" i="0" u="none" strike="noStrike" cap="none" spc="0" normalizeH="0" baseline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F797820-5608-42EE-A378-4063BD081D2B}"/>
              </a:ext>
            </a:extLst>
          </p:cNvPr>
          <p:cNvSpPr txBox="1"/>
          <p:nvPr/>
        </p:nvSpPr>
        <p:spPr>
          <a:xfrm>
            <a:off x="7042561" y="2162968"/>
            <a:ext cx="260839" cy="323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500">
                <a:solidFill>
                  <a:schemeClr val="accent1">
                    <a:lumMod val="50000"/>
                  </a:schemeClr>
                </a:solidFill>
              </a:rPr>
              <a:t>7</a:t>
            </a:r>
            <a:endParaRPr kumimoji="0" lang="en-US" sz="1500" b="0" i="0" u="none" strike="noStrike" cap="none" spc="0" normalizeH="0" baseline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9DE8EE3-7246-4932-A127-C3BD031D6928}"/>
              </a:ext>
            </a:extLst>
          </p:cNvPr>
          <p:cNvSpPr txBox="1"/>
          <p:nvPr/>
        </p:nvSpPr>
        <p:spPr>
          <a:xfrm>
            <a:off x="8346268" y="3674903"/>
            <a:ext cx="260839" cy="323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500">
                <a:solidFill>
                  <a:schemeClr val="accent1">
                    <a:lumMod val="50000"/>
                  </a:schemeClr>
                </a:solidFill>
              </a:rPr>
              <a:t>7</a:t>
            </a:r>
            <a:endParaRPr kumimoji="0" lang="en-US" sz="1500" b="0" i="0" u="none" strike="noStrike" cap="none" spc="0" normalizeH="0" baseline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B5F0BFD-9410-47BE-BB77-A8E5BCAD0851}"/>
              </a:ext>
            </a:extLst>
          </p:cNvPr>
          <p:cNvSpPr txBox="1"/>
          <p:nvPr/>
        </p:nvSpPr>
        <p:spPr>
          <a:xfrm>
            <a:off x="7472899" y="4438566"/>
            <a:ext cx="260839" cy="323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500">
                <a:solidFill>
                  <a:schemeClr val="accent1">
                    <a:lumMod val="50000"/>
                  </a:schemeClr>
                </a:solidFill>
              </a:rPr>
              <a:t>7</a:t>
            </a:r>
            <a:endParaRPr kumimoji="0" lang="en-US" sz="1500" b="0" i="0" u="none" strike="noStrike" cap="none" spc="0" normalizeH="0" baseline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BAF0285-1EE8-4CB1-B039-DA6447A2466A}"/>
              </a:ext>
            </a:extLst>
          </p:cNvPr>
          <p:cNvSpPr txBox="1"/>
          <p:nvPr/>
        </p:nvSpPr>
        <p:spPr>
          <a:xfrm>
            <a:off x="5684636" y="1974035"/>
            <a:ext cx="260839" cy="323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500">
                <a:solidFill>
                  <a:schemeClr val="accent1">
                    <a:lumMod val="50000"/>
                  </a:schemeClr>
                </a:solidFill>
              </a:rPr>
              <a:t>8</a:t>
            </a:r>
            <a:endParaRPr kumimoji="0" lang="en-US" sz="1500" b="0" i="0" u="none" strike="noStrike" cap="none" spc="0" normalizeH="0" baseline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175F756-7780-4E80-9ADC-FA0F4A643C78}"/>
              </a:ext>
            </a:extLst>
          </p:cNvPr>
          <p:cNvSpPr txBox="1"/>
          <p:nvPr/>
        </p:nvSpPr>
        <p:spPr>
          <a:xfrm>
            <a:off x="8745819" y="2353798"/>
            <a:ext cx="260839" cy="323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500">
                <a:solidFill>
                  <a:schemeClr val="accent1">
                    <a:lumMod val="50000"/>
                  </a:schemeClr>
                </a:solidFill>
              </a:rPr>
              <a:t>8</a:t>
            </a:r>
            <a:endParaRPr kumimoji="0" lang="en-US" sz="1500" b="0" i="0" u="none" strike="noStrike" cap="none" spc="0" normalizeH="0" baseline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9D314F7-C245-470C-A5EE-F821B2FD2E79}"/>
              </a:ext>
            </a:extLst>
          </p:cNvPr>
          <p:cNvSpPr txBox="1"/>
          <p:nvPr/>
        </p:nvSpPr>
        <p:spPr>
          <a:xfrm>
            <a:off x="7320488" y="2991318"/>
            <a:ext cx="321418" cy="323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500">
                <a:solidFill>
                  <a:schemeClr val="accent1">
                    <a:lumMod val="50000"/>
                  </a:schemeClr>
                </a:solidFill>
              </a:rPr>
              <a:t>10</a:t>
            </a:r>
            <a:endParaRPr kumimoji="0" lang="en-US" sz="1500" b="0" i="0" u="none" strike="noStrike" cap="none" spc="0" normalizeH="0" baseline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3F784C2-9B58-4710-BE92-FF3E3A9897E2}"/>
              </a:ext>
            </a:extLst>
          </p:cNvPr>
          <p:cNvSpPr txBox="1"/>
          <p:nvPr/>
        </p:nvSpPr>
        <p:spPr>
          <a:xfrm>
            <a:off x="8024850" y="3267261"/>
            <a:ext cx="321418" cy="323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500">
                <a:solidFill>
                  <a:schemeClr val="accent1">
                    <a:lumMod val="50000"/>
                  </a:schemeClr>
                </a:solidFill>
              </a:rPr>
              <a:t>11</a:t>
            </a:r>
            <a:endParaRPr kumimoji="0" lang="en-US" sz="1500" b="0" i="0" u="none" strike="noStrike" cap="none" spc="0" normalizeH="0" baseline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8CF1F37-8F9F-4BDE-BBEF-2EE81898385C}"/>
              </a:ext>
            </a:extLst>
          </p:cNvPr>
          <p:cNvSpPr txBox="1"/>
          <p:nvPr/>
        </p:nvSpPr>
        <p:spPr>
          <a:xfrm>
            <a:off x="8539183" y="2706468"/>
            <a:ext cx="321418" cy="323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500">
                <a:solidFill>
                  <a:schemeClr val="accent1">
                    <a:lumMod val="50000"/>
                  </a:schemeClr>
                </a:solidFill>
              </a:rPr>
              <a:t>12</a:t>
            </a:r>
            <a:endParaRPr kumimoji="0" lang="en-US" sz="1500" b="0" i="0" u="none" strike="noStrike" cap="none" spc="0" normalizeH="0" baseline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F486D83-B59C-4569-B5E7-82B5579FD219}"/>
              </a:ext>
            </a:extLst>
          </p:cNvPr>
          <p:cNvSpPr txBox="1"/>
          <p:nvPr/>
        </p:nvSpPr>
        <p:spPr>
          <a:xfrm>
            <a:off x="7800154" y="5127724"/>
            <a:ext cx="321418" cy="323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500">
                <a:solidFill>
                  <a:schemeClr val="accent1">
                    <a:lumMod val="50000"/>
                  </a:schemeClr>
                </a:solidFill>
              </a:rPr>
              <a:t>14</a:t>
            </a:r>
            <a:endParaRPr kumimoji="0" lang="en-US" sz="1500" b="0" i="0" u="none" strike="noStrike" cap="none" spc="0" normalizeH="0" baseline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FFAFDA6-AE28-4D56-8723-E65D829325F9}"/>
              </a:ext>
            </a:extLst>
          </p:cNvPr>
          <p:cNvSpPr txBox="1"/>
          <p:nvPr/>
        </p:nvSpPr>
        <p:spPr>
          <a:xfrm>
            <a:off x="8810788" y="2183426"/>
            <a:ext cx="321418" cy="323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500">
                <a:solidFill>
                  <a:schemeClr val="accent1">
                    <a:lumMod val="50000"/>
                  </a:schemeClr>
                </a:solidFill>
              </a:rPr>
              <a:t>15</a:t>
            </a:r>
            <a:endParaRPr kumimoji="0" lang="en-US" sz="1500" b="0" i="0" u="none" strike="noStrike" cap="none" spc="0" normalizeH="0" baseline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F24D6E6-2DAF-4ED9-8D50-A9993370644F}"/>
              </a:ext>
            </a:extLst>
          </p:cNvPr>
          <p:cNvSpPr txBox="1"/>
          <p:nvPr/>
        </p:nvSpPr>
        <p:spPr>
          <a:xfrm>
            <a:off x="8246608" y="2931469"/>
            <a:ext cx="321418" cy="323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500">
                <a:solidFill>
                  <a:schemeClr val="accent1">
                    <a:lumMod val="50000"/>
                  </a:schemeClr>
                </a:solidFill>
              </a:rPr>
              <a:t>16</a:t>
            </a:r>
            <a:endParaRPr kumimoji="0" lang="en-US" sz="1500" b="0" i="0" u="none" strike="noStrike" cap="none" spc="0" normalizeH="0" baseline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FF93DD1-527E-4FEB-BDF9-D31AA23AA0B2}"/>
              </a:ext>
            </a:extLst>
          </p:cNvPr>
          <p:cNvSpPr txBox="1"/>
          <p:nvPr/>
        </p:nvSpPr>
        <p:spPr>
          <a:xfrm>
            <a:off x="8191395" y="2529978"/>
            <a:ext cx="321418" cy="323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500">
                <a:solidFill>
                  <a:schemeClr val="accent1">
                    <a:lumMod val="50000"/>
                  </a:schemeClr>
                </a:solidFill>
              </a:rPr>
              <a:t>18</a:t>
            </a:r>
            <a:endParaRPr kumimoji="0" lang="en-US" sz="1500" b="0" i="0" u="none" strike="noStrike" cap="none" spc="0" normalizeH="0" baseline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0D2348A-1871-4FD7-9EA6-AEA75E5ED6BB}"/>
              </a:ext>
            </a:extLst>
          </p:cNvPr>
          <p:cNvSpPr txBox="1"/>
          <p:nvPr/>
        </p:nvSpPr>
        <p:spPr>
          <a:xfrm>
            <a:off x="6425878" y="2825702"/>
            <a:ext cx="321418" cy="323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500">
                <a:solidFill>
                  <a:schemeClr val="accent1">
                    <a:lumMod val="50000"/>
                  </a:schemeClr>
                </a:solidFill>
              </a:rPr>
              <a:t>20</a:t>
            </a:r>
            <a:endParaRPr kumimoji="0" lang="en-US" sz="1500" b="0" i="0" u="none" strike="noStrike" cap="none" spc="0" normalizeH="0" baseline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5AFD66E-F683-4D30-BCDA-D3B61DAA35E6}"/>
              </a:ext>
            </a:extLst>
          </p:cNvPr>
          <p:cNvSpPr txBox="1"/>
          <p:nvPr/>
        </p:nvSpPr>
        <p:spPr>
          <a:xfrm>
            <a:off x="8336972" y="2045878"/>
            <a:ext cx="321418" cy="323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500">
                <a:solidFill>
                  <a:schemeClr val="accent1">
                    <a:lumMod val="50000"/>
                  </a:schemeClr>
                </a:solidFill>
              </a:rPr>
              <a:t>26</a:t>
            </a:r>
            <a:endParaRPr kumimoji="0" lang="en-US" sz="1500" b="0" i="0" u="none" strike="noStrike" cap="none" spc="0" normalizeH="0" baseline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25BAAEB-3364-4E08-B30D-40E0B73BC104}"/>
              </a:ext>
            </a:extLst>
          </p:cNvPr>
          <p:cNvSpPr txBox="1"/>
          <p:nvPr/>
        </p:nvSpPr>
        <p:spPr>
          <a:xfrm>
            <a:off x="1794030" y="2989577"/>
            <a:ext cx="321418" cy="323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500">
                <a:solidFill>
                  <a:schemeClr val="accent1">
                    <a:lumMod val="50000"/>
                  </a:schemeClr>
                </a:solidFill>
              </a:rPr>
              <a:t>27</a:t>
            </a:r>
            <a:endParaRPr kumimoji="0" lang="en-US" sz="1500" b="0" i="0" u="none" strike="noStrike" cap="none" spc="0" normalizeH="0" baseline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86411D3-F8D7-4343-ACAE-2B48E1B69F57}"/>
              </a:ext>
            </a:extLst>
          </p:cNvPr>
          <p:cNvSpPr txBox="1"/>
          <p:nvPr/>
        </p:nvSpPr>
        <p:spPr>
          <a:xfrm>
            <a:off x="9241642" y="3097299"/>
            <a:ext cx="2428105" cy="1815878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sym typeface="Helvetica"/>
              </a:rPr>
              <a:t>330 Members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spc="50" normalizeH="0" baseline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FillTx/>
                <a:sym typeface="Helvetica"/>
              </a:rPr>
              <a:t>1,200</a:t>
            </a:r>
            <a:r>
              <a:rPr kumimoji="0" lang="en-US" sz="2800" b="1" i="0" u="none" strike="noStrike" spc="50" normalizeH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FillTx/>
                <a:sym typeface="Helvetica"/>
              </a:rPr>
              <a:t> PAGs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b="1" spc="50" baseline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sym typeface="Helvetica"/>
              </a:rPr>
              <a:t>7,000</a:t>
            </a:r>
            <a:r>
              <a:rPr lang="en-US" sz="28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sym typeface="Helvetica"/>
              </a:rPr>
              <a:t> Rare Diseases</a:t>
            </a:r>
            <a:endParaRPr kumimoji="0" lang="en-US" sz="2800" b="1" i="0" u="none" strike="noStrike" spc="50" normalizeH="0" baseline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FillTx/>
              <a:sym typeface="Helvetica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5ADB8CB7-A799-4C36-A122-DBE112FAED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1" y="6268592"/>
            <a:ext cx="2524125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307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9"/>
          </p:nvPr>
        </p:nvSpPr>
        <p:spPr>
          <a:xfrm>
            <a:off x="386009" y="317500"/>
            <a:ext cx="5529761" cy="387798"/>
          </a:xfrm>
        </p:spPr>
        <p:txBody>
          <a:bodyPr/>
          <a:lstStyle/>
          <a:p>
            <a:pPr lvl="0"/>
            <a:r>
              <a:rPr lang="en-US" dirty="0"/>
              <a:t>RARE DISEASE DATABASE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7"/>
          </p:nvPr>
        </p:nvSpPr>
        <p:spPr>
          <a:xfrm>
            <a:off x="386009" y="1739668"/>
            <a:ext cx="5529761" cy="4314001"/>
          </a:xfrm>
        </p:spPr>
        <p:txBody>
          <a:bodyPr/>
          <a:lstStyle/>
          <a:p>
            <a:pPr marL="50800" lvl="0" indent="0">
              <a:buClr>
                <a:srgbClr val="5B6770"/>
              </a:buClr>
              <a:buSzPts val="2800"/>
              <a:buNone/>
              <a:defRPr/>
            </a:pPr>
            <a:r>
              <a:rPr lang="en-US" sz="2400" kern="0" dirty="0">
                <a:solidFill>
                  <a:srgbClr val="5B6770"/>
                </a:solidFill>
                <a:cs typeface="Calibri"/>
                <a:sym typeface="Calibri"/>
              </a:rPr>
              <a:t>Rare Disease Database</a:t>
            </a:r>
          </a:p>
          <a:p>
            <a:pPr marL="457200" lvl="0" indent="-406400">
              <a:buClr>
                <a:srgbClr val="5B6770"/>
              </a:buClr>
              <a:buSzPts val="2800"/>
              <a:buFont typeface="Arial"/>
              <a:buChar char="•"/>
              <a:defRPr/>
            </a:pPr>
            <a:r>
              <a:rPr lang="en-US" sz="2400" kern="0" dirty="0">
                <a:solidFill>
                  <a:srgbClr val="5B6770"/>
                </a:solidFill>
                <a:cs typeface="Calibri"/>
                <a:sym typeface="Calibri"/>
              </a:rPr>
              <a:t>1,300+ reports</a:t>
            </a:r>
          </a:p>
          <a:p>
            <a:pPr marL="457200" lvl="0" indent="-406400">
              <a:buClr>
                <a:srgbClr val="5B6770"/>
              </a:buClr>
              <a:buSzPts val="2800"/>
              <a:buFont typeface="Arial"/>
              <a:buChar char="•"/>
              <a:defRPr/>
            </a:pPr>
            <a:r>
              <a:rPr lang="en-US" sz="2400" kern="0" dirty="0">
                <a:solidFill>
                  <a:srgbClr val="5B6770"/>
                </a:solidFill>
                <a:cs typeface="Calibri"/>
                <a:sym typeface="Calibri"/>
              </a:rPr>
              <a:t>Integrated videos</a:t>
            </a:r>
          </a:p>
          <a:p>
            <a:pPr marL="457200" lvl="0" indent="-406400">
              <a:buClr>
                <a:srgbClr val="5B6770"/>
              </a:buClr>
              <a:buSzPts val="2800"/>
              <a:buFont typeface="Arial"/>
              <a:buChar char="•"/>
              <a:defRPr/>
            </a:pPr>
            <a:endParaRPr lang="en-US" sz="2400" kern="0" dirty="0">
              <a:solidFill>
                <a:srgbClr val="5B6770"/>
              </a:solidFill>
              <a:cs typeface="Calibri"/>
              <a:sym typeface="Calibri"/>
            </a:endParaRPr>
          </a:p>
          <a:p>
            <a:pPr marL="50800" lvl="0" indent="0">
              <a:buClr>
                <a:srgbClr val="5B6770"/>
              </a:buClr>
              <a:buSzPts val="2800"/>
              <a:buNone/>
              <a:defRPr/>
            </a:pPr>
            <a:r>
              <a:rPr lang="en-US" sz="2400" kern="0" dirty="0">
                <a:solidFill>
                  <a:srgbClr val="5B6770"/>
                </a:solidFill>
                <a:cs typeface="Calibri"/>
                <a:sym typeface="Calibri"/>
              </a:rPr>
              <a:t>In 2021</a:t>
            </a:r>
          </a:p>
          <a:p>
            <a:pPr marL="457200" lvl="0" indent="-406400">
              <a:buClr>
                <a:srgbClr val="5B6770"/>
              </a:buClr>
              <a:buSzPts val="2800"/>
              <a:buFont typeface="Arial"/>
              <a:buChar char="•"/>
              <a:defRPr/>
            </a:pPr>
            <a:r>
              <a:rPr lang="en-US" sz="2400" kern="0" dirty="0">
                <a:solidFill>
                  <a:srgbClr val="5B6770"/>
                </a:solidFill>
                <a:cs typeface="Calibri"/>
                <a:sym typeface="Calibri"/>
              </a:rPr>
              <a:t>Updated reports: 44</a:t>
            </a:r>
          </a:p>
          <a:p>
            <a:pPr marL="457200" lvl="0" indent="-406400">
              <a:buClr>
                <a:srgbClr val="5B6770"/>
              </a:buClr>
              <a:buSzPts val="2800"/>
              <a:buFont typeface="Arial"/>
              <a:buChar char="•"/>
              <a:defRPr/>
            </a:pPr>
            <a:r>
              <a:rPr lang="en-US" sz="2400" kern="0" dirty="0">
                <a:solidFill>
                  <a:srgbClr val="5B6770"/>
                </a:solidFill>
                <a:cs typeface="Calibri"/>
                <a:sym typeface="Calibri"/>
              </a:rPr>
              <a:t>New reports added: 9</a:t>
            </a:r>
          </a:p>
          <a:p>
            <a:pPr lvl="0"/>
            <a:endParaRPr lang="en-US" dirty="0"/>
          </a:p>
          <a:p>
            <a:pPr lvl="2"/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89DFC0-77D3-41A6-98F0-D00DA511B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4251" y="247350"/>
            <a:ext cx="4184083" cy="580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759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88808DD1-EE2C-4F97-BAD6-56A5B7F85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777" y="1468571"/>
            <a:ext cx="4886388" cy="36918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91A9CAF-C874-4E9F-9E56-36D323E11D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5791" y="2370500"/>
            <a:ext cx="5856836" cy="3328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Placeholder 9">
            <a:extLst>
              <a:ext uri="{FF2B5EF4-FFF2-40B4-BE49-F238E27FC236}">
                <a16:creationId xmlns:a16="http://schemas.microsoft.com/office/drawing/2014/main" id="{7A5584F1-EF91-B144-BB49-D071E4FC239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/>
          <a:srcRect t="108" b="108"/>
          <a:stretch/>
        </p:blipFill>
        <p:spPr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6096000" y="317500"/>
            <a:ext cx="5524500" cy="775597"/>
          </a:xfrm>
        </p:spPr>
        <p:txBody>
          <a:bodyPr/>
          <a:lstStyle/>
          <a:p>
            <a:br>
              <a:rPr lang="en-US" dirty="0"/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C9B754-772A-4936-9638-EC02B8C00B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0727" y="1619780"/>
            <a:ext cx="3368301" cy="44613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11298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400" y="6173723"/>
            <a:ext cx="11658600" cy="0"/>
          </a:xfrm>
          <a:custGeom>
            <a:avLst/>
            <a:gdLst/>
            <a:ahLst/>
            <a:cxnLst/>
            <a:rect l="l" t="t" r="r" b="b"/>
            <a:pathLst>
              <a:path w="11658600">
                <a:moveTo>
                  <a:pt x="0" y="0"/>
                </a:moveTo>
                <a:lnTo>
                  <a:pt x="11658600" y="0"/>
                </a:lnTo>
              </a:path>
            </a:pathLst>
          </a:custGeom>
          <a:ln w="6350">
            <a:solidFill>
              <a:srgbClr val="AFABA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-1"/>
            <a:ext cx="12192000" cy="1444715"/>
          </a:xfrm>
          <a:custGeom>
            <a:avLst/>
            <a:gdLst/>
            <a:ahLst/>
            <a:cxnLst/>
            <a:rect l="l" t="t" r="r" b="b"/>
            <a:pathLst>
              <a:path w="12192000" h="1280160">
                <a:moveTo>
                  <a:pt x="0" y="1280160"/>
                </a:moveTo>
                <a:lnTo>
                  <a:pt x="12192000" y="1280160"/>
                </a:lnTo>
                <a:lnTo>
                  <a:pt x="12192000" y="0"/>
                </a:lnTo>
                <a:lnTo>
                  <a:pt x="0" y="0"/>
                </a:lnTo>
                <a:lnTo>
                  <a:pt x="0" y="1280160"/>
                </a:lnTo>
                <a:close/>
              </a:path>
            </a:pathLst>
          </a:custGeom>
          <a:solidFill>
            <a:srgbClr val="FC4C0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026395" y="25907"/>
            <a:ext cx="2165602" cy="17038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0700" y="1562600"/>
            <a:ext cx="7406005" cy="622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marR="5080" lvl="0" indent="-22860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Tx/>
              <a:buFont typeface="Arial"/>
              <a:buChar char="•"/>
              <a:tabLst>
                <a:tab pos="241300" algn="l"/>
              </a:tabLst>
              <a:defRPr/>
            </a:pPr>
            <a:r>
              <a:rPr kumimoji="0" sz="2200" b="0" i="0" u="none" strike="noStrike" kern="1200" cap="none" spc="-2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NOR</a:t>
            </a:r>
            <a:r>
              <a:rPr kumimoji="0" sz="2200" b="0" i="0" u="none" strike="noStrike" kern="1200" cap="none" spc="-15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</a:t>
            </a:r>
            <a:r>
              <a:rPr kumimoji="0" sz="2200" b="0" i="0" u="none" strike="noStrike" kern="1200" cap="none" spc="35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is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0" i="0" u="none" strike="noStrike" kern="1200" cap="none" spc="-45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</a:t>
            </a:r>
            <a:r>
              <a:rPr kumimoji="0" sz="2200" b="0" i="0" u="none" strike="noStrike" kern="1200" cap="none" spc="-2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ll</a:t>
            </a:r>
            <a:r>
              <a:rPr kumimoji="0" sz="2200" b="0" i="0" u="none" strike="noStrike" kern="1200" cap="none" spc="-15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-</a:t>
            </a:r>
            <a:r>
              <a:rPr kumimoji="0" sz="2200" b="0" i="0" u="none" strike="noStrike" kern="1200" cap="none" spc="-35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200" b="0" i="0" u="none" strike="noStrike" kern="1200" cap="none" spc="-2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2200" b="0" i="0" u="none" strike="noStrike" kern="1200" cap="none" spc="-4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</a:t>
            </a: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2200" b="0" i="0" u="none" strike="noStrike" kern="1200" cap="none" spc="-2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gn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</a:t>
            </a:r>
            <a:r>
              <a:rPr kumimoji="0" sz="2200" b="0" i="0" u="none" strike="noStrike" kern="1200" cap="none" spc="-65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z</a:t>
            </a:r>
            <a:r>
              <a:rPr kumimoji="0" sz="2200" b="0" i="0" u="none" strike="noStrike" kern="1200" cap="none" spc="-2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2200" b="0" i="0" u="none" strike="noStrike" kern="1200" cap="none" spc="-15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</a:t>
            </a:r>
            <a:r>
              <a:rPr kumimoji="0" sz="2200" b="0" i="0" u="none" strike="noStrike" kern="1200" cap="none" spc="25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0" i="0" u="none" strike="noStrike" kern="1200" cap="none" spc="-15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200" b="0" i="0" u="none" strike="noStrike" kern="1200" cap="none" spc="-2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2200" b="0" i="0" u="none" strike="noStrike" kern="1200" cap="none" spc="-15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</a:t>
            </a: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0" i="0" u="none" strike="noStrike" kern="1200" cap="none" spc="-2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</a:t>
            </a:r>
            <a:r>
              <a:rPr kumimoji="0" sz="2200" b="0" i="0" u="none" strike="noStrike" kern="1200" cap="none" spc="-3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</a:t>
            </a:r>
            <a:r>
              <a:rPr kumimoji="0" sz="2200" b="0" i="0" u="none" strike="noStrike" kern="1200" cap="none" spc="-2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2200" b="0" i="0" u="none" strike="noStrike" kern="1200" cap="none" spc="-45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r>
              <a:rPr kumimoji="0" sz="2200" b="0" i="0" u="none" strike="noStrike" kern="1200" cap="none" spc="-15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ll</a:t>
            </a: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</a:t>
            </a:r>
            <a:r>
              <a:rPr kumimoji="0" sz="2200" b="0" i="0" u="none" strike="noStrike" kern="1200" cap="none" spc="-3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0" i="0" u="none" strike="noStrike" kern="1200" cap="none" spc="-35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200" b="0" i="0" u="none" strike="noStrike" kern="1200" cap="none" spc="-2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2200" b="0" i="0" u="none" strike="noStrike" kern="1200" cap="none" spc="-55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</a:t>
            </a:r>
            <a:r>
              <a:rPr kumimoji="0" sz="2200" b="0" i="0" u="none" strike="noStrike" kern="1200" cap="none" spc="-15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200" b="0" i="0" u="none" strike="noStrike" kern="1200" cap="none" spc="-35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200" b="0" i="0" u="none" strike="noStrike" kern="1200" cap="none" spc="-2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</a:t>
            </a:r>
            <a:r>
              <a:rPr kumimoji="0" sz="2200" b="0" i="0" u="none" strike="noStrike" kern="1200" cap="none" spc="-15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</a:t>
            </a: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as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0" i="0" u="none" strike="noStrike" kern="1200" cap="none" spc="-15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200" b="0" i="0" u="none" strike="noStrike" kern="1200" cap="none" spc="-2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</a:t>
            </a:r>
            <a:r>
              <a:rPr kumimoji="0" sz="2200" b="0" i="0" u="none" strike="noStrike" kern="1200" cap="none" spc="-15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2200" b="0" i="0" u="none" strike="noStrike" kern="1200" cap="none" spc="15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0" i="0" u="none" strike="noStrike" kern="1200" cap="none" spc="-55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2200" b="0" i="0" u="none" strike="noStrike" kern="1200" cap="none" spc="-2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xpe</a:t>
            </a: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rt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</a:t>
            </a:r>
            <a:r>
              <a:rPr kumimoji="0" sz="2200" b="0" i="0" u="none" strike="noStrike" kern="1200" cap="none" spc="-15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0" i="0" u="none" strike="noStrike" kern="1200" cap="none" spc="-2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2200" b="0" i="0" u="none" strike="noStrike" kern="1200" cap="none" spc="-5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</a:t>
            </a:r>
            <a:r>
              <a:rPr kumimoji="0" sz="2200" b="0" i="0" u="none" strike="noStrike" kern="1200" cap="none" spc="-55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</a:t>
            </a:r>
            <a:r>
              <a:rPr kumimoji="0" sz="2200" b="0" i="0" u="none" strike="noStrike" kern="1200" cap="none" spc="-35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200" b="0" i="0" u="none" strike="noStrike" kern="1200" cap="none" spc="-15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</a:t>
            </a:r>
            <a:r>
              <a:rPr kumimoji="0" sz="2200" b="0" i="0" u="none" strike="noStrike" kern="1200" cap="none" spc="-2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2200" b="0" i="0" u="none" strike="noStrike" kern="1200" cap="none" spc="-15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</a:t>
            </a:r>
            <a:r>
              <a:rPr kumimoji="0" sz="2200" b="0" i="0" u="none" strike="noStrike" kern="1200" cap="none" spc="-2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0" i="0" u="none" strike="noStrike" kern="1200" cap="none" spc="-15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2200" b="0" i="0" u="none" strike="noStrike" kern="1200" cap="none" spc="-2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</a:t>
            </a:r>
            <a:r>
              <a:rPr kumimoji="0" sz="2200" b="0" i="0" u="none" strike="noStrike" kern="1200" cap="none" spc="-15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2200" b="0" i="0" u="none" strike="noStrike" kern="1200" cap="none" spc="15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0" i="0" u="none" strike="noStrike" kern="1200" cap="none" spc="-4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</a:t>
            </a: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2200" b="0" i="0" u="none" strike="noStrike" kern="1200" cap="none" spc="-2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mp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</a:t>
            </a:r>
            <a:r>
              <a:rPr kumimoji="0" sz="2200" b="0" i="0" u="none" strike="noStrike" kern="1200" cap="none" spc="-55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</a:t>
            </a:r>
            <a:r>
              <a:rPr kumimoji="0" sz="2200" b="0" i="0" u="none" strike="noStrike" kern="1200" cap="none" spc="15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0" i="0" u="none" strike="noStrike" kern="1200" cap="none" spc="-6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200" b="0" i="0" u="none" strike="noStrike" kern="1200" cap="none" spc="-15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200" b="0" i="0" u="none" strike="noStrike" kern="1200" cap="none" spc="-35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200" b="0" i="0" u="none" strike="noStrike" kern="1200" cap="none" spc="-15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0" i="0" u="none" strike="noStrike" kern="1200" cap="none" spc="-2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r>
              <a:rPr kumimoji="0" sz="2200" b="0" i="0" u="none" strike="noStrike" kern="1200" cap="none" spc="-2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2200" b="0" i="0" u="none" strike="noStrike" kern="1200" cap="none" spc="-15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r>
              <a:rPr kumimoji="0" sz="2200" b="0" i="0" u="none" strike="noStrike" kern="1200" cap="none" spc="-15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2200" b="0" i="0" u="none" strike="noStrike" kern="1200" cap="none" spc="5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</a:t>
            </a:r>
            <a:r>
              <a:rPr kumimoji="0" sz="2200" b="0" i="0" u="none" strike="noStrike" kern="1200" cap="none" spc="-15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200" b="0" i="0" u="none" strike="noStrike" kern="1200" cap="none" spc="-2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nd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r>
              <a:rPr kumimoji="0" sz="2200" b="0" i="0" u="none" strike="noStrike" kern="1200" cap="none" spc="-4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</a:t>
            </a:r>
            <a:r>
              <a:rPr kumimoji="0" sz="2200" b="0" i="0" u="none" strike="noStrike" kern="1200" cap="none" spc="-15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ape.</a:t>
            </a:r>
            <a:endParaRPr kumimoji="0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20700" y="319181"/>
            <a:ext cx="9613900" cy="12926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Medium"/>
                <a:ea typeface="+mn-ea"/>
                <a:cs typeface="Oswald Medium"/>
              </a:rPr>
              <a:t>N</a:t>
            </a:r>
            <a:r>
              <a:rPr kumimoji="0" sz="2800" b="0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Medium"/>
                <a:ea typeface="+mn-ea"/>
                <a:cs typeface="Oswald Medium"/>
              </a:rPr>
              <a:t>O</a:t>
            </a:r>
            <a:r>
              <a:rPr kumimoji="0" sz="2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Medium"/>
                <a:ea typeface="+mn-ea"/>
                <a:cs typeface="Oswald Medium"/>
              </a:rPr>
              <a:t>RD</a:t>
            </a:r>
            <a:r>
              <a:rPr kumimoji="0" sz="2800" b="0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Medium"/>
                <a:ea typeface="+mn-ea"/>
                <a:cs typeface="Oswald Medium"/>
              </a:rPr>
              <a:t> </a:t>
            </a: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Medium"/>
                <a:ea typeface="+mn-ea"/>
                <a:cs typeface="Oswald Medium"/>
              </a:rPr>
              <a:t>P</a:t>
            </a:r>
            <a:r>
              <a:rPr kumimoji="0" sz="2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Medium"/>
                <a:ea typeface="+mn-ea"/>
                <a:cs typeface="Oswald Medium"/>
              </a:rPr>
              <a:t>at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Medium"/>
                <a:ea typeface="+mn-ea"/>
                <a:cs typeface="Oswald Medium"/>
              </a:rPr>
              <a:t>ie</a:t>
            </a:r>
            <a:r>
              <a:rPr kumimoji="0" sz="2800" b="0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Medium"/>
                <a:ea typeface="+mn-ea"/>
                <a:cs typeface="Oswald Medium"/>
              </a:rPr>
              <a:t>n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Medium"/>
                <a:ea typeface="+mn-ea"/>
                <a:cs typeface="Oswald Medium"/>
              </a:rPr>
              <a:t>t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Medium"/>
                <a:ea typeface="+mn-ea"/>
                <a:cs typeface="Oswald Medium"/>
              </a:rPr>
              <a:t> </a:t>
            </a: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Medium"/>
                <a:ea typeface="+mn-ea"/>
                <a:cs typeface="Oswald Medium"/>
              </a:rPr>
              <a:t>A</a:t>
            </a:r>
            <a:r>
              <a:rPr kumimoji="0" sz="2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Medium"/>
                <a:ea typeface="+mn-ea"/>
                <a:cs typeface="Oswald Medium"/>
              </a:rPr>
              <a:t>ss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Medium"/>
                <a:ea typeface="+mn-ea"/>
                <a:cs typeface="Oswald Medium"/>
              </a:rPr>
              <a:t>i</a:t>
            </a:r>
            <a:r>
              <a:rPr kumimoji="0" sz="2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Medium"/>
                <a:ea typeface="+mn-ea"/>
                <a:cs typeface="Oswald Medium"/>
              </a:rPr>
              <a:t>stan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Medium"/>
                <a:ea typeface="+mn-ea"/>
                <a:cs typeface="Oswald Medium"/>
              </a:rPr>
              <a:t>c</a:t>
            </a: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Medium"/>
                <a:ea typeface="+mn-ea"/>
                <a:cs typeface="Oswald Medium"/>
              </a:rPr>
              <a:t>e</a:t>
            </a:r>
            <a:r>
              <a:rPr kumimoji="0" sz="2800" b="0" i="0" u="none" strike="noStrike" kern="1200" cap="none" spc="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Medium"/>
                <a:ea typeface="+mn-ea"/>
                <a:cs typeface="Oswald Medium"/>
              </a:rPr>
              <a:t> </a:t>
            </a: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Medium"/>
                <a:ea typeface="+mn-ea"/>
                <a:cs typeface="Oswald Medium"/>
              </a:rPr>
              <a:t>Pro</a:t>
            </a:r>
            <a:r>
              <a:rPr kumimoji="0" sz="2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Medium"/>
                <a:ea typeface="+mn-ea"/>
                <a:cs typeface="Oswald Medium"/>
              </a:rPr>
              <a:t>grams</a:t>
            </a:r>
            <a:endParaRPr kumimoji="0" lang="en-US" sz="2800" b="0" i="0" u="none" strike="noStrike" kern="1200" cap="none" spc="-2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swald Medium"/>
              <a:ea typeface="+mn-ea"/>
              <a:cs typeface="Oswald Medium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swald Medium"/>
                <a:ea typeface="+mn-ea"/>
                <a:cs typeface="Oswald Mediu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https://rarediseases.org</a:t>
            </a:r>
            <a:r>
              <a:rPr kumimoji="0" lang="en-US" sz="2800" b="0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swald Medium"/>
                <a:ea typeface="+mn-ea"/>
                <a:cs typeface="Oswald Medium"/>
              </a:rPr>
              <a:t> </a:t>
            </a:r>
            <a:r>
              <a:rPr kumimoji="0" lang="en-US" sz="2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Medium"/>
                <a:ea typeface="+mn-ea"/>
                <a:cs typeface="Oswald Medium"/>
              </a:rPr>
              <a:t>	or	</a:t>
            </a:r>
            <a:r>
              <a:rPr kumimoji="0" lang="en-US" sz="2400" b="0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swald Medium"/>
                <a:ea typeface="+mn-ea"/>
                <a:cs typeface="Oswald Medium"/>
              </a:rPr>
              <a:t>800.999.6673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swald Medium"/>
              <a:ea typeface="+mn-ea"/>
              <a:cs typeface="Oswald Medium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97636" y="2639568"/>
            <a:ext cx="9451847" cy="29961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xfrm>
            <a:off x="1936217" y="6393398"/>
            <a:ext cx="1070610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300" b="0" i="0" kern="1200">
                <a:solidFill>
                  <a:schemeClr val="bg1"/>
                </a:solidFill>
                <a:latin typeface="Oswald Medium"/>
                <a:ea typeface="+mn-ea"/>
                <a:cs typeface="Oswald Medium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pc="-10"/>
              <a:t>ra</a:t>
            </a:r>
            <a:r>
              <a:rPr lang="en-US" spc="-15"/>
              <a:t>red</a:t>
            </a:r>
            <a:r>
              <a:rPr lang="en-US" spc="-5"/>
              <a:t>i</a:t>
            </a:r>
            <a:r>
              <a:rPr lang="en-US" spc="-15"/>
              <a:t>se</a:t>
            </a:r>
            <a:r>
              <a:rPr lang="en-US" spc="-10"/>
              <a:t>a</a:t>
            </a:r>
            <a:r>
              <a:rPr lang="en-US" spc="-15"/>
              <a:t>ses.or</a:t>
            </a:r>
            <a:r>
              <a:rPr lang="en-US" spc="-10"/>
              <a:t>g</a:t>
            </a:r>
            <a:endParaRPr kumimoji="0" sz="1300" b="0" i="0" u="none" strike="noStrike" kern="1200" cap="none" spc="-1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Oswald Medium"/>
              <a:ea typeface="+mn-ea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11298250" y="6432658"/>
            <a:ext cx="162559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300" b="0" i="0" kern="1200">
                <a:solidFill>
                  <a:srgbClr val="8A8A8A"/>
                </a:solidFill>
                <a:latin typeface="Oswald Medium"/>
                <a:ea typeface="+mn-ea"/>
                <a:cs typeface="Oswald Medium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lang="en-US" spc="-10" smtClean="0">
                <a:solidFill>
                  <a:srgbClr val="FFFFFF"/>
                </a:solidFill>
              </a:rPr>
              <a:pPr marL="254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sz="1300" b="0" i="0" u="none" strike="noStrike" kern="1200" cap="none" spc="-10" normalizeH="0" baseline="0" noProof="0" dirty="0">
              <a:ln>
                <a:noFill/>
              </a:ln>
              <a:solidFill>
                <a:srgbClr val="8A8A8A"/>
              </a:solidFill>
              <a:effectLst/>
              <a:uLnTx/>
              <a:uFillTx/>
              <a:latin typeface="Oswald Medium"/>
              <a:ea typeface="+mn-ea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D883A8-0610-4383-9D5F-7453E753B9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66" y="6262594"/>
            <a:ext cx="2524125" cy="5524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1F108DC-1671-44F7-9C34-486D6BABE6B3}"/>
              </a:ext>
            </a:extLst>
          </p:cNvPr>
          <p:cNvSpPr/>
          <p:nvPr/>
        </p:nvSpPr>
        <p:spPr>
          <a:xfrm>
            <a:off x="10026395" y="5648406"/>
            <a:ext cx="1758063" cy="512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F01107-DA6F-4AE0-AF0E-B641C5C93606}"/>
              </a:ext>
            </a:extLst>
          </p:cNvPr>
          <p:cNvSpPr/>
          <p:nvPr/>
        </p:nvSpPr>
        <p:spPr>
          <a:xfrm>
            <a:off x="10026395" y="6393398"/>
            <a:ext cx="1758063" cy="2847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400" y="6173723"/>
            <a:ext cx="11658600" cy="0"/>
          </a:xfrm>
          <a:custGeom>
            <a:avLst/>
            <a:gdLst/>
            <a:ahLst/>
            <a:cxnLst/>
            <a:rect l="l" t="t" r="r" b="b"/>
            <a:pathLst>
              <a:path w="11658600">
                <a:moveTo>
                  <a:pt x="0" y="0"/>
                </a:moveTo>
                <a:lnTo>
                  <a:pt x="11658600" y="0"/>
                </a:lnTo>
              </a:path>
            </a:pathLst>
          </a:custGeom>
          <a:ln w="6350">
            <a:solidFill>
              <a:srgbClr val="AFABA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-1"/>
            <a:ext cx="12192000" cy="1448653"/>
          </a:xfrm>
          <a:custGeom>
            <a:avLst/>
            <a:gdLst/>
            <a:ahLst/>
            <a:cxnLst/>
            <a:rect l="l" t="t" r="r" b="b"/>
            <a:pathLst>
              <a:path w="12192000" h="1280160">
                <a:moveTo>
                  <a:pt x="0" y="1280160"/>
                </a:moveTo>
                <a:lnTo>
                  <a:pt x="12192000" y="1280160"/>
                </a:lnTo>
                <a:lnTo>
                  <a:pt x="12192000" y="0"/>
                </a:lnTo>
                <a:lnTo>
                  <a:pt x="0" y="0"/>
                </a:lnTo>
                <a:lnTo>
                  <a:pt x="0" y="1280160"/>
                </a:lnTo>
                <a:close/>
              </a:path>
            </a:pathLst>
          </a:custGeom>
          <a:solidFill>
            <a:srgbClr val="FC4C0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026395" y="25907"/>
            <a:ext cx="2165602" cy="17038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20700" y="319181"/>
            <a:ext cx="9613900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spc="-20" dirty="0">
                <a:solidFill>
                  <a:srgbClr val="FFFFFF"/>
                </a:solidFill>
                <a:latin typeface="Oswald Medium"/>
                <a:cs typeface="Oswald Medium"/>
              </a:rPr>
              <a:t>Patient Services Impact</a:t>
            </a:r>
            <a:endParaRPr kumimoji="0" lang="en-US" sz="2400" b="0" i="0" u="none" strike="noStrike" kern="1200" cap="none" spc="-2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Oswald Medium"/>
              <a:ea typeface="+mn-ea"/>
              <a:cs typeface="Oswald Medium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swald Medium"/>
              <a:ea typeface="+mn-ea"/>
              <a:cs typeface="Oswald Medium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xfrm>
            <a:off x="1936217" y="6393398"/>
            <a:ext cx="1070610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300" b="0" i="0" kern="1200">
                <a:solidFill>
                  <a:schemeClr val="bg1"/>
                </a:solidFill>
                <a:latin typeface="Oswald Medium"/>
                <a:ea typeface="+mn-ea"/>
                <a:cs typeface="Oswald Medium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pc="-10"/>
              <a:t>ra</a:t>
            </a:r>
            <a:r>
              <a:rPr lang="en-US" spc="-15"/>
              <a:t>red</a:t>
            </a:r>
            <a:r>
              <a:rPr lang="en-US" spc="-5"/>
              <a:t>i</a:t>
            </a:r>
            <a:r>
              <a:rPr lang="en-US" spc="-15"/>
              <a:t>se</a:t>
            </a:r>
            <a:r>
              <a:rPr lang="en-US" spc="-10"/>
              <a:t>a</a:t>
            </a:r>
            <a:r>
              <a:rPr lang="en-US" spc="-15"/>
              <a:t>ses.or</a:t>
            </a:r>
            <a:r>
              <a:rPr lang="en-US" spc="-10"/>
              <a:t>g</a:t>
            </a:r>
            <a:endParaRPr kumimoji="0" sz="1300" b="0" i="0" u="none" strike="noStrike" kern="1200" cap="none" spc="-1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Oswald Medium"/>
              <a:ea typeface="+mn-ea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11483185" y="6404573"/>
            <a:ext cx="162559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300" b="0" i="0" kern="1200">
                <a:solidFill>
                  <a:srgbClr val="8A8A8A"/>
                </a:solidFill>
                <a:latin typeface="Oswald Medium"/>
                <a:ea typeface="+mn-ea"/>
                <a:cs typeface="Oswald Medium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lang="en-US" spc="-10" smtClean="0">
                <a:solidFill>
                  <a:srgbClr val="FFFFFF"/>
                </a:solidFill>
              </a:rPr>
              <a:pPr marL="254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sz="1300" b="0" i="0" u="none" strike="noStrike" kern="1200" cap="none" spc="-10" normalizeH="0" baseline="0" noProof="0" dirty="0">
              <a:ln>
                <a:noFill/>
              </a:ln>
              <a:solidFill>
                <a:srgbClr val="8A8A8A"/>
              </a:solidFill>
              <a:effectLst/>
              <a:uLnTx/>
              <a:uFillTx/>
              <a:latin typeface="Oswald Medium"/>
              <a:ea typeface="+mn-ea"/>
            </a:endParaRP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1F19A710-4D2D-40F2-BFBA-5D0A759016DE}"/>
              </a:ext>
            </a:extLst>
          </p:cNvPr>
          <p:cNvSpPr txBox="1">
            <a:spLocks/>
          </p:cNvSpPr>
          <p:nvPr/>
        </p:nvSpPr>
        <p:spPr>
          <a:xfrm>
            <a:off x="824623" y="1767834"/>
            <a:ext cx="4133514" cy="2031325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Dedicated Patient Services and Information Services Team</a:t>
            </a:r>
          </a:p>
          <a:p>
            <a:endParaRPr lang="en-US" dirty="0"/>
          </a:p>
          <a:p>
            <a:r>
              <a:rPr lang="en-US" dirty="0"/>
              <a:t>Communication Center:</a:t>
            </a:r>
          </a:p>
          <a:p>
            <a:pPr marL="800100" lvl="1" indent="-342900"/>
            <a:r>
              <a:rPr lang="en-US" dirty="0"/>
              <a:t>Mon-Thurs 8:30am-7:00pm</a:t>
            </a:r>
          </a:p>
          <a:p>
            <a:pPr marL="800100" lvl="1" indent="-342900"/>
            <a:r>
              <a:rPr lang="en-US" dirty="0"/>
              <a:t>Fri 8:30am-6:00pm EST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BF05773-D72D-490A-9EF3-A0C6EF8072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7650" y="1613214"/>
            <a:ext cx="4391346" cy="42456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C9D44B-D115-4269-80DF-61CC06E9A1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918" y="6223598"/>
            <a:ext cx="2524125" cy="5524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07E2C30-5590-44E9-8654-5BCF10125189}"/>
              </a:ext>
            </a:extLst>
          </p:cNvPr>
          <p:cNvSpPr/>
          <p:nvPr/>
        </p:nvSpPr>
        <p:spPr>
          <a:xfrm>
            <a:off x="10026395" y="5649695"/>
            <a:ext cx="1758063" cy="512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EEC522-BAAB-4DE1-922E-74B5A5DF2A12}"/>
              </a:ext>
            </a:extLst>
          </p:cNvPr>
          <p:cNvSpPr/>
          <p:nvPr/>
        </p:nvSpPr>
        <p:spPr>
          <a:xfrm>
            <a:off x="10026395" y="6393398"/>
            <a:ext cx="1758063" cy="2847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353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2634DB-F40F-4FBE-BC8D-FA4F3DA0F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B9E42-6AE7-5F45-B282-457FF8AA2A2E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6C401C-F16E-4DE2-9CF8-AD0329B4F6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en-US" dirty="0">
                <a:latin typeface="Oswald Medium" panose="00000600000000000000" pitchFamily="2" charset="0"/>
              </a:rPr>
              <a:t>PROJECT RDAC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BD1037-1961-4F3B-996A-919066B09B9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41629" y="1348713"/>
            <a:ext cx="10918628" cy="4519186"/>
          </a:xfrm>
        </p:spPr>
        <p:txBody>
          <a:bodyPr vert="horz" wrap="square" lIns="0" tIns="0" rIns="0" bIns="0" rtlCol="0" anchor="t">
            <a:spAutoFit/>
          </a:bodyPr>
          <a:lstStyle/>
          <a:p>
            <a:pPr marL="0" indent="0">
              <a:buNone/>
            </a:pPr>
            <a:r>
              <a:rPr lang="en-US" sz="2800" b="1" dirty="0"/>
              <a:t>GOAL: Optimize existing rare disease advisory councils (RDACs) and increase the number of RDACs across the country</a:t>
            </a:r>
            <a:endParaRPr lang="en-US" sz="2800" b="1" dirty="0">
              <a:cs typeface="Calibri"/>
            </a:endParaRPr>
          </a:p>
          <a:p>
            <a:r>
              <a:rPr lang="en-US" sz="2800" dirty="0"/>
              <a:t>Organize diverse coalitions of rare disease community stakeholders in support of establishing new RDACs </a:t>
            </a:r>
          </a:p>
          <a:p>
            <a:r>
              <a:rPr lang="en-US" sz="2800" dirty="0"/>
              <a:t>Create opportunities for existing RDACs to collaborate with each other </a:t>
            </a:r>
            <a:endParaRPr lang="en-US" sz="2800" dirty="0">
              <a:cs typeface="Calibri"/>
            </a:endParaRPr>
          </a:p>
          <a:p>
            <a:r>
              <a:rPr lang="en-US" sz="2800" dirty="0"/>
              <a:t>Develop resources to guide RDACs at every step of the process:</a:t>
            </a:r>
            <a:endParaRPr lang="en-US" sz="2800" dirty="0">
              <a:cs typeface="Calibri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>
                <a:cs typeface="Calibri"/>
              </a:rPr>
              <a:t>Model Language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/>
              <a:t>Webinars</a:t>
            </a:r>
            <a:r>
              <a:rPr lang="en-US" sz="2800" dirty="0">
                <a:cs typeface="Calibri"/>
              </a:rPr>
              <a:t>/Workshops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/>
              <a:t>Toolkits</a:t>
            </a:r>
            <a:endParaRPr lang="en-US" sz="2800" dirty="0">
              <a:cs typeface="Calibri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/>
              <a:t>Legislator Engagement</a:t>
            </a:r>
          </a:p>
        </p:txBody>
      </p:sp>
      <p:pic>
        <p:nvPicPr>
          <p:cNvPr id="6" name="Picture Placeholder 6" descr="A close up of a logo&#10;&#10;Description automatically generated">
            <a:extLst>
              <a:ext uri="{FF2B5EF4-FFF2-40B4-BE49-F238E27FC236}">
                <a16:creationId xmlns:a16="http://schemas.microsoft.com/office/drawing/2014/main" id="{B348E3E8-4B1D-45B1-9EA5-60D8A485BAD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308" b="308"/>
          <a:stretch>
            <a:fillRect/>
          </a:stretch>
        </p:blipFill>
        <p:spPr>
          <a:xfrm>
            <a:off x="533400" y="317500"/>
            <a:ext cx="731838" cy="73025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132085-07A2-427B-B92F-47C9D85174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787" b="17126"/>
          <a:stretch/>
        </p:blipFill>
        <p:spPr>
          <a:xfrm>
            <a:off x="5250395" y="4128117"/>
            <a:ext cx="6509862" cy="19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9659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ORD PRESENTATION THEME">
  <a:themeElements>
    <a:clrScheme name="NORD COLORS">
      <a:dk1>
        <a:sysClr val="windowText" lastClr="000000"/>
      </a:dk1>
      <a:lt1>
        <a:sysClr val="window" lastClr="FFFFFF"/>
      </a:lt1>
      <a:dk2>
        <a:srgbClr val="5B6770"/>
      </a:dk2>
      <a:lt2>
        <a:srgbClr val="F2F2F2"/>
      </a:lt2>
      <a:accent1>
        <a:srgbClr val="FC4C02"/>
      </a:accent1>
      <a:accent2>
        <a:srgbClr val="0092BC"/>
      </a:accent2>
      <a:accent3>
        <a:srgbClr val="FCA900"/>
      </a:accent3>
      <a:accent4>
        <a:srgbClr val="00558C"/>
      </a:accent4>
      <a:accent5>
        <a:srgbClr val="85CC98"/>
      </a:accent5>
      <a:accent6>
        <a:srgbClr val="772583"/>
      </a:accent6>
      <a:hlink>
        <a:srgbClr val="0563C1"/>
      </a:hlink>
      <a:folHlink>
        <a:srgbClr val="5B677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RD PRESENTATION THEME" id="{0FCF8130-234C-48A9-BAC1-5EB098A42DB7}" vid="{BAF76C03-08C3-4755-811F-D42EAB45E32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NORD COLORS">
      <a:dk1>
        <a:sysClr val="windowText" lastClr="000000"/>
      </a:dk1>
      <a:lt1>
        <a:sysClr val="window" lastClr="FFFFFF"/>
      </a:lt1>
      <a:dk2>
        <a:srgbClr val="5B6770"/>
      </a:dk2>
      <a:lt2>
        <a:srgbClr val="F2F2F2"/>
      </a:lt2>
      <a:accent1>
        <a:srgbClr val="FC4C02"/>
      </a:accent1>
      <a:accent2>
        <a:srgbClr val="0092BC"/>
      </a:accent2>
      <a:accent3>
        <a:srgbClr val="FCA900"/>
      </a:accent3>
      <a:accent4>
        <a:srgbClr val="00558C"/>
      </a:accent4>
      <a:accent5>
        <a:srgbClr val="85CC98"/>
      </a:accent5>
      <a:accent6>
        <a:srgbClr val="772583"/>
      </a:accent6>
      <a:hlink>
        <a:srgbClr val="0563C1"/>
      </a:hlink>
      <a:folHlink>
        <a:srgbClr val="5B677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lnSpc>
            <a:spcPts val="5600"/>
          </a:lnSpc>
          <a:defRPr sz="5800">
            <a:solidFill>
              <a:schemeClr val="bg1"/>
            </a:solidFill>
            <a:latin typeface="Trade Gothic LT Std Bold Conden" panose="020B0806020502020204" pitchFamily="34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C92F8BBC9E804E9404CC643F65B251" ma:contentTypeVersion="13" ma:contentTypeDescription="Create a new document." ma:contentTypeScope="" ma:versionID="1a5667b620b033772c5de57721ad4374">
  <xsd:schema xmlns:xsd="http://www.w3.org/2001/XMLSchema" xmlns:xs="http://www.w3.org/2001/XMLSchema" xmlns:p="http://schemas.microsoft.com/office/2006/metadata/properties" xmlns:ns2="1eb483c3-77d0-47ff-a4fb-a448ecc6ce00" xmlns:ns3="5a5918bd-2593-4763-9f3b-14db9a7dcecb" targetNamespace="http://schemas.microsoft.com/office/2006/metadata/properties" ma:root="true" ma:fieldsID="8694017b570f3e225d7cc78f92b653a4" ns2:_="" ns3:_="">
    <xsd:import namespace="1eb483c3-77d0-47ff-a4fb-a448ecc6ce00"/>
    <xsd:import namespace="5a5918bd-2593-4763-9f3b-14db9a7dcec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b483c3-77d0-47ff-a4fb-a448ecc6ce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5918bd-2593-4763-9f3b-14db9a7dcec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6B324BE-6495-4DD7-921B-2850FD3A9AB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56A8328-7577-4C72-83E5-5E4C2BA0B4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eb483c3-77d0-47ff-a4fb-a448ecc6ce00"/>
    <ds:schemaRef ds:uri="5a5918bd-2593-4763-9f3b-14db9a7dce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4879D40-9E09-4079-8BF8-E68512EC8D4D}">
  <ds:schemaRefs>
    <ds:schemaRef ds:uri="1eb483c3-77d0-47ff-a4fb-a448ecc6ce00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5a5918bd-2593-4763-9f3b-14db9a7dcecb"/>
    <ds:schemaRef ds:uri="http://purl.org/dc/terms/"/>
    <ds:schemaRef ds:uri="http://schemas.openxmlformats.org/package/2006/metadata/core-properties"/>
    <ds:schemaRef ds:uri="http://purl.org/dc/elements/1.1/"/>
    <ds:schemaRef ds:uri="http://purl.org/dc/dcmitype/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8619</TotalTime>
  <Words>465</Words>
  <Application>Microsoft Macintosh PowerPoint</Application>
  <PresentationFormat>Widescreen</PresentationFormat>
  <Paragraphs>142</Paragraphs>
  <Slides>15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Arial</vt:lpstr>
      <vt:lpstr>Calibri</vt:lpstr>
      <vt:lpstr>Calibri Light</vt:lpstr>
      <vt:lpstr>Franklin Gothic Demi Cond</vt:lpstr>
      <vt:lpstr>Myriad Pro</vt:lpstr>
      <vt:lpstr>Oswald</vt:lpstr>
      <vt:lpstr>Oswald Medium</vt:lpstr>
      <vt:lpstr>Trade Gothic LT Std Bold Conden</vt:lpstr>
      <vt:lpstr>Trade Gothic Next Light</vt:lpstr>
      <vt:lpstr>TradeGothic</vt:lpstr>
      <vt:lpstr>Wingdings</vt:lpstr>
      <vt:lpstr>1_Office Theme</vt:lpstr>
      <vt:lpstr>NORD PRESENTATION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Annissa Reed</dc:creator>
  <cp:lastModifiedBy>Thera Meehan</cp:lastModifiedBy>
  <cp:revision>21</cp:revision>
  <dcterms:created xsi:type="dcterms:W3CDTF">2021-10-19T14:44:55Z</dcterms:created>
  <dcterms:modified xsi:type="dcterms:W3CDTF">2022-04-12T19:08:40Z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0x0101004EC92F8BBC9E804E9404CC643F65B251</vt:lpwstr>
  </property>
</Properties>
</file>