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commentAuthors.xml" ContentType="application/vnd.openxmlformats-officedocument.presentationml.commentAuthors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theme/theme7.xml" ContentType="application/vnd.openxmlformats-officedocument.theme+xml"/>
  <Override PartName="/ppt/theme/theme8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?>

<Relationships xmlns="http://schemas.openxmlformats.org/package/2006/relationships">
  <Relationship Id="rId1" Type="http://schemas.openxmlformats.org/officeDocument/2006/relationships/officeDocument" Target="ppt/presentation.xml"/>
  <Relationship Id="rId2" Type="http://schemas.openxmlformats.org/package/2006/relationships/metadata/thumbnail" Target="docProps/thumbnail.jpeg"/>
  <Relationship Id="rId3" Type="http://schemas.openxmlformats.org/package/2006/relationships/metadata/core-properties" Target="docProps/core.xml"/>
  <Relationship Id="rId4" Type="http://schemas.openxmlformats.org/officeDocument/2006/relationships/extended-properties" Target="docProps/app.xml"/>
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1"/>
    <p:sldMasterId id="2147483666" r:id="rId2"/>
    <p:sldMasterId id="2147483674" r:id="rId3"/>
    <p:sldMasterId id="2147483682" r:id="rId4"/>
    <p:sldMasterId id="2147483690" r:id="rId5"/>
    <p:sldMasterId id="2147483698" r:id="rId6"/>
  </p:sldMasterIdLst>
  <p:notesMasterIdLst>
    <p:notesMasterId r:id="rId26"/>
  </p:notesMasterIdLst>
  <p:handoutMasterIdLst>
    <p:handoutMasterId r:id="rId27"/>
  </p:handoutMasterIdLst>
  <p:sldIdLst>
    <p:sldId id="257" r:id="rId7"/>
    <p:sldId id="359" r:id="rId8"/>
    <p:sldId id="360" r:id="rId9"/>
    <p:sldId id="366" r:id="rId10"/>
    <p:sldId id="378" r:id="rId11"/>
    <p:sldId id="382" r:id="rId12"/>
    <p:sldId id="370" r:id="rId13"/>
    <p:sldId id="383" r:id="rId14"/>
    <p:sldId id="369" r:id="rId15"/>
    <p:sldId id="387" r:id="rId16"/>
    <p:sldId id="386" r:id="rId17"/>
    <p:sldId id="385" r:id="rId18"/>
    <p:sldId id="384" r:id="rId19"/>
    <p:sldId id="372" r:id="rId20"/>
    <p:sldId id="373" r:id="rId21"/>
    <p:sldId id="374" r:id="rId22"/>
    <p:sldId id="381" r:id="rId23"/>
    <p:sldId id="375" r:id="rId24"/>
    <p:sldId id="376" r:id="rId25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Fine, Mark (ANF)" initials="FM" lastIdx="8" clrIdx="0"/>
  <p:cmAuthor id="1" name="Sanchez, Natalie (ANF)" initials="SN(" lastIdx="0" clrIdx="1"/>
  <p:cmAuthor id="2" name="O'Malley, Helen (ANF)" initials="OH" lastIdx="1" clrIdx="2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366"/>
  </p:clrMru>
  <p:extLst>
    <p:ext uri="{E76CE94A-603C-4142-B9EB-6D1370010A27}">
      <p14:discardImageEditData xmlns:p14="http://schemas.microsoft.com/office/powerpoint/2010/main" val="1"/>
    </p:ext>
    <p:ext uri="{D31A062A-798A-4329-ABDD-BBA856620510}">
      <p14:defaultImageDpi xmlns:p14="http://schemas.microsoft.com/office/powerpoint/2010/main" val="96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10A1B5D5-9B99-4C35-A422-299274C87663}" styleName="Medium Style 1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0660B408-B3CF-4A94-85FC-2B1E0A45F4A2}" styleName="Dark Style 2 - Accent 1/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2A488322-F2BA-4B5B-9748-0D474271808F}" styleName="Medium Style 3 - Ac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806" autoAdjust="0"/>
    <p:restoredTop sz="95540" autoAdjust="0"/>
  </p:normalViewPr>
  <p:slideViewPr>
    <p:cSldViewPr>
      <p:cViewPr>
        <p:scale>
          <a:sx n="94" d="100"/>
          <a:sy n="94" d="100"/>
        </p:scale>
        <p:origin x="-1152" y="-14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68" d="100"/>
          <a:sy n="68" d="100"/>
        </p:scale>
        <p:origin x="-3258" y="-120"/>
      </p:cViewPr>
      <p:guideLst>
        <p:guide orient="horz" pos="2928"/>
        <p:guide pos="2208"/>
      </p:guideLst>
    </p:cSldViewPr>
  </p:notesViewPr>
  <p:gridSpacing cx="76200" cy="76200"/>
</p:viewPr>
</file>

<file path=ppt/_rels/presentation.xml.rels><?xml version="1.0" encoding="UTF-8"?>

<Relationships xmlns="http://schemas.openxmlformats.org/package/2006/relationships">
  <Relationship Id="rId1" Type="http://schemas.openxmlformats.org/officeDocument/2006/relationships/slideMaster" Target="slideMasters/slideMaster1.xml"/>
  <Relationship Id="rId10" Type="http://schemas.openxmlformats.org/officeDocument/2006/relationships/slide" Target="slides/slide4.xml"/>
  <Relationship Id="rId11" Type="http://schemas.openxmlformats.org/officeDocument/2006/relationships/slide" Target="slides/slide5.xml"/>
  <Relationship Id="rId12" Type="http://schemas.openxmlformats.org/officeDocument/2006/relationships/slide" Target="slides/slide6.xml"/>
  <Relationship Id="rId13" Type="http://schemas.openxmlformats.org/officeDocument/2006/relationships/slide" Target="slides/slide7.xml"/>
  <Relationship Id="rId14" Type="http://schemas.openxmlformats.org/officeDocument/2006/relationships/slide" Target="slides/slide8.xml"/>
  <Relationship Id="rId15" Type="http://schemas.openxmlformats.org/officeDocument/2006/relationships/slide" Target="slides/slide9.xml"/>
  <Relationship Id="rId16" Type="http://schemas.openxmlformats.org/officeDocument/2006/relationships/slide" Target="slides/slide10.xml"/>
  <Relationship Id="rId17" Type="http://schemas.openxmlformats.org/officeDocument/2006/relationships/slide" Target="slides/slide11.xml"/>
  <Relationship Id="rId18" Type="http://schemas.openxmlformats.org/officeDocument/2006/relationships/slide" Target="slides/slide12.xml"/>
  <Relationship Id="rId19" Type="http://schemas.openxmlformats.org/officeDocument/2006/relationships/slide" Target="slides/slide13.xml"/>
  <Relationship Id="rId2" Type="http://schemas.openxmlformats.org/officeDocument/2006/relationships/slideMaster" Target="slideMasters/slideMaster2.xml"/>
  <Relationship Id="rId20" Type="http://schemas.openxmlformats.org/officeDocument/2006/relationships/slide" Target="slides/slide14.xml"/>
  <Relationship Id="rId21" Type="http://schemas.openxmlformats.org/officeDocument/2006/relationships/slide" Target="slides/slide15.xml"/>
  <Relationship Id="rId22" Type="http://schemas.openxmlformats.org/officeDocument/2006/relationships/slide" Target="slides/slide16.xml"/>
  <Relationship Id="rId23" Type="http://schemas.openxmlformats.org/officeDocument/2006/relationships/slide" Target="slides/slide17.xml"/>
  <Relationship Id="rId24" Type="http://schemas.openxmlformats.org/officeDocument/2006/relationships/slide" Target="slides/slide18.xml"/>
  <Relationship Id="rId25" Type="http://schemas.openxmlformats.org/officeDocument/2006/relationships/slide" Target="slides/slide19.xml"/>
  <Relationship Id="rId26" Type="http://schemas.openxmlformats.org/officeDocument/2006/relationships/notesMaster" Target="notesMasters/notesMaster1.xml"/>
  <Relationship Id="rId27" Type="http://schemas.openxmlformats.org/officeDocument/2006/relationships/handoutMaster" Target="handoutMasters/handoutMaster1.xml"/>
  <Relationship Id="rId28" Type="http://schemas.openxmlformats.org/officeDocument/2006/relationships/commentAuthors" Target="commentAuthors.xml"/>
  <Relationship Id="rId29" Type="http://schemas.openxmlformats.org/officeDocument/2006/relationships/presProps" Target="presProps.xml"/>
  <Relationship Id="rId3" Type="http://schemas.openxmlformats.org/officeDocument/2006/relationships/slideMaster" Target="slideMasters/slideMaster3.xml"/>
  <Relationship Id="rId30" Type="http://schemas.openxmlformats.org/officeDocument/2006/relationships/viewProps" Target="viewProps.xml"/>
  <Relationship Id="rId31" Type="http://schemas.openxmlformats.org/officeDocument/2006/relationships/theme" Target="theme/theme1.xml"/>
  <Relationship Id="rId32" Type="http://schemas.openxmlformats.org/officeDocument/2006/relationships/tableStyles" Target="tableStyles.xml"/>
  <Relationship Id="rId4" Type="http://schemas.openxmlformats.org/officeDocument/2006/relationships/slideMaster" Target="slideMasters/slideMaster4.xml"/>
  <Relationship Id="rId5" Type="http://schemas.openxmlformats.org/officeDocument/2006/relationships/slideMaster" Target="slideMasters/slideMaster5.xml"/>
  <Relationship Id="rId6" Type="http://schemas.openxmlformats.org/officeDocument/2006/relationships/slideMaster" Target="slideMasters/slideMaster6.xml"/>
  <Relationship Id="rId7" Type="http://schemas.openxmlformats.org/officeDocument/2006/relationships/slide" Target="slides/slide1.xml"/>
  <Relationship Id="rId8" Type="http://schemas.openxmlformats.org/officeDocument/2006/relationships/slide" Target="slides/slide2.xml"/>
  <Relationship Id="rId9" Type="http://schemas.openxmlformats.org/officeDocument/2006/relationships/slide" Target="slides/slide3.xml"/>
</Relationships>

</file>

<file path=ppt/handoutMasters/_rels/handoutMaster1.xml.rels><?xml version="1.0" encoding="UTF-8"?>

<Relationships xmlns="http://schemas.openxmlformats.org/package/2006/relationships">
  <Relationship Id="rId1" Type="http://schemas.openxmlformats.org/officeDocument/2006/relationships/theme" Target="../theme/theme8.xml"/>
</Relationships>
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338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7FC91CD-EC66-4A18-8356-1EE436EAD520}" type="datetimeFigureOut">
              <a:rPr lang="en-US" smtClean="0"/>
              <a:pPr/>
              <a:t>7/1/2016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338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067DF2E-02ED-4A4C-8E06-6129E718A6A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33363925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?>

<Relationships xmlns="http://schemas.openxmlformats.org/package/2006/relationships">
  <Relationship Id="rId1" Type="http://schemas.openxmlformats.org/officeDocument/2006/relationships/theme" Target="../theme/theme7.xml"/>
</Relationships>
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EBDB8D75-8256-4DE6-960E-3CB80FF15074}" type="datetimeFigureOut">
              <a:rPr lang="en-US" smtClean="0"/>
              <a:pPr/>
              <a:t>7/1/2016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9B3A0E2F-76B9-417E-B0DC-AF868851F63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14790622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?>

<Relationships xmlns="http://schemas.openxmlformats.org/package/2006/relationships">
  <Relationship Id="rId1" Type="http://schemas.openxmlformats.org/officeDocument/2006/relationships/notesMaster" Target="../notesMasters/notesMaster1.xml"/>
  <Relationship Id="rId2" Type="http://schemas.openxmlformats.org/officeDocument/2006/relationships/slide" Target="../slides/slide1.xml"/>
</Relationships>

</file>

<file path=ppt/notesSlides/_rels/notesSlide2.xml.rels><?xml version="1.0" encoding="UTF-8"?>

<Relationships xmlns="http://schemas.openxmlformats.org/package/2006/relationships">
  <Relationship Id="rId1" Type="http://schemas.openxmlformats.org/officeDocument/2006/relationships/notesMaster" Target="../notesMasters/notesMaster1.xml"/>
  <Relationship Id="rId2" Type="http://schemas.openxmlformats.org/officeDocument/2006/relationships/slide" Target="../slides/slide2.xml"/>
</Relationships>

</file>

<file path=ppt/notesSlides/_rels/notesSlide3.xml.rels><?xml version="1.0" encoding="UTF-8"?>

<Relationships xmlns="http://schemas.openxmlformats.org/package/2006/relationships">
  <Relationship Id="rId1" Type="http://schemas.openxmlformats.org/officeDocument/2006/relationships/notesMaster" Target="../notesMasters/notesMaster1.xml"/>
  <Relationship Id="rId2" Type="http://schemas.openxmlformats.org/officeDocument/2006/relationships/slide" Target="../slides/slide10.xml"/>
</Relationships>

</file>

<file path=ppt/notesSlides/_rels/notesSlide4.xml.rels><?xml version="1.0" encoding="UTF-8"?>

<Relationships xmlns="http://schemas.openxmlformats.org/package/2006/relationships">
  <Relationship Id="rId1" Type="http://schemas.openxmlformats.org/officeDocument/2006/relationships/notesMaster" Target="../notesMasters/notesMaster1.xml"/>
  <Relationship Id="rId2" Type="http://schemas.openxmlformats.org/officeDocument/2006/relationships/slide" Target="../slides/slide16.xml"/>
</Relationships>

</file>

<file path=ppt/notesSlides/_rels/notesSlide5.xml.rels><?xml version="1.0" encoding="UTF-8"?>

<Relationships xmlns="http://schemas.openxmlformats.org/package/2006/relationships">
  <Relationship Id="rId1" Type="http://schemas.openxmlformats.org/officeDocument/2006/relationships/notesMaster" Target="../notesMasters/notesMaster1.xml"/>
  <Relationship Id="rId2" Type="http://schemas.openxmlformats.org/officeDocument/2006/relationships/slide" Target="../slides/slide19.xml"/>
</Relationships>
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2770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dirty="0" smtClean="0"/>
          </a:p>
        </p:txBody>
      </p:sp>
      <p:sp>
        <p:nvSpPr>
          <p:cNvPr id="2" name="Date Placeholder 1"/>
          <p:cNvSpPr>
            <a:spLocks noGrp="1"/>
          </p:cNvSpPr>
          <p:nvPr>
            <p:ph type="dt" sz="quarter" idx="1"/>
          </p:nvPr>
        </p:nvSpPr>
        <p:spPr/>
        <p:txBody>
          <a:bodyPr/>
          <a:lstStyle/>
          <a:p>
            <a:pPr>
              <a:defRPr/>
            </a:pPr>
            <a:fld id="{A8934A49-479B-48DD-A35C-8881FC9D2694}" type="datetime1">
              <a:rPr lang="en-US" smtClean="0">
                <a:solidFill>
                  <a:prstClr val="black"/>
                </a:solidFill>
              </a:rPr>
              <a:pPr>
                <a:defRPr/>
              </a:pPr>
              <a:t>7/1/2016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837365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59651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0874803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5874132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0518103"/>
      </p:ext>
    </p:extLst>
  </p:cSld>
  <p:clrMapOvr>
    <a:masterClrMapping/>
  </p:clrMapOvr>
</p:notes>
</file>

<file path=ppt/slideLayouts/_rels/slideLayout1.xml.rels><?xml version="1.0" encoding="UTF-8"?>
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_rels/slideLayout10.xml.rels><?xml version="1.0" encoding="UTF-8"?>

<Relationships xmlns="http://schemas.openxmlformats.org/package/2006/relationships">
  <Relationship Id="rId1" Type="http://schemas.openxmlformats.org/officeDocument/2006/relationships/slideMaster" Target="../slideMasters/slideMaster2.xml"/>
</Relationships>

</file>

<file path=ppt/slideLayouts/_rels/slideLayout11.xml.rels><?xml version="1.0" encoding="UTF-8"?>

<Relationships xmlns="http://schemas.openxmlformats.org/package/2006/relationships">
  <Relationship Id="rId1" Type="http://schemas.openxmlformats.org/officeDocument/2006/relationships/slideMaster" Target="../slideMasters/slideMaster2.xml"/>
</Relationships>

</file>

<file path=ppt/slideLayouts/_rels/slideLayout12.xml.rels><?xml version="1.0" encoding="UTF-8"?>

<Relationships xmlns="http://schemas.openxmlformats.org/package/2006/relationships">
  <Relationship Id="rId1" Type="http://schemas.openxmlformats.org/officeDocument/2006/relationships/slideMaster" Target="../slideMasters/slideMaster2.xml"/>
</Relationships>

</file>

<file path=ppt/slideLayouts/_rels/slideLayout13.xml.rels><?xml version="1.0" encoding="UTF-8"?>

<Relationships xmlns="http://schemas.openxmlformats.org/package/2006/relationships">
  <Relationship Id="rId1" Type="http://schemas.openxmlformats.org/officeDocument/2006/relationships/slideMaster" Target="../slideMasters/slideMaster3.xml"/>
</Relationships>

</file>

<file path=ppt/slideLayouts/_rels/slideLayout14.xml.rels><?xml version="1.0" encoding="UTF-8"?>

<Relationships xmlns="http://schemas.openxmlformats.org/package/2006/relationships">
  <Relationship Id="rId1" Type="http://schemas.openxmlformats.org/officeDocument/2006/relationships/slideMaster" Target="../slideMasters/slideMaster3.xml"/>
</Relationships>

</file>

<file path=ppt/slideLayouts/_rels/slideLayout15.xml.rels><?xml version="1.0" encoding="UTF-8"?>

<Relationships xmlns="http://schemas.openxmlformats.org/package/2006/relationships">
  <Relationship Id="rId1" Type="http://schemas.openxmlformats.org/officeDocument/2006/relationships/slideMaster" Target="../slideMasters/slideMaster3.xml"/>
</Relationships>

</file>

<file path=ppt/slideLayouts/_rels/slideLayout16.xml.rels><?xml version="1.0" encoding="UTF-8"?>

<Relationships xmlns="http://schemas.openxmlformats.org/package/2006/relationships">
  <Relationship Id="rId1" Type="http://schemas.openxmlformats.org/officeDocument/2006/relationships/slideMaster" Target="../slideMasters/slideMaster3.xml"/>
</Relationships>

</file>

<file path=ppt/slideLayouts/_rels/slideLayout17.xml.rels><?xml version="1.0" encoding="UTF-8"?>

<Relationships xmlns="http://schemas.openxmlformats.org/package/2006/relationships">
  <Relationship Id="rId1" Type="http://schemas.openxmlformats.org/officeDocument/2006/relationships/slideMaster" Target="../slideMasters/slideMaster3.xml"/>
</Relationships>

</file>

<file path=ppt/slideLayouts/_rels/slideLayout18.xml.rels><?xml version="1.0" encoding="UTF-8"?>

<Relationships xmlns="http://schemas.openxmlformats.org/package/2006/relationships">
  <Relationship Id="rId1" Type="http://schemas.openxmlformats.org/officeDocument/2006/relationships/slideMaster" Target="../slideMasters/slideMaster3.xml"/>
</Relationships>

</file>

<file path=ppt/slideLayouts/_rels/slideLayout19.xml.rels><?xml version="1.0" encoding="UTF-8"?>

<Relationships xmlns="http://schemas.openxmlformats.org/package/2006/relationships">
  <Relationship Id="rId1" Type="http://schemas.openxmlformats.org/officeDocument/2006/relationships/slideMaster" Target="../slideMasters/slideMaster3.xml"/>
</Relationships>

</file>

<file path=ppt/slideLayouts/_rels/slideLayout2.xml.rels><?xml version="1.0" encoding="UTF-8"?>
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_rels/slideLayout20.xml.rels><?xml version="1.0" encoding="UTF-8"?>

<Relationships xmlns="http://schemas.openxmlformats.org/package/2006/relationships">
  <Relationship Id="rId1" Type="http://schemas.openxmlformats.org/officeDocument/2006/relationships/slideMaster" Target="../slideMasters/slideMaster4.xml"/>
</Relationships>

</file>

<file path=ppt/slideLayouts/_rels/slideLayout21.xml.rels><?xml version="1.0" encoding="UTF-8"?>

<Relationships xmlns="http://schemas.openxmlformats.org/package/2006/relationships">
  <Relationship Id="rId1" Type="http://schemas.openxmlformats.org/officeDocument/2006/relationships/slideMaster" Target="../slideMasters/slideMaster4.xml"/>
</Relationships>

</file>

<file path=ppt/slideLayouts/_rels/slideLayout22.xml.rels><?xml version="1.0" encoding="UTF-8"?>

<Relationships xmlns="http://schemas.openxmlformats.org/package/2006/relationships">
  <Relationship Id="rId1" Type="http://schemas.openxmlformats.org/officeDocument/2006/relationships/slideMaster" Target="../slideMasters/slideMaster4.xml"/>
</Relationships>

</file>

<file path=ppt/slideLayouts/_rels/slideLayout23.xml.rels><?xml version="1.0" encoding="UTF-8"?>

<Relationships xmlns="http://schemas.openxmlformats.org/package/2006/relationships">
  <Relationship Id="rId1" Type="http://schemas.openxmlformats.org/officeDocument/2006/relationships/slideMaster" Target="../slideMasters/slideMaster4.xml"/>
</Relationships>

</file>

<file path=ppt/slideLayouts/_rels/slideLayout24.xml.rels><?xml version="1.0" encoding="UTF-8"?>

<Relationships xmlns="http://schemas.openxmlformats.org/package/2006/relationships">
  <Relationship Id="rId1" Type="http://schemas.openxmlformats.org/officeDocument/2006/relationships/slideMaster" Target="../slideMasters/slideMaster4.xml"/>
</Relationships>

</file>

<file path=ppt/slideLayouts/_rels/slideLayout25.xml.rels><?xml version="1.0" encoding="UTF-8"?>

<Relationships xmlns="http://schemas.openxmlformats.org/package/2006/relationships">
  <Relationship Id="rId1" Type="http://schemas.openxmlformats.org/officeDocument/2006/relationships/slideMaster" Target="../slideMasters/slideMaster4.xml"/>
</Relationships>

</file>

<file path=ppt/slideLayouts/_rels/slideLayout26.xml.rels><?xml version="1.0" encoding="UTF-8"?>

<Relationships xmlns="http://schemas.openxmlformats.org/package/2006/relationships">
  <Relationship Id="rId1" Type="http://schemas.openxmlformats.org/officeDocument/2006/relationships/slideMaster" Target="../slideMasters/slideMaster4.xml"/>
</Relationships>

</file>

<file path=ppt/slideLayouts/_rels/slideLayout27.xml.rels><?xml version="1.0" encoding="UTF-8"?>

<Relationships xmlns="http://schemas.openxmlformats.org/package/2006/relationships">
  <Relationship Id="rId1" Type="http://schemas.openxmlformats.org/officeDocument/2006/relationships/slideMaster" Target="../slideMasters/slideMaster5.xml"/>
</Relationships>

</file>

<file path=ppt/slideLayouts/_rels/slideLayout28.xml.rels><?xml version="1.0" encoding="UTF-8"?>

<Relationships xmlns="http://schemas.openxmlformats.org/package/2006/relationships">
  <Relationship Id="rId1" Type="http://schemas.openxmlformats.org/officeDocument/2006/relationships/slideMaster" Target="../slideMasters/slideMaster5.xml"/>
</Relationships>

</file>

<file path=ppt/slideLayouts/_rels/slideLayout29.xml.rels><?xml version="1.0" encoding="UTF-8"?>

<Relationships xmlns="http://schemas.openxmlformats.org/package/2006/relationships">
  <Relationship Id="rId1" Type="http://schemas.openxmlformats.org/officeDocument/2006/relationships/slideMaster" Target="../slideMasters/slideMaster5.xml"/>
</Relationships>

</file>

<file path=ppt/slideLayouts/_rels/slideLayout3.xml.rels><?xml version="1.0" encoding="UTF-8"?>
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_rels/slideLayout30.xml.rels><?xml version="1.0" encoding="UTF-8"?>

<Relationships xmlns="http://schemas.openxmlformats.org/package/2006/relationships">
  <Relationship Id="rId1" Type="http://schemas.openxmlformats.org/officeDocument/2006/relationships/slideMaster" Target="../slideMasters/slideMaster5.xml"/>
</Relationships>

</file>

<file path=ppt/slideLayouts/_rels/slideLayout31.xml.rels><?xml version="1.0" encoding="UTF-8"?>

<Relationships xmlns="http://schemas.openxmlformats.org/package/2006/relationships">
  <Relationship Id="rId1" Type="http://schemas.openxmlformats.org/officeDocument/2006/relationships/slideMaster" Target="../slideMasters/slideMaster5.xml"/>
</Relationships>

</file>

<file path=ppt/slideLayouts/_rels/slideLayout32.xml.rels><?xml version="1.0" encoding="UTF-8"?>

<Relationships xmlns="http://schemas.openxmlformats.org/package/2006/relationships">
  <Relationship Id="rId1" Type="http://schemas.openxmlformats.org/officeDocument/2006/relationships/slideMaster" Target="../slideMasters/slideMaster5.xml"/>
</Relationships>

</file>

<file path=ppt/slideLayouts/_rels/slideLayout33.xml.rels><?xml version="1.0" encoding="UTF-8"?>

<Relationships xmlns="http://schemas.openxmlformats.org/package/2006/relationships">
  <Relationship Id="rId1" Type="http://schemas.openxmlformats.org/officeDocument/2006/relationships/slideMaster" Target="../slideMasters/slideMaster5.xml"/>
</Relationships>

</file>

<file path=ppt/slideLayouts/_rels/slideLayout34.xml.rels><?xml version="1.0" encoding="UTF-8"?>

<Relationships xmlns="http://schemas.openxmlformats.org/package/2006/relationships">
  <Relationship Id="rId1" Type="http://schemas.openxmlformats.org/officeDocument/2006/relationships/slideMaster" Target="../slideMasters/slideMaster6.xml"/>
</Relationships>

</file>

<file path=ppt/slideLayouts/_rels/slideLayout35.xml.rels><?xml version="1.0" encoding="UTF-8"?>

<Relationships xmlns="http://schemas.openxmlformats.org/package/2006/relationships">
  <Relationship Id="rId1" Type="http://schemas.openxmlformats.org/officeDocument/2006/relationships/slideMaster" Target="../slideMasters/slideMaster6.xml"/>
</Relationships>

</file>

<file path=ppt/slideLayouts/_rels/slideLayout36.xml.rels><?xml version="1.0" encoding="UTF-8"?>

<Relationships xmlns="http://schemas.openxmlformats.org/package/2006/relationships">
  <Relationship Id="rId1" Type="http://schemas.openxmlformats.org/officeDocument/2006/relationships/slideMaster" Target="../slideMasters/slideMaster6.xml"/>
</Relationships>

</file>

<file path=ppt/slideLayouts/_rels/slideLayout37.xml.rels><?xml version="1.0" encoding="UTF-8"?>

<Relationships xmlns="http://schemas.openxmlformats.org/package/2006/relationships">
  <Relationship Id="rId1" Type="http://schemas.openxmlformats.org/officeDocument/2006/relationships/slideMaster" Target="../slideMasters/slideMaster6.xml"/>
</Relationships>

</file>

<file path=ppt/slideLayouts/_rels/slideLayout38.xml.rels><?xml version="1.0" encoding="UTF-8"?>

<Relationships xmlns="http://schemas.openxmlformats.org/package/2006/relationships">
  <Relationship Id="rId1" Type="http://schemas.openxmlformats.org/officeDocument/2006/relationships/slideMaster" Target="../slideMasters/slideMaster6.xml"/>
</Relationships>

</file>

<file path=ppt/slideLayouts/_rels/slideLayout39.xml.rels><?xml version="1.0" encoding="UTF-8"?>

<Relationships xmlns="http://schemas.openxmlformats.org/package/2006/relationships">
  <Relationship Id="rId1" Type="http://schemas.openxmlformats.org/officeDocument/2006/relationships/slideMaster" Target="../slideMasters/slideMaster6.xml"/>
</Relationships>

</file>

<file path=ppt/slideLayouts/_rels/slideLayout4.xml.rels><?xml version="1.0" encoding="UTF-8"?>
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_rels/slideLayout40.xml.rels><?xml version="1.0" encoding="UTF-8"?>

<Relationships xmlns="http://schemas.openxmlformats.org/package/2006/relationships">
  <Relationship Id="rId1" Type="http://schemas.openxmlformats.org/officeDocument/2006/relationships/slideMaster" Target="../slideMasters/slideMaster6.xml"/>
</Relationships>

</file>

<file path=ppt/slideLayouts/_rels/slideLayout5.xml.rels><?xml version="1.0" encoding="UTF-8"?>
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_rels/slideLayout6.xml.rels><?xml version="1.0" encoding="UTF-8"?>

<Relationships xmlns="http://schemas.openxmlformats.org/package/2006/relationships">
  <Relationship Id="rId1" Type="http://schemas.openxmlformats.org/officeDocument/2006/relationships/slideMaster" Target="../slideMasters/slideMaster2.xml"/>
</Relationships>

</file>

<file path=ppt/slideLayouts/_rels/slideLayout7.xml.rels><?xml version="1.0" encoding="UTF-8"?>

<Relationships xmlns="http://schemas.openxmlformats.org/package/2006/relationships">
  <Relationship Id="rId1" Type="http://schemas.openxmlformats.org/officeDocument/2006/relationships/slideMaster" Target="../slideMasters/slideMaster2.xml"/>
</Relationships>

</file>

<file path=ppt/slideLayouts/_rels/slideLayout8.xml.rels><?xml version="1.0" encoding="UTF-8"?>

<Relationships xmlns="http://schemas.openxmlformats.org/package/2006/relationships">
  <Relationship Id="rId1" Type="http://schemas.openxmlformats.org/officeDocument/2006/relationships/slideMaster" Target="../slideMasters/slideMaster2.xml"/>
</Relationships>

</file>

<file path=ppt/slideLayouts/_rels/slideLayout9.xml.rels><?xml version="1.0" encoding="UTF-8"?>

<Relationships xmlns="http://schemas.openxmlformats.org/package/2006/relationships">
  <Relationship Id="rId1" Type="http://schemas.openxmlformats.org/officeDocument/2006/relationships/slideMaster" Target="../slideMasters/slideMaster2.xml"/>
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ctr"/>
          <a:lstStyle>
            <a:lvl1pPr>
              <a:defRPr sz="2400">
                <a:latin typeface="Book Antiqua" pitchFamily="18" charset="0"/>
                <a:cs typeface="Book Antiqua" pitchFamily="18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6" name="Content Placeholder 7"/>
          <p:cNvSpPr>
            <a:spLocks noGrp="1"/>
          </p:cNvSpPr>
          <p:nvPr>
            <p:ph sz="half" idx="1"/>
          </p:nvPr>
        </p:nvSpPr>
        <p:spPr>
          <a:xfrm>
            <a:off x="533400" y="1844566"/>
            <a:ext cx="8077200" cy="4556234"/>
          </a:xfrm>
          <a:ln w="6350" cmpd="sng"/>
        </p:spPr>
        <p:txBody>
          <a:bodyPr/>
          <a:lstStyle>
            <a:lvl1pPr>
              <a:buClrTx/>
              <a:buSzPct val="100000"/>
              <a:defRPr sz="2000">
                <a:solidFill>
                  <a:schemeClr val="tx1"/>
                </a:solidFill>
                <a:latin typeface="Book Antiqua" pitchFamily="18" charset="0"/>
              </a:defRPr>
            </a:lvl1pPr>
            <a:lvl2pPr>
              <a:buClrTx/>
              <a:buSzPct val="100000"/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Book Antiqua" pitchFamily="18" charset="0"/>
              </a:defRPr>
            </a:lvl2pPr>
            <a:lvl3pPr>
              <a:buNone/>
              <a:defRPr/>
            </a:lvl3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122380322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600" y="109538"/>
            <a:ext cx="5664200" cy="762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219200"/>
            <a:ext cx="8153400" cy="51816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08530978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5304750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algn="ctr" eaLnBrk="0" hangingPunct="0">
              <a:spcBef>
                <a:spcPct val="50000"/>
              </a:spcBef>
              <a:defRPr sz="1200" b="1">
                <a:solidFill>
                  <a:srgbClr val="FFFFFF"/>
                </a:solidFill>
                <a:latin typeface="+mn-lt"/>
              </a:defRPr>
            </a:lvl1pPr>
          </a:lstStyle>
          <a:p>
            <a:pPr fontAlgn="base">
              <a:spcAft>
                <a:spcPct val="0"/>
              </a:spcAft>
              <a:defRPr/>
            </a:pPr>
            <a:endParaRPr lang="en-US" dirty="0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algn="ctr" eaLnBrk="0" hangingPunct="0">
              <a:spcBef>
                <a:spcPct val="50000"/>
              </a:spcBef>
              <a:defRPr sz="1200" b="1">
                <a:solidFill>
                  <a:srgbClr val="FFFFFF"/>
                </a:solidFill>
                <a:latin typeface="+mn-lt"/>
              </a:defRPr>
            </a:lvl1pPr>
          </a:lstStyle>
          <a:p>
            <a:pPr fontAlgn="base">
              <a:spcAft>
                <a:spcPct val="0"/>
              </a:spcAft>
              <a:defRPr/>
            </a:pPr>
            <a:endParaRPr lang="en-US" dirty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algn="ctr" eaLnBrk="0" hangingPunct="0">
              <a:spcBef>
                <a:spcPct val="50000"/>
              </a:spcBef>
              <a:defRPr sz="1200" b="1">
                <a:solidFill>
                  <a:srgbClr val="FFFFFF"/>
                </a:solidFill>
                <a:latin typeface="+mn-lt"/>
              </a:defRPr>
            </a:lvl1pPr>
          </a:lstStyle>
          <a:p>
            <a:pPr fontAlgn="base">
              <a:spcAft>
                <a:spcPct val="0"/>
              </a:spcAft>
              <a:defRPr/>
            </a:pPr>
            <a:fld id="{525B1E92-C86F-4366-A76D-C560614973E7}" type="slidenum">
              <a:rPr lang="en-US"/>
              <a:pPr fontAlgn="base">
                <a:spcAft>
                  <a:spcPct val="0"/>
                </a:spcAft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3857553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Calibri" pitchFamily="34" charset="0"/>
                <a:cs typeface="Calibri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6" name="Content Placeholder 7"/>
          <p:cNvSpPr>
            <a:spLocks noGrp="1"/>
          </p:cNvSpPr>
          <p:nvPr>
            <p:ph sz="half" idx="1"/>
          </p:nvPr>
        </p:nvSpPr>
        <p:spPr>
          <a:xfrm>
            <a:off x="533400" y="1939158"/>
            <a:ext cx="8077200" cy="4461641"/>
          </a:xfrm>
        </p:spPr>
        <p:txBody>
          <a:bodyPr/>
          <a:lstStyle>
            <a:lvl1pPr>
              <a:buClrTx/>
              <a:defRPr sz="2400">
                <a:solidFill>
                  <a:schemeClr val="tx1"/>
                </a:solidFill>
              </a:defRPr>
            </a:lvl1pPr>
            <a:lvl2pPr>
              <a:buClrTx/>
              <a:buFont typeface="Arial" pitchFamily="34" charset="0"/>
              <a:buChar char="•"/>
              <a:defRPr sz="2400">
                <a:solidFill>
                  <a:schemeClr val="tx1"/>
                </a:solidFill>
              </a:defRPr>
            </a:lvl2pPr>
            <a:lvl3pPr>
              <a:buNone/>
              <a:defRPr/>
            </a:lvl3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333486300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1770" y="109538"/>
            <a:ext cx="5549030" cy="762000"/>
          </a:xfrm>
        </p:spPr>
        <p:txBody>
          <a:bodyPr anchor="ctr"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33400" y="1219200"/>
            <a:ext cx="4000500" cy="5181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86300" y="1219200"/>
            <a:ext cx="4000500" cy="5181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3709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74386" y="109538"/>
            <a:ext cx="4837482" cy="762000"/>
          </a:xfrm>
        </p:spPr>
        <p:txBody>
          <a:bodyPr anchor="ctr"/>
          <a:lstStyle>
            <a:lvl1pPr>
              <a:defRPr>
                <a:latin typeface="+mj-lt"/>
                <a:cs typeface="Calibri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206051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6613" y="109538"/>
            <a:ext cx="5564187" cy="762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533400" y="1219200"/>
            <a:ext cx="4000500" cy="51816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86300" y="1219200"/>
            <a:ext cx="4000500" cy="51816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622540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600" y="109538"/>
            <a:ext cx="5664200" cy="762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219200"/>
            <a:ext cx="8153400" cy="51816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8497249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1735379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algn="ctr" eaLnBrk="0" hangingPunct="0">
              <a:spcBef>
                <a:spcPct val="50000"/>
              </a:spcBef>
              <a:defRPr sz="1200" b="1">
                <a:solidFill>
                  <a:srgbClr val="FFFFFF"/>
                </a:solidFill>
                <a:latin typeface="+mn-lt"/>
              </a:defRPr>
            </a:lvl1pPr>
          </a:lstStyle>
          <a:p>
            <a:pPr fontAlgn="base">
              <a:spcAft>
                <a:spcPct val="0"/>
              </a:spcAft>
              <a:defRPr/>
            </a:pPr>
            <a:endParaRPr lang="en-US" dirty="0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algn="ctr" eaLnBrk="0" hangingPunct="0">
              <a:spcBef>
                <a:spcPct val="50000"/>
              </a:spcBef>
              <a:defRPr sz="1200" b="1">
                <a:solidFill>
                  <a:srgbClr val="FFFFFF"/>
                </a:solidFill>
                <a:latin typeface="+mn-lt"/>
              </a:defRPr>
            </a:lvl1pPr>
          </a:lstStyle>
          <a:p>
            <a:pPr fontAlgn="base">
              <a:spcAft>
                <a:spcPct val="0"/>
              </a:spcAft>
              <a:defRPr/>
            </a:pPr>
            <a:endParaRPr lang="en-US" dirty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algn="ctr" eaLnBrk="0" hangingPunct="0">
              <a:spcBef>
                <a:spcPct val="50000"/>
              </a:spcBef>
              <a:defRPr sz="1200" b="1">
                <a:solidFill>
                  <a:srgbClr val="FFFFFF"/>
                </a:solidFill>
                <a:latin typeface="+mn-lt"/>
              </a:defRPr>
            </a:lvl1pPr>
          </a:lstStyle>
          <a:p>
            <a:pPr fontAlgn="base">
              <a:spcAft>
                <a:spcPct val="0"/>
              </a:spcAft>
              <a:defRPr/>
            </a:pPr>
            <a:fld id="{525B1E92-C86F-4366-A76D-C560614973E7}" type="slidenum">
              <a:rPr lang="en-US"/>
              <a:pPr fontAlgn="base">
                <a:spcAft>
                  <a:spcPct val="0"/>
                </a:spcAft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5514308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33400" y="1219200"/>
            <a:ext cx="4000500" cy="5181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86300" y="1219200"/>
            <a:ext cx="4000500" cy="5181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125811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Calibri" pitchFamily="34" charset="0"/>
                <a:cs typeface="Calibri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6" name="Content Placeholder 7"/>
          <p:cNvSpPr>
            <a:spLocks noGrp="1"/>
          </p:cNvSpPr>
          <p:nvPr>
            <p:ph sz="half" idx="1"/>
          </p:nvPr>
        </p:nvSpPr>
        <p:spPr>
          <a:xfrm>
            <a:off x="533400" y="1939158"/>
            <a:ext cx="8077200" cy="4461641"/>
          </a:xfrm>
        </p:spPr>
        <p:txBody>
          <a:bodyPr/>
          <a:lstStyle>
            <a:lvl1pPr>
              <a:buClrTx/>
              <a:defRPr sz="2400">
                <a:solidFill>
                  <a:schemeClr val="tx1"/>
                </a:solidFill>
              </a:defRPr>
            </a:lvl1pPr>
            <a:lvl2pPr>
              <a:buClrTx/>
              <a:buFont typeface="Arial" pitchFamily="34" charset="0"/>
              <a:buChar char="•"/>
              <a:defRPr sz="2400">
                <a:solidFill>
                  <a:schemeClr val="tx1"/>
                </a:solidFill>
              </a:defRPr>
            </a:lvl2pPr>
            <a:lvl3pPr>
              <a:buNone/>
              <a:defRPr/>
            </a:lvl3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198253778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1770" y="109538"/>
            <a:ext cx="5549030" cy="762000"/>
          </a:xfrm>
        </p:spPr>
        <p:txBody>
          <a:bodyPr anchor="ctr"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33400" y="1219200"/>
            <a:ext cx="4000500" cy="5181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86300" y="1219200"/>
            <a:ext cx="4000500" cy="5181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892563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74386" y="109538"/>
            <a:ext cx="4837482" cy="762000"/>
          </a:xfrm>
        </p:spPr>
        <p:txBody>
          <a:bodyPr anchor="ctr"/>
          <a:lstStyle>
            <a:lvl1pPr>
              <a:defRPr>
                <a:latin typeface="+mj-lt"/>
                <a:cs typeface="Calibri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690514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6613" y="109538"/>
            <a:ext cx="5564187" cy="762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533400" y="1219200"/>
            <a:ext cx="4000500" cy="51816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86300" y="1219200"/>
            <a:ext cx="4000500" cy="51816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643251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600" y="109538"/>
            <a:ext cx="5664200" cy="762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219200"/>
            <a:ext cx="8153400" cy="51816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20463995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2635897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algn="ctr" eaLnBrk="0" hangingPunct="0">
              <a:spcBef>
                <a:spcPct val="50000"/>
              </a:spcBef>
              <a:defRPr sz="1200" b="1">
                <a:solidFill>
                  <a:srgbClr val="FFFFFF"/>
                </a:solidFill>
                <a:latin typeface="+mn-lt"/>
              </a:defRPr>
            </a:lvl1pPr>
          </a:lstStyle>
          <a:p>
            <a:pPr fontAlgn="base">
              <a:spcAft>
                <a:spcPct val="0"/>
              </a:spcAft>
              <a:defRPr/>
            </a:pPr>
            <a:endParaRPr lang="en-US" dirty="0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algn="ctr" eaLnBrk="0" hangingPunct="0">
              <a:spcBef>
                <a:spcPct val="50000"/>
              </a:spcBef>
              <a:defRPr sz="1200" b="1">
                <a:solidFill>
                  <a:srgbClr val="FFFFFF"/>
                </a:solidFill>
                <a:latin typeface="+mn-lt"/>
              </a:defRPr>
            </a:lvl1pPr>
          </a:lstStyle>
          <a:p>
            <a:pPr fontAlgn="base">
              <a:spcAft>
                <a:spcPct val="0"/>
              </a:spcAft>
              <a:defRPr/>
            </a:pPr>
            <a:endParaRPr lang="en-US" dirty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algn="ctr" eaLnBrk="0" hangingPunct="0">
              <a:spcBef>
                <a:spcPct val="50000"/>
              </a:spcBef>
              <a:defRPr sz="1200" b="1">
                <a:solidFill>
                  <a:srgbClr val="FFFFFF"/>
                </a:solidFill>
                <a:latin typeface="+mn-lt"/>
              </a:defRPr>
            </a:lvl1pPr>
          </a:lstStyle>
          <a:p>
            <a:pPr fontAlgn="base">
              <a:spcAft>
                <a:spcPct val="0"/>
              </a:spcAft>
              <a:defRPr/>
            </a:pPr>
            <a:fld id="{525B1E92-C86F-4366-A76D-C560614973E7}" type="slidenum">
              <a:rPr lang="en-US"/>
              <a:pPr fontAlgn="base">
                <a:spcAft>
                  <a:spcPct val="0"/>
                </a:spcAft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7931107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Calibri" pitchFamily="34" charset="0"/>
                <a:cs typeface="Calibri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6" name="Content Placeholder 7"/>
          <p:cNvSpPr>
            <a:spLocks noGrp="1"/>
          </p:cNvSpPr>
          <p:nvPr>
            <p:ph sz="half" idx="1"/>
          </p:nvPr>
        </p:nvSpPr>
        <p:spPr>
          <a:xfrm>
            <a:off x="533400" y="1939158"/>
            <a:ext cx="8077200" cy="4461641"/>
          </a:xfrm>
        </p:spPr>
        <p:txBody>
          <a:bodyPr/>
          <a:lstStyle>
            <a:lvl1pPr>
              <a:buClrTx/>
              <a:defRPr sz="2400">
                <a:solidFill>
                  <a:schemeClr val="tx1"/>
                </a:solidFill>
              </a:defRPr>
            </a:lvl1pPr>
            <a:lvl2pPr>
              <a:buClrTx/>
              <a:buFont typeface="Arial" pitchFamily="34" charset="0"/>
              <a:buChar char="•"/>
              <a:defRPr sz="2400">
                <a:solidFill>
                  <a:schemeClr val="tx1"/>
                </a:solidFill>
              </a:defRPr>
            </a:lvl2pPr>
            <a:lvl3pPr>
              <a:buNone/>
              <a:defRPr/>
            </a:lvl3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1513361432"/>
      </p:ext>
    </p:extLst>
  </p:cSld>
  <p:clrMapOvr>
    <a:masterClrMapping/>
  </p:clrMapOvr>
  <p:transition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1770" y="109538"/>
            <a:ext cx="5549030" cy="762000"/>
          </a:xfrm>
        </p:spPr>
        <p:txBody>
          <a:bodyPr anchor="ctr"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33400" y="1219200"/>
            <a:ext cx="4000500" cy="5181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86300" y="1219200"/>
            <a:ext cx="4000500" cy="5181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2698809"/>
      </p:ext>
    </p:extLst>
  </p:cSld>
  <p:clrMapOvr>
    <a:masterClrMapping/>
  </p:clrMapOvr>
  <p:transition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74386" y="109538"/>
            <a:ext cx="4837482" cy="762000"/>
          </a:xfrm>
        </p:spPr>
        <p:txBody>
          <a:bodyPr anchor="ctr"/>
          <a:lstStyle>
            <a:lvl1pPr>
              <a:defRPr>
                <a:latin typeface="+mj-lt"/>
                <a:cs typeface="Calibri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9193756"/>
      </p:ext>
    </p:extLst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Calibri" pitchFamily="34" charset="0"/>
                <a:cs typeface="Calibri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1084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6613" y="109538"/>
            <a:ext cx="5564187" cy="762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533400" y="1219200"/>
            <a:ext cx="4000500" cy="51816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86300" y="1219200"/>
            <a:ext cx="4000500" cy="51816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0631296"/>
      </p:ext>
    </p:extLst>
  </p:cSld>
  <p:clrMapOvr>
    <a:masterClrMapping/>
  </p:clrMapOvr>
  <p:transition/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600" y="109538"/>
            <a:ext cx="5664200" cy="762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219200"/>
            <a:ext cx="8153400" cy="51816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538728700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26268678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algn="ctr" eaLnBrk="0" hangingPunct="0">
              <a:spcBef>
                <a:spcPct val="50000"/>
              </a:spcBef>
              <a:defRPr sz="1200" b="1">
                <a:solidFill>
                  <a:srgbClr val="FFFFFF"/>
                </a:solidFill>
                <a:latin typeface="+mn-lt"/>
              </a:defRPr>
            </a:lvl1pPr>
          </a:lstStyle>
          <a:p>
            <a:pPr fontAlgn="base">
              <a:spcAft>
                <a:spcPct val="0"/>
              </a:spcAft>
              <a:defRPr/>
            </a:pPr>
            <a:endParaRPr lang="en-US" dirty="0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algn="ctr" eaLnBrk="0" hangingPunct="0">
              <a:spcBef>
                <a:spcPct val="50000"/>
              </a:spcBef>
              <a:defRPr sz="1200" b="1">
                <a:solidFill>
                  <a:srgbClr val="FFFFFF"/>
                </a:solidFill>
                <a:latin typeface="+mn-lt"/>
              </a:defRPr>
            </a:lvl1pPr>
          </a:lstStyle>
          <a:p>
            <a:pPr fontAlgn="base">
              <a:spcAft>
                <a:spcPct val="0"/>
              </a:spcAft>
              <a:defRPr/>
            </a:pPr>
            <a:endParaRPr lang="en-US" dirty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algn="ctr" eaLnBrk="0" hangingPunct="0">
              <a:spcBef>
                <a:spcPct val="50000"/>
              </a:spcBef>
              <a:defRPr sz="1200" b="1">
                <a:solidFill>
                  <a:srgbClr val="FFFFFF"/>
                </a:solidFill>
                <a:latin typeface="+mn-lt"/>
              </a:defRPr>
            </a:lvl1pPr>
          </a:lstStyle>
          <a:p>
            <a:pPr fontAlgn="base">
              <a:spcAft>
                <a:spcPct val="0"/>
              </a:spcAft>
              <a:defRPr/>
            </a:pPr>
            <a:fld id="{525B1E92-C86F-4366-A76D-C560614973E7}" type="slidenum">
              <a:rPr lang="en-US"/>
              <a:pPr fontAlgn="base">
                <a:spcAft>
                  <a:spcPct val="0"/>
                </a:spcAft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35099700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Calibri" pitchFamily="34" charset="0"/>
                <a:cs typeface="Calibri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6" name="Content Placeholder 7"/>
          <p:cNvSpPr>
            <a:spLocks noGrp="1"/>
          </p:cNvSpPr>
          <p:nvPr>
            <p:ph sz="half" idx="1"/>
          </p:nvPr>
        </p:nvSpPr>
        <p:spPr>
          <a:xfrm>
            <a:off x="533400" y="1939158"/>
            <a:ext cx="8077200" cy="4461641"/>
          </a:xfrm>
        </p:spPr>
        <p:txBody>
          <a:bodyPr/>
          <a:lstStyle>
            <a:lvl1pPr>
              <a:buClrTx/>
              <a:defRPr sz="2400">
                <a:solidFill>
                  <a:schemeClr val="tx1"/>
                </a:solidFill>
              </a:defRPr>
            </a:lvl1pPr>
            <a:lvl2pPr>
              <a:buClrTx/>
              <a:buFont typeface="Arial" pitchFamily="34" charset="0"/>
              <a:buChar char="•"/>
              <a:defRPr sz="2400">
                <a:solidFill>
                  <a:schemeClr val="tx1"/>
                </a:solidFill>
              </a:defRPr>
            </a:lvl2pPr>
            <a:lvl3pPr>
              <a:buNone/>
              <a:defRPr/>
            </a:lvl3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2139635825"/>
      </p:ext>
    </p:extLst>
  </p:cSld>
  <p:clrMapOvr>
    <a:masterClrMapping/>
  </p:clrMapOvr>
  <p:transition/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1770" y="109538"/>
            <a:ext cx="5549030" cy="762000"/>
          </a:xfrm>
        </p:spPr>
        <p:txBody>
          <a:bodyPr anchor="ctr"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33400" y="1219200"/>
            <a:ext cx="4000500" cy="5181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86300" y="1219200"/>
            <a:ext cx="4000500" cy="5181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0857353"/>
      </p:ext>
    </p:extLst>
  </p:cSld>
  <p:clrMapOvr>
    <a:masterClrMapping/>
  </p:clrMapOvr>
  <p:transition/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74386" y="109538"/>
            <a:ext cx="4837482" cy="762000"/>
          </a:xfrm>
        </p:spPr>
        <p:txBody>
          <a:bodyPr anchor="ctr"/>
          <a:lstStyle>
            <a:lvl1pPr>
              <a:defRPr>
                <a:latin typeface="+mj-lt"/>
                <a:cs typeface="Calibri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1557602"/>
      </p:ext>
    </p:extLst>
  </p:cSld>
  <p:clrMapOvr>
    <a:masterClrMapping/>
  </p:clrMapOvr>
  <p:transition/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6613" y="109538"/>
            <a:ext cx="5564187" cy="762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533400" y="1219200"/>
            <a:ext cx="4000500" cy="51816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86300" y="1219200"/>
            <a:ext cx="4000500" cy="51816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5712820"/>
      </p:ext>
    </p:extLst>
  </p:cSld>
  <p:clrMapOvr>
    <a:masterClrMapping/>
  </p:clrMapOvr>
  <p:transition/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600" y="109538"/>
            <a:ext cx="5664200" cy="762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219200"/>
            <a:ext cx="8153400" cy="51816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82367447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806838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6613" y="109538"/>
            <a:ext cx="5564187" cy="762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533400" y="1219200"/>
            <a:ext cx="4000500" cy="51816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86300" y="1219200"/>
            <a:ext cx="4000500" cy="51816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437011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algn="ctr" eaLnBrk="0" hangingPunct="0">
              <a:spcBef>
                <a:spcPct val="50000"/>
              </a:spcBef>
              <a:defRPr sz="1200" b="1">
                <a:solidFill>
                  <a:srgbClr val="FFFFFF"/>
                </a:solidFill>
                <a:latin typeface="+mn-lt"/>
              </a:defRPr>
            </a:lvl1pPr>
          </a:lstStyle>
          <a:p>
            <a:pPr fontAlgn="base">
              <a:spcAft>
                <a:spcPct val="0"/>
              </a:spcAft>
              <a:defRPr/>
            </a:pPr>
            <a:endParaRPr lang="en-US" dirty="0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algn="ctr" eaLnBrk="0" hangingPunct="0">
              <a:spcBef>
                <a:spcPct val="50000"/>
              </a:spcBef>
              <a:defRPr sz="1200" b="1">
                <a:solidFill>
                  <a:srgbClr val="FFFFFF"/>
                </a:solidFill>
                <a:latin typeface="+mn-lt"/>
              </a:defRPr>
            </a:lvl1pPr>
          </a:lstStyle>
          <a:p>
            <a:pPr fontAlgn="base">
              <a:spcAft>
                <a:spcPct val="0"/>
              </a:spcAft>
              <a:defRPr/>
            </a:pPr>
            <a:endParaRPr lang="en-US" dirty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algn="ctr" eaLnBrk="0" hangingPunct="0">
              <a:spcBef>
                <a:spcPct val="50000"/>
              </a:spcBef>
              <a:defRPr sz="1200" b="1">
                <a:solidFill>
                  <a:srgbClr val="FFFFFF"/>
                </a:solidFill>
                <a:latin typeface="+mn-lt"/>
              </a:defRPr>
            </a:lvl1pPr>
          </a:lstStyle>
          <a:p>
            <a:pPr fontAlgn="base">
              <a:spcAft>
                <a:spcPct val="0"/>
              </a:spcAft>
              <a:defRPr/>
            </a:pPr>
            <a:fld id="{525B1E92-C86F-4366-A76D-C560614973E7}" type="slidenum">
              <a:rPr lang="en-US"/>
              <a:pPr fontAlgn="base">
                <a:spcAft>
                  <a:spcPct val="0"/>
                </a:spcAft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900768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algn="ctr" eaLnBrk="0" hangingPunct="0">
              <a:spcBef>
                <a:spcPct val="50000"/>
              </a:spcBef>
              <a:defRPr sz="1200" b="1">
                <a:solidFill>
                  <a:srgbClr val="FFFFFF"/>
                </a:solidFill>
                <a:latin typeface="+mn-lt"/>
              </a:defRPr>
            </a:lvl1pPr>
          </a:lstStyle>
          <a:p>
            <a:pPr fontAlgn="base">
              <a:spcAft>
                <a:spcPct val="0"/>
              </a:spcAft>
              <a:defRPr/>
            </a:pPr>
            <a:endParaRPr lang="en-US" dirty="0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algn="ctr" eaLnBrk="0" hangingPunct="0">
              <a:spcBef>
                <a:spcPct val="50000"/>
              </a:spcBef>
              <a:defRPr sz="1200" b="1">
                <a:solidFill>
                  <a:srgbClr val="FFFFFF"/>
                </a:solidFill>
                <a:latin typeface="+mn-lt"/>
              </a:defRPr>
            </a:lvl1pPr>
          </a:lstStyle>
          <a:p>
            <a:pPr fontAlgn="base">
              <a:spcAft>
                <a:spcPct val="0"/>
              </a:spcAft>
              <a:defRPr/>
            </a:pPr>
            <a:endParaRPr lang="en-US" dirty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algn="ctr" eaLnBrk="0" hangingPunct="0">
              <a:spcBef>
                <a:spcPct val="50000"/>
              </a:spcBef>
              <a:defRPr sz="1200" b="1">
                <a:solidFill>
                  <a:srgbClr val="FFFFFF"/>
                </a:solidFill>
                <a:latin typeface="+mn-lt"/>
              </a:defRPr>
            </a:lvl1pPr>
          </a:lstStyle>
          <a:p>
            <a:pPr fontAlgn="base">
              <a:spcAft>
                <a:spcPct val="0"/>
              </a:spcAft>
              <a:defRPr/>
            </a:pPr>
            <a:fld id="{AEDD70FA-59E1-4157-923E-C4A67B08AD84}" type="slidenum">
              <a:rPr lang="en-US"/>
              <a:pPr fontAlgn="base">
                <a:spcAft>
                  <a:spcPct val="0"/>
                </a:spcAft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7810872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Calibri" pitchFamily="34" charset="0"/>
                <a:cs typeface="Calibri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6" name="Content Placeholder 7"/>
          <p:cNvSpPr>
            <a:spLocks noGrp="1"/>
          </p:cNvSpPr>
          <p:nvPr>
            <p:ph sz="half" idx="1"/>
          </p:nvPr>
        </p:nvSpPr>
        <p:spPr>
          <a:xfrm>
            <a:off x="533400" y="1939158"/>
            <a:ext cx="8077200" cy="4461641"/>
          </a:xfrm>
        </p:spPr>
        <p:txBody>
          <a:bodyPr/>
          <a:lstStyle>
            <a:lvl1pPr>
              <a:buClrTx/>
              <a:defRPr sz="2400">
                <a:solidFill>
                  <a:schemeClr val="tx1"/>
                </a:solidFill>
              </a:defRPr>
            </a:lvl1pPr>
            <a:lvl2pPr>
              <a:buClrTx/>
              <a:buFont typeface="Arial" pitchFamily="34" charset="0"/>
              <a:buChar char="•"/>
              <a:defRPr sz="2400">
                <a:solidFill>
                  <a:schemeClr val="tx1"/>
                </a:solidFill>
              </a:defRPr>
            </a:lvl2pPr>
            <a:lvl3pPr>
              <a:buNone/>
              <a:defRPr/>
            </a:lvl3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129988632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1770" y="109538"/>
            <a:ext cx="5549030" cy="762000"/>
          </a:xfrm>
        </p:spPr>
        <p:txBody>
          <a:bodyPr anchor="ctr"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33400" y="1219200"/>
            <a:ext cx="4000500" cy="5181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86300" y="1219200"/>
            <a:ext cx="4000500" cy="5181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902712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74386" y="109538"/>
            <a:ext cx="4837482" cy="762000"/>
          </a:xfrm>
        </p:spPr>
        <p:txBody>
          <a:bodyPr anchor="ctr"/>
          <a:lstStyle>
            <a:lvl1pPr>
              <a:defRPr>
                <a:latin typeface="+mj-lt"/>
                <a:cs typeface="Calibri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437838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6613" y="109538"/>
            <a:ext cx="5564187" cy="762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533400" y="1219200"/>
            <a:ext cx="4000500" cy="51816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86300" y="1219200"/>
            <a:ext cx="4000500" cy="51816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519258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Masters/_rels/slideMaster1.xml.rels><?xml version="1.0" encoding="UTF-8"?>

<Relationships xmlns="http://schemas.openxmlformats.org/package/2006/relationships">
  <Relationship Id="rId1" Type="http://schemas.openxmlformats.org/officeDocument/2006/relationships/slideLayout" Target="../slideLayouts/slideLayout1.xml"/>
  <Relationship Id="rId10" Type="http://schemas.openxmlformats.org/officeDocument/2006/relationships/image" Target="../media/image2.png"/>
  <Relationship Id="rId2" Type="http://schemas.openxmlformats.org/officeDocument/2006/relationships/slideLayout" Target="../slideLayouts/slideLayout2.xml"/>
  <Relationship Id="rId3" Type="http://schemas.openxmlformats.org/officeDocument/2006/relationships/slideLayout" Target="../slideLayouts/slideLayout3.xml"/>
  <Relationship Id="rId4" Type="http://schemas.openxmlformats.org/officeDocument/2006/relationships/slideLayout" Target="../slideLayouts/slideLayout4.xml"/>
  <Relationship Id="rId5" Type="http://schemas.openxmlformats.org/officeDocument/2006/relationships/slideLayout" Target="../slideLayouts/slideLayout5.xml"/>
  <Relationship Id="rId6" Type="http://schemas.openxmlformats.org/officeDocument/2006/relationships/theme" Target="../theme/theme1.xml"/>
  <Relationship Id="rId7" Type="http://schemas.openxmlformats.org/officeDocument/2006/relationships/tags" Target="../tags/tag1.xml"/>
  <Relationship Id="rId8" Type="http://schemas.openxmlformats.org/officeDocument/2006/relationships/tags" Target="../tags/tag2.xml"/>
  <Relationship Id="rId9" Type="http://schemas.openxmlformats.org/officeDocument/2006/relationships/image" Target="../media/image1.jpeg"/>
</Relationships>

</file>

<file path=ppt/slideMasters/_rels/slideMaster2.xml.rels><?xml version="1.0" encoding="UTF-8"?>

<Relationships xmlns="http://schemas.openxmlformats.org/package/2006/relationships">
  <Relationship Id="rId1" Type="http://schemas.openxmlformats.org/officeDocument/2006/relationships/slideLayout" Target="../slideLayouts/slideLayout6.xml"/>
  <Relationship Id="rId10" Type="http://schemas.openxmlformats.org/officeDocument/2006/relationships/tags" Target="../tags/tag4.xml"/>
  <Relationship Id="rId11" Type="http://schemas.openxmlformats.org/officeDocument/2006/relationships/image" Target="../media/image1.jpeg"/>
  <Relationship Id="rId12" Type="http://schemas.openxmlformats.org/officeDocument/2006/relationships/image" Target="../media/image2.png"/>
  <Relationship Id="rId2" Type="http://schemas.openxmlformats.org/officeDocument/2006/relationships/slideLayout" Target="../slideLayouts/slideLayout7.xml"/>
  <Relationship Id="rId3" Type="http://schemas.openxmlformats.org/officeDocument/2006/relationships/slideLayout" Target="../slideLayouts/slideLayout8.xml"/>
  <Relationship Id="rId4" Type="http://schemas.openxmlformats.org/officeDocument/2006/relationships/slideLayout" Target="../slideLayouts/slideLayout9.xml"/>
  <Relationship Id="rId5" Type="http://schemas.openxmlformats.org/officeDocument/2006/relationships/slideLayout" Target="../slideLayouts/slideLayout10.xml"/>
  <Relationship Id="rId6" Type="http://schemas.openxmlformats.org/officeDocument/2006/relationships/slideLayout" Target="../slideLayouts/slideLayout11.xml"/>
  <Relationship Id="rId7" Type="http://schemas.openxmlformats.org/officeDocument/2006/relationships/slideLayout" Target="../slideLayouts/slideLayout12.xml"/>
  <Relationship Id="rId8" Type="http://schemas.openxmlformats.org/officeDocument/2006/relationships/theme" Target="../theme/theme2.xml"/>
  <Relationship Id="rId9" Type="http://schemas.openxmlformats.org/officeDocument/2006/relationships/tags" Target="../tags/tag3.xml"/>
</Relationships>

</file>

<file path=ppt/slideMasters/_rels/slideMaster3.xml.rels><?xml version="1.0" encoding="UTF-8"?>

<Relationships xmlns="http://schemas.openxmlformats.org/package/2006/relationships">
  <Relationship Id="rId1" Type="http://schemas.openxmlformats.org/officeDocument/2006/relationships/slideLayout" Target="../slideLayouts/slideLayout13.xml"/>
  <Relationship Id="rId10" Type="http://schemas.openxmlformats.org/officeDocument/2006/relationships/tags" Target="../tags/tag6.xml"/>
  <Relationship Id="rId11" Type="http://schemas.openxmlformats.org/officeDocument/2006/relationships/image" Target="../media/image1.jpeg"/>
  <Relationship Id="rId12" Type="http://schemas.openxmlformats.org/officeDocument/2006/relationships/image" Target="../media/image2.png"/>
  <Relationship Id="rId2" Type="http://schemas.openxmlformats.org/officeDocument/2006/relationships/slideLayout" Target="../slideLayouts/slideLayout14.xml"/>
  <Relationship Id="rId3" Type="http://schemas.openxmlformats.org/officeDocument/2006/relationships/slideLayout" Target="../slideLayouts/slideLayout15.xml"/>
  <Relationship Id="rId4" Type="http://schemas.openxmlformats.org/officeDocument/2006/relationships/slideLayout" Target="../slideLayouts/slideLayout16.xml"/>
  <Relationship Id="rId5" Type="http://schemas.openxmlformats.org/officeDocument/2006/relationships/slideLayout" Target="../slideLayouts/slideLayout17.xml"/>
  <Relationship Id="rId6" Type="http://schemas.openxmlformats.org/officeDocument/2006/relationships/slideLayout" Target="../slideLayouts/slideLayout18.xml"/>
  <Relationship Id="rId7" Type="http://schemas.openxmlformats.org/officeDocument/2006/relationships/slideLayout" Target="../slideLayouts/slideLayout19.xml"/>
  <Relationship Id="rId8" Type="http://schemas.openxmlformats.org/officeDocument/2006/relationships/theme" Target="../theme/theme3.xml"/>
  <Relationship Id="rId9" Type="http://schemas.openxmlformats.org/officeDocument/2006/relationships/tags" Target="../tags/tag5.xml"/>
</Relationships>

</file>

<file path=ppt/slideMasters/_rels/slideMaster4.xml.rels><?xml version="1.0" encoding="UTF-8"?>

<Relationships xmlns="http://schemas.openxmlformats.org/package/2006/relationships">
  <Relationship Id="rId1" Type="http://schemas.openxmlformats.org/officeDocument/2006/relationships/slideLayout" Target="../slideLayouts/slideLayout20.xml"/>
  <Relationship Id="rId10" Type="http://schemas.openxmlformats.org/officeDocument/2006/relationships/tags" Target="../tags/tag8.xml"/>
  <Relationship Id="rId11" Type="http://schemas.openxmlformats.org/officeDocument/2006/relationships/image" Target="../media/image1.jpeg"/>
  <Relationship Id="rId12" Type="http://schemas.openxmlformats.org/officeDocument/2006/relationships/image" Target="../media/image2.png"/>
  <Relationship Id="rId2" Type="http://schemas.openxmlformats.org/officeDocument/2006/relationships/slideLayout" Target="../slideLayouts/slideLayout21.xml"/>
  <Relationship Id="rId3" Type="http://schemas.openxmlformats.org/officeDocument/2006/relationships/slideLayout" Target="../slideLayouts/slideLayout22.xml"/>
  <Relationship Id="rId4" Type="http://schemas.openxmlformats.org/officeDocument/2006/relationships/slideLayout" Target="../slideLayouts/slideLayout23.xml"/>
  <Relationship Id="rId5" Type="http://schemas.openxmlformats.org/officeDocument/2006/relationships/slideLayout" Target="../slideLayouts/slideLayout24.xml"/>
  <Relationship Id="rId6" Type="http://schemas.openxmlformats.org/officeDocument/2006/relationships/slideLayout" Target="../slideLayouts/slideLayout25.xml"/>
  <Relationship Id="rId7" Type="http://schemas.openxmlformats.org/officeDocument/2006/relationships/slideLayout" Target="../slideLayouts/slideLayout26.xml"/>
  <Relationship Id="rId8" Type="http://schemas.openxmlformats.org/officeDocument/2006/relationships/theme" Target="../theme/theme4.xml"/>
  <Relationship Id="rId9" Type="http://schemas.openxmlformats.org/officeDocument/2006/relationships/tags" Target="../tags/tag7.xml"/>
</Relationships>

</file>

<file path=ppt/slideMasters/_rels/slideMaster5.xml.rels><?xml version="1.0" encoding="UTF-8"?>

<Relationships xmlns="http://schemas.openxmlformats.org/package/2006/relationships">
  <Relationship Id="rId1" Type="http://schemas.openxmlformats.org/officeDocument/2006/relationships/slideLayout" Target="../slideLayouts/slideLayout27.xml"/>
  <Relationship Id="rId10" Type="http://schemas.openxmlformats.org/officeDocument/2006/relationships/tags" Target="../tags/tag10.xml"/>
  <Relationship Id="rId11" Type="http://schemas.openxmlformats.org/officeDocument/2006/relationships/image" Target="../media/image1.jpeg"/>
  <Relationship Id="rId12" Type="http://schemas.openxmlformats.org/officeDocument/2006/relationships/image" Target="../media/image2.png"/>
  <Relationship Id="rId2" Type="http://schemas.openxmlformats.org/officeDocument/2006/relationships/slideLayout" Target="../slideLayouts/slideLayout28.xml"/>
  <Relationship Id="rId3" Type="http://schemas.openxmlformats.org/officeDocument/2006/relationships/slideLayout" Target="../slideLayouts/slideLayout29.xml"/>
  <Relationship Id="rId4" Type="http://schemas.openxmlformats.org/officeDocument/2006/relationships/slideLayout" Target="../slideLayouts/slideLayout30.xml"/>
  <Relationship Id="rId5" Type="http://schemas.openxmlformats.org/officeDocument/2006/relationships/slideLayout" Target="../slideLayouts/slideLayout31.xml"/>
  <Relationship Id="rId6" Type="http://schemas.openxmlformats.org/officeDocument/2006/relationships/slideLayout" Target="../slideLayouts/slideLayout32.xml"/>
  <Relationship Id="rId7" Type="http://schemas.openxmlformats.org/officeDocument/2006/relationships/slideLayout" Target="../slideLayouts/slideLayout33.xml"/>
  <Relationship Id="rId8" Type="http://schemas.openxmlformats.org/officeDocument/2006/relationships/theme" Target="../theme/theme5.xml"/>
  <Relationship Id="rId9" Type="http://schemas.openxmlformats.org/officeDocument/2006/relationships/tags" Target="../tags/tag9.xml"/>
</Relationships>

</file>

<file path=ppt/slideMasters/_rels/slideMaster6.xml.rels><?xml version="1.0" encoding="UTF-8"?>

<Relationships xmlns="http://schemas.openxmlformats.org/package/2006/relationships">
  <Relationship Id="rId1" Type="http://schemas.openxmlformats.org/officeDocument/2006/relationships/slideLayout" Target="../slideLayouts/slideLayout34.xml"/>
  <Relationship Id="rId10" Type="http://schemas.openxmlformats.org/officeDocument/2006/relationships/tags" Target="../tags/tag12.xml"/>
  <Relationship Id="rId11" Type="http://schemas.openxmlformats.org/officeDocument/2006/relationships/image" Target="../media/image1.jpeg"/>
  <Relationship Id="rId12" Type="http://schemas.openxmlformats.org/officeDocument/2006/relationships/image" Target="../media/image2.png"/>
  <Relationship Id="rId2" Type="http://schemas.openxmlformats.org/officeDocument/2006/relationships/slideLayout" Target="../slideLayouts/slideLayout35.xml"/>
  <Relationship Id="rId3" Type="http://schemas.openxmlformats.org/officeDocument/2006/relationships/slideLayout" Target="../slideLayouts/slideLayout36.xml"/>
  <Relationship Id="rId4" Type="http://schemas.openxmlformats.org/officeDocument/2006/relationships/slideLayout" Target="../slideLayouts/slideLayout37.xml"/>
  <Relationship Id="rId5" Type="http://schemas.openxmlformats.org/officeDocument/2006/relationships/slideLayout" Target="../slideLayouts/slideLayout38.xml"/>
  <Relationship Id="rId6" Type="http://schemas.openxmlformats.org/officeDocument/2006/relationships/slideLayout" Target="../slideLayouts/slideLayout39.xml"/>
  <Relationship Id="rId7" Type="http://schemas.openxmlformats.org/officeDocument/2006/relationships/slideLayout" Target="../slideLayouts/slideLayout40.xml"/>
  <Relationship Id="rId8" Type="http://schemas.openxmlformats.org/officeDocument/2006/relationships/theme" Target="../theme/theme6.xml"/>
  <Relationship Id="rId9" Type="http://schemas.openxmlformats.org/officeDocument/2006/relationships/tags" Target="../tags/tag11.xml"/>
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gray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top blue"/>
          <p:cNvPicPr>
            <a:picLocks noChangeAspect="1" noChangeArrowheads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50350" cy="930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7" name="Rectangle 3"/>
          <p:cNvSpPr>
            <a:spLocks noGrp="1" noChangeArrowheads="1"/>
          </p:cNvSpPr>
          <p:nvPr>
            <p:ph type="title"/>
          </p:nvPr>
        </p:nvSpPr>
        <p:spPr bwMode="white">
          <a:xfrm>
            <a:off x="736600" y="109538"/>
            <a:ext cx="5664200" cy="7620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533400" y="1219200"/>
            <a:ext cx="8153400" cy="518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45720" tIns="46038" rIns="45720" bIns="460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3"/>
            <a:r>
              <a:rPr lang="en-US" altLang="en-US" smtClean="0"/>
              <a:t>Third level</a:t>
            </a:r>
          </a:p>
        </p:txBody>
      </p:sp>
      <p:sp>
        <p:nvSpPr>
          <p:cNvPr id="3198981" name="Line 5"/>
          <p:cNvSpPr>
            <a:spLocks noChangeShapeType="1"/>
          </p:cNvSpPr>
          <p:nvPr/>
        </p:nvSpPr>
        <p:spPr bwMode="auto">
          <a:xfrm>
            <a:off x="-17463" y="6856413"/>
            <a:ext cx="9161463" cy="0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  <a:effectLst/>
        </p:spPr>
        <p:txBody>
          <a:bodyPr lIns="45720" rIns="4572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1600" dirty="0">
              <a:solidFill>
                <a:srgbClr val="000000"/>
              </a:solidFill>
            </a:endParaRPr>
          </a:p>
        </p:txBody>
      </p:sp>
      <p:pic>
        <p:nvPicPr>
          <p:cNvPr id="1030" name="Picture 6" descr="best ver2b seal"/>
          <p:cNvPicPr>
            <a:picLocks noChangeAspect="1" noChangeArrowheads="1"/>
          </p:cNvPicPr>
          <p:nvPr/>
        </p:nvPicPr>
        <p:blipFill>
          <a:blip r:embed="rId10" cstate="email">
            <a:clrChange>
              <a:clrFrom>
                <a:srgbClr val="003264"/>
              </a:clrFrom>
              <a:clrTo>
                <a:srgbClr val="003264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400" y="157163"/>
            <a:ext cx="762000" cy="731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198987" name="AcnSubjectTitle_ID_3198987" hidden="1"/>
          <p:cNvSpPr txBox="1">
            <a:spLocks noChangeArrowheads="1"/>
          </p:cNvSpPr>
          <p:nvPr>
            <p:custDataLst>
              <p:tags r:id="rId7"/>
            </p:custDataLst>
          </p:nvPr>
        </p:nvSpPr>
        <p:spPr bwMode="gray">
          <a:xfrm>
            <a:off x="836613" y="1420813"/>
            <a:ext cx="6985000" cy="2444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defRPr/>
            </a:pPr>
            <a:r>
              <a:rPr lang="en-US" sz="1600" b="1" dirty="0">
                <a:solidFill>
                  <a:srgbClr val="000000"/>
                </a:solidFill>
              </a:rPr>
              <a:t>Subject Title</a:t>
            </a:r>
          </a:p>
        </p:txBody>
      </p:sp>
      <p:sp>
        <p:nvSpPr>
          <p:cNvPr id="3198988" name="AcnFootnote_ID_3198988" hidden="1"/>
          <p:cNvSpPr txBox="1">
            <a:spLocks noChangeArrowheads="1"/>
          </p:cNvSpPr>
          <p:nvPr>
            <p:custDataLst>
              <p:tags r:id="rId8"/>
            </p:custDataLst>
          </p:nvPr>
        </p:nvSpPr>
        <p:spPr bwMode="gray">
          <a:xfrm>
            <a:off x="836613" y="6254750"/>
            <a:ext cx="5564187" cy="33496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lIns="0" tIns="0" rIns="0" bIns="0" anchor="b">
            <a:spAutoFit/>
          </a:bodyPr>
          <a:lstStyle/>
          <a:p>
            <a:pPr marL="538163" indent="-5381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defRPr/>
            </a:pPr>
            <a:r>
              <a:rPr lang="en-US" sz="1000" dirty="0">
                <a:solidFill>
                  <a:srgbClr val="000000"/>
                </a:solidFill>
              </a:rPr>
              <a:t>*	Footnote</a:t>
            </a:r>
          </a:p>
          <a:p>
            <a:pPr marL="538163" indent="-538163" fontAlgn="base"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defRPr/>
            </a:pPr>
            <a:r>
              <a:rPr lang="en-US" sz="1000" dirty="0">
                <a:solidFill>
                  <a:srgbClr val="000000"/>
                </a:solidFill>
              </a:rPr>
              <a:t>Source:	Source</a:t>
            </a:r>
          </a:p>
        </p:txBody>
      </p:sp>
    </p:spTree>
    <p:extLst>
      <p:ext uri="{BB962C8B-B14F-4D97-AF65-F5344CB8AC3E}">
        <p14:creationId xmlns:p14="http://schemas.microsoft.com/office/powerpoint/2010/main" val="18385823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ransition/>
  <p:timing>
    <p:tnLst>
      <p:par>
        <p:cTn id="1" dur="indefinite" restart="never" nodeType="tmRoot"/>
      </p:par>
    </p:tnLst>
  </p:timing>
  <p:hf sldNum="0" hdr="0" ftr="0" dt="0"/>
  <p:txStyles>
    <p:titleStyle>
      <a:lvl1pPr algn="l" rtl="0" eaLnBrk="0" fontAlgn="base" hangingPunct="0">
        <a:spcBef>
          <a:spcPct val="20000"/>
        </a:spcBef>
        <a:spcAft>
          <a:spcPct val="0"/>
        </a:spcAft>
        <a:tabLst>
          <a:tab pos="915988" algn="l"/>
        </a:tabLst>
        <a:defRPr sz="2400" b="1">
          <a:solidFill>
            <a:srgbClr val="FFC000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20000"/>
        </a:spcBef>
        <a:spcAft>
          <a:spcPct val="0"/>
        </a:spcAft>
        <a:tabLst>
          <a:tab pos="915988" algn="l"/>
        </a:tabLst>
        <a:defRPr sz="2400" b="1">
          <a:solidFill>
            <a:srgbClr val="FFC000"/>
          </a:solidFill>
          <a:latin typeface="Arial" pitchFamily="34" charset="0"/>
        </a:defRPr>
      </a:lvl2pPr>
      <a:lvl3pPr algn="l" rtl="0" eaLnBrk="0" fontAlgn="base" hangingPunct="0">
        <a:spcBef>
          <a:spcPct val="20000"/>
        </a:spcBef>
        <a:spcAft>
          <a:spcPct val="0"/>
        </a:spcAft>
        <a:tabLst>
          <a:tab pos="915988" algn="l"/>
        </a:tabLst>
        <a:defRPr sz="2400" b="1">
          <a:solidFill>
            <a:srgbClr val="FFC000"/>
          </a:solidFill>
          <a:latin typeface="Arial" pitchFamily="34" charset="0"/>
        </a:defRPr>
      </a:lvl3pPr>
      <a:lvl4pPr algn="l" rtl="0" eaLnBrk="0" fontAlgn="base" hangingPunct="0">
        <a:spcBef>
          <a:spcPct val="20000"/>
        </a:spcBef>
        <a:spcAft>
          <a:spcPct val="0"/>
        </a:spcAft>
        <a:tabLst>
          <a:tab pos="915988" algn="l"/>
        </a:tabLst>
        <a:defRPr sz="2400" b="1">
          <a:solidFill>
            <a:srgbClr val="FFC000"/>
          </a:solidFill>
          <a:latin typeface="Arial" pitchFamily="34" charset="0"/>
        </a:defRPr>
      </a:lvl4pPr>
      <a:lvl5pPr algn="l" rtl="0" eaLnBrk="0" fontAlgn="base" hangingPunct="0">
        <a:spcBef>
          <a:spcPct val="20000"/>
        </a:spcBef>
        <a:spcAft>
          <a:spcPct val="0"/>
        </a:spcAft>
        <a:tabLst>
          <a:tab pos="915988" algn="l"/>
        </a:tabLst>
        <a:defRPr sz="2400" b="1">
          <a:solidFill>
            <a:srgbClr val="FFC000"/>
          </a:solidFill>
          <a:latin typeface="Arial" pitchFamily="34" charset="0"/>
        </a:defRPr>
      </a:lvl5pPr>
      <a:lvl6pPr marL="457200" algn="l" rtl="0" eaLnBrk="0" fontAlgn="base" hangingPunct="0">
        <a:spcBef>
          <a:spcPct val="20000"/>
        </a:spcBef>
        <a:spcAft>
          <a:spcPct val="0"/>
        </a:spcAft>
        <a:tabLst>
          <a:tab pos="915988" algn="l"/>
        </a:tabLst>
        <a:defRPr sz="2400" b="1">
          <a:solidFill>
            <a:schemeClr val="accent1"/>
          </a:solidFill>
          <a:latin typeface="Arial" pitchFamily="34" charset="0"/>
        </a:defRPr>
      </a:lvl6pPr>
      <a:lvl7pPr marL="914400" algn="l" rtl="0" eaLnBrk="0" fontAlgn="base" hangingPunct="0">
        <a:spcBef>
          <a:spcPct val="20000"/>
        </a:spcBef>
        <a:spcAft>
          <a:spcPct val="0"/>
        </a:spcAft>
        <a:tabLst>
          <a:tab pos="915988" algn="l"/>
        </a:tabLst>
        <a:defRPr sz="2400" b="1">
          <a:solidFill>
            <a:schemeClr val="accent1"/>
          </a:solidFill>
          <a:latin typeface="Arial" pitchFamily="34" charset="0"/>
        </a:defRPr>
      </a:lvl7pPr>
      <a:lvl8pPr marL="1371600" algn="l" rtl="0" eaLnBrk="0" fontAlgn="base" hangingPunct="0">
        <a:spcBef>
          <a:spcPct val="20000"/>
        </a:spcBef>
        <a:spcAft>
          <a:spcPct val="0"/>
        </a:spcAft>
        <a:tabLst>
          <a:tab pos="915988" algn="l"/>
        </a:tabLst>
        <a:defRPr sz="2400" b="1">
          <a:solidFill>
            <a:schemeClr val="accent1"/>
          </a:solidFill>
          <a:latin typeface="Arial" pitchFamily="34" charset="0"/>
        </a:defRPr>
      </a:lvl8pPr>
      <a:lvl9pPr marL="1828800" algn="l" rtl="0" eaLnBrk="0" fontAlgn="base" hangingPunct="0">
        <a:spcBef>
          <a:spcPct val="20000"/>
        </a:spcBef>
        <a:spcAft>
          <a:spcPct val="0"/>
        </a:spcAft>
        <a:tabLst>
          <a:tab pos="915988" algn="l"/>
        </a:tabLst>
        <a:defRPr sz="2400" b="1">
          <a:solidFill>
            <a:schemeClr val="accent1"/>
          </a:solidFill>
          <a:latin typeface="Arial" pitchFamily="34" charset="0"/>
        </a:defRPr>
      </a:lvl9pPr>
    </p:titleStyle>
    <p:bodyStyle>
      <a:lvl1pPr marL="381000" indent="-381000" algn="l" rtl="0" eaLnBrk="0" fontAlgn="base" hangingPunct="0">
        <a:spcBef>
          <a:spcPct val="0"/>
        </a:spcBef>
        <a:spcAft>
          <a:spcPts val="1200"/>
        </a:spcAft>
        <a:buClr>
          <a:srgbClr val="FFC000"/>
        </a:buClr>
        <a:buSzPct val="80000"/>
        <a:buFont typeface="Wingdings" pitchFamily="2" charset="2"/>
        <a:buChar char="n"/>
        <a:defRPr b="1">
          <a:solidFill>
            <a:srgbClr val="003366"/>
          </a:solidFill>
          <a:latin typeface="Calibri" pitchFamily="34" charset="0"/>
          <a:ea typeface="Calibri" pitchFamily="34" charset="0"/>
          <a:cs typeface="Calibri" pitchFamily="34" charset="0"/>
        </a:defRPr>
      </a:lvl1pPr>
      <a:lvl2pPr marL="568325" indent="-222250" algn="l" rtl="0" eaLnBrk="0" fontAlgn="base" hangingPunct="0">
        <a:spcBef>
          <a:spcPct val="0"/>
        </a:spcBef>
        <a:spcAft>
          <a:spcPts val="1200"/>
        </a:spcAft>
        <a:buClr>
          <a:srgbClr val="FFC000"/>
        </a:buClr>
        <a:buSzPct val="115000"/>
        <a:buFont typeface="Calibri" pitchFamily="34" charset="0"/>
        <a:buChar char="•"/>
        <a:defRPr b="1">
          <a:solidFill>
            <a:srgbClr val="003366"/>
          </a:solidFill>
          <a:latin typeface="Calibri" pitchFamily="34" charset="0"/>
          <a:ea typeface="Calibri" pitchFamily="34" charset="0"/>
          <a:cs typeface="Calibri" pitchFamily="34" charset="0"/>
        </a:defRPr>
      </a:lvl2pPr>
      <a:lvl3pPr marL="739775" indent="-342900" algn="l" rtl="0" eaLnBrk="0" fontAlgn="base" hangingPunct="0">
        <a:lnSpc>
          <a:spcPct val="90000"/>
        </a:lnSpc>
        <a:spcBef>
          <a:spcPct val="25000"/>
        </a:spcBef>
        <a:spcAft>
          <a:spcPct val="0"/>
        </a:spcAft>
        <a:buClr>
          <a:schemeClr val="tx1"/>
        </a:buClr>
        <a:buAutoNum type="alphaUcPeriod"/>
        <a:defRPr>
          <a:solidFill>
            <a:schemeClr val="tx1"/>
          </a:solidFill>
          <a:latin typeface="+mn-lt"/>
          <a:ea typeface="Calibri" pitchFamily="34" charset="0"/>
          <a:cs typeface="Calibri" pitchFamily="34" charset="0"/>
        </a:defRPr>
      </a:lvl3pPr>
      <a:lvl4pPr marL="914400" indent="-346075" algn="l" rtl="0" eaLnBrk="0" fontAlgn="base" hangingPunct="0">
        <a:spcBef>
          <a:spcPct val="0"/>
        </a:spcBef>
        <a:spcAft>
          <a:spcPts val="1200"/>
        </a:spcAft>
        <a:buClr>
          <a:srgbClr val="FFC000"/>
        </a:buClr>
        <a:buFont typeface="Symbol" pitchFamily="18" charset="2"/>
        <a:buChar char=""/>
        <a:defRPr b="1">
          <a:solidFill>
            <a:srgbClr val="003366"/>
          </a:solidFill>
          <a:latin typeface="Calibri" pitchFamily="34" charset="0"/>
          <a:ea typeface="Calibri" pitchFamily="34" charset="0"/>
          <a:cs typeface="Calibri" pitchFamily="34" charset="0"/>
        </a:defRPr>
      </a:lvl4pPr>
      <a:lvl5pPr marL="1333500" indent="-304800" algn="l" rtl="0" eaLnBrk="0" fontAlgn="base" hangingPunct="0">
        <a:spcBef>
          <a:spcPct val="0"/>
        </a:spcBef>
        <a:spcAft>
          <a:spcPts val="1200"/>
        </a:spcAft>
        <a:buClr>
          <a:schemeClr val="tx1"/>
        </a:buClr>
        <a:buChar char="–"/>
        <a:defRPr sz="1600" b="1">
          <a:solidFill>
            <a:srgbClr val="003366"/>
          </a:solidFill>
          <a:latin typeface="Calibri" pitchFamily="34" charset="0"/>
          <a:ea typeface="Calibri" pitchFamily="34" charset="0"/>
          <a:cs typeface="Calibri" pitchFamily="34" charset="0"/>
        </a:defRPr>
      </a:lvl5pPr>
      <a:lvl6pPr marL="1790700" indent="-304800" algn="l" rtl="0" fontAlgn="base">
        <a:lnSpc>
          <a:spcPct val="90000"/>
        </a:lnSpc>
        <a:spcBef>
          <a:spcPct val="25000"/>
        </a:spcBef>
        <a:spcAft>
          <a:spcPct val="0"/>
        </a:spcAft>
        <a:buClr>
          <a:schemeClr val="tx1"/>
        </a:buClr>
        <a:buChar char="–"/>
        <a:defRPr sz="1600">
          <a:solidFill>
            <a:schemeClr val="tx1"/>
          </a:solidFill>
          <a:latin typeface="+mn-lt"/>
        </a:defRPr>
      </a:lvl6pPr>
      <a:lvl7pPr marL="2247900" indent="-304800" algn="l" rtl="0" fontAlgn="base">
        <a:lnSpc>
          <a:spcPct val="90000"/>
        </a:lnSpc>
        <a:spcBef>
          <a:spcPct val="25000"/>
        </a:spcBef>
        <a:spcAft>
          <a:spcPct val="0"/>
        </a:spcAft>
        <a:buClr>
          <a:schemeClr val="tx1"/>
        </a:buClr>
        <a:buChar char="–"/>
        <a:defRPr sz="1600">
          <a:solidFill>
            <a:schemeClr val="tx1"/>
          </a:solidFill>
          <a:latin typeface="+mn-lt"/>
        </a:defRPr>
      </a:lvl7pPr>
      <a:lvl8pPr marL="2705100" indent="-304800" algn="l" rtl="0" fontAlgn="base">
        <a:lnSpc>
          <a:spcPct val="90000"/>
        </a:lnSpc>
        <a:spcBef>
          <a:spcPct val="25000"/>
        </a:spcBef>
        <a:spcAft>
          <a:spcPct val="0"/>
        </a:spcAft>
        <a:buClr>
          <a:schemeClr val="tx1"/>
        </a:buClr>
        <a:buChar char="–"/>
        <a:defRPr sz="1600">
          <a:solidFill>
            <a:schemeClr val="tx1"/>
          </a:solidFill>
          <a:latin typeface="+mn-lt"/>
        </a:defRPr>
      </a:lvl8pPr>
      <a:lvl9pPr marL="3162300" indent="-304800" algn="l" rtl="0" fontAlgn="base">
        <a:lnSpc>
          <a:spcPct val="90000"/>
        </a:lnSpc>
        <a:spcBef>
          <a:spcPct val="25000"/>
        </a:spcBef>
        <a:spcAft>
          <a:spcPct val="0"/>
        </a:spcAft>
        <a:buClr>
          <a:schemeClr val="tx1"/>
        </a:buClr>
        <a:buChar char="–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gray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top blue"/>
          <p:cNvPicPr>
            <a:picLocks noChangeAspect="1" noChangeArrowheads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50350" cy="930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171" name="Rectangle 3"/>
          <p:cNvSpPr>
            <a:spLocks noGrp="1" noChangeArrowheads="1"/>
          </p:cNvSpPr>
          <p:nvPr>
            <p:ph type="title"/>
          </p:nvPr>
        </p:nvSpPr>
        <p:spPr bwMode="white">
          <a:xfrm>
            <a:off x="736600" y="109538"/>
            <a:ext cx="5664200" cy="7620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7172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533400" y="1219200"/>
            <a:ext cx="8153400" cy="518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45720" tIns="46038" rIns="45720" bIns="460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3"/>
            <a:r>
              <a:rPr lang="en-US" altLang="en-US" smtClean="0"/>
              <a:t>Third level</a:t>
            </a:r>
          </a:p>
        </p:txBody>
      </p:sp>
      <p:sp>
        <p:nvSpPr>
          <p:cNvPr id="3198981" name="Line 5"/>
          <p:cNvSpPr>
            <a:spLocks noChangeShapeType="1"/>
          </p:cNvSpPr>
          <p:nvPr/>
        </p:nvSpPr>
        <p:spPr bwMode="auto">
          <a:xfrm>
            <a:off x="-17463" y="6856413"/>
            <a:ext cx="9161463" cy="0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  <a:effectLst/>
        </p:spPr>
        <p:txBody>
          <a:bodyPr lIns="45720" rIns="4572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1600" dirty="0">
              <a:solidFill>
                <a:srgbClr val="000000"/>
              </a:solidFill>
            </a:endParaRPr>
          </a:p>
        </p:txBody>
      </p:sp>
      <p:pic>
        <p:nvPicPr>
          <p:cNvPr id="7174" name="Picture 6" descr="best ver2b seal"/>
          <p:cNvPicPr>
            <a:picLocks noChangeAspect="1" noChangeArrowheads="1"/>
          </p:cNvPicPr>
          <p:nvPr/>
        </p:nvPicPr>
        <p:blipFill>
          <a:blip r:embed="rId12" cstate="email">
            <a:clrChange>
              <a:clrFrom>
                <a:srgbClr val="003264"/>
              </a:clrFrom>
              <a:clrTo>
                <a:srgbClr val="003264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400" y="157163"/>
            <a:ext cx="762000" cy="731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198987" name="AcnSubjectTitle_ID_3198987" hidden="1"/>
          <p:cNvSpPr txBox="1">
            <a:spLocks noChangeArrowheads="1"/>
          </p:cNvSpPr>
          <p:nvPr>
            <p:custDataLst>
              <p:tags r:id="rId9"/>
            </p:custDataLst>
          </p:nvPr>
        </p:nvSpPr>
        <p:spPr bwMode="gray">
          <a:xfrm>
            <a:off x="836613" y="1420813"/>
            <a:ext cx="6985000" cy="2444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defRPr/>
            </a:pPr>
            <a:r>
              <a:rPr lang="en-US" sz="1600" b="1" dirty="0">
                <a:solidFill>
                  <a:srgbClr val="000000"/>
                </a:solidFill>
              </a:rPr>
              <a:t>Subject Title</a:t>
            </a:r>
          </a:p>
        </p:txBody>
      </p:sp>
      <p:sp>
        <p:nvSpPr>
          <p:cNvPr id="3198988" name="AcnFootnote_ID_3198988" hidden="1"/>
          <p:cNvSpPr txBox="1">
            <a:spLocks noChangeArrowheads="1"/>
          </p:cNvSpPr>
          <p:nvPr>
            <p:custDataLst>
              <p:tags r:id="rId10"/>
            </p:custDataLst>
          </p:nvPr>
        </p:nvSpPr>
        <p:spPr bwMode="gray">
          <a:xfrm>
            <a:off x="836613" y="6254750"/>
            <a:ext cx="5564187" cy="33496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lIns="0" tIns="0" rIns="0" bIns="0" anchor="b">
            <a:spAutoFit/>
          </a:bodyPr>
          <a:lstStyle/>
          <a:p>
            <a:pPr marL="538163" indent="-5381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defRPr/>
            </a:pPr>
            <a:r>
              <a:rPr lang="en-US" sz="1000" dirty="0">
                <a:solidFill>
                  <a:srgbClr val="000000"/>
                </a:solidFill>
              </a:rPr>
              <a:t>*	Footnote</a:t>
            </a:r>
          </a:p>
          <a:p>
            <a:pPr marL="538163" indent="-538163" fontAlgn="base"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defRPr/>
            </a:pPr>
            <a:r>
              <a:rPr lang="en-US" sz="1000" dirty="0">
                <a:solidFill>
                  <a:srgbClr val="000000"/>
                </a:solidFill>
              </a:rPr>
              <a:t>Source:	Source</a:t>
            </a:r>
          </a:p>
        </p:txBody>
      </p:sp>
    </p:spTree>
    <p:extLst>
      <p:ext uri="{BB962C8B-B14F-4D97-AF65-F5344CB8AC3E}">
        <p14:creationId xmlns:p14="http://schemas.microsoft.com/office/powerpoint/2010/main" val="22046617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  <p:sldLayoutId id="2147483668" r:id="rId2"/>
    <p:sldLayoutId id="2147483669" r:id="rId3"/>
    <p:sldLayoutId id="2147483670" r:id="rId4"/>
    <p:sldLayoutId id="2147483671" r:id="rId5"/>
    <p:sldLayoutId id="2147483672" r:id="rId6"/>
    <p:sldLayoutId id="2147483673" r:id="rId7"/>
  </p:sldLayoutIdLst>
  <p:transition/>
  <p:timing>
    <p:tnLst>
      <p:par>
        <p:cTn id="1" dur="indefinite" restart="never" nodeType="tmRoot"/>
      </p:par>
    </p:tnLst>
  </p:timing>
  <p:hf sldNum="0" hdr="0" ftr="0" dt="0"/>
  <p:txStyles>
    <p:titleStyle>
      <a:lvl1pPr algn="l" rtl="0" eaLnBrk="0" fontAlgn="base" hangingPunct="0">
        <a:spcBef>
          <a:spcPct val="20000"/>
        </a:spcBef>
        <a:spcAft>
          <a:spcPct val="0"/>
        </a:spcAft>
        <a:tabLst>
          <a:tab pos="915988" algn="l"/>
        </a:tabLst>
        <a:defRPr sz="2400" b="1">
          <a:solidFill>
            <a:srgbClr val="FFC000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20000"/>
        </a:spcBef>
        <a:spcAft>
          <a:spcPct val="0"/>
        </a:spcAft>
        <a:tabLst>
          <a:tab pos="915988" algn="l"/>
        </a:tabLst>
        <a:defRPr sz="2400" b="1">
          <a:solidFill>
            <a:srgbClr val="FFC000"/>
          </a:solidFill>
          <a:latin typeface="Arial" pitchFamily="34" charset="0"/>
        </a:defRPr>
      </a:lvl2pPr>
      <a:lvl3pPr algn="l" rtl="0" eaLnBrk="0" fontAlgn="base" hangingPunct="0">
        <a:spcBef>
          <a:spcPct val="20000"/>
        </a:spcBef>
        <a:spcAft>
          <a:spcPct val="0"/>
        </a:spcAft>
        <a:tabLst>
          <a:tab pos="915988" algn="l"/>
        </a:tabLst>
        <a:defRPr sz="2400" b="1">
          <a:solidFill>
            <a:srgbClr val="FFC000"/>
          </a:solidFill>
          <a:latin typeface="Arial" pitchFamily="34" charset="0"/>
        </a:defRPr>
      </a:lvl3pPr>
      <a:lvl4pPr algn="l" rtl="0" eaLnBrk="0" fontAlgn="base" hangingPunct="0">
        <a:spcBef>
          <a:spcPct val="20000"/>
        </a:spcBef>
        <a:spcAft>
          <a:spcPct val="0"/>
        </a:spcAft>
        <a:tabLst>
          <a:tab pos="915988" algn="l"/>
        </a:tabLst>
        <a:defRPr sz="2400" b="1">
          <a:solidFill>
            <a:srgbClr val="FFC000"/>
          </a:solidFill>
          <a:latin typeface="Arial" pitchFamily="34" charset="0"/>
        </a:defRPr>
      </a:lvl4pPr>
      <a:lvl5pPr algn="l" rtl="0" eaLnBrk="0" fontAlgn="base" hangingPunct="0">
        <a:spcBef>
          <a:spcPct val="20000"/>
        </a:spcBef>
        <a:spcAft>
          <a:spcPct val="0"/>
        </a:spcAft>
        <a:tabLst>
          <a:tab pos="915988" algn="l"/>
        </a:tabLst>
        <a:defRPr sz="2400" b="1">
          <a:solidFill>
            <a:srgbClr val="FFC000"/>
          </a:solidFill>
          <a:latin typeface="Arial" pitchFamily="34" charset="0"/>
        </a:defRPr>
      </a:lvl5pPr>
      <a:lvl6pPr marL="457200" algn="l" rtl="0" eaLnBrk="0" fontAlgn="base" hangingPunct="0">
        <a:spcBef>
          <a:spcPct val="20000"/>
        </a:spcBef>
        <a:spcAft>
          <a:spcPct val="0"/>
        </a:spcAft>
        <a:tabLst>
          <a:tab pos="915988" algn="l"/>
        </a:tabLst>
        <a:defRPr sz="2400" b="1">
          <a:solidFill>
            <a:schemeClr val="accent1"/>
          </a:solidFill>
          <a:latin typeface="Arial" pitchFamily="34" charset="0"/>
        </a:defRPr>
      </a:lvl6pPr>
      <a:lvl7pPr marL="914400" algn="l" rtl="0" eaLnBrk="0" fontAlgn="base" hangingPunct="0">
        <a:spcBef>
          <a:spcPct val="20000"/>
        </a:spcBef>
        <a:spcAft>
          <a:spcPct val="0"/>
        </a:spcAft>
        <a:tabLst>
          <a:tab pos="915988" algn="l"/>
        </a:tabLst>
        <a:defRPr sz="2400" b="1">
          <a:solidFill>
            <a:schemeClr val="accent1"/>
          </a:solidFill>
          <a:latin typeface="Arial" pitchFamily="34" charset="0"/>
        </a:defRPr>
      </a:lvl7pPr>
      <a:lvl8pPr marL="1371600" algn="l" rtl="0" eaLnBrk="0" fontAlgn="base" hangingPunct="0">
        <a:spcBef>
          <a:spcPct val="20000"/>
        </a:spcBef>
        <a:spcAft>
          <a:spcPct val="0"/>
        </a:spcAft>
        <a:tabLst>
          <a:tab pos="915988" algn="l"/>
        </a:tabLst>
        <a:defRPr sz="2400" b="1">
          <a:solidFill>
            <a:schemeClr val="accent1"/>
          </a:solidFill>
          <a:latin typeface="Arial" pitchFamily="34" charset="0"/>
        </a:defRPr>
      </a:lvl8pPr>
      <a:lvl9pPr marL="1828800" algn="l" rtl="0" eaLnBrk="0" fontAlgn="base" hangingPunct="0">
        <a:spcBef>
          <a:spcPct val="20000"/>
        </a:spcBef>
        <a:spcAft>
          <a:spcPct val="0"/>
        </a:spcAft>
        <a:tabLst>
          <a:tab pos="915988" algn="l"/>
        </a:tabLst>
        <a:defRPr sz="2400" b="1">
          <a:solidFill>
            <a:schemeClr val="accent1"/>
          </a:solidFill>
          <a:latin typeface="Arial" pitchFamily="34" charset="0"/>
        </a:defRPr>
      </a:lvl9pPr>
    </p:titleStyle>
    <p:bodyStyle>
      <a:lvl1pPr marL="381000" indent="-381000" algn="l" rtl="0" eaLnBrk="0" fontAlgn="base" hangingPunct="0">
        <a:spcBef>
          <a:spcPct val="0"/>
        </a:spcBef>
        <a:spcAft>
          <a:spcPts val="1200"/>
        </a:spcAft>
        <a:buClr>
          <a:srgbClr val="FFC000"/>
        </a:buClr>
        <a:buSzPct val="80000"/>
        <a:buFont typeface="Wingdings" pitchFamily="2" charset="2"/>
        <a:buChar char="n"/>
        <a:defRPr b="1">
          <a:solidFill>
            <a:srgbClr val="003366"/>
          </a:solidFill>
          <a:latin typeface="Calibri" pitchFamily="34" charset="0"/>
          <a:ea typeface="Calibri" pitchFamily="34" charset="0"/>
          <a:cs typeface="Calibri" pitchFamily="34" charset="0"/>
        </a:defRPr>
      </a:lvl1pPr>
      <a:lvl2pPr marL="568325" indent="-222250" algn="l" rtl="0" eaLnBrk="0" fontAlgn="base" hangingPunct="0">
        <a:spcBef>
          <a:spcPct val="0"/>
        </a:spcBef>
        <a:spcAft>
          <a:spcPts val="1200"/>
        </a:spcAft>
        <a:buClr>
          <a:srgbClr val="FFC000"/>
        </a:buClr>
        <a:buSzPct val="115000"/>
        <a:buFont typeface="Calibri" pitchFamily="34" charset="0"/>
        <a:buChar char="•"/>
        <a:defRPr b="1">
          <a:solidFill>
            <a:srgbClr val="003366"/>
          </a:solidFill>
          <a:latin typeface="Calibri" pitchFamily="34" charset="0"/>
          <a:ea typeface="Calibri" pitchFamily="34" charset="0"/>
          <a:cs typeface="Calibri" pitchFamily="34" charset="0"/>
        </a:defRPr>
      </a:lvl2pPr>
      <a:lvl3pPr marL="739775" indent="-342900" algn="l" rtl="0" eaLnBrk="0" fontAlgn="base" hangingPunct="0">
        <a:lnSpc>
          <a:spcPct val="90000"/>
        </a:lnSpc>
        <a:spcBef>
          <a:spcPct val="25000"/>
        </a:spcBef>
        <a:spcAft>
          <a:spcPct val="0"/>
        </a:spcAft>
        <a:buClr>
          <a:schemeClr val="tx1"/>
        </a:buClr>
        <a:buAutoNum type="alphaUcPeriod"/>
        <a:defRPr>
          <a:solidFill>
            <a:schemeClr val="tx1"/>
          </a:solidFill>
          <a:latin typeface="+mn-lt"/>
          <a:ea typeface="Calibri" pitchFamily="34" charset="0"/>
          <a:cs typeface="Calibri" pitchFamily="34" charset="0"/>
        </a:defRPr>
      </a:lvl3pPr>
      <a:lvl4pPr marL="914400" indent="-346075" algn="l" rtl="0" eaLnBrk="0" fontAlgn="base" hangingPunct="0">
        <a:spcBef>
          <a:spcPct val="0"/>
        </a:spcBef>
        <a:spcAft>
          <a:spcPts val="1200"/>
        </a:spcAft>
        <a:buClr>
          <a:srgbClr val="FFC000"/>
        </a:buClr>
        <a:buFont typeface="Symbol" pitchFamily="18" charset="2"/>
        <a:buChar char=""/>
        <a:defRPr b="1">
          <a:solidFill>
            <a:srgbClr val="003366"/>
          </a:solidFill>
          <a:latin typeface="Calibri" pitchFamily="34" charset="0"/>
          <a:ea typeface="Calibri" pitchFamily="34" charset="0"/>
          <a:cs typeface="Calibri" pitchFamily="34" charset="0"/>
        </a:defRPr>
      </a:lvl4pPr>
      <a:lvl5pPr marL="1333500" indent="-304800" algn="l" rtl="0" eaLnBrk="0" fontAlgn="base" hangingPunct="0">
        <a:spcBef>
          <a:spcPct val="0"/>
        </a:spcBef>
        <a:spcAft>
          <a:spcPts val="1200"/>
        </a:spcAft>
        <a:buClr>
          <a:schemeClr val="tx1"/>
        </a:buClr>
        <a:buChar char="–"/>
        <a:defRPr sz="1600" b="1">
          <a:solidFill>
            <a:srgbClr val="003366"/>
          </a:solidFill>
          <a:latin typeface="Calibri" pitchFamily="34" charset="0"/>
          <a:ea typeface="Calibri" pitchFamily="34" charset="0"/>
          <a:cs typeface="Calibri" pitchFamily="34" charset="0"/>
        </a:defRPr>
      </a:lvl5pPr>
      <a:lvl6pPr marL="1790700" indent="-304800" algn="l" rtl="0" fontAlgn="base">
        <a:lnSpc>
          <a:spcPct val="90000"/>
        </a:lnSpc>
        <a:spcBef>
          <a:spcPct val="25000"/>
        </a:spcBef>
        <a:spcAft>
          <a:spcPct val="0"/>
        </a:spcAft>
        <a:buClr>
          <a:schemeClr val="tx1"/>
        </a:buClr>
        <a:buChar char="–"/>
        <a:defRPr sz="1600">
          <a:solidFill>
            <a:schemeClr val="tx1"/>
          </a:solidFill>
          <a:latin typeface="+mn-lt"/>
        </a:defRPr>
      </a:lvl6pPr>
      <a:lvl7pPr marL="2247900" indent="-304800" algn="l" rtl="0" fontAlgn="base">
        <a:lnSpc>
          <a:spcPct val="90000"/>
        </a:lnSpc>
        <a:spcBef>
          <a:spcPct val="25000"/>
        </a:spcBef>
        <a:spcAft>
          <a:spcPct val="0"/>
        </a:spcAft>
        <a:buClr>
          <a:schemeClr val="tx1"/>
        </a:buClr>
        <a:buChar char="–"/>
        <a:defRPr sz="1600">
          <a:solidFill>
            <a:schemeClr val="tx1"/>
          </a:solidFill>
          <a:latin typeface="+mn-lt"/>
        </a:defRPr>
      </a:lvl7pPr>
      <a:lvl8pPr marL="2705100" indent="-304800" algn="l" rtl="0" fontAlgn="base">
        <a:lnSpc>
          <a:spcPct val="90000"/>
        </a:lnSpc>
        <a:spcBef>
          <a:spcPct val="25000"/>
        </a:spcBef>
        <a:spcAft>
          <a:spcPct val="0"/>
        </a:spcAft>
        <a:buClr>
          <a:schemeClr val="tx1"/>
        </a:buClr>
        <a:buChar char="–"/>
        <a:defRPr sz="1600">
          <a:solidFill>
            <a:schemeClr val="tx1"/>
          </a:solidFill>
          <a:latin typeface="+mn-lt"/>
        </a:defRPr>
      </a:lvl8pPr>
      <a:lvl9pPr marL="3162300" indent="-304800" algn="l" rtl="0" fontAlgn="base">
        <a:lnSpc>
          <a:spcPct val="90000"/>
        </a:lnSpc>
        <a:spcBef>
          <a:spcPct val="25000"/>
        </a:spcBef>
        <a:spcAft>
          <a:spcPct val="0"/>
        </a:spcAft>
        <a:buClr>
          <a:schemeClr val="tx1"/>
        </a:buClr>
        <a:buChar char="–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gray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top blue"/>
          <p:cNvPicPr>
            <a:picLocks noChangeAspect="1" noChangeArrowheads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50350" cy="930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171" name="Rectangle 3"/>
          <p:cNvSpPr>
            <a:spLocks noGrp="1" noChangeArrowheads="1"/>
          </p:cNvSpPr>
          <p:nvPr>
            <p:ph type="title"/>
          </p:nvPr>
        </p:nvSpPr>
        <p:spPr bwMode="white">
          <a:xfrm>
            <a:off x="736600" y="109538"/>
            <a:ext cx="5664200" cy="7620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7172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533400" y="1219200"/>
            <a:ext cx="8153400" cy="518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45720" tIns="46038" rIns="45720" bIns="460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3"/>
            <a:r>
              <a:rPr lang="en-US" altLang="en-US" smtClean="0"/>
              <a:t>Third level</a:t>
            </a:r>
          </a:p>
        </p:txBody>
      </p:sp>
      <p:sp>
        <p:nvSpPr>
          <p:cNvPr id="3198981" name="Line 5"/>
          <p:cNvSpPr>
            <a:spLocks noChangeShapeType="1"/>
          </p:cNvSpPr>
          <p:nvPr/>
        </p:nvSpPr>
        <p:spPr bwMode="auto">
          <a:xfrm>
            <a:off x="-17463" y="6856413"/>
            <a:ext cx="9161463" cy="0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  <a:effectLst/>
        </p:spPr>
        <p:txBody>
          <a:bodyPr lIns="45720" rIns="4572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1600" dirty="0">
              <a:solidFill>
                <a:srgbClr val="000000"/>
              </a:solidFill>
            </a:endParaRPr>
          </a:p>
        </p:txBody>
      </p:sp>
      <p:pic>
        <p:nvPicPr>
          <p:cNvPr id="7174" name="Picture 6" descr="best ver2b seal"/>
          <p:cNvPicPr>
            <a:picLocks noChangeAspect="1" noChangeArrowheads="1"/>
          </p:cNvPicPr>
          <p:nvPr/>
        </p:nvPicPr>
        <p:blipFill>
          <a:blip r:embed="rId12" cstate="email">
            <a:clrChange>
              <a:clrFrom>
                <a:srgbClr val="003264"/>
              </a:clrFrom>
              <a:clrTo>
                <a:srgbClr val="003264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400" y="157163"/>
            <a:ext cx="762000" cy="731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198987" name="AcnSubjectTitle_ID_3198987" hidden="1"/>
          <p:cNvSpPr txBox="1">
            <a:spLocks noChangeArrowheads="1"/>
          </p:cNvSpPr>
          <p:nvPr>
            <p:custDataLst>
              <p:tags r:id="rId9"/>
            </p:custDataLst>
          </p:nvPr>
        </p:nvSpPr>
        <p:spPr bwMode="gray">
          <a:xfrm>
            <a:off x="836613" y="1420813"/>
            <a:ext cx="6985000" cy="2444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defRPr/>
            </a:pPr>
            <a:r>
              <a:rPr lang="en-US" sz="1600" b="1" dirty="0">
                <a:solidFill>
                  <a:srgbClr val="000000"/>
                </a:solidFill>
              </a:rPr>
              <a:t>Subject Title</a:t>
            </a:r>
          </a:p>
        </p:txBody>
      </p:sp>
      <p:sp>
        <p:nvSpPr>
          <p:cNvPr id="3198988" name="AcnFootnote_ID_3198988" hidden="1"/>
          <p:cNvSpPr txBox="1">
            <a:spLocks noChangeArrowheads="1"/>
          </p:cNvSpPr>
          <p:nvPr>
            <p:custDataLst>
              <p:tags r:id="rId10"/>
            </p:custDataLst>
          </p:nvPr>
        </p:nvSpPr>
        <p:spPr bwMode="gray">
          <a:xfrm>
            <a:off x="836613" y="6254750"/>
            <a:ext cx="5564187" cy="33496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lIns="0" tIns="0" rIns="0" bIns="0" anchor="b">
            <a:spAutoFit/>
          </a:bodyPr>
          <a:lstStyle/>
          <a:p>
            <a:pPr marL="538163" indent="-5381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defRPr/>
            </a:pPr>
            <a:r>
              <a:rPr lang="en-US" sz="1000" dirty="0">
                <a:solidFill>
                  <a:srgbClr val="000000"/>
                </a:solidFill>
              </a:rPr>
              <a:t>*	Footnote</a:t>
            </a:r>
          </a:p>
          <a:p>
            <a:pPr marL="538163" indent="-538163" fontAlgn="base"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defRPr/>
            </a:pPr>
            <a:r>
              <a:rPr lang="en-US" sz="1000" dirty="0">
                <a:solidFill>
                  <a:srgbClr val="000000"/>
                </a:solidFill>
              </a:rPr>
              <a:t>Source:	Source</a:t>
            </a:r>
          </a:p>
        </p:txBody>
      </p:sp>
    </p:spTree>
    <p:extLst>
      <p:ext uri="{BB962C8B-B14F-4D97-AF65-F5344CB8AC3E}">
        <p14:creationId xmlns:p14="http://schemas.microsoft.com/office/powerpoint/2010/main" val="36966261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</p:sldLayoutIdLst>
  <p:transition/>
  <p:timing>
    <p:tnLst>
      <p:par>
        <p:cTn id="1" dur="indefinite" restart="never" nodeType="tmRoot"/>
      </p:par>
    </p:tnLst>
  </p:timing>
  <p:hf sldNum="0" hdr="0" ftr="0" dt="0"/>
  <p:txStyles>
    <p:titleStyle>
      <a:lvl1pPr algn="l" rtl="0" eaLnBrk="0" fontAlgn="base" hangingPunct="0">
        <a:spcBef>
          <a:spcPct val="20000"/>
        </a:spcBef>
        <a:spcAft>
          <a:spcPct val="0"/>
        </a:spcAft>
        <a:tabLst>
          <a:tab pos="915988" algn="l"/>
        </a:tabLst>
        <a:defRPr sz="2400" b="1">
          <a:solidFill>
            <a:srgbClr val="FFC000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20000"/>
        </a:spcBef>
        <a:spcAft>
          <a:spcPct val="0"/>
        </a:spcAft>
        <a:tabLst>
          <a:tab pos="915988" algn="l"/>
        </a:tabLst>
        <a:defRPr sz="2400" b="1">
          <a:solidFill>
            <a:srgbClr val="FFC000"/>
          </a:solidFill>
          <a:latin typeface="Arial" pitchFamily="34" charset="0"/>
        </a:defRPr>
      </a:lvl2pPr>
      <a:lvl3pPr algn="l" rtl="0" eaLnBrk="0" fontAlgn="base" hangingPunct="0">
        <a:spcBef>
          <a:spcPct val="20000"/>
        </a:spcBef>
        <a:spcAft>
          <a:spcPct val="0"/>
        </a:spcAft>
        <a:tabLst>
          <a:tab pos="915988" algn="l"/>
        </a:tabLst>
        <a:defRPr sz="2400" b="1">
          <a:solidFill>
            <a:srgbClr val="FFC000"/>
          </a:solidFill>
          <a:latin typeface="Arial" pitchFamily="34" charset="0"/>
        </a:defRPr>
      </a:lvl3pPr>
      <a:lvl4pPr algn="l" rtl="0" eaLnBrk="0" fontAlgn="base" hangingPunct="0">
        <a:spcBef>
          <a:spcPct val="20000"/>
        </a:spcBef>
        <a:spcAft>
          <a:spcPct val="0"/>
        </a:spcAft>
        <a:tabLst>
          <a:tab pos="915988" algn="l"/>
        </a:tabLst>
        <a:defRPr sz="2400" b="1">
          <a:solidFill>
            <a:srgbClr val="FFC000"/>
          </a:solidFill>
          <a:latin typeface="Arial" pitchFamily="34" charset="0"/>
        </a:defRPr>
      </a:lvl4pPr>
      <a:lvl5pPr algn="l" rtl="0" eaLnBrk="0" fontAlgn="base" hangingPunct="0">
        <a:spcBef>
          <a:spcPct val="20000"/>
        </a:spcBef>
        <a:spcAft>
          <a:spcPct val="0"/>
        </a:spcAft>
        <a:tabLst>
          <a:tab pos="915988" algn="l"/>
        </a:tabLst>
        <a:defRPr sz="2400" b="1">
          <a:solidFill>
            <a:srgbClr val="FFC000"/>
          </a:solidFill>
          <a:latin typeface="Arial" pitchFamily="34" charset="0"/>
        </a:defRPr>
      </a:lvl5pPr>
      <a:lvl6pPr marL="457200" algn="l" rtl="0" eaLnBrk="0" fontAlgn="base" hangingPunct="0">
        <a:spcBef>
          <a:spcPct val="20000"/>
        </a:spcBef>
        <a:spcAft>
          <a:spcPct val="0"/>
        </a:spcAft>
        <a:tabLst>
          <a:tab pos="915988" algn="l"/>
        </a:tabLst>
        <a:defRPr sz="2400" b="1">
          <a:solidFill>
            <a:schemeClr val="accent1"/>
          </a:solidFill>
          <a:latin typeface="Arial" pitchFamily="34" charset="0"/>
        </a:defRPr>
      </a:lvl6pPr>
      <a:lvl7pPr marL="914400" algn="l" rtl="0" eaLnBrk="0" fontAlgn="base" hangingPunct="0">
        <a:spcBef>
          <a:spcPct val="20000"/>
        </a:spcBef>
        <a:spcAft>
          <a:spcPct val="0"/>
        </a:spcAft>
        <a:tabLst>
          <a:tab pos="915988" algn="l"/>
        </a:tabLst>
        <a:defRPr sz="2400" b="1">
          <a:solidFill>
            <a:schemeClr val="accent1"/>
          </a:solidFill>
          <a:latin typeface="Arial" pitchFamily="34" charset="0"/>
        </a:defRPr>
      </a:lvl7pPr>
      <a:lvl8pPr marL="1371600" algn="l" rtl="0" eaLnBrk="0" fontAlgn="base" hangingPunct="0">
        <a:spcBef>
          <a:spcPct val="20000"/>
        </a:spcBef>
        <a:spcAft>
          <a:spcPct val="0"/>
        </a:spcAft>
        <a:tabLst>
          <a:tab pos="915988" algn="l"/>
        </a:tabLst>
        <a:defRPr sz="2400" b="1">
          <a:solidFill>
            <a:schemeClr val="accent1"/>
          </a:solidFill>
          <a:latin typeface="Arial" pitchFamily="34" charset="0"/>
        </a:defRPr>
      </a:lvl8pPr>
      <a:lvl9pPr marL="1828800" algn="l" rtl="0" eaLnBrk="0" fontAlgn="base" hangingPunct="0">
        <a:spcBef>
          <a:spcPct val="20000"/>
        </a:spcBef>
        <a:spcAft>
          <a:spcPct val="0"/>
        </a:spcAft>
        <a:tabLst>
          <a:tab pos="915988" algn="l"/>
        </a:tabLst>
        <a:defRPr sz="2400" b="1">
          <a:solidFill>
            <a:schemeClr val="accent1"/>
          </a:solidFill>
          <a:latin typeface="Arial" pitchFamily="34" charset="0"/>
        </a:defRPr>
      </a:lvl9pPr>
    </p:titleStyle>
    <p:bodyStyle>
      <a:lvl1pPr marL="381000" indent="-381000" algn="l" rtl="0" eaLnBrk="0" fontAlgn="base" hangingPunct="0">
        <a:spcBef>
          <a:spcPct val="0"/>
        </a:spcBef>
        <a:spcAft>
          <a:spcPts val="1200"/>
        </a:spcAft>
        <a:buClr>
          <a:srgbClr val="FFC000"/>
        </a:buClr>
        <a:buSzPct val="80000"/>
        <a:buFont typeface="Wingdings" pitchFamily="2" charset="2"/>
        <a:buChar char="n"/>
        <a:defRPr b="1">
          <a:solidFill>
            <a:srgbClr val="003366"/>
          </a:solidFill>
          <a:latin typeface="Calibri" pitchFamily="34" charset="0"/>
          <a:ea typeface="Calibri" pitchFamily="34" charset="0"/>
          <a:cs typeface="Calibri" pitchFamily="34" charset="0"/>
        </a:defRPr>
      </a:lvl1pPr>
      <a:lvl2pPr marL="568325" indent="-222250" algn="l" rtl="0" eaLnBrk="0" fontAlgn="base" hangingPunct="0">
        <a:spcBef>
          <a:spcPct val="0"/>
        </a:spcBef>
        <a:spcAft>
          <a:spcPts val="1200"/>
        </a:spcAft>
        <a:buClr>
          <a:srgbClr val="FFC000"/>
        </a:buClr>
        <a:buSzPct val="115000"/>
        <a:buFont typeface="Calibri" pitchFamily="34" charset="0"/>
        <a:buChar char="•"/>
        <a:defRPr b="1">
          <a:solidFill>
            <a:srgbClr val="003366"/>
          </a:solidFill>
          <a:latin typeface="Calibri" pitchFamily="34" charset="0"/>
          <a:ea typeface="Calibri" pitchFamily="34" charset="0"/>
          <a:cs typeface="Calibri" pitchFamily="34" charset="0"/>
        </a:defRPr>
      </a:lvl2pPr>
      <a:lvl3pPr marL="739775" indent="-342900" algn="l" rtl="0" eaLnBrk="0" fontAlgn="base" hangingPunct="0">
        <a:lnSpc>
          <a:spcPct val="90000"/>
        </a:lnSpc>
        <a:spcBef>
          <a:spcPct val="25000"/>
        </a:spcBef>
        <a:spcAft>
          <a:spcPct val="0"/>
        </a:spcAft>
        <a:buClr>
          <a:schemeClr val="tx1"/>
        </a:buClr>
        <a:buAutoNum type="alphaUcPeriod"/>
        <a:defRPr>
          <a:solidFill>
            <a:schemeClr val="tx1"/>
          </a:solidFill>
          <a:latin typeface="+mn-lt"/>
          <a:ea typeface="Calibri" pitchFamily="34" charset="0"/>
          <a:cs typeface="Calibri" pitchFamily="34" charset="0"/>
        </a:defRPr>
      </a:lvl3pPr>
      <a:lvl4pPr marL="914400" indent="-346075" algn="l" rtl="0" eaLnBrk="0" fontAlgn="base" hangingPunct="0">
        <a:spcBef>
          <a:spcPct val="0"/>
        </a:spcBef>
        <a:spcAft>
          <a:spcPts val="1200"/>
        </a:spcAft>
        <a:buClr>
          <a:srgbClr val="FFC000"/>
        </a:buClr>
        <a:buFont typeface="Symbol" pitchFamily="18" charset="2"/>
        <a:buChar char=""/>
        <a:defRPr b="1">
          <a:solidFill>
            <a:srgbClr val="003366"/>
          </a:solidFill>
          <a:latin typeface="Calibri" pitchFamily="34" charset="0"/>
          <a:ea typeface="Calibri" pitchFamily="34" charset="0"/>
          <a:cs typeface="Calibri" pitchFamily="34" charset="0"/>
        </a:defRPr>
      </a:lvl4pPr>
      <a:lvl5pPr marL="1333500" indent="-304800" algn="l" rtl="0" eaLnBrk="0" fontAlgn="base" hangingPunct="0">
        <a:spcBef>
          <a:spcPct val="0"/>
        </a:spcBef>
        <a:spcAft>
          <a:spcPts val="1200"/>
        </a:spcAft>
        <a:buClr>
          <a:schemeClr val="tx1"/>
        </a:buClr>
        <a:buChar char="–"/>
        <a:defRPr sz="1600" b="1">
          <a:solidFill>
            <a:srgbClr val="003366"/>
          </a:solidFill>
          <a:latin typeface="Calibri" pitchFamily="34" charset="0"/>
          <a:ea typeface="Calibri" pitchFamily="34" charset="0"/>
          <a:cs typeface="Calibri" pitchFamily="34" charset="0"/>
        </a:defRPr>
      </a:lvl5pPr>
      <a:lvl6pPr marL="1790700" indent="-304800" algn="l" rtl="0" fontAlgn="base">
        <a:lnSpc>
          <a:spcPct val="90000"/>
        </a:lnSpc>
        <a:spcBef>
          <a:spcPct val="25000"/>
        </a:spcBef>
        <a:spcAft>
          <a:spcPct val="0"/>
        </a:spcAft>
        <a:buClr>
          <a:schemeClr val="tx1"/>
        </a:buClr>
        <a:buChar char="–"/>
        <a:defRPr sz="1600">
          <a:solidFill>
            <a:schemeClr val="tx1"/>
          </a:solidFill>
          <a:latin typeface="+mn-lt"/>
        </a:defRPr>
      </a:lvl6pPr>
      <a:lvl7pPr marL="2247900" indent="-304800" algn="l" rtl="0" fontAlgn="base">
        <a:lnSpc>
          <a:spcPct val="90000"/>
        </a:lnSpc>
        <a:spcBef>
          <a:spcPct val="25000"/>
        </a:spcBef>
        <a:spcAft>
          <a:spcPct val="0"/>
        </a:spcAft>
        <a:buClr>
          <a:schemeClr val="tx1"/>
        </a:buClr>
        <a:buChar char="–"/>
        <a:defRPr sz="1600">
          <a:solidFill>
            <a:schemeClr val="tx1"/>
          </a:solidFill>
          <a:latin typeface="+mn-lt"/>
        </a:defRPr>
      </a:lvl7pPr>
      <a:lvl8pPr marL="2705100" indent="-304800" algn="l" rtl="0" fontAlgn="base">
        <a:lnSpc>
          <a:spcPct val="90000"/>
        </a:lnSpc>
        <a:spcBef>
          <a:spcPct val="25000"/>
        </a:spcBef>
        <a:spcAft>
          <a:spcPct val="0"/>
        </a:spcAft>
        <a:buClr>
          <a:schemeClr val="tx1"/>
        </a:buClr>
        <a:buChar char="–"/>
        <a:defRPr sz="1600">
          <a:solidFill>
            <a:schemeClr val="tx1"/>
          </a:solidFill>
          <a:latin typeface="+mn-lt"/>
        </a:defRPr>
      </a:lvl8pPr>
      <a:lvl9pPr marL="3162300" indent="-304800" algn="l" rtl="0" fontAlgn="base">
        <a:lnSpc>
          <a:spcPct val="90000"/>
        </a:lnSpc>
        <a:spcBef>
          <a:spcPct val="25000"/>
        </a:spcBef>
        <a:spcAft>
          <a:spcPct val="0"/>
        </a:spcAft>
        <a:buClr>
          <a:schemeClr val="tx1"/>
        </a:buClr>
        <a:buChar char="–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gray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top blue"/>
          <p:cNvPicPr>
            <a:picLocks noChangeAspect="1" noChangeArrowheads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50350" cy="930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171" name="Rectangle 3"/>
          <p:cNvSpPr>
            <a:spLocks noGrp="1" noChangeArrowheads="1"/>
          </p:cNvSpPr>
          <p:nvPr>
            <p:ph type="title"/>
          </p:nvPr>
        </p:nvSpPr>
        <p:spPr bwMode="white">
          <a:xfrm>
            <a:off x="736600" y="109538"/>
            <a:ext cx="5664200" cy="7620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7172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533400" y="1219200"/>
            <a:ext cx="8153400" cy="518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45720" tIns="46038" rIns="45720" bIns="460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3"/>
            <a:r>
              <a:rPr lang="en-US" altLang="en-US" smtClean="0"/>
              <a:t>Third level</a:t>
            </a:r>
          </a:p>
        </p:txBody>
      </p:sp>
      <p:sp>
        <p:nvSpPr>
          <p:cNvPr id="3198981" name="Line 5"/>
          <p:cNvSpPr>
            <a:spLocks noChangeShapeType="1"/>
          </p:cNvSpPr>
          <p:nvPr/>
        </p:nvSpPr>
        <p:spPr bwMode="auto">
          <a:xfrm>
            <a:off x="-17463" y="6856413"/>
            <a:ext cx="9161463" cy="0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  <a:effectLst/>
        </p:spPr>
        <p:txBody>
          <a:bodyPr lIns="45720" rIns="4572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1600" dirty="0">
              <a:solidFill>
                <a:srgbClr val="000000"/>
              </a:solidFill>
            </a:endParaRPr>
          </a:p>
        </p:txBody>
      </p:sp>
      <p:pic>
        <p:nvPicPr>
          <p:cNvPr id="7174" name="Picture 6" descr="best ver2b seal"/>
          <p:cNvPicPr>
            <a:picLocks noChangeAspect="1" noChangeArrowheads="1"/>
          </p:cNvPicPr>
          <p:nvPr/>
        </p:nvPicPr>
        <p:blipFill>
          <a:blip r:embed="rId12" cstate="email">
            <a:clrChange>
              <a:clrFrom>
                <a:srgbClr val="003264"/>
              </a:clrFrom>
              <a:clrTo>
                <a:srgbClr val="003264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400" y="157163"/>
            <a:ext cx="762000" cy="731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198987" name="AcnSubjectTitle_ID_3198987" hidden="1"/>
          <p:cNvSpPr txBox="1">
            <a:spLocks noChangeArrowheads="1"/>
          </p:cNvSpPr>
          <p:nvPr>
            <p:custDataLst>
              <p:tags r:id="rId9"/>
            </p:custDataLst>
          </p:nvPr>
        </p:nvSpPr>
        <p:spPr bwMode="gray">
          <a:xfrm>
            <a:off x="836613" y="1420813"/>
            <a:ext cx="6985000" cy="2444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defRPr/>
            </a:pPr>
            <a:r>
              <a:rPr lang="en-US" sz="1600" b="1" dirty="0">
                <a:solidFill>
                  <a:srgbClr val="000000"/>
                </a:solidFill>
              </a:rPr>
              <a:t>Subject Title</a:t>
            </a:r>
          </a:p>
        </p:txBody>
      </p:sp>
      <p:sp>
        <p:nvSpPr>
          <p:cNvPr id="3198988" name="AcnFootnote_ID_3198988" hidden="1"/>
          <p:cNvSpPr txBox="1">
            <a:spLocks noChangeArrowheads="1"/>
          </p:cNvSpPr>
          <p:nvPr>
            <p:custDataLst>
              <p:tags r:id="rId10"/>
            </p:custDataLst>
          </p:nvPr>
        </p:nvSpPr>
        <p:spPr bwMode="gray">
          <a:xfrm>
            <a:off x="836613" y="6254750"/>
            <a:ext cx="5564187" cy="33496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lIns="0" tIns="0" rIns="0" bIns="0" anchor="b">
            <a:spAutoFit/>
          </a:bodyPr>
          <a:lstStyle/>
          <a:p>
            <a:pPr marL="538163" indent="-5381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defRPr/>
            </a:pPr>
            <a:r>
              <a:rPr lang="en-US" sz="1000" dirty="0">
                <a:solidFill>
                  <a:srgbClr val="000000"/>
                </a:solidFill>
              </a:rPr>
              <a:t>*	Footnote</a:t>
            </a:r>
          </a:p>
          <a:p>
            <a:pPr marL="538163" indent="-538163" fontAlgn="base"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defRPr/>
            </a:pPr>
            <a:r>
              <a:rPr lang="en-US" sz="1000" dirty="0">
                <a:solidFill>
                  <a:srgbClr val="000000"/>
                </a:solidFill>
              </a:rPr>
              <a:t>Source:	Source</a:t>
            </a:r>
          </a:p>
        </p:txBody>
      </p:sp>
    </p:spTree>
    <p:extLst>
      <p:ext uri="{BB962C8B-B14F-4D97-AF65-F5344CB8AC3E}">
        <p14:creationId xmlns:p14="http://schemas.microsoft.com/office/powerpoint/2010/main" val="31411133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3" r:id="rId1"/>
    <p:sldLayoutId id="2147483684" r:id="rId2"/>
    <p:sldLayoutId id="2147483685" r:id="rId3"/>
    <p:sldLayoutId id="2147483686" r:id="rId4"/>
    <p:sldLayoutId id="2147483687" r:id="rId5"/>
    <p:sldLayoutId id="2147483688" r:id="rId6"/>
    <p:sldLayoutId id="2147483689" r:id="rId7"/>
  </p:sldLayoutIdLst>
  <p:transition/>
  <p:timing>
    <p:tnLst>
      <p:par>
        <p:cTn id="1" dur="indefinite" restart="never" nodeType="tmRoot"/>
      </p:par>
    </p:tnLst>
  </p:timing>
  <p:hf sldNum="0" hdr="0" ftr="0" dt="0"/>
  <p:txStyles>
    <p:titleStyle>
      <a:lvl1pPr algn="l" rtl="0" eaLnBrk="0" fontAlgn="base" hangingPunct="0">
        <a:spcBef>
          <a:spcPct val="20000"/>
        </a:spcBef>
        <a:spcAft>
          <a:spcPct val="0"/>
        </a:spcAft>
        <a:tabLst>
          <a:tab pos="915988" algn="l"/>
        </a:tabLst>
        <a:defRPr sz="2400" b="1">
          <a:solidFill>
            <a:srgbClr val="FFC000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20000"/>
        </a:spcBef>
        <a:spcAft>
          <a:spcPct val="0"/>
        </a:spcAft>
        <a:tabLst>
          <a:tab pos="915988" algn="l"/>
        </a:tabLst>
        <a:defRPr sz="2400" b="1">
          <a:solidFill>
            <a:srgbClr val="FFC000"/>
          </a:solidFill>
          <a:latin typeface="Arial" pitchFamily="34" charset="0"/>
        </a:defRPr>
      </a:lvl2pPr>
      <a:lvl3pPr algn="l" rtl="0" eaLnBrk="0" fontAlgn="base" hangingPunct="0">
        <a:spcBef>
          <a:spcPct val="20000"/>
        </a:spcBef>
        <a:spcAft>
          <a:spcPct val="0"/>
        </a:spcAft>
        <a:tabLst>
          <a:tab pos="915988" algn="l"/>
        </a:tabLst>
        <a:defRPr sz="2400" b="1">
          <a:solidFill>
            <a:srgbClr val="FFC000"/>
          </a:solidFill>
          <a:latin typeface="Arial" pitchFamily="34" charset="0"/>
        </a:defRPr>
      </a:lvl3pPr>
      <a:lvl4pPr algn="l" rtl="0" eaLnBrk="0" fontAlgn="base" hangingPunct="0">
        <a:spcBef>
          <a:spcPct val="20000"/>
        </a:spcBef>
        <a:spcAft>
          <a:spcPct val="0"/>
        </a:spcAft>
        <a:tabLst>
          <a:tab pos="915988" algn="l"/>
        </a:tabLst>
        <a:defRPr sz="2400" b="1">
          <a:solidFill>
            <a:srgbClr val="FFC000"/>
          </a:solidFill>
          <a:latin typeface="Arial" pitchFamily="34" charset="0"/>
        </a:defRPr>
      </a:lvl4pPr>
      <a:lvl5pPr algn="l" rtl="0" eaLnBrk="0" fontAlgn="base" hangingPunct="0">
        <a:spcBef>
          <a:spcPct val="20000"/>
        </a:spcBef>
        <a:spcAft>
          <a:spcPct val="0"/>
        </a:spcAft>
        <a:tabLst>
          <a:tab pos="915988" algn="l"/>
        </a:tabLst>
        <a:defRPr sz="2400" b="1">
          <a:solidFill>
            <a:srgbClr val="FFC000"/>
          </a:solidFill>
          <a:latin typeface="Arial" pitchFamily="34" charset="0"/>
        </a:defRPr>
      </a:lvl5pPr>
      <a:lvl6pPr marL="457200" algn="l" rtl="0" eaLnBrk="0" fontAlgn="base" hangingPunct="0">
        <a:spcBef>
          <a:spcPct val="20000"/>
        </a:spcBef>
        <a:spcAft>
          <a:spcPct val="0"/>
        </a:spcAft>
        <a:tabLst>
          <a:tab pos="915988" algn="l"/>
        </a:tabLst>
        <a:defRPr sz="2400" b="1">
          <a:solidFill>
            <a:schemeClr val="accent1"/>
          </a:solidFill>
          <a:latin typeface="Arial" pitchFamily="34" charset="0"/>
        </a:defRPr>
      </a:lvl6pPr>
      <a:lvl7pPr marL="914400" algn="l" rtl="0" eaLnBrk="0" fontAlgn="base" hangingPunct="0">
        <a:spcBef>
          <a:spcPct val="20000"/>
        </a:spcBef>
        <a:spcAft>
          <a:spcPct val="0"/>
        </a:spcAft>
        <a:tabLst>
          <a:tab pos="915988" algn="l"/>
        </a:tabLst>
        <a:defRPr sz="2400" b="1">
          <a:solidFill>
            <a:schemeClr val="accent1"/>
          </a:solidFill>
          <a:latin typeface="Arial" pitchFamily="34" charset="0"/>
        </a:defRPr>
      </a:lvl7pPr>
      <a:lvl8pPr marL="1371600" algn="l" rtl="0" eaLnBrk="0" fontAlgn="base" hangingPunct="0">
        <a:spcBef>
          <a:spcPct val="20000"/>
        </a:spcBef>
        <a:spcAft>
          <a:spcPct val="0"/>
        </a:spcAft>
        <a:tabLst>
          <a:tab pos="915988" algn="l"/>
        </a:tabLst>
        <a:defRPr sz="2400" b="1">
          <a:solidFill>
            <a:schemeClr val="accent1"/>
          </a:solidFill>
          <a:latin typeface="Arial" pitchFamily="34" charset="0"/>
        </a:defRPr>
      </a:lvl8pPr>
      <a:lvl9pPr marL="1828800" algn="l" rtl="0" eaLnBrk="0" fontAlgn="base" hangingPunct="0">
        <a:spcBef>
          <a:spcPct val="20000"/>
        </a:spcBef>
        <a:spcAft>
          <a:spcPct val="0"/>
        </a:spcAft>
        <a:tabLst>
          <a:tab pos="915988" algn="l"/>
        </a:tabLst>
        <a:defRPr sz="2400" b="1">
          <a:solidFill>
            <a:schemeClr val="accent1"/>
          </a:solidFill>
          <a:latin typeface="Arial" pitchFamily="34" charset="0"/>
        </a:defRPr>
      </a:lvl9pPr>
    </p:titleStyle>
    <p:bodyStyle>
      <a:lvl1pPr marL="381000" indent="-381000" algn="l" rtl="0" eaLnBrk="0" fontAlgn="base" hangingPunct="0">
        <a:spcBef>
          <a:spcPct val="0"/>
        </a:spcBef>
        <a:spcAft>
          <a:spcPts val="1200"/>
        </a:spcAft>
        <a:buClr>
          <a:srgbClr val="FFC000"/>
        </a:buClr>
        <a:buSzPct val="80000"/>
        <a:buFont typeface="Wingdings" pitchFamily="2" charset="2"/>
        <a:buChar char="n"/>
        <a:defRPr b="1">
          <a:solidFill>
            <a:srgbClr val="003366"/>
          </a:solidFill>
          <a:latin typeface="Calibri" pitchFamily="34" charset="0"/>
          <a:ea typeface="Calibri" pitchFamily="34" charset="0"/>
          <a:cs typeface="Calibri" pitchFamily="34" charset="0"/>
        </a:defRPr>
      </a:lvl1pPr>
      <a:lvl2pPr marL="568325" indent="-222250" algn="l" rtl="0" eaLnBrk="0" fontAlgn="base" hangingPunct="0">
        <a:spcBef>
          <a:spcPct val="0"/>
        </a:spcBef>
        <a:spcAft>
          <a:spcPts val="1200"/>
        </a:spcAft>
        <a:buClr>
          <a:srgbClr val="FFC000"/>
        </a:buClr>
        <a:buSzPct val="115000"/>
        <a:buFont typeface="Calibri" pitchFamily="34" charset="0"/>
        <a:buChar char="•"/>
        <a:defRPr b="1">
          <a:solidFill>
            <a:srgbClr val="003366"/>
          </a:solidFill>
          <a:latin typeface="Calibri" pitchFamily="34" charset="0"/>
          <a:ea typeface="Calibri" pitchFamily="34" charset="0"/>
          <a:cs typeface="Calibri" pitchFamily="34" charset="0"/>
        </a:defRPr>
      </a:lvl2pPr>
      <a:lvl3pPr marL="739775" indent="-342900" algn="l" rtl="0" eaLnBrk="0" fontAlgn="base" hangingPunct="0">
        <a:lnSpc>
          <a:spcPct val="90000"/>
        </a:lnSpc>
        <a:spcBef>
          <a:spcPct val="25000"/>
        </a:spcBef>
        <a:spcAft>
          <a:spcPct val="0"/>
        </a:spcAft>
        <a:buClr>
          <a:schemeClr val="tx1"/>
        </a:buClr>
        <a:buAutoNum type="alphaUcPeriod"/>
        <a:defRPr>
          <a:solidFill>
            <a:schemeClr val="tx1"/>
          </a:solidFill>
          <a:latin typeface="+mn-lt"/>
          <a:ea typeface="Calibri" pitchFamily="34" charset="0"/>
          <a:cs typeface="Calibri" pitchFamily="34" charset="0"/>
        </a:defRPr>
      </a:lvl3pPr>
      <a:lvl4pPr marL="914400" indent="-346075" algn="l" rtl="0" eaLnBrk="0" fontAlgn="base" hangingPunct="0">
        <a:spcBef>
          <a:spcPct val="0"/>
        </a:spcBef>
        <a:spcAft>
          <a:spcPts val="1200"/>
        </a:spcAft>
        <a:buClr>
          <a:srgbClr val="FFC000"/>
        </a:buClr>
        <a:buFont typeface="Symbol" pitchFamily="18" charset="2"/>
        <a:buChar char=""/>
        <a:defRPr b="1">
          <a:solidFill>
            <a:srgbClr val="003366"/>
          </a:solidFill>
          <a:latin typeface="Calibri" pitchFamily="34" charset="0"/>
          <a:ea typeface="Calibri" pitchFamily="34" charset="0"/>
          <a:cs typeface="Calibri" pitchFamily="34" charset="0"/>
        </a:defRPr>
      </a:lvl4pPr>
      <a:lvl5pPr marL="1333500" indent="-304800" algn="l" rtl="0" eaLnBrk="0" fontAlgn="base" hangingPunct="0">
        <a:spcBef>
          <a:spcPct val="0"/>
        </a:spcBef>
        <a:spcAft>
          <a:spcPts val="1200"/>
        </a:spcAft>
        <a:buClr>
          <a:schemeClr val="tx1"/>
        </a:buClr>
        <a:buChar char="–"/>
        <a:defRPr sz="1600" b="1">
          <a:solidFill>
            <a:srgbClr val="003366"/>
          </a:solidFill>
          <a:latin typeface="Calibri" pitchFamily="34" charset="0"/>
          <a:ea typeface="Calibri" pitchFamily="34" charset="0"/>
          <a:cs typeface="Calibri" pitchFamily="34" charset="0"/>
        </a:defRPr>
      </a:lvl5pPr>
      <a:lvl6pPr marL="1790700" indent="-304800" algn="l" rtl="0" fontAlgn="base">
        <a:lnSpc>
          <a:spcPct val="90000"/>
        </a:lnSpc>
        <a:spcBef>
          <a:spcPct val="25000"/>
        </a:spcBef>
        <a:spcAft>
          <a:spcPct val="0"/>
        </a:spcAft>
        <a:buClr>
          <a:schemeClr val="tx1"/>
        </a:buClr>
        <a:buChar char="–"/>
        <a:defRPr sz="1600">
          <a:solidFill>
            <a:schemeClr val="tx1"/>
          </a:solidFill>
          <a:latin typeface="+mn-lt"/>
        </a:defRPr>
      </a:lvl6pPr>
      <a:lvl7pPr marL="2247900" indent="-304800" algn="l" rtl="0" fontAlgn="base">
        <a:lnSpc>
          <a:spcPct val="90000"/>
        </a:lnSpc>
        <a:spcBef>
          <a:spcPct val="25000"/>
        </a:spcBef>
        <a:spcAft>
          <a:spcPct val="0"/>
        </a:spcAft>
        <a:buClr>
          <a:schemeClr val="tx1"/>
        </a:buClr>
        <a:buChar char="–"/>
        <a:defRPr sz="1600">
          <a:solidFill>
            <a:schemeClr val="tx1"/>
          </a:solidFill>
          <a:latin typeface="+mn-lt"/>
        </a:defRPr>
      </a:lvl7pPr>
      <a:lvl8pPr marL="2705100" indent="-304800" algn="l" rtl="0" fontAlgn="base">
        <a:lnSpc>
          <a:spcPct val="90000"/>
        </a:lnSpc>
        <a:spcBef>
          <a:spcPct val="25000"/>
        </a:spcBef>
        <a:spcAft>
          <a:spcPct val="0"/>
        </a:spcAft>
        <a:buClr>
          <a:schemeClr val="tx1"/>
        </a:buClr>
        <a:buChar char="–"/>
        <a:defRPr sz="1600">
          <a:solidFill>
            <a:schemeClr val="tx1"/>
          </a:solidFill>
          <a:latin typeface="+mn-lt"/>
        </a:defRPr>
      </a:lvl8pPr>
      <a:lvl9pPr marL="3162300" indent="-304800" algn="l" rtl="0" fontAlgn="base">
        <a:lnSpc>
          <a:spcPct val="90000"/>
        </a:lnSpc>
        <a:spcBef>
          <a:spcPct val="25000"/>
        </a:spcBef>
        <a:spcAft>
          <a:spcPct val="0"/>
        </a:spcAft>
        <a:buClr>
          <a:schemeClr val="tx1"/>
        </a:buClr>
        <a:buChar char="–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gray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top blue"/>
          <p:cNvPicPr>
            <a:picLocks noChangeAspect="1" noChangeArrowheads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50350" cy="930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171" name="Rectangle 3"/>
          <p:cNvSpPr>
            <a:spLocks noGrp="1" noChangeArrowheads="1"/>
          </p:cNvSpPr>
          <p:nvPr>
            <p:ph type="title"/>
          </p:nvPr>
        </p:nvSpPr>
        <p:spPr bwMode="white">
          <a:xfrm>
            <a:off x="736600" y="109538"/>
            <a:ext cx="5664200" cy="7620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7172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533400" y="1219200"/>
            <a:ext cx="8153400" cy="518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45720" tIns="46038" rIns="45720" bIns="460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3"/>
            <a:r>
              <a:rPr lang="en-US" altLang="en-US" smtClean="0"/>
              <a:t>Third level</a:t>
            </a:r>
          </a:p>
        </p:txBody>
      </p:sp>
      <p:sp>
        <p:nvSpPr>
          <p:cNvPr id="3198981" name="Line 5"/>
          <p:cNvSpPr>
            <a:spLocks noChangeShapeType="1"/>
          </p:cNvSpPr>
          <p:nvPr/>
        </p:nvSpPr>
        <p:spPr bwMode="auto">
          <a:xfrm>
            <a:off x="-17463" y="6856413"/>
            <a:ext cx="9161463" cy="0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  <a:effectLst/>
        </p:spPr>
        <p:txBody>
          <a:bodyPr lIns="45720" rIns="4572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1600" dirty="0">
              <a:solidFill>
                <a:srgbClr val="000000"/>
              </a:solidFill>
            </a:endParaRPr>
          </a:p>
        </p:txBody>
      </p:sp>
      <p:pic>
        <p:nvPicPr>
          <p:cNvPr id="7174" name="Picture 6" descr="best ver2b seal"/>
          <p:cNvPicPr>
            <a:picLocks noChangeAspect="1" noChangeArrowheads="1"/>
          </p:cNvPicPr>
          <p:nvPr/>
        </p:nvPicPr>
        <p:blipFill>
          <a:blip r:embed="rId12" cstate="email">
            <a:clrChange>
              <a:clrFrom>
                <a:srgbClr val="003264"/>
              </a:clrFrom>
              <a:clrTo>
                <a:srgbClr val="003264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400" y="157163"/>
            <a:ext cx="762000" cy="731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198987" name="AcnSubjectTitle_ID_3198987" hidden="1"/>
          <p:cNvSpPr txBox="1">
            <a:spLocks noChangeArrowheads="1"/>
          </p:cNvSpPr>
          <p:nvPr>
            <p:custDataLst>
              <p:tags r:id="rId9"/>
            </p:custDataLst>
          </p:nvPr>
        </p:nvSpPr>
        <p:spPr bwMode="gray">
          <a:xfrm>
            <a:off x="836613" y="1420813"/>
            <a:ext cx="6985000" cy="2444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defRPr/>
            </a:pPr>
            <a:r>
              <a:rPr lang="en-US" sz="1600" b="1" dirty="0">
                <a:solidFill>
                  <a:srgbClr val="000000"/>
                </a:solidFill>
              </a:rPr>
              <a:t>Subject Title</a:t>
            </a:r>
          </a:p>
        </p:txBody>
      </p:sp>
      <p:sp>
        <p:nvSpPr>
          <p:cNvPr id="3198988" name="AcnFootnote_ID_3198988" hidden="1"/>
          <p:cNvSpPr txBox="1">
            <a:spLocks noChangeArrowheads="1"/>
          </p:cNvSpPr>
          <p:nvPr>
            <p:custDataLst>
              <p:tags r:id="rId10"/>
            </p:custDataLst>
          </p:nvPr>
        </p:nvSpPr>
        <p:spPr bwMode="gray">
          <a:xfrm>
            <a:off x="836613" y="6254750"/>
            <a:ext cx="5564187" cy="33496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lIns="0" tIns="0" rIns="0" bIns="0" anchor="b">
            <a:spAutoFit/>
          </a:bodyPr>
          <a:lstStyle/>
          <a:p>
            <a:pPr marL="538163" indent="-5381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defRPr/>
            </a:pPr>
            <a:r>
              <a:rPr lang="en-US" sz="1000" dirty="0">
                <a:solidFill>
                  <a:srgbClr val="000000"/>
                </a:solidFill>
              </a:rPr>
              <a:t>*	Footnote</a:t>
            </a:r>
          </a:p>
          <a:p>
            <a:pPr marL="538163" indent="-538163" fontAlgn="base"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defRPr/>
            </a:pPr>
            <a:r>
              <a:rPr lang="en-US" sz="1000" dirty="0">
                <a:solidFill>
                  <a:srgbClr val="000000"/>
                </a:solidFill>
              </a:rPr>
              <a:t>Source:	Source</a:t>
            </a:r>
          </a:p>
        </p:txBody>
      </p:sp>
      <p:sp>
        <p:nvSpPr>
          <p:cNvPr id="9" name="Text Box 9"/>
          <p:cNvSpPr txBox="1">
            <a:spLocks noChangeArrowheads="1"/>
          </p:cNvSpPr>
          <p:nvPr/>
        </p:nvSpPr>
        <p:spPr bwMode="auto">
          <a:xfrm>
            <a:off x="4038600" y="6445250"/>
            <a:ext cx="10668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45720" rIns="45720">
            <a:spAutoFit/>
          </a:bodyPr>
          <a:lstStyle/>
          <a:p>
            <a:pPr algn="ctr" eaLnBrk="0" fontAlgn="base" hangingPunct="0">
              <a:spcBef>
                <a:spcPct val="50000"/>
              </a:spcBef>
              <a:spcAft>
                <a:spcPct val="0"/>
              </a:spcAft>
              <a:defRPr/>
            </a:pPr>
            <a:fld id="{6675420D-CD84-4F3B-B8B6-EF0F67C2EF0E}" type="slidenum">
              <a:rPr lang="en-US" sz="1000">
                <a:solidFill>
                  <a:srgbClr val="000000"/>
                </a:solidFill>
              </a:rPr>
              <a:pPr algn="ctr" eaLnBrk="0" fontAlgn="base" hangingPunct="0">
                <a:spcBef>
                  <a:spcPct val="50000"/>
                </a:spcBef>
                <a:spcAft>
                  <a:spcPct val="0"/>
                </a:spcAft>
                <a:defRPr/>
              </a:pPr>
              <a:t>‹#›</a:t>
            </a:fld>
            <a:endParaRPr lang="en-US" sz="10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02915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1" r:id="rId1"/>
    <p:sldLayoutId id="2147483692" r:id="rId2"/>
    <p:sldLayoutId id="2147483693" r:id="rId3"/>
    <p:sldLayoutId id="2147483694" r:id="rId4"/>
    <p:sldLayoutId id="2147483695" r:id="rId5"/>
    <p:sldLayoutId id="2147483696" r:id="rId6"/>
    <p:sldLayoutId id="2147483697" r:id="rId7"/>
  </p:sldLayoutIdLst>
  <p:transition/>
  <p:hf sldNum="0" hdr="0" ftr="0" dt="0"/>
  <p:txStyles>
    <p:titleStyle>
      <a:lvl1pPr algn="l" rtl="0" eaLnBrk="0" fontAlgn="base" hangingPunct="0">
        <a:spcBef>
          <a:spcPct val="20000"/>
        </a:spcBef>
        <a:spcAft>
          <a:spcPct val="0"/>
        </a:spcAft>
        <a:tabLst>
          <a:tab pos="915988" algn="l"/>
        </a:tabLst>
        <a:defRPr sz="2400" b="1">
          <a:solidFill>
            <a:srgbClr val="FFC000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20000"/>
        </a:spcBef>
        <a:spcAft>
          <a:spcPct val="0"/>
        </a:spcAft>
        <a:tabLst>
          <a:tab pos="915988" algn="l"/>
        </a:tabLst>
        <a:defRPr sz="2400" b="1">
          <a:solidFill>
            <a:srgbClr val="FFC000"/>
          </a:solidFill>
          <a:latin typeface="Arial" pitchFamily="34" charset="0"/>
        </a:defRPr>
      </a:lvl2pPr>
      <a:lvl3pPr algn="l" rtl="0" eaLnBrk="0" fontAlgn="base" hangingPunct="0">
        <a:spcBef>
          <a:spcPct val="20000"/>
        </a:spcBef>
        <a:spcAft>
          <a:spcPct val="0"/>
        </a:spcAft>
        <a:tabLst>
          <a:tab pos="915988" algn="l"/>
        </a:tabLst>
        <a:defRPr sz="2400" b="1">
          <a:solidFill>
            <a:srgbClr val="FFC000"/>
          </a:solidFill>
          <a:latin typeface="Arial" pitchFamily="34" charset="0"/>
        </a:defRPr>
      </a:lvl3pPr>
      <a:lvl4pPr algn="l" rtl="0" eaLnBrk="0" fontAlgn="base" hangingPunct="0">
        <a:spcBef>
          <a:spcPct val="20000"/>
        </a:spcBef>
        <a:spcAft>
          <a:spcPct val="0"/>
        </a:spcAft>
        <a:tabLst>
          <a:tab pos="915988" algn="l"/>
        </a:tabLst>
        <a:defRPr sz="2400" b="1">
          <a:solidFill>
            <a:srgbClr val="FFC000"/>
          </a:solidFill>
          <a:latin typeface="Arial" pitchFamily="34" charset="0"/>
        </a:defRPr>
      </a:lvl4pPr>
      <a:lvl5pPr algn="l" rtl="0" eaLnBrk="0" fontAlgn="base" hangingPunct="0">
        <a:spcBef>
          <a:spcPct val="20000"/>
        </a:spcBef>
        <a:spcAft>
          <a:spcPct val="0"/>
        </a:spcAft>
        <a:tabLst>
          <a:tab pos="915988" algn="l"/>
        </a:tabLst>
        <a:defRPr sz="2400" b="1">
          <a:solidFill>
            <a:srgbClr val="FFC000"/>
          </a:solidFill>
          <a:latin typeface="Arial" pitchFamily="34" charset="0"/>
        </a:defRPr>
      </a:lvl5pPr>
      <a:lvl6pPr marL="457200" algn="l" rtl="0" eaLnBrk="0" fontAlgn="base" hangingPunct="0">
        <a:spcBef>
          <a:spcPct val="20000"/>
        </a:spcBef>
        <a:spcAft>
          <a:spcPct val="0"/>
        </a:spcAft>
        <a:tabLst>
          <a:tab pos="915988" algn="l"/>
        </a:tabLst>
        <a:defRPr sz="2400" b="1">
          <a:solidFill>
            <a:schemeClr val="accent1"/>
          </a:solidFill>
          <a:latin typeface="Arial" pitchFamily="34" charset="0"/>
        </a:defRPr>
      </a:lvl6pPr>
      <a:lvl7pPr marL="914400" algn="l" rtl="0" eaLnBrk="0" fontAlgn="base" hangingPunct="0">
        <a:spcBef>
          <a:spcPct val="20000"/>
        </a:spcBef>
        <a:spcAft>
          <a:spcPct val="0"/>
        </a:spcAft>
        <a:tabLst>
          <a:tab pos="915988" algn="l"/>
        </a:tabLst>
        <a:defRPr sz="2400" b="1">
          <a:solidFill>
            <a:schemeClr val="accent1"/>
          </a:solidFill>
          <a:latin typeface="Arial" pitchFamily="34" charset="0"/>
        </a:defRPr>
      </a:lvl7pPr>
      <a:lvl8pPr marL="1371600" algn="l" rtl="0" eaLnBrk="0" fontAlgn="base" hangingPunct="0">
        <a:spcBef>
          <a:spcPct val="20000"/>
        </a:spcBef>
        <a:spcAft>
          <a:spcPct val="0"/>
        </a:spcAft>
        <a:tabLst>
          <a:tab pos="915988" algn="l"/>
        </a:tabLst>
        <a:defRPr sz="2400" b="1">
          <a:solidFill>
            <a:schemeClr val="accent1"/>
          </a:solidFill>
          <a:latin typeface="Arial" pitchFamily="34" charset="0"/>
        </a:defRPr>
      </a:lvl8pPr>
      <a:lvl9pPr marL="1828800" algn="l" rtl="0" eaLnBrk="0" fontAlgn="base" hangingPunct="0">
        <a:spcBef>
          <a:spcPct val="20000"/>
        </a:spcBef>
        <a:spcAft>
          <a:spcPct val="0"/>
        </a:spcAft>
        <a:tabLst>
          <a:tab pos="915988" algn="l"/>
        </a:tabLst>
        <a:defRPr sz="2400" b="1">
          <a:solidFill>
            <a:schemeClr val="accent1"/>
          </a:solidFill>
          <a:latin typeface="Arial" pitchFamily="34" charset="0"/>
        </a:defRPr>
      </a:lvl9pPr>
    </p:titleStyle>
    <p:bodyStyle>
      <a:lvl1pPr marL="381000" indent="-381000" algn="l" rtl="0" eaLnBrk="0" fontAlgn="base" hangingPunct="0">
        <a:spcBef>
          <a:spcPct val="0"/>
        </a:spcBef>
        <a:spcAft>
          <a:spcPts val="1200"/>
        </a:spcAft>
        <a:buClr>
          <a:srgbClr val="FFC000"/>
        </a:buClr>
        <a:buSzPct val="80000"/>
        <a:buFont typeface="Wingdings" pitchFamily="2" charset="2"/>
        <a:buChar char="n"/>
        <a:defRPr b="1">
          <a:solidFill>
            <a:srgbClr val="003366"/>
          </a:solidFill>
          <a:latin typeface="Calibri" pitchFamily="34" charset="0"/>
          <a:ea typeface="Calibri" pitchFamily="34" charset="0"/>
          <a:cs typeface="Calibri" pitchFamily="34" charset="0"/>
        </a:defRPr>
      </a:lvl1pPr>
      <a:lvl2pPr marL="568325" indent="-222250" algn="l" rtl="0" eaLnBrk="0" fontAlgn="base" hangingPunct="0">
        <a:spcBef>
          <a:spcPct val="0"/>
        </a:spcBef>
        <a:spcAft>
          <a:spcPts val="1200"/>
        </a:spcAft>
        <a:buClr>
          <a:srgbClr val="FFC000"/>
        </a:buClr>
        <a:buSzPct val="115000"/>
        <a:buFont typeface="Calibri" pitchFamily="34" charset="0"/>
        <a:buChar char="•"/>
        <a:defRPr b="1">
          <a:solidFill>
            <a:srgbClr val="003366"/>
          </a:solidFill>
          <a:latin typeface="Calibri" pitchFamily="34" charset="0"/>
          <a:ea typeface="Calibri" pitchFamily="34" charset="0"/>
          <a:cs typeface="Calibri" pitchFamily="34" charset="0"/>
        </a:defRPr>
      </a:lvl2pPr>
      <a:lvl3pPr marL="739775" indent="-342900" algn="l" rtl="0" eaLnBrk="0" fontAlgn="base" hangingPunct="0">
        <a:lnSpc>
          <a:spcPct val="90000"/>
        </a:lnSpc>
        <a:spcBef>
          <a:spcPct val="25000"/>
        </a:spcBef>
        <a:spcAft>
          <a:spcPct val="0"/>
        </a:spcAft>
        <a:buClr>
          <a:schemeClr val="tx1"/>
        </a:buClr>
        <a:buAutoNum type="alphaUcPeriod"/>
        <a:defRPr>
          <a:solidFill>
            <a:schemeClr val="tx1"/>
          </a:solidFill>
          <a:latin typeface="+mn-lt"/>
          <a:ea typeface="Calibri" pitchFamily="34" charset="0"/>
          <a:cs typeface="Calibri" pitchFamily="34" charset="0"/>
        </a:defRPr>
      </a:lvl3pPr>
      <a:lvl4pPr marL="914400" indent="-346075" algn="l" rtl="0" eaLnBrk="0" fontAlgn="base" hangingPunct="0">
        <a:spcBef>
          <a:spcPct val="0"/>
        </a:spcBef>
        <a:spcAft>
          <a:spcPts val="1200"/>
        </a:spcAft>
        <a:buClr>
          <a:srgbClr val="FFC000"/>
        </a:buClr>
        <a:buFont typeface="Symbol" pitchFamily="18" charset="2"/>
        <a:buChar char=""/>
        <a:defRPr b="1">
          <a:solidFill>
            <a:srgbClr val="003366"/>
          </a:solidFill>
          <a:latin typeface="Calibri" pitchFamily="34" charset="0"/>
          <a:ea typeface="Calibri" pitchFamily="34" charset="0"/>
          <a:cs typeface="Calibri" pitchFamily="34" charset="0"/>
        </a:defRPr>
      </a:lvl4pPr>
      <a:lvl5pPr marL="1333500" indent="-304800" algn="l" rtl="0" eaLnBrk="0" fontAlgn="base" hangingPunct="0">
        <a:spcBef>
          <a:spcPct val="0"/>
        </a:spcBef>
        <a:spcAft>
          <a:spcPts val="1200"/>
        </a:spcAft>
        <a:buClr>
          <a:schemeClr val="tx1"/>
        </a:buClr>
        <a:buChar char="–"/>
        <a:defRPr sz="1600" b="1">
          <a:solidFill>
            <a:srgbClr val="003366"/>
          </a:solidFill>
          <a:latin typeface="Calibri" pitchFamily="34" charset="0"/>
          <a:ea typeface="Calibri" pitchFamily="34" charset="0"/>
          <a:cs typeface="Calibri" pitchFamily="34" charset="0"/>
        </a:defRPr>
      </a:lvl5pPr>
      <a:lvl6pPr marL="1790700" indent="-304800" algn="l" rtl="0" fontAlgn="base">
        <a:lnSpc>
          <a:spcPct val="90000"/>
        </a:lnSpc>
        <a:spcBef>
          <a:spcPct val="25000"/>
        </a:spcBef>
        <a:spcAft>
          <a:spcPct val="0"/>
        </a:spcAft>
        <a:buClr>
          <a:schemeClr val="tx1"/>
        </a:buClr>
        <a:buChar char="–"/>
        <a:defRPr sz="1600">
          <a:solidFill>
            <a:schemeClr val="tx1"/>
          </a:solidFill>
          <a:latin typeface="+mn-lt"/>
        </a:defRPr>
      </a:lvl6pPr>
      <a:lvl7pPr marL="2247900" indent="-304800" algn="l" rtl="0" fontAlgn="base">
        <a:lnSpc>
          <a:spcPct val="90000"/>
        </a:lnSpc>
        <a:spcBef>
          <a:spcPct val="25000"/>
        </a:spcBef>
        <a:spcAft>
          <a:spcPct val="0"/>
        </a:spcAft>
        <a:buClr>
          <a:schemeClr val="tx1"/>
        </a:buClr>
        <a:buChar char="–"/>
        <a:defRPr sz="1600">
          <a:solidFill>
            <a:schemeClr val="tx1"/>
          </a:solidFill>
          <a:latin typeface="+mn-lt"/>
        </a:defRPr>
      </a:lvl7pPr>
      <a:lvl8pPr marL="2705100" indent="-304800" algn="l" rtl="0" fontAlgn="base">
        <a:lnSpc>
          <a:spcPct val="90000"/>
        </a:lnSpc>
        <a:spcBef>
          <a:spcPct val="25000"/>
        </a:spcBef>
        <a:spcAft>
          <a:spcPct val="0"/>
        </a:spcAft>
        <a:buClr>
          <a:schemeClr val="tx1"/>
        </a:buClr>
        <a:buChar char="–"/>
        <a:defRPr sz="1600">
          <a:solidFill>
            <a:schemeClr val="tx1"/>
          </a:solidFill>
          <a:latin typeface="+mn-lt"/>
        </a:defRPr>
      </a:lvl8pPr>
      <a:lvl9pPr marL="3162300" indent="-304800" algn="l" rtl="0" fontAlgn="base">
        <a:lnSpc>
          <a:spcPct val="90000"/>
        </a:lnSpc>
        <a:spcBef>
          <a:spcPct val="25000"/>
        </a:spcBef>
        <a:spcAft>
          <a:spcPct val="0"/>
        </a:spcAft>
        <a:buClr>
          <a:schemeClr val="tx1"/>
        </a:buClr>
        <a:buChar char="–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gray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top blue"/>
          <p:cNvPicPr>
            <a:picLocks noChangeAspect="1" noChangeArrowheads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50350" cy="930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171" name="Rectangle 3"/>
          <p:cNvSpPr>
            <a:spLocks noGrp="1" noChangeArrowheads="1"/>
          </p:cNvSpPr>
          <p:nvPr>
            <p:ph type="title"/>
          </p:nvPr>
        </p:nvSpPr>
        <p:spPr bwMode="white">
          <a:xfrm>
            <a:off x="736600" y="109538"/>
            <a:ext cx="5664200" cy="7620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7172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533400" y="1219200"/>
            <a:ext cx="8153400" cy="518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45720" tIns="46038" rIns="45720" bIns="460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3"/>
            <a:r>
              <a:rPr lang="en-US" altLang="en-US" smtClean="0"/>
              <a:t>Third level</a:t>
            </a:r>
          </a:p>
        </p:txBody>
      </p:sp>
      <p:sp>
        <p:nvSpPr>
          <p:cNvPr id="3198981" name="Line 5"/>
          <p:cNvSpPr>
            <a:spLocks noChangeShapeType="1"/>
          </p:cNvSpPr>
          <p:nvPr/>
        </p:nvSpPr>
        <p:spPr bwMode="auto">
          <a:xfrm>
            <a:off x="-17463" y="6856413"/>
            <a:ext cx="9161463" cy="0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  <a:effectLst/>
        </p:spPr>
        <p:txBody>
          <a:bodyPr lIns="45720" rIns="4572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1600" dirty="0">
              <a:solidFill>
                <a:srgbClr val="000000"/>
              </a:solidFill>
            </a:endParaRPr>
          </a:p>
        </p:txBody>
      </p:sp>
      <p:pic>
        <p:nvPicPr>
          <p:cNvPr id="7174" name="Picture 6" descr="best ver2b seal"/>
          <p:cNvPicPr>
            <a:picLocks noChangeAspect="1" noChangeArrowheads="1"/>
          </p:cNvPicPr>
          <p:nvPr/>
        </p:nvPicPr>
        <p:blipFill>
          <a:blip r:embed="rId12" cstate="email">
            <a:clrChange>
              <a:clrFrom>
                <a:srgbClr val="003264"/>
              </a:clrFrom>
              <a:clrTo>
                <a:srgbClr val="003264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400" y="157163"/>
            <a:ext cx="762000" cy="731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198987" name="AcnSubjectTitle_ID_3198987" hidden="1"/>
          <p:cNvSpPr txBox="1">
            <a:spLocks noChangeArrowheads="1"/>
          </p:cNvSpPr>
          <p:nvPr>
            <p:custDataLst>
              <p:tags r:id="rId9"/>
            </p:custDataLst>
          </p:nvPr>
        </p:nvSpPr>
        <p:spPr bwMode="gray">
          <a:xfrm>
            <a:off x="836613" y="1420813"/>
            <a:ext cx="6985000" cy="2444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defRPr/>
            </a:pPr>
            <a:r>
              <a:rPr lang="en-US" sz="1600" b="1" dirty="0">
                <a:solidFill>
                  <a:srgbClr val="000000"/>
                </a:solidFill>
              </a:rPr>
              <a:t>Subject Title</a:t>
            </a:r>
          </a:p>
        </p:txBody>
      </p:sp>
      <p:sp>
        <p:nvSpPr>
          <p:cNvPr id="3198988" name="AcnFootnote_ID_3198988" hidden="1"/>
          <p:cNvSpPr txBox="1">
            <a:spLocks noChangeArrowheads="1"/>
          </p:cNvSpPr>
          <p:nvPr>
            <p:custDataLst>
              <p:tags r:id="rId10"/>
            </p:custDataLst>
          </p:nvPr>
        </p:nvSpPr>
        <p:spPr bwMode="gray">
          <a:xfrm>
            <a:off x="836613" y="6254750"/>
            <a:ext cx="5564187" cy="33496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lIns="0" tIns="0" rIns="0" bIns="0" anchor="b">
            <a:spAutoFit/>
          </a:bodyPr>
          <a:lstStyle/>
          <a:p>
            <a:pPr marL="538163" indent="-5381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defRPr/>
            </a:pPr>
            <a:r>
              <a:rPr lang="en-US" sz="1000" dirty="0">
                <a:solidFill>
                  <a:srgbClr val="000000"/>
                </a:solidFill>
              </a:rPr>
              <a:t>*	Footnote</a:t>
            </a:r>
          </a:p>
          <a:p>
            <a:pPr marL="538163" indent="-538163" fontAlgn="base"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defRPr/>
            </a:pPr>
            <a:r>
              <a:rPr lang="en-US" sz="1000" dirty="0">
                <a:solidFill>
                  <a:srgbClr val="000000"/>
                </a:solidFill>
              </a:rPr>
              <a:t>Source:	Source</a:t>
            </a:r>
          </a:p>
        </p:txBody>
      </p:sp>
      <p:sp>
        <p:nvSpPr>
          <p:cNvPr id="9" name="Text Box 9"/>
          <p:cNvSpPr txBox="1">
            <a:spLocks noChangeArrowheads="1"/>
          </p:cNvSpPr>
          <p:nvPr/>
        </p:nvSpPr>
        <p:spPr bwMode="auto">
          <a:xfrm>
            <a:off x="4038600" y="6445250"/>
            <a:ext cx="10668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45720" rIns="45720">
            <a:spAutoFit/>
          </a:bodyPr>
          <a:lstStyle/>
          <a:p>
            <a:pPr algn="ctr" eaLnBrk="0" fontAlgn="base" hangingPunct="0">
              <a:spcBef>
                <a:spcPct val="50000"/>
              </a:spcBef>
              <a:spcAft>
                <a:spcPct val="0"/>
              </a:spcAft>
              <a:defRPr/>
            </a:pPr>
            <a:fld id="{6675420D-CD84-4F3B-B8B6-EF0F67C2EF0E}" type="slidenum">
              <a:rPr lang="en-US" sz="1000">
                <a:solidFill>
                  <a:srgbClr val="000000"/>
                </a:solidFill>
              </a:rPr>
              <a:pPr algn="ctr" eaLnBrk="0" fontAlgn="base" hangingPunct="0">
                <a:spcBef>
                  <a:spcPct val="50000"/>
                </a:spcBef>
                <a:spcAft>
                  <a:spcPct val="0"/>
                </a:spcAft>
                <a:defRPr/>
              </a:pPr>
              <a:t>‹#›</a:t>
            </a:fld>
            <a:endParaRPr lang="en-US" sz="10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24424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9" r:id="rId1"/>
    <p:sldLayoutId id="2147483700" r:id="rId2"/>
    <p:sldLayoutId id="2147483701" r:id="rId3"/>
    <p:sldLayoutId id="2147483702" r:id="rId4"/>
    <p:sldLayoutId id="2147483703" r:id="rId5"/>
    <p:sldLayoutId id="2147483704" r:id="rId6"/>
    <p:sldLayoutId id="2147483705" r:id="rId7"/>
  </p:sldLayoutIdLst>
  <p:transition/>
  <p:hf sldNum="0" hdr="0" ftr="0" dt="0"/>
  <p:txStyles>
    <p:titleStyle>
      <a:lvl1pPr algn="l" rtl="0" eaLnBrk="0" fontAlgn="base" hangingPunct="0">
        <a:spcBef>
          <a:spcPct val="20000"/>
        </a:spcBef>
        <a:spcAft>
          <a:spcPct val="0"/>
        </a:spcAft>
        <a:tabLst>
          <a:tab pos="915988" algn="l"/>
        </a:tabLst>
        <a:defRPr sz="2400" b="1">
          <a:solidFill>
            <a:srgbClr val="FFC000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20000"/>
        </a:spcBef>
        <a:spcAft>
          <a:spcPct val="0"/>
        </a:spcAft>
        <a:tabLst>
          <a:tab pos="915988" algn="l"/>
        </a:tabLst>
        <a:defRPr sz="2400" b="1">
          <a:solidFill>
            <a:srgbClr val="FFC000"/>
          </a:solidFill>
          <a:latin typeface="Arial" pitchFamily="34" charset="0"/>
        </a:defRPr>
      </a:lvl2pPr>
      <a:lvl3pPr algn="l" rtl="0" eaLnBrk="0" fontAlgn="base" hangingPunct="0">
        <a:spcBef>
          <a:spcPct val="20000"/>
        </a:spcBef>
        <a:spcAft>
          <a:spcPct val="0"/>
        </a:spcAft>
        <a:tabLst>
          <a:tab pos="915988" algn="l"/>
        </a:tabLst>
        <a:defRPr sz="2400" b="1">
          <a:solidFill>
            <a:srgbClr val="FFC000"/>
          </a:solidFill>
          <a:latin typeface="Arial" pitchFamily="34" charset="0"/>
        </a:defRPr>
      </a:lvl3pPr>
      <a:lvl4pPr algn="l" rtl="0" eaLnBrk="0" fontAlgn="base" hangingPunct="0">
        <a:spcBef>
          <a:spcPct val="20000"/>
        </a:spcBef>
        <a:spcAft>
          <a:spcPct val="0"/>
        </a:spcAft>
        <a:tabLst>
          <a:tab pos="915988" algn="l"/>
        </a:tabLst>
        <a:defRPr sz="2400" b="1">
          <a:solidFill>
            <a:srgbClr val="FFC000"/>
          </a:solidFill>
          <a:latin typeface="Arial" pitchFamily="34" charset="0"/>
        </a:defRPr>
      </a:lvl4pPr>
      <a:lvl5pPr algn="l" rtl="0" eaLnBrk="0" fontAlgn="base" hangingPunct="0">
        <a:spcBef>
          <a:spcPct val="20000"/>
        </a:spcBef>
        <a:spcAft>
          <a:spcPct val="0"/>
        </a:spcAft>
        <a:tabLst>
          <a:tab pos="915988" algn="l"/>
        </a:tabLst>
        <a:defRPr sz="2400" b="1">
          <a:solidFill>
            <a:srgbClr val="FFC000"/>
          </a:solidFill>
          <a:latin typeface="Arial" pitchFamily="34" charset="0"/>
        </a:defRPr>
      </a:lvl5pPr>
      <a:lvl6pPr marL="457200" algn="l" rtl="0" eaLnBrk="0" fontAlgn="base" hangingPunct="0">
        <a:spcBef>
          <a:spcPct val="20000"/>
        </a:spcBef>
        <a:spcAft>
          <a:spcPct val="0"/>
        </a:spcAft>
        <a:tabLst>
          <a:tab pos="915988" algn="l"/>
        </a:tabLst>
        <a:defRPr sz="2400" b="1">
          <a:solidFill>
            <a:schemeClr val="accent1"/>
          </a:solidFill>
          <a:latin typeface="Arial" pitchFamily="34" charset="0"/>
        </a:defRPr>
      </a:lvl6pPr>
      <a:lvl7pPr marL="914400" algn="l" rtl="0" eaLnBrk="0" fontAlgn="base" hangingPunct="0">
        <a:spcBef>
          <a:spcPct val="20000"/>
        </a:spcBef>
        <a:spcAft>
          <a:spcPct val="0"/>
        </a:spcAft>
        <a:tabLst>
          <a:tab pos="915988" algn="l"/>
        </a:tabLst>
        <a:defRPr sz="2400" b="1">
          <a:solidFill>
            <a:schemeClr val="accent1"/>
          </a:solidFill>
          <a:latin typeface="Arial" pitchFamily="34" charset="0"/>
        </a:defRPr>
      </a:lvl7pPr>
      <a:lvl8pPr marL="1371600" algn="l" rtl="0" eaLnBrk="0" fontAlgn="base" hangingPunct="0">
        <a:spcBef>
          <a:spcPct val="20000"/>
        </a:spcBef>
        <a:spcAft>
          <a:spcPct val="0"/>
        </a:spcAft>
        <a:tabLst>
          <a:tab pos="915988" algn="l"/>
        </a:tabLst>
        <a:defRPr sz="2400" b="1">
          <a:solidFill>
            <a:schemeClr val="accent1"/>
          </a:solidFill>
          <a:latin typeface="Arial" pitchFamily="34" charset="0"/>
        </a:defRPr>
      </a:lvl8pPr>
      <a:lvl9pPr marL="1828800" algn="l" rtl="0" eaLnBrk="0" fontAlgn="base" hangingPunct="0">
        <a:spcBef>
          <a:spcPct val="20000"/>
        </a:spcBef>
        <a:spcAft>
          <a:spcPct val="0"/>
        </a:spcAft>
        <a:tabLst>
          <a:tab pos="915988" algn="l"/>
        </a:tabLst>
        <a:defRPr sz="2400" b="1">
          <a:solidFill>
            <a:schemeClr val="accent1"/>
          </a:solidFill>
          <a:latin typeface="Arial" pitchFamily="34" charset="0"/>
        </a:defRPr>
      </a:lvl9pPr>
    </p:titleStyle>
    <p:bodyStyle>
      <a:lvl1pPr marL="381000" indent="-381000" algn="l" rtl="0" eaLnBrk="0" fontAlgn="base" hangingPunct="0">
        <a:spcBef>
          <a:spcPct val="0"/>
        </a:spcBef>
        <a:spcAft>
          <a:spcPts val="1200"/>
        </a:spcAft>
        <a:buClr>
          <a:srgbClr val="FFC000"/>
        </a:buClr>
        <a:buSzPct val="80000"/>
        <a:buFont typeface="Wingdings" pitchFamily="2" charset="2"/>
        <a:buChar char="n"/>
        <a:defRPr b="1">
          <a:solidFill>
            <a:srgbClr val="003366"/>
          </a:solidFill>
          <a:latin typeface="Calibri" pitchFamily="34" charset="0"/>
          <a:ea typeface="Calibri" pitchFamily="34" charset="0"/>
          <a:cs typeface="Calibri" pitchFamily="34" charset="0"/>
        </a:defRPr>
      </a:lvl1pPr>
      <a:lvl2pPr marL="568325" indent="-222250" algn="l" rtl="0" eaLnBrk="0" fontAlgn="base" hangingPunct="0">
        <a:spcBef>
          <a:spcPct val="0"/>
        </a:spcBef>
        <a:spcAft>
          <a:spcPts val="1200"/>
        </a:spcAft>
        <a:buClr>
          <a:srgbClr val="FFC000"/>
        </a:buClr>
        <a:buSzPct val="115000"/>
        <a:buFont typeface="Calibri" pitchFamily="34" charset="0"/>
        <a:buChar char="•"/>
        <a:defRPr b="1">
          <a:solidFill>
            <a:srgbClr val="003366"/>
          </a:solidFill>
          <a:latin typeface="Calibri" pitchFamily="34" charset="0"/>
          <a:ea typeface="Calibri" pitchFamily="34" charset="0"/>
          <a:cs typeface="Calibri" pitchFamily="34" charset="0"/>
        </a:defRPr>
      </a:lvl2pPr>
      <a:lvl3pPr marL="739775" indent="-342900" algn="l" rtl="0" eaLnBrk="0" fontAlgn="base" hangingPunct="0">
        <a:lnSpc>
          <a:spcPct val="90000"/>
        </a:lnSpc>
        <a:spcBef>
          <a:spcPct val="25000"/>
        </a:spcBef>
        <a:spcAft>
          <a:spcPct val="0"/>
        </a:spcAft>
        <a:buClr>
          <a:schemeClr val="tx1"/>
        </a:buClr>
        <a:buAutoNum type="alphaUcPeriod"/>
        <a:defRPr>
          <a:solidFill>
            <a:schemeClr val="tx1"/>
          </a:solidFill>
          <a:latin typeface="+mn-lt"/>
          <a:ea typeface="Calibri" pitchFamily="34" charset="0"/>
          <a:cs typeface="Calibri" pitchFamily="34" charset="0"/>
        </a:defRPr>
      </a:lvl3pPr>
      <a:lvl4pPr marL="914400" indent="-346075" algn="l" rtl="0" eaLnBrk="0" fontAlgn="base" hangingPunct="0">
        <a:spcBef>
          <a:spcPct val="0"/>
        </a:spcBef>
        <a:spcAft>
          <a:spcPts val="1200"/>
        </a:spcAft>
        <a:buClr>
          <a:srgbClr val="FFC000"/>
        </a:buClr>
        <a:buFont typeface="Symbol" pitchFamily="18" charset="2"/>
        <a:buChar char=""/>
        <a:defRPr b="1">
          <a:solidFill>
            <a:srgbClr val="003366"/>
          </a:solidFill>
          <a:latin typeface="Calibri" pitchFamily="34" charset="0"/>
          <a:ea typeface="Calibri" pitchFamily="34" charset="0"/>
          <a:cs typeface="Calibri" pitchFamily="34" charset="0"/>
        </a:defRPr>
      </a:lvl4pPr>
      <a:lvl5pPr marL="1333500" indent="-304800" algn="l" rtl="0" eaLnBrk="0" fontAlgn="base" hangingPunct="0">
        <a:spcBef>
          <a:spcPct val="0"/>
        </a:spcBef>
        <a:spcAft>
          <a:spcPts val="1200"/>
        </a:spcAft>
        <a:buClr>
          <a:schemeClr val="tx1"/>
        </a:buClr>
        <a:buChar char="–"/>
        <a:defRPr sz="1600" b="1">
          <a:solidFill>
            <a:srgbClr val="003366"/>
          </a:solidFill>
          <a:latin typeface="Calibri" pitchFamily="34" charset="0"/>
          <a:ea typeface="Calibri" pitchFamily="34" charset="0"/>
          <a:cs typeface="Calibri" pitchFamily="34" charset="0"/>
        </a:defRPr>
      </a:lvl5pPr>
      <a:lvl6pPr marL="1790700" indent="-304800" algn="l" rtl="0" fontAlgn="base">
        <a:lnSpc>
          <a:spcPct val="90000"/>
        </a:lnSpc>
        <a:spcBef>
          <a:spcPct val="25000"/>
        </a:spcBef>
        <a:spcAft>
          <a:spcPct val="0"/>
        </a:spcAft>
        <a:buClr>
          <a:schemeClr val="tx1"/>
        </a:buClr>
        <a:buChar char="–"/>
        <a:defRPr sz="1600">
          <a:solidFill>
            <a:schemeClr val="tx1"/>
          </a:solidFill>
          <a:latin typeface="+mn-lt"/>
        </a:defRPr>
      </a:lvl6pPr>
      <a:lvl7pPr marL="2247900" indent="-304800" algn="l" rtl="0" fontAlgn="base">
        <a:lnSpc>
          <a:spcPct val="90000"/>
        </a:lnSpc>
        <a:spcBef>
          <a:spcPct val="25000"/>
        </a:spcBef>
        <a:spcAft>
          <a:spcPct val="0"/>
        </a:spcAft>
        <a:buClr>
          <a:schemeClr val="tx1"/>
        </a:buClr>
        <a:buChar char="–"/>
        <a:defRPr sz="1600">
          <a:solidFill>
            <a:schemeClr val="tx1"/>
          </a:solidFill>
          <a:latin typeface="+mn-lt"/>
        </a:defRPr>
      </a:lvl7pPr>
      <a:lvl8pPr marL="2705100" indent="-304800" algn="l" rtl="0" fontAlgn="base">
        <a:lnSpc>
          <a:spcPct val="90000"/>
        </a:lnSpc>
        <a:spcBef>
          <a:spcPct val="25000"/>
        </a:spcBef>
        <a:spcAft>
          <a:spcPct val="0"/>
        </a:spcAft>
        <a:buClr>
          <a:schemeClr val="tx1"/>
        </a:buClr>
        <a:buChar char="–"/>
        <a:defRPr sz="1600">
          <a:solidFill>
            <a:schemeClr val="tx1"/>
          </a:solidFill>
          <a:latin typeface="+mn-lt"/>
        </a:defRPr>
      </a:lvl8pPr>
      <a:lvl9pPr marL="3162300" indent="-304800" algn="l" rtl="0" fontAlgn="base">
        <a:lnSpc>
          <a:spcPct val="90000"/>
        </a:lnSpc>
        <a:spcBef>
          <a:spcPct val="25000"/>
        </a:spcBef>
        <a:spcAft>
          <a:spcPct val="0"/>
        </a:spcAft>
        <a:buClr>
          <a:schemeClr val="tx1"/>
        </a:buClr>
        <a:buChar char="–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?>

<Relationships xmlns="http://schemas.openxmlformats.org/package/2006/relationships">
  <Relationship Id="rId1" Type="http://schemas.openxmlformats.org/officeDocument/2006/relationships/slideLayout" Target="../slideLayouts/slideLayout5.xml"/>
  <Relationship Id="rId2" Type="http://schemas.openxmlformats.org/officeDocument/2006/relationships/notesSlide" Target="../notesSlides/notesSlide1.xml"/>
  <Relationship Id="rId3" Type="http://schemas.openxmlformats.org/officeDocument/2006/relationships/image" Target="../media/image3.png"/>
</Relationships>

</file>

<file path=ppt/slides/_rels/slide10.xml.rels><?xml version="1.0" encoding="UTF-8"?>

<Relationships xmlns="http://schemas.openxmlformats.org/package/2006/relationships">
  <Relationship Id="rId1" Type="http://schemas.openxmlformats.org/officeDocument/2006/relationships/slideLayout" Target="../slideLayouts/slideLayout6.xml"/>
  <Relationship Id="rId2" Type="http://schemas.openxmlformats.org/officeDocument/2006/relationships/notesSlide" Target="../notesSlides/notesSlide3.xml"/>
  <Relationship Id="rId3" Type="http://schemas.openxmlformats.org/officeDocument/2006/relationships/image" Target="../media/image15.png"/>
  <Relationship Id="rId4" Type="http://schemas.openxmlformats.org/officeDocument/2006/relationships/image" Target="../media/image16.png"/>
  <Relationship Id="rId5" Type="http://schemas.openxmlformats.org/officeDocument/2006/relationships/image" Target="../media/image17.png"/>
  <Relationship Id="rId6" Type="http://schemas.openxmlformats.org/officeDocument/2006/relationships/image" Target="../media/image18.png"/>
</Relationships>

</file>

<file path=ppt/slides/_rels/slide11.xml.rels><?xml version="1.0" encoding="UTF-8"?>

<Relationships xmlns="http://schemas.openxmlformats.org/package/2006/relationships">
  <Relationship Id="rId1" Type="http://schemas.openxmlformats.org/officeDocument/2006/relationships/slideLayout" Target="../slideLayouts/slideLayout7.xml"/>
  <Relationship Id="rId2" Type="http://schemas.openxmlformats.org/officeDocument/2006/relationships/image" Target="../media/image19.jpeg"/>
  <Relationship Id="rId3" Type="http://schemas.openxmlformats.org/officeDocument/2006/relationships/image" Target="../media/image20.jpeg"/>
  <Relationship Id="rId4" Type="http://schemas.openxmlformats.org/officeDocument/2006/relationships/image" Target="../media/image21.png"/>
</Relationships>

</file>

<file path=ppt/slides/_rels/slide12.xml.rels><?xml version="1.0" encoding="UTF-8"?>

<Relationships xmlns="http://schemas.openxmlformats.org/package/2006/relationships">
  <Relationship Id="rId1" Type="http://schemas.openxmlformats.org/officeDocument/2006/relationships/slideLayout" Target="../slideLayouts/slideLayout7.xml"/>
  <Relationship Id="rId2" Type="http://schemas.openxmlformats.org/officeDocument/2006/relationships/image" Target="../media/image22.png"/>
</Relationships>

</file>

<file path=ppt/slides/_rels/slide13.xml.rels><?xml version="1.0" encoding="UTF-8"?>

<Relationships xmlns="http://schemas.openxmlformats.org/package/2006/relationships">
  <Relationship Id="rId1" Type="http://schemas.openxmlformats.org/officeDocument/2006/relationships/slideLayout" Target="../slideLayouts/slideLayout6.xml"/>
  <Relationship Id="rId2" Type="http://schemas.openxmlformats.org/officeDocument/2006/relationships/image" Target="../media/image23.png"/>
</Relationships>

</file>

<file path=ppt/slides/_rels/slide14.xml.rels><?xml version="1.0" encoding="UTF-8"?>

<Relationships xmlns="http://schemas.openxmlformats.org/package/2006/relationships">
  <Relationship Id="rId1" Type="http://schemas.openxmlformats.org/officeDocument/2006/relationships/slideLayout" Target="../slideLayouts/slideLayout6.xml"/>
  <Relationship Id="rId2" Type="http://schemas.openxmlformats.org/officeDocument/2006/relationships/image" Target="../media/image24.jpeg"/>
</Relationships>

</file>

<file path=ppt/slides/_rels/slide15.xml.rels><?xml version="1.0" encoding="UTF-8"?>

<Relationships xmlns="http://schemas.openxmlformats.org/package/2006/relationships">
  <Relationship Id="rId1" Type="http://schemas.openxmlformats.org/officeDocument/2006/relationships/slideLayout" Target="../slideLayouts/slideLayout6.xml"/>
</Relationships>

</file>

<file path=ppt/slides/_rels/slide16.xml.rels><?xml version="1.0" encoding="UTF-8"?>

<Relationships xmlns="http://schemas.openxmlformats.org/package/2006/relationships">
  <Relationship Id="rId1" Type="http://schemas.openxmlformats.org/officeDocument/2006/relationships/slideLayout" Target="../slideLayouts/slideLayout6.xml"/>
  <Relationship Id="rId2" Type="http://schemas.openxmlformats.org/officeDocument/2006/relationships/notesSlide" Target="../notesSlides/notesSlide4.xml"/>
  <Relationship Id="rId3" Type="http://schemas.openxmlformats.org/officeDocument/2006/relationships/image" Target="../media/image25.jpeg"/>
  <Relationship Id="rId4" Type="http://schemas.openxmlformats.org/officeDocument/2006/relationships/image" Target="../media/image26.jpeg"/>
</Relationships>

</file>

<file path=ppt/slides/_rels/slide17.xml.rels><?xml version="1.0" encoding="UTF-8"?>

<Relationships xmlns="http://schemas.openxmlformats.org/package/2006/relationships">
  <Relationship Id="rId1" Type="http://schemas.openxmlformats.org/officeDocument/2006/relationships/slideLayout" Target="../slideLayouts/slideLayout6.xml"/>
  <Relationship Id="rId2" Type="http://schemas.openxmlformats.org/officeDocument/2006/relationships/image" Target="../media/image27.png"/>
  <Relationship Id="rId3" Type="http://schemas.openxmlformats.org/officeDocument/2006/relationships/image" Target="../media/image28.png"/>
  <Relationship Id="rId4" Type="http://schemas.openxmlformats.org/officeDocument/2006/relationships/image" Target="../media/image29.jpeg"/>
  <Relationship Id="rId5" Type="http://schemas.openxmlformats.org/officeDocument/2006/relationships/image" Target="../media/image30.png"/>
  <Relationship Id="rId6" Type="http://schemas.openxmlformats.org/officeDocument/2006/relationships/image" Target="../media/image31.png"/>
  <Relationship Id="rId7" Type="http://schemas.openxmlformats.org/officeDocument/2006/relationships/image" Target="../media/image32.png"/>
</Relationships>

</file>

<file path=ppt/slides/_rels/slide18.xml.rels><?xml version="1.0" encoding="UTF-8"?>

<Relationships xmlns="http://schemas.openxmlformats.org/package/2006/relationships">
  <Relationship Id="rId1" Type="http://schemas.openxmlformats.org/officeDocument/2006/relationships/slideLayout" Target="../slideLayouts/slideLayout6.xml"/>
</Relationships>

</file>

<file path=ppt/slides/_rels/slide19.xml.rels><?xml version="1.0" encoding="UTF-8"?>

<Relationships xmlns="http://schemas.openxmlformats.org/package/2006/relationships">
  <Relationship Id="rId1" Type="http://schemas.openxmlformats.org/officeDocument/2006/relationships/slideLayout" Target="../slideLayouts/slideLayout7.xml"/>
  <Relationship Id="rId2" Type="http://schemas.openxmlformats.org/officeDocument/2006/relationships/notesSlide" Target="../notesSlides/notesSlide5.xml"/>
</Relationships>

</file>

<file path=ppt/slides/_rels/slide2.xml.rels><?xml version="1.0" encoding="UTF-8"?>

<Relationships xmlns="http://schemas.openxmlformats.org/package/2006/relationships">
  <Relationship Id="rId1" Type="http://schemas.openxmlformats.org/officeDocument/2006/relationships/slideLayout" Target="../slideLayouts/slideLayout6.xml"/>
  <Relationship Id="rId2" Type="http://schemas.openxmlformats.org/officeDocument/2006/relationships/notesSlide" Target="../notesSlides/notesSlide2.xml"/>
  <Relationship Id="rId3" Type="http://schemas.openxmlformats.org/officeDocument/2006/relationships/image" Target="../media/image4.jpeg"/>
</Relationships>

</file>

<file path=ppt/slides/_rels/slide3.xml.rels><?xml version="1.0" encoding="UTF-8"?>

<Relationships xmlns="http://schemas.openxmlformats.org/package/2006/relationships">
  <Relationship Id="rId1" Type="http://schemas.openxmlformats.org/officeDocument/2006/relationships/slideLayout" Target="../slideLayouts/slideLayout6.xml"/>
  <Relationship Id="rId2" Type="http://schemas.openxmlformats.org/officeDocument/2006/relationships/image" Target="../media/image5.jpeg"/>
  <Relationship Id="rId3" Type="http://schemas.openxmlformats.org/officeDocument/2006/relationships/image" Target="../media/image6.jpeg"/>
</Relationships>

</file>

<file path=ppt/slides/_rels/slide4.xml.rels><?xml version="1.0" encoding="UTF-8"?>

<Relationships xmlns="http://schemas.openxmlformats.org/package/2006/relationships">
  <Relationship Id="rId1" Type="http://schemas.openxmlformats.org/officeDocument/2006/relationships/slideLayout" Target="../slideLayouts/slideLayout10.xml"/>
</Relationships>

</file>

<file path=ppt/slides/_rels/slide5.xml.rels><?xml version="1.0" encoding="UTF-8"?>

<Relationships xmlns="http://schemas.openxmlformats.org/package/2006/relationships">
  <Relationship Id="rId1" Type="http://schemas.openxmlformats.org/officeDocument/2006/relationships/slideLayout" Target="../slideLayouts/slideLayout7.xml"/>
  <Relationship Id="rId2" Type="http://schemas.openxmlformats.org/officeDocument/2006/relationships/image" Target="../media/image7.jpeg"/>
</Relationships>

</file>

<file path=ppt/slides/_rels/slide6.xml.rels><?xml version="1.0" encoding="UTF-8"?>

<Relationships xmlns="http://schemas.openxmlformats.org/package/2006/relationships">
  <Relationship Id="rId1" Type="http://schemas.openxmlformats.org/officeDocument/2006/relationships/slideLayout" Target="../slideLayouts/slideLayout7.xml"/>
  <Relationship Id="rId2" Type="http://schemas.openxmlformats.org/officeDocument/2006/relationships/image" Target="../media/image8.jpeg"/>
  <Relationship Id="rId3" Type="http://schemas.openxmlformats.org/officeDocument/2006/relationships/image" Target="../media/image9.jpeg"/>
</Relationships>

</file>

<file path=ppt/slides/_rels/slide7.xml.rels><?xml version="1.0" encoding="UTF-8"?>

<Relationships xmlns="http://schemas.openxmlformats.org/package/2006/relationships">
  <Relationship Id="rId1" Type="http://schemas.openxmlformats.org/officeDocument/2006/relationships/slideLayout" Target="../slideLayouts/slideLayout6.xml"/>
  <Relationship Id="rId2" Type="http://schemas.openxmlformats.org/officeDocument/2006/relationships/image" Target="../media/image10.jpeg"/>
  <Relationship Id="rId3" Type="http://schemas.openxmlformats.org/officeDocument/2006/relationships/image" Target="../media/image11.jpeg"/>
</Relationships>

</file>

<file path=ppt/slides/_rels/slide8.xml.rels><?xml version="1.0" encoding="UTF-8"?>

<Relationships xmlns="http://schemas.openxmlformats.org/package/2006/relationships">
  <Relationship Id="rId1" Type="http://schemas.openxmlformats.org/officeDocument/2006/relationships/slideLayout" Target="../slideLayouts/slideLayout7.xml"/>
  <Relationship Id="rId2" Type="http://schemas.openxmlformats.org/officeDocument/2006/relationships/image" Target="../media/image12.jpeg"/>
  <Relationship Id="rId3" Type="http://schemas.openxmlformats.org/officeDocument/2006/relationships/image" Target="../media/image13.jpeg"/>
</Relationships>

</file>

<file path=ppt/slides/_rels/slide9.xml.rels><?xml version="1.0" encoding="UTF-8"?>

<Relationships xmlns="http://schemas.openxmlformats.org/package/2006/relationships">
  <Relationship Id="rId1" Type="http://schemas.openxmlformats.org/officeDocument/2006/relationships/slideLayout" Target="../slideLayouts/slideLayout7.xml"/>
  <Relationship Id="rId2" Type="http://schemas.openxmlformats.org/officeDocument/2006/relationships/image" Target="../media/image14.jpeg"/>
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Rectangle 2"/>
          <p:cNvSpPr>
            <a:spLocks noChangeArrowheads="1"/>
          </p:cNvSpPr>
          <p:nvPr/>
        </p:nvSpPr>
        <p:spPr bwMode="auto">
          <a:xfrm>
            <a:off x="0" y="0"/>
            <a:ext cx="9144000" cy="2667000"/>
          </a:xfrm>
          <a:prstGeom prst="rect">
            <a:avLst/>
          </a:prstGeom>
          <a:solidFill>
            <a:srgbClr val="003366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algn="ctr" eaLnBrk="0" fontAlgn="base" hangingPunct="0">
              <a:spcBef>
                <a:spcPct val="50000"/>
              </a:spcBef>
              <a:spcAft>
                <a:spcPct val="0"/>
              </a:spcAft>
            </a:pPr>
            <a:endParaRPr lang="en-US" sz="1200" b="1" dirty="0">
              <a:solidFill>
                <a:srgbClr val="FFFFFF"/>
              </a:solidFill>
            </a:endParaRPr>
          </a:p>
        </p:txBody>
      </p:sp>
      <p:sp>
        <p:nvSpPr>
          <p:cNvPr id="31746" name="Rectangle 3"/>
          <p:cNvSpPr>
            <a:spLocks noChangeArrowheads="1"/>
          </p:cNvSpPr>
          <p:nvPr/>
        </p:nvSpPr>
        <p:spPr bwMode="white">
          <a:xfrm>
            <a:off x="227330" y="590550"/>
            <a:ext cx="6629400" cy="148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64008" tIns="32004" rIns="64008" bIns="32004" anchor="ctr"/>
          <a:lstStyle/>
          <a:p>
            <a:pPr>
              <a:buFontTx/>
              <a:buNone/>
            </a:pPr>
            <a:r>
              <a:rPr lang="en-US" altLang="en-US" sz="3200" b="1" dirty="0">
                <a:solidFill>
                  <a:schemeClr val="bg1"/>
                </a:solidFill>
                <a:latin typeface="Arial" charset="0"/>
              </a:rPr>
              <a:t>Recreational Risk Management of Surface Waterbodies: Cyanobacteria Surveillance in </a:t>
            </a:r>
            <a:r>
              <a:rPr lang="en-US" altLang="en-US" sz="3200" b="1" dirty="0" smtClean="0">
                <a:solidFill>
                  <a:schemeClr val="bg1"/>
                </a:solidFill>
                <a:latin typeface="Arial" charset="0"/>
              </a:rPr>
              <a:t>Massachusetts</a:t>
            </a:r>
            <a:endParaRPr lang="en-US" altLang="en-US" sz="3200" b="1" dirty="0">
              <a:solidFill>
                <a:schemeClr val="bg1"/>
              </a:solidFill>
              <a:latin typeface="Arial" charset="0"/>
            </a:endParaRPr>
          </a:p>
        </p:txBody>
      </p:sp>
      <p:pic>
        <p:nvPicPr>
          <p:cNvPr id="31747" name="Picture 4" descr="picture  of state seal" title="Recreational Risk Management of Surface Waterbodies: Cyanobacteria Surveillance in Massachusetts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626026" y="800100"/>
            <a:ext cx="1028387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extBox 9"/>
          <p:cNvSpPr txBox="1"/>
          <p:nvPr/>
        </p:nvSpPr>
        <p:spPr>
          <a:xfrm>
            <a:off x="370840" y="2748280"/>
            <a:ext cx="8737600" cy="3662541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600" b="1" dirty="0" smtClean="0">
                <a:solidFill>
                  <a:srgbClr val="003366"/>
                </a:solidFill>
                <a:latin typeface="Calibri" panose="020F0502020204030204" pitchFamily="34" charset="0"/>
              </a:rPr>
              <a:t>Michael Celona</a:t>
            </a:r>
            <a:r>
              <a:rPr lang="en-US" sz="2600" dirty="0" smtClean="0">
                <a:solidFill>
                  <a:srgbClr val="003366"/>
                </a:solidFill>
                <a:latin typeface="Calibri" panose="020F0502020204030204" pitchFamily="34" charset="0"/>
              </a:rPr>
              <a:t>*, Vanessa Curran, Irena Draksic,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600" dirty="0" smtClean="0">
                <a:solidFill>
                  <a:srgbClr val="003366"/>
                </a:solidFill>
                <a:latin typeface="Calibri" panose="020F0502020204030204" pitchFamily="34" charset="0"/>
              </a:rPr>
              <a:t>Michael Beattie, Rachel Wilson, &amp; Marc Nascarella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srgbClr val="003366"/>
              </a:solidFill>
              <a:latin typeface="Calibri" panose="020F0502020204030204" pitchFamily="34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dirty="0" smtClean="0">
                <a:solidFill>
                  <a:srgbClr val="003366"/>
                </a:solidFill>
                <a:latin typeface="Calibri" panose="020F0502020204030204" pitchFamily="34" charset="0"/>
              </a:rPr>
              <a:t>*</a:t>
            </a:r>
            <a:r>
              <a:rPr lang="en-US" i="1" dirty="0" smtClean="0">
                <a:solidFill>
                  <a:srgbClr val="003366"/>
                </a:solidFill>
                <a:latin typeface="Calibri" panose="020F0502020204030204" pitchFamily="34" charset="0"/>
              </a:rPr>
              <a:t>Presenting Author: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dirty="0" smtClean="0">
              <a:solidFill>
                <a:srgbClr val="003366"/>
              </a:solidFill>
              <a:latin typeface="Calibri" panose="020F0502020204030204" pitchFamily="34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b="1" dirty="0" smtClean="0">
                <a:solidFill>
                  <a:srgbClr val="003366"/>
                </a:solidFill>
                <a:latin typeface="Calibri" panose="020F0502020204030204" pitchFamily="34" charset="0"/>
              </a:rPr>
              <a:t>Chief, Water Toxics Unit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b="1" dirty="0" smtClean="0">
                <a:solidFill>
                  <a:srgbClr val="003366"/>
                </a:solidFill>
                <a:latin typeface="Calibri" panose="020F0502020204030204" pitchFamily="34" charset="0"/>
              </a:rPr>
              <a:t>617-624-5757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b="1" dirty="0" smtClean="0">
                <a:solidFill>
                  <a:srgbClr val="003366"/>
                </a:solidFill>
                <a:latin typeface="Calibri" panose="020F0502020204030204" pitchFamily="34" charset="0"/>
              </a:rPr>
              <a:t>mike.celona@state.ma.us</a:t>
            </a:r>
            <a:endParaRPr lang="en-US" b="1" dirty="0">
              <a:solidFill>
                <a:srgbClr val="003366"/>
              </a:solidFill>
              <a:latin typeface="Calibri" panose="020F0502020204030204" pitchFamily="34" charset="0"/>
            </a:endParaRPr>
          </a:p>
          <a:p>
            <a:pPr marL="342900" indent="-342900" algn="ctr" fontAlgn="base">
              <a:spcBef>
                <a:spcPct val="0"/>
              </a:spcBef>
              <a:spcAft>
                <a:spcPct val="0"/>
              </a:spcAft>
              <a:buAutoNum type="alphaUcPeriod" startAt="20"/>
              <a:defRPr/>
            </a:pPr>
            <a:endParaRPr lang="en-US" b="1" dirty="0">
              <a:solidFill>
                <a:srgbClr val="003366"/>
              </a:solidFill>
              <a:latin typeface="Calibri" panose="020F0502020204030204" pitchFamily="34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dirty="0" smtClean="0">
                <a:solidFill>
                  <a:srgbClr val="003366"/>
                </a:solidFill>
                <a:latin typeface="Calibri" panose="020F0502020204030204" pitchFamily="34" charset="0"/>
              </a:rPr>
              <a:t>Environmental </a:t>
            </a:r>
            <a:r>
              <a:rPr lang="en-US" dirty="0">
                <a:solidFill>
                  <a:srgbClr val="003366"/>
                </a:solidFill>
                <a:latin typeface="Calibri" panose="020F0502020204030204" pitchFamily="34" charset="0"/>
              </a:rPr>
              <a:t>Toxicology Program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dirty="0">
                <a:solidFill>
                  <a:srgbClr val="003366"/>
                </a:solidFill>
                <a:latin typeface="Calibri" panose="020F0502020204030204" pitchFamily="34" charset="0"/>
              </a:rPr>
              <a:t>Bureau of Environmental Health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dirty="0">
                <a:solidFill>
                  <a:srgbClr val="003366"/>
                </a:solidFill>
                <a:latin typeface="Calibri" panose="020F0502020204030204" pitchFamily="34" charset="0"/>
              </a:rPr>
              <a:t>Massachusetts Department of Public </a:t>
            </a:r>
            <a:r>
              <a:rPr lang="en-US" dirty="0" smtClean="0">
                <a:solidFill>
                  <a:srgbClr val="003366"/>
                </a:solidFill>
                <a:latin typeface="Calibri" panose="020F0502020204030204" pitchFamily="34" charset="0"/>
              </a:rPr>
              <a:t>Health</a:t>
            </a:r>
            <a:endParaRPr lang="en-US" sz="2400" b="1" dirty="0">
              <a:solidFill>
                <a:srgbClr val="003366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69436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74637" y="1186300"/>
            <a:ext cx="8077200" cy="4461641"/>
          </a:xfrm>
        </p:spPr>
        <p:txBody>
          <a:bodyPr/>
          <a:lstStyle/>
          <a:p>
            <a:pPr>
              <a:buClr>
                <a:srgbClr val="003366"/>
              </a:buClr>
              <a:buSzPct val="100000"/>
              <a:buFont typeface="Wingdings" panose="05000000000000000000" pitchFamily="2" charset="2"/>
              <a:buChar char="§"/>
            </a:pPr>
            <a:r>
              <a:rPr lang="en-US" b="0" dirty="0"/>
              <a:t>From 2009-2014, </a:t>
            </a:r>
            <a:r>
              <a:rPr lang="en-US" b="0" dirty="0" smtClean="0"/>
              <a:t>1,075 </a:t>
            </a:r>
            <a:r>
              <a:rPr lang="en-US" b="0" dirty="0"/>
              <a:t>samples were collected from 75 waterbodies in 58 </a:t>
            </a:r>
            <a:r>
              <a:rPr lang="en-US" b="0" dirty="0" smtClean="0"/>
              <a:t>municipalities  </a:t>
            </a:r>
            <a:endParaRPr lang="en-US" b="0" dirty="0"/>
          </a:p>
          <a:p>
            <a:pPr lvl="0">
              <a:buClr>
                <a:srgbClr val="003366"/>
              </a:buClr>
              <a:buSzPct val="100000"/>
              <a:buFont typeface="Wingdings" panose="05000000000000000000" pitchFamily="2" charset="2"/>
              <a:buChar char="§"/>
            </a:pPr>
            <a:r>
              <a:rPr lang="en-US" b="0" dirty="0" smtClean="0"/>
              <a:t>One-third of samples exceeded </a:t>
            </a:r>
            <a:r>
              <a:rPr lang="en-US" b="0" dirty="0"/>
              <a:t>the cell count </a:t>
            </a:r>
            <a:r>
              <a:rPr lang="en-US" b="0" dirty="0" smtClean="0"/>
              <a:t>guideline</a:t>
            </a:r>
          </a:p>
          <a:p>
            <a:pPr lvl="0">
              <a:buClr>
                <a:srgbClr val="003366"/>
              </a:buClr>
              <a:buSzPct val="100000"/>
              <a:buFont typeface="Wingdings" panose="05000000000000000000" pitchFamily="2" charset="2"/>
              <a:buChar char="§"/>
            </a:pPr>
            <a:r>
              <a:rPr lang="en-US" b="0" dirty="0" smtClean="0"/>
              <a:t>The </a:t>
            </a:r>
            <a:r>
              <a:rPr lang="en-US" b="0" dirty="0"/>
              <a:t>dominant genera in the exceeding samples were primarily </a:t>
            </a:r>
            <a:r>
              <a:rPr lang="en-US" b="0" i="1" dirty="0"/>
              <a:t>Anabaena</a:t>
            </a:r>
            <a:r>
              <a:rPr lang="en-US" b="0" dirty="0"/>
              <a:t>, </a:t>
            </a:r>
            <a:r>
              <a:rPr lang="en-US" b="0" i="1" dirty="0" err="1"/>
              <a:t>Aphanizomenon</a:t>
            </a:r>
            <a:r>
              <a:rPr lang="en-US" b="0" i="1" dirty="0"/>
              <a:t>, </a:t>
            </a:r>
            <a:r>
              <a:rPr lang="en-US" b="0" dirty="0"/>
              <a:t>and</a:t>
            </a:r>
            <a:r>
              <a:rPr lang="en-US" b="0" i="1" dirty="0"/>
              <a:t> </a:t>
            </a:r>
            <a:r>
              <a:rPr lang="en-US" b="0" i="1" dirty="0" err="1" smtClean="0"/>
              <a:t>Microcystis</a:t>
            </a:r>
            <a:endParaRPr lang="en-US" b="0" dirty="0"/>
          </a:p>
          <a:p>
            <a:pPr lvl="0">
              <a:buSzPct val="100000"/>
              <a:buFont typeface="Wingdings" panose="05000000000000000000" pitchFamily="2" charset="2"/>
              <a:buChar char="§"/>
            </a:pPr>
            <a:r>
              <a:rPr lang="en-US" b="0" dirty="0"/>
              <a:t>Less than </a:t>
            </a:r>
            <a:r>
              <a:rPr lang="en-US" b="0" dirty="0" smtClean="0"/>
              <a:t>1</a:t>
            </a:r>
            <a:r>
              <a:rPr lang="en-US" b="0" dirty="0"/>
              <a:t>% </a:t>
            </a:r>
            <a:r>
              <a:rPr lang="en-US" b="0" dirty="0" smtClean="0"/>
              <a:t>exceeded </a:t>
            </a:r>
            <a:r>
              <a:rPr lang="en-US" b="0" dirty="0"/>
              <a:t>the microcystin </a:t>
            </a:r>
            <a:r>
              <a:rPr lang="en-US" b="0" dirty="0" smtClean="0"/>
              <a:t>guideline </a:t>
            </a:r>
            <a:endParaRPr lang="en-US" b="0" dirty="0"/>
          </a:p>
          <a:p>
            <a:endParaRPr lang="en-US" dirty="0"/>
          </a:p>
        </p:txBody>
      </p:sp>
      <p:sp>
        <p:nvSpPr>
          <p:cNvPr id="7" name="Title 3"/>
          <p:cNvSpPr>
            <a:spLocks noGrp="1"/>
          </p:cNvSpPr>
          <p:nvPr>
            <p:ph type="title"/>
          </p:nvPr>
        </p:nvSpPr>
        <p:spPr>
          <a:xfrm>
            <a:off x="866430" y="76200"/>
            <a:ext cx="5549030" cy="762000"/>
          </a:xfrm>
        </p:spPr>
        <p:txBody>
          <a:bodyPr/>
          <a:lstStyle/>
          <a:p>
            <a:pPr algn="ctr"/>
            <a:r>
              <a:rPr lang="en-US" sz="3200" dirty="0" smtClean="0">
                <a:solidFill>
                  <a:schemeClr val="bg1"/>
                </a:solidFill>
                <a:latin typeface="+mj-lt"/>
              </a:rPr>
              <a:t>Results</a:t>
            </a:r>
            <a:endParaRPr lang="en-US" sz="3200" dirty="0">
              <a:solidFill>
                <a:schemeClr val="bg1"/>
              </a:solidFill>
              <a:latin typeface="+mj-lt"/>
            </a:endParaRPr>
          </a:p>
        </p:txBody>
      </p:sp>
      <p:pic>
        <p:nvPicPr>
          <p:cNvPr id="8" name="Picture 2" descr="picture of waterbody in muncipality sampled algae " title="Recreational Risk Management of Surface Waterbodies: Cyanobacteria Surveillance in Massachusetts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7200" y="4191000"/>
            <a:ext cx="1762125" cy="14569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3" descr="picture of waterbody in municpality sampled for algae" title="Recreational Risk Management of Surface Waterbodies: Cyanobacteria Surveillance in Massachusetts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27074" y="4191000"/>
            <a:ext cx="1786163" cy="14569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1201895" y="5906532"/>
            <a:ext cx="2234883" cy="369332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marL="0" indent="0">
              <a:buFont typeface="Wingdings" pitchFamily="2" charset="2"/>
              <a:buNone/>
            </a:pPr>
            <a:r>
              <a:rPr lang="en-US" b="1" i="1" dirty="0" smtClean="0">
                <a:solidFill>
                  <a:schemeClr val="dk1"/>
                </a:solidFill>
                <a:latin typeface="Calibri" panose="020F0502020204030204" pitchFamily="34" charset="0"/>
              </a:rPr>
              <a:t>Anabaena</a:t>
            </a:r>
            <a:r>
              <a:rPr lang="en-US" b="1" dirty="0" smtClean="0">
                <a:solidFill>
                  <a:schemeClr val="dk1"/>
                </a:solidFill>
                <a:latin typeface="Calibri" panose="020F0502020204030204" pitchFamily="34" charset="0"/>
              </a:rPr>
              <a:t> Blooms</a:t>
            </a:r>
          </a:p>
        </p:txBody>
      </p:sp>
      <p:pic>
        <p:nvPicPr>
          <p:cNvPr id="11" name="Picture 3" descr="picture of muncipality sampled for algae" title="Recreational Risk Management of Surface Waterbodies: Cyanobacteria Surveillance in Massachusetts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24400" y="4191000"/>
            <a:ext cx="1680900" cy="14049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" name="Picture 4" descr="picture of muncipality sampled for algae blooms" title="Recreational Risk Management of Surface Waterbodies: Cyanobacteria Surveillance in Massachusetts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745818" y="4197398"/>
            <a:ext cx="1712382" cy="1398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TextBox 12"/>
          <p:cNvSpPr txBox="1"/>
          <p:nvPr/>
        </p:nvSpPr>
        <p:spPr>
          <a:xfrm>
            <a:off x="5554272" y="5807948"/>
            <a:ext cx="2259013" cy="369332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marL="0" indent="0">
              <a:buFont typeface="Wingdings" pitchFamily="2" charset="2"/>
              <a:buNone/>
            </a:pPr>
            <a:r>
              <a:rPr lang="en-US" b="1" i="1" dirty="0" err="1" smtClean="0">
                <a:solidFill>
                  <a:schemeClr val="dk1"/>
                </a:solidFill>
                <a:latin typeface="Calibri" panose="020F0502020204030204" pitchFamily="34" charset="0"/>
              </a:rPr>
              <a:t>Microcystis</a:t>
            </a:r>
            <a:r>
              <a:rPr lang="en-US" b="1" dirty="0" smtClean="0">
                <a:solidFill>
                  <a:schemeClr val="dk1"/>
                </a:solidFill>
                <a:latin typeface="Calibri" panose="020F0502020204030204" pitchFamily="34" charset="0"/>
              </a:rPr>
              <a:t> Blooms</a:t>
            </a:r>
          </a:p>
        </p:txBody>
      </p:sp>
    </p:spTree>
    <p:extLst>
      <p:ext uri="{BB962C8B-B14F-4D97-AF65-F5344CB8AC3E}">
        <p14:creationId xmlns:p14="http://schemas.microsoft.com/office/powerpoint/2010/main" val="344012384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851770" y="76200"/>
            <a:ext cx="5549030" cy="762000"/>
          </a:xfrm>
        </p:spPr>
        <p:txBody>
          <a:bodyPr/>
          <a:lstStyle/>
          <a:p>
            <a:pPr algn="ctr"/>
            <a:r>
              <a:rPr lang="en-US" sz="3200" dirty="0" smtClean="0">
                <a:solidFill>
                  <a:schemeClr val="bg1"/>
                </a:solidFill>
              </a:rPr>
              <a:t>Advisories</a:t>
            </a:r>
            <a:endParaRPr lang="en-US" sz="3200" dirty="0"/>
          </a:p>
        </p:txBody>
      </p:sp>
      <p:sp>
        <p:nvSpPr>
          <p:cNvPr id="10" name="Rectangle 9"/>
          <p:cNvSpPr/>
          <p:nvPr/>
        </p:nvSpPr>
        <p:spPr>
          <a:xfrm>
            <a:off x="152400" y="1180683"/>
            <a:ext cx="824458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buClr>
                <a:srgbClr val="003366"/>
              </a:buClr>
              <a:buFont typeface="Wingdings" panose="05000000000000000000" pitchFamily="2" charset="2"/>
              <a:buChar char="§"/>
            </a:pPr>
            <a:r>
              <a:rPr lang="en-US" sz="2400" dirty="0" smtClean="0">
                <a:latin typeface="Calibri" panose="020F0502020204030204" pitchFamily="34" charset="0"/>
              </a:rPr>
              <a:t>MDPH recommended a total of 97 public health advisories</a:t>
            </a:r>
            <a:endParaRPr lang="en-US" sz="2400" dirty="0">
              <a:latin typeface="Calibri" panose="020F0502020204030204" pitchFamily="34" charset="0"/>
            </a:endParaRPr>
          </a:p>
        </p:txBody>
      </p:sp>
      <p:pic>
        <p:nvPicPr>
          <p:cNvPr id="3" name="Picture 2" descr="picture of warning signs on tree" title="Recreational Risk Management of Surface Waterbodies: Cyanobacteria Surveillance in Massachusetts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6710102" y="4633912"/>
            <a:ext cx="1927860" cy="1445895"/>
          </a:xfrm>
          <a:prstGeom prst="rect">
            <a:avLst/>
          </a:prstGeom>
        </p:spPr>
      </p:pic>
      <p:pic>
        <p:nvPicPr>
          <p:cNvPr id="5" name="Picture 4" descr="picture of caution sign on tree" title="Recreational Risk Management of Surface Waterbodies: Cyanobacteria Surveillance in Massachusetts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51084" y="1973580"/>
            <a:ext cx="1425000" cy="1905000"/>
          </a:xfrm>
          <a:prstGeom prst="rect">
            <a:avLst/>
          </a:prstGeom>
        </p:spPr>
      </p:pic>
      <p:pic>
        <p:nvPicPr>
          <p:cNvPr id="8" name="Picture 2" descr="picture of pie chart" title="Recreational Risk Management of Surface Waterbodies: Cyanobacteria Surveillance in Massachusetts"/>
          <p:cNvPicPr>
            <a:picLocks noChangeAspect="1" noChangeArrowheads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04800" y="2209800"/>
            <a:ext cx="6210389" cy="38252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0433860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838200" y="76200"/>
            <a:ext cx="5549030" cy="762000"/>
          </a:xfrm>
        </p:spPr>
        <p:txBody>
          <a:bodyPr/>
          <a:lstStyle/>
          <a:p>
            <a:pPr algn="ctr"/>
            <a:r>
              <a:rPr lang="en-US" sz="3200" dirty="0" smtClean="0">
                <a:solidFill>
                  <a:schemeClr val="bg1"/>
                </a:solidFill>
              </a:rPr>
              <a:t>Advisory Length</a:t>
            </a:r>
            <a:endParaRPr lang="en-US" sz="3200" dirty="0"/>
          </a:p>
        </p:txBody>
      </p:sp>
      <p:pic>
        <p:nvPicPr>
          <p:cNvPr id="2052" name="Picture 4" descr="picture of pie chart" title="Recreational Risk Management of Surface Waterbodies: Cyanobacteria Surveillance in Massachusetts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2362200" y="1900676"/>
            <a:ext cx="4225404" cy="42613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609600" y="1066800"/>
            <a:ext cx="7467600" cy="461665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marL="342900" indent="-342900">
              <a:buClr>
                <a:srgbClr val="003366"/>
              </a:buClr>
              <a:buFont typeface="Wingdings" panose="05000000000000000000" pitchFamily="2" charset="2"/>
              <a:buChar char="§"/>
            </a:pPr>
            <a:r>
              <a:rPr lang="en-US" sz="2400" dirty="0" smtClean="0">
                <a:solidFill>
                  <a:schemeClr val="dk1"/>
                </a:solidFill>
                <a:latin typeface="Calibri" panose="020F0502020204030204" pitchFamily="34" charset="0"/>
              </a:rPr>
              <a:t>In general, these advisories lasted less than 60 days</a:t>
            </a:r>
          </a:p>
        </p:txBody>
      </p:sp>
    </p:spTree>
    <p:extLst>
      <p:ext uri="{BB962C8B-B14F-4D97-AF65-F5344CB8AC3E}">
        <p14:creationId xmlns:p14="http://schemas.microsoft.com/office/powerpoint/2010/main" val="77422304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6" descr="picture of graph" title="Recreational Risk Management of Surface Waterbodies: Cyanobacteria Surveillance in Massachusetts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066800" y="1641856"/>
            <a:ext cx="6553200" cy="47589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Title 3"/>
          <p:cNvSpPr>
            <a:spLocks noGrp="1"/>
          </p:cNvSpPr>
          <p:nvPr>
            <p:ph type="title"/>
          </p:nvPr>
        </p:nvSpPr>
        <p:spPr>
          <a:xfrm>
            <a:off x="851770" y="228600"/>
            <a:ext cx="5549030" cy="762000"/>
          </a:xfrm>
        </p:spPr>
        <p:txBody>
          <a:bodyPr/>
          <a:lstStyle/>
          <a:p>
            <a:pPr algn="ctr"/>
            <a:r>
              <a:rPr lang="en-US" sz="3200" dirty="0" smtClean="0">
                <a:solidFill>
                  <a:schemeClr val="bg1"/>
                </a:solidFill>
                <a:latin typeface="+mj-lt"/>
              </a:rPr>
              <a:t>Advisory Issuance by Month </a:t>
            </a:r>
            <a:endParaRPr lang="en-US" sz="3200" dirty="0">
              <a:latin typeface="+mj-lt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09600" y="1066800"/>
            <a:ext cx="7467600" cy="461665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marL="342900" indent="-342900">
              <a:buClr>
                <a:srgbClr val="003366"/>
              </a:buClr>
              <a:buFont typeface="Wingdings" panose="05000000000000000000" pitchFamily="2" charset="2"/>
              <a:buChar char="§"/>
            </a:pPr>
            <a:r>
              <a:rPr lang="en-US" sz="2400" dirty="0" smtClean="0">
                <a:solidFill>
                  <a:schemeClr val="dk1"/>
                </a:solidFill>
                <a:latin typeface="Calibri" panose="020F0502020204030204" pitchFamily="34" charset="0"/>
              </a:rPr>
              <a:t>Majority of advisories issued in July and August</a:t>
            </a:r>
          </a:p>
        </p:txBody>
      </p:sp>
    </p:spTree>
    <p:extLst>
      <p:ext uri="{BB962C8B-B14F-4D97-AF65-F5344CB8AC3E}">
        <p14:creationId xmlns:p14="http://schemas.microsoft.com/office/powerpoint/2010/main" val="360589258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icture of map of eastern map" title="Recreational Risk Management of Surface Waterbodies: Cyanobacteria Surveillance in Massachusetts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2000" y="1524000"/>
            <a:ext cx="7848600" cy="4900038"/>
          </a:xfrm>
          <a:prstGeom prst="rect">
            <a:avLst/>
          </a:prstGeom>
        </p:spPr>
      </p:pic>
      <p:sp>
        <p:nvSpPr>
          <p:cNvPr id="10" name="Title 3"/>
          <p:cNvSpPr>
            <a:spLocks noGrp="1"/>
          </p:cNvSpPr>
          <p:nvPr>
            <p:ph type="title"/>
          </p:nvPr>
        </p:nvSpPr>
        <p:spPr>
          <a:xfrm>
            <a:off x="838200" y="15240"/>
            <a:ext cx="5549030" cy="762000"/>
          </a:xfrm>
        </p:spPr>
        <p:txBody>
          <a:bodyPr/>
          <a:lstStyle/>
          <a:p>
            <a:pPr algn="ctr"/>
            <a:r>
              <a:rPr lang="en-US" sz="3200" dirty="0" smtClean="0">
                <a:solidFill>
                  <a:schemeClr val="bg1"/>
                </a:solidFill>
                <a:latin typeface="+mj-lt"/>
              </a:rPr>
              <a:t>Advisory Locations </a:t>
            </a:r>
            <a:endParaRPr lang="en-US" sz="3200" dirty="0">
              <a:latin typeface="+mj-lt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09600" y="1066800"/>
            <a:ext cx="7467600" cy="461665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marL="342900" indent="-342900">
              <a:buClr>
                <a:srgbClr val="003366"/>
              </a:buClr>
              <a:buFont typeface="Wingdings" panose="05000000000000000000" pitchFamily="2" charset="2"/>
              <a:buChar char="§"/>
            </a:pPr>
            <a:r>
              <a:rPr lang="en-US" sz="2400" dirty="0" smtClean="0">
                <a:solidFill>
                  <a:schemeClr val="dk1"/>
                </a:solidFill>
                <a:latin typeface="Calibri" panose="020F0502020204030204" pitchFamily="34" charset="0"/>
              </a:rPr>
              <a:t>Locations tend to be in Eastern Massachusetts</a:t>
            </a:r>
          </a:p>
        </p:txBody>
      </p:sp>
    </p:spTree>
    <p:extLst>
      <p:ext uri="{BB962C8B-B14F-4D97-AF65-F5344CB8AC3E}">
        <p14:creationId xmlns:p14="http://schemas.microsoft.com/office/powerpoint/2010/main" val="213007667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800" y="152400"/>
            <a:ext cx="3987800" cy="685800"/>
          </a:xfrm>
        </p:spPr>
        <p:txBody>
          <a:bodyPr/>
          <a:lstStyle/>
          <a:p>
            <a:r>
              <a:rPr lang="en-US" sz="3200" dirty="0" smtClean="0">
                <a:solidFill>
                  <a:schemeClr val="bg1"/>
                </a:solidFill>
                <a:latin typeface="+mj-lt"/>
              </a:rPr>
              <a:t>Lessons Learned</a:t>
            </a:r>
            <a:endParaRPr lang="en-US" sz="32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81000" y="1524000"/>
            <a:ext cx="8077200" cy="4461641"/>
          </a:xfrm>
        </p:spPr>
        <p:txBody>
          <a:bodyPr/>
          <a:lstStyle/>
          <a:p>
            <a:pPr lvl="0">
              <a:buClr>
                <a:srgbClr val="003366"/>
              </a:buClr>
              <a:buSzPct val="100000"/>
              <a:buFont typeface="Wingdings" panose="05000000000000000000" pitchFamily="2" charset="2"/>
              <a:buChar char="§"/>
            </a:pPr>
            <a:r>
              <a:rPr lang="en-US" b="0" dirty="0"/>
              <a:t>HABs </a:t>
            </a:r>
            <a:r>
              <a:rPr lang="en-US" b="0" dirty="0" smtClean="0"/>
              <a:t>are </a:t>
            </a:r>
            <a:r>
              <a:rPr lang="en-US" b="0" dirty="0"/>
              <a:t>a common </a:t>
            </a:r>
            <a:r>
              <a:rPr lang="en-US" b="0" dirty="0" smtClean="0"/>
              <a:t>in Massachusetts</a:t>
            </a:r>
          </a:p>
          <a:p>
            <a:pPr lvl="1">
              <a:buClr>
                <a:srgbClr val="003366"/>
              </a:buClr>
              <a:buSzPct val="100000"/>
              <a:buFont typeface="Wingdings" panose="05000000000000000000" pitchFamily="2" charset="2"/>
              <a:buChar char="§"/>
            </a:pPr>
            <a:r>
              <a:rPr lang="en-US" b="0" dirty="0" smtClean="0"/>
              <a:t>Tend to be concentrated </a:t>
            </a:r>
            <a:r>
              <a:rPr lang="en-US" b="0" dirty="0"/>
              <a:t>in eastern </a:t>
            </a:r>
            <a:r>
              <a:rPr lang="en-US" b="0" dirty="0" smtClean="0"/>
              <a:t>Massachusetts  </a:t>
            </a:r>
            <a:endParaRPr lang="en-US" b="0" dirty="0"/>
          </a:p>
          <a:p>
            <a:pPr lvl="1">
              <a:buClr>
                <a:srgbClr val="003366"/>
              </a:buClr>
              <a:buSzPct val="100000"/>
              <a:buFont typeface="Wingdings" panose="05000000000000000000" pitchFamily="2" charset="2"/>
              <a:buChar char="§"/>
            </a:pPr>
            <a:r>
              <a:rPr lang="en-US" b="0" dirty="0" smtClean="0"/>
              <a:t>Most </a:t>
            </a:r>
            <a:r>
              <a:rPr lang="en-US" b="0" dirty="0"/>
              <a:t>frequently </a:t>
            </a:r>
            <a:r>
              <a:rPr lang="en-US" b="0" dirty="0" smtClean="0"/>
              <a:t>occur in </a:t>
            </a:r>
            <a:r>
              <a:rPr lang="en-US" b="0" dirty="0"/>
              <a:t>the summer </a:t>
            </a:r>
            <a:r>
              <a:rPr lang="en-US" b="0" dirty="0" smtClean="0"/>
              <a:t>months</a:t>
            </a:r>
          </a:p>
          <a:p>
            <a:pPr lvl="1">
              <a:buClr>
                <a:srgbClr val="003366"/>
              </a:buClr>
              <a:buSzPct val="100000"/>
              <a:buFont typeface="Wingdings" panose="05000000000000000000" pitchFamily="2" charset="2"/>
              <a:buChar char="§"/>
            </a:pPr>
            <a:r>
              <a:rPr lang="en-US" b="0" dirty="0" smtClean="0"/>
              <a:t>May continue into the fall </a:t>
            </a:r>
            <a:endParaRPr lang="en-US" b="0" dirty="0"/>
          </a:p>
          <a:p>
            <a:pPr>
              <a:buClr>
                <a:srgbClr val="003366"/>
              </a:buClr>
              <a:buSzPct val="100000"/>
              <a:buFont typeface="Wingdings" panose="05000000000000000000" pitchFamily="2" charset="2"/>
              <a:buChar char="§"/>
            </a:pPr>
            <a:r>
              <a:rPr lang="en-US" b="0" dirty="0"/>
              <a:t>Mutual </a:t>
            </a:r>
            <a:r>
              <a:rPr lang="en-US" b="0" dirty="0" smtClean="0"/>
              <a:t>reliance</a:t>
            </a:r>
          </a:p>
          <a:p>
            <a:pPr lvl="1">
              <a:buClr>
                <a:srgbClr val="003366"/>
              </a:buClr>
              <a:buSzPct val="100000"/>
              <a:buFont typeface="Wingdings" panose="05000000000000000000" pitchFamily="2" charset="2"/>
              <a:buChar char="§"/>
            </a:pPr>
            <a:r>
              <a:rPr lang="en-US" b="0" dirty="0" smtClean="0"/>
              <a:t>MDPH relies </a:t>
            </a:r>
            <a:r>
              <a:rPr lang="en-US" b="0" dirty="0"/>
              <a:t>on local </a:t>
            </a:r>
            <a:r>
              <a:rPr lang="en-US" b="0" dirty="0" smtClean="0"/>
              <a:t>officials/residents </a:t>
            </a:r>
            <a:r>
              <a:rPr lang="en-US" b="0" dirty="0"/>
              <a:t>to report </a:t>
            </a:r>
            <a:r>
              <a:rPr lang="en-US" b="0" dirty="0" smtClean="0"/>
              <a:t>blooms</a:t>
            </a:r>
          </a:p>
          <a:p>
            <a:pPr lvl="1">
              <a:buClr>
                <a:srgbClr val="003366"/>
              </a:buClr>
              <a:buSzPct val="100000"/>
              <a:buFont typeface="Wingdings" panose="05000000000000000000" pitchFamily="2" charset="2"/>
              <a:buChar char="§"/>
            </a:pPr>
            <a:r>
              <a:rPr lang="en-US" b="0" dirty="0" smtClean="0"/>
              <a:t>Local officials rely </a:t>
            </a:r>
            <a:r>
              <a:rPr lang="en-US" b="0" dirty="0"/>
              <a:t>on MDPH to provide technical and analytical </a:t>
            </a:r>
            <a:r>
              <a:rPr lang="en-US" b="0" dirty="0" smtClean="0"/>
              <a:t>support  </a:t>
            </a:r>
            <a:endParaRPr lang="en-US" b="0" dirty="0"/>
          </a:p>
          <a:p>
            <a:pPr lvl="0">
              <a:buClr>
                <a:srgbClr val="003366"/>
              </a:buClr>
              <a:buSzPct val="100000"/>
              <a:buFont typeface="Wingdings" panose="05000000000000000000" pitchFamily="2" charset="2"/>
              <a:buChar char="§"/>
            </a:pPr>
            <a:r>
              <a:rPr lang="en-US" b="0" dirty="0" smtClean="0"/>
              <a:t>Monitoring is resource intensive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0736807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76200"/>
            <a:ext cx="3987800" cy="762000"/>
          </a:xfrm>
        </p:spPr>
        <p:txBody>
          <a:bodyPr/>
          <a:lstStyle/>
          <a:p>
            <a:r>
              <a:rPr lang="en-US" sz="3200" dirty="0">
                <a:solidFill>
                  <a:schemeClr val="bg1"/>
                </a:solidFill>
                <a:latin typeface="+mj-lt"/>
              </a:rPr>
              <a:t>Lessons Learned</a:t>
            </a:r>
            <a:endParaRPr lang="en-US" sz="3200" dirty="0">
              <a:latin typeface="+mj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81000" y="1226820"/>
            <a:ext cx="8077200" cy="1905000"/>
          </a:xfrm>
        </p:spPr>
        <p:txBody>
          <a:bodyPr/>
          <a:lstStyle/>
          <a:p>
            <a:pPr lvl="0">
              <a:buClr>
                <a:srgbClr val="003366"/>
              </a:buClr>
              <a:buSzPct val="100000"/>
              <a:buFont typeface="Wingdings" panose="05000000000000000000" pitchFamily="2" charset="2"/>
              <a:buChar char="§"/>
            </a:pPr>
            <a:r>
              <a:rPr lang="en-US" b="0" dirty="0" smtClean="0"/>
              <a:t>Photographs are important!</a:t>
            </a:r>
          </a:p>
          <a:p>
            <a:pPr lvl="1">
              <a:buClr>
                <a:srgbClr val="003366"/>
              </a:buClr>
              <a:buSzPct val="100000"/>
              <a:buFont typeface="Wingdings" panose="05000000000000000000" pitchFamily="2" charset="2"/>
              <a:buChar char="§"/>
            </a:pPr>
            <a:r>
              <a:rPr lang="en-US" sz="2000" b="0" dirty="0" smtClean="0"/>
              <a:t>A </a:t>
            </a:r>
            <a:r>
              <a:rPr lang="en-US" sz="2000" b="0" dirty="0"/>
              <a:t>significant number of blooms are identified by </a:t>
            </a:r>
            <a:r>
              <a:rPr lang="en-US" sz="2000" b="0" dirty="0" smtClean="0"/>
              <a:t>photographed scums </a:t>
            </a:r>
          </a:p>
          <a:p>
            <a:pPr lvl="1">
              <a:buClr>
                <a:srgbClr val="003366"/>
              </a:buClr>
              <a:buSzPct val="100000"/>
              <a:buFont typeface="Wingdings" panose="05000000000000000000" pitchFamily="2" charset="2"/>
              <a:buChar char="§"/>
            </a:pPr>
            <a:r>
              <a:rPr lang="en-US" sz="2000" b="0" dirty="0" smtClean="0"/>
              <a:t>Helps </a:t>
            </a:r>
            <a:r>
              <a:rPr lang="en-US" sz="2000" b="0" dirty="0"/>
              <a:t>to limit responding to issues that are clearly not </a:t>
            </a:r>
            <a:r>
              <a:rPr lang="en-US" sz="2000" b="0" dirty="0" smtClean="0"/>
              <a:t>HAB-related  </a:t>
            </a:r>
            <a:endParaRPr lang="en-US" sz="2000" b="0" dirty="0"/>
          </a:p>
          <a:p>
            <a:endParaRPr lang="en-US" dirty="0"/>
          </a:p>
        </p:txBody>
      </p:sp>
      <p:pic>
        <p:nvPicPr>
          <p:cNvPr id="4" name="Picture 3" descr="picture of waterbody no twith algae bloom" title="Recreational Risk Management of Surface Waterbodies: Cyanobacteria Surveillance in Massachusetts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72000" y="3131820"/>
            <a:ext cx="3474720" cy="267462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257800" y="6019800"/>
            <a:ext cx="2590800" cy="457200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marL="0" indent="0">
              <a:buFont typeface="Wingdings" pitchFamily="2" charset="2"/>
              <a:buNone/>
            </a:pPr>
            <a:r>
              <a:rPr lang="en-US" sz="2400" dirty="0" smtClean="0">
                <a:solidFill>
                  <a:schemeClr val="dk1"/>
                </a:solidFill>
                <a:latin typeface="Calibri" panose="020F0502020204030204" pitchFamily="34" charset="0"/>
              </a:rPr>
              <a:t>Not Likely a HAB</a:t>
            </a:r>
          </a:p>
        </p:txBody>
      </p:sp>
      <p:pic>
        <p:nvPicPr>
          <p:cNvPr id="6" name="Picture 5" descr="picture of waterbody with algae bloom" title="Recreational Risk Management of Surface Waterbodies: Cyanobacteria Surveillance in Massachusetts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3400" y="3131820"/>
            <a:ext cx="3566160" cy="267462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143000" y="6019800"/>
            <a:ext cx="2590800" cy="457200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marL="0" indent="0">
              <a:buFont typeface="Wingdings" pitchFamily="2" charset="2"/>
              <a:buNone/>
            </a:pPr>
            <a:r>
              <a:rPr lang="en-US" sz="2400" dirty="0" smtClean="0">
                <a:solidFill>
                  <a:schemeClr val="dk1"/>
                </a:solidFill>
                <a:latin typeface="Calibri" panose="020F0502020204030204" pitchFamily="34" charset="0"/>
              </a:rPr>
              <a:t>Likely a HAB</a:t>
            </a:r>
          </a:p>
        </p:txBody>
      </p:sp>
    </p:spTree>
    <p:extLst>
      <p:ext uri="{BB962C8B-B14F-4D97-AF65-F5344CB8AC3E}">
        <p14:creationId xmlns:p14="http://schemas.microsoft.com/office/powerpoint/2010/main" val="296957775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1" name="Rectangle 3"/>
          <p:cNvSpPr>
            <a:spLocks noGrp="1" noChangeArrowheads="1"/>
          </p:cNvSpPr>
          <p:nvPr>
            <p:ph type="title"/>
          </p:nvPr>
        </p:nvSpPr>
        <p:spPr>
          <a:xfrm>
            <a:off x="457200" y="1"/>
            <a:ext cx="5410200" cy="838200"/>
          </a:xfrm>
        </p:spPr>
        <p:txBody>
          <a:bodyPr/>
          <a:lstStyle/>
          <a:p>
            <a:pPr algn="ctr" eaLnBrk="1" hangingPunct="1"/>
            <a:r>
              <a:rPr lang="en-US" sz="3200" dirty="0">
                <a:solidFill>
                  <a:schemeClr val="bg1"/>
                </a:solidFill>
                <a:latin typeface="+mj-lt"/>
              </a:rPr>
              <a:t>Lessons Learned</a:t>
            </a:r>
            <a:endParaRPr lang="en-US" altLang="en-US" sz="3200" dirty="0" smtClean="0">
              <a:latin typeface="+mj-lt"/>
            </a:endParaRPr>
          </a:p>
        </p:txBody>
      </p:sp>
      <p:pic>
        <p:nvPicPr>
          <p:cNvPr id="32771" name="Picture 3" descr="picture of news article about algae" title="Recreational Risk Management of Surface Waterbodies: Cyanobacteria Surveillance in Massachusetts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82238" y="2461614"/>
            <a:ext cx="2882317" cy="276493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32775" name="Picture 7" descr="picture of news article about algae" title="Recreational Risk Management of Surface Waterbodies: Cyanobacteria Surveillance in Massachusetts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2989955" y="2461614"/>
            <a:ext cx="3284034" cy="268419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9" name="Picture 8" descr="picture of article about algae bloom " title="Recreational Risk Management of Surface Waterbodies: Cyanobacteria Surveillance in Massachusetts"/>
          <p:cNvPicPr/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496560" y="2146658"/>
            <a:ext cx="3485993" cy="291841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2770" name="Picture 2" descr="picture of news article about algae blooml" title="Recreational Risk Management of Surface Waterbodies: Cyanobacteria Surveillance in Massachusetts"/>
          <p:cNvPicPr>
            <a:picLocks noChangeAspect="1" noChangeArrowheads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97478" y="5274306"/>
            <a:ext cx="2625178" cy="148059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32773" name="Picture 5" descr="picture of news article of waterbody" title="Recreational Risk Management of Surface Waterbodies: Cyanobacteria Surveillance in Massachusetts"/>
          <p:cNvPicPr>
            <a:picLocks noChangeAspect="1" noChangeArrowheads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2755979" y="5226550"/>
            <a:ext cx="2843295" cy="151311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32776" name="Picture 8"/>
          <p:cNvPicPr>
            <a:picLocks noChangeAspect="1" noChangeArrowheads="1"/>
          </p:cNvPicPr>
          <p:nvPr/>
        </p:nvPicPr>
        <p:blipFill rotWithShape="1"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5573874" y="4600984"/>
            <a:ext cx="3455018" cy="215392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97478" y="990600"/>
            <a:ext cx="6629400" cy="1200329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marL="342900" indent="-342900">
              <a:buClr>
                <a:srgbClr val="003366"/>
              </a:buClr>
              <a:buFont typeface="Wingdings" panose="05000000000000000000" pitchFamily="2" charset="2"/>
              <a:buChar char="§"/>
            </a:pPr>
            <a:r>
              <a:rPr lang="en-US" sz="2400" dirty="0" smtClean="0">
                <a:solidFill>
                  <a:schemeClr val="dk1"/>
                </a:solidFill>
                <a:latin typeface="Calibri" panose="020F0502020204030204" pitchFamily="34" charset="0"/>
              </a:rPr>
              <a:t>Great deal of public interest in this issue</a:t>
            </a:r>
          </a:p>
          <a:p>
            <a:pPr marL="342900" indent="-342900">
              <a:buClr>
                <a:srgbClr val="003366"/>
              </a:buClr>
              <a:buFont typeface="Wingdings" panose="05000000000000000000" pitchFamily="2" charset="2"/>
              <a:buChar char="§"/>
            </a:pPr>
            <a:endParaRPr lang="en-US" sz="2400" dirty="0" smtClean="0">
              <a:solidFill>
                <a:schemeClr val="dk1"/>
              </a:solidFill>
              <a:latin typeface="Calibri" panose="020F0502020204030204" pitchFamily="34" charset="0"/>
            </a:endParaRPr>
          </a:p>
          <a:p>
            <a:pPr marL="342900" indent="-342900">
              <a:buClr>
                <a:srgbClr val="003366"/>
              </a:buClr>
              <a:buFont typeface="Wingdings" panose="05000000000000000000" pitchFamily="2" charset="2"/>
              <a:buChar char="§"/>
            </a:pPr>
            <a:r>
              <a:rPr lang="en-US" sz="2400" dirty="0" smtClean="0">
                <a:solidFill>
                  <a:schemeClr val="dk1"/>
                </a:solidFill>
                <a:latin typeface="Calibri" panose="020F0502020204030204" pitchFamily="34" charset="0"/>
              </a:rPr>
              <a:t>Sampling of media reports from 2015: </a:t>
            </a:r>
          </a:p>
        </p:txBody>
      </p:sp>
    </p:spTree>
    <p:extLst>
      <p:ext uri="{BB962C8B-B14F-4D97-AF65-F5344CB8AC3E}">
        <p14:creationId xmlns:p14="http://schemas.microsoft.com/office/powerpoint/2010/main" val="418276191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3200" dirty="0" smtClean="0">
                <a:solidFill>
                  <a:schemeClr val="bg1"/>
                </a:solidFill>
                <a:latin typeface="+mj-lt"/>
              </a:rPr>
              <a:t>Future Efforts</a:t>
            </a:r>
            <a:endParaRPr lang="en-US" sz="3200" dirty="0">
              <a:latin typeface="+mj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8077200" cy="4461641"/>
          </a:xfrm>
        </p:spPr>
        <p:txBody>
          <a:bodyPr/>
          <a:lstStyle/>
          <a:p>
            <a:pPr lvl="0">
              <a:buClr>
                <a:srgbClr val="003366"/>
              </a:buClr>
              <a:buSzPct val="100000"/>
              <a:buFont typeface="Wingdings" panose="05000000000000000000" pitchFamily="2" charset="2"/>
              <a:buChar char="§"/>
            </a:pPr>
            <a:r>
              <a:rPr lang="en-US" b="0" dirty="0" smtClean="0"/>
              <a:t>Harmonize MDPH guidelines with evolving federal guidance</a:t>
            </a:r>
          </a:p>
          <a:p>
            <a:pPr lvl="0">
              <a:buClr>
                <a:srgbClr val="003366"/>
              </a:buClr>
              <a:buSzPct val="100000"/>
              <a:buFont typeface="Wingdings" panose="05000000000000000000" pitchFamily="2" charset="2"/>
              <a:buChar char="§"/>
            </a:pPr>
            <a:r>
              <a:rPr lang="en-US" b="0" dirty="0" smtClean="0"/>
              <a:t>Use data for development of predictive models</a:t>
            </a:r>
            <a:endParaRPr lang="en-US" b="0" dirty="0"/>
          </a:p>
          <a:p>
            <a:pPr lvl="0">
              <a:buClr>
                <a:srgbClr val="003366"/>
              </a:buClr>
              <a:buSzPct val="100000"/>
              <a:buFont typeface="Wingdings" panose="05000000000000000000" pitchFamily="2" charset="2"/>
              <a:buChar char="§"/>
            </a:pPr>
            <a:r>
              <a:rPr lang="en-US" b="0" dirty="0" smtClean="0"/>
              <a:t>Continue to </a:t>
            </a:r>
            <a:r>
              <a:rPr lang="en-US" b="0" dirty="0"/>
              <a:t>provide </a:t>
            </a:r>
            <a:r>
              <a:rPr lang="en-US" b="0" dirty="0" smtClean="0"/>
              <a:t>analytical and technical assistance to local </a:t>
            </a:r>
            <a:r>
              <a:rPr lang="en-US" b="0" dirty="0"/>
              <a:t>health </a:t>
            </a:r>
            <a:r>
              <a:rPr lang="en-US" b="0" dirty="0" smtClean="0"/>
              <a:t>officials, requesting agencies, </a:t>
            </a:r>
            <a:r>
              <a:rPr lang="en-US" b="0" dirty="0"/>
              <a:t>and </a:t>
            </a:r>
            <a:r>
              <a:rPr lang="en-US" b="0" dirty="0" smtClean="0"/>
              <a:t>others</a:t>
            </a:r>
            <a:endParaRPr lang="en-US" b="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57364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0" y="152400"/>
            <a:ext cx="4329830" cy="762000"/>
          </a:xfrm>
        </p:spPr>
        <p:txBody>
          <a:bodyPr/>
          <a:lstStyle/>
          <a:p>
            <a:r>
              <a:rPr lang="en-US" sz="3200" dirty="0" smtClean="0">
                <a:solidFill>
                  <a:schemeClr val="bg1"/>
                </a:solidFill>
              </a:rPr>
              <a:t>Acknowledgments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33400" y="1693277"/>
            <a:ext cx="8001000" cy="4572000"/>
          </a:xfrm>
        </p:spPr>
        <p:txBody>
          <a:bodyPr/>
          <a:lstStyle/>
          <a:p>
            <a:pPr marL="0" indent="0" algn="just">
              <a:buClr>
                <a:srgbClr val="003366"/>
              </a:buClr>
              <a:buSzPct val="100000"/>
              <a:buNone/>
            </a:pPr>
            <a:r>
              <a:rPr lang="en-US" sz="2400" b="0" dirty="0">
                <a:solidFill>
                  <a:schemeClr val="tx1"/>
                </a:solidFill>
              </a:rPr>
              <a:t>This work was </a:t>
            </a:r>
            <a:r>
              <a:rPr lang="en-US" sz="2400" b="0" dirty="0" smtClean="0">
                <a:solidFill>
                  <a:schemeClr val="tx1"/>
                </a:solidFill>
              </a:rPr>
              <a:t>partially supported by a US </a:t>
            </a:r>
            <a:r>
              <a:rPr lang="en-US" sz="2400" b="0" dirty="0">
                <a:solidFill>
                  <a:schemeClr val="tx1"/>
                </a:solidFill>
              </a:rPr>
              <a:t>Centers for Disease Control and Prevention cooperative agreement and </a:t>
            </a:r>
            <a:r>
              <a:rPr lang="en-US" sz="2400" b="0" dirty="0" smtClean="0">
                <a:solidFill>
                  <a:schemeClr val="tx1"/>
                </a:solidFill>
              </a:rPr>
              <a:t>a US Environmental Protection Agency BEACH grant.</a:t>
            </a:r>
          </a:p>
          <a:p>
            <a:pPr marL="0" indent="0" algn="just">
              <a:buClr>
                <a:srgbClr val="003366"/>
              </a:buClr>
              <a:buSzPct val="100000"/>
              <a:buNone/>
            </a:pPr>
            <a:r>
              <a:rPr lang="en-US" sz="2400" b="0" dirty="0" smtClean="0">
                <a:solidFill>
                  <a:schemeClr val="tx1"/>
                </a:solidFill>
              </a:rPr>
              <a:t>The </a:t>
            </a:r>
            <a:r>
              <a:rPr lang="en-US" sz="2400" b="0" dirty="0">
                <a:solidFill>
                  <a:schemeClr val="tx1"/>
                </a:solidFill>
              </a:rPr>
              <a:t>content of this presentation and the views expressed by the authors do not necessarily reflect the official views of </a:t>
            </a:r>
            <a:r>
              <a:rPr lang="en-US" sz="2400" b="0" dirty="0" smtClean="0">
                <a:solidFill>
                  <a:schemeClr val="tx1"/>
                </a:solidFill>
              </a:rPr>
              <a:t>our federal partners. </a:t>
            </a:r>
            <a:endParaRPr lang="en-US" sz="2400" b="0" dirty="0">
              <a:solidFill>
                <a:schemeClr val="tx1"/>
              </a:solidFill>
            </a:endParaRPr>
          </a:p>
          <a:p>
            <a:pPr marL="0" indent="0" algn="just">
              <a:buClr>
                <a:srgbClr val="003366"/>
              </a:buClr>
              <a:buSzPct val="100000"/>
              <a:buNone/>
            </a:pPr>
            <a:r>
              <a:rPr lang="en-US" sz="2400" b="0" dirty="0" smtClean="0">
                <a:solidFill>
                  <a:schemeClr val="tx1"/>
                </a:solidFill>
              </a:rPr>
              <a:t>State partners: MA Department of Environmental Protection, MA Department of Conservation and Recreation, local health officials, and watershed organizations </a:t>
            </a:r>
            <a:endParaRPr lang="en-US" sz="2400" b="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683015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990600" y="152400"/>
            <a:ext cx="4724400" cy="762000"/>
          </a:xfrm>
        </p:spPr>
        <p:txBody>
          <a:bodyPr/>
          <a:lstStyle/>
          <a:p>
            <a:pPr algn="ctr"/>
            <a:r>
              <a:rPr lang="en-US" sz="3200" dirty="0" smtClean="0">
                <a:solidFill>
                  <a:schemeClr val="bg1"/>
                </a:solidFill>
                <a:latin typeface="+mj-lt"/>
              </a:rPr>
              <a:t>Outline</a:t>
            </a:r>
            <a:endParaRPr lang="en-US" sz="32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81000" y="1600200"/>
            <a:ext cx="7594600" cy="2031325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marL="514350" indent="-514350">
              <a:lnSpc>
                <a:spcPct val="90000"/>
              </a:lnSpc>
              <a:buFont typeface="+mj-lt"/>
              <a:buAutoNum type="arabicPeriod"/>
            </a:pPr>
            <a:r>
              <a:rPr lang="en-US" altLang="en-US" sz="2800" dirty="0" smtClean="0">
                <a:latin typeface="Calibri" panose="020F0502020204030204" pitchFamily="34" charset="0"/>
              </a:rPr>
              <a:t>Harmful </a:t>
            </a:r>
            <a:r>
              <a:rPr lang="en-US" altLang="en-US" sz="2800" dirty="0">
                <a:latin typeface="Calibri" panose="020F0502020204030204" pitchFamily="34" charset="0"/>
              </a:rPr>
              <a:t>Algae </a:t>
            </a:r>
            <a:r>
              <a:rPr lang="en-US" altLang="en-US" sz="2800" dirty="0" smtClean="0">
                <a:latin typeface="Calibri" panose="020F0502020204030204" pitchFamily="34" charset="0"/>
              </a:rPr>
              <a:t>Blooms</a:t>
            </a:r>
          </a:p>
          <a:p>
            <a:pPr marL="514350" indent="-514350">
              <a:lnSpc>
                <a:spcPct val="90000"/>
              </a:lnSpc>
              <a:buFont typeface="+mj-lt"/>
              <a:buAutoNum type="arabicPeriod"/>
            </a:pPr>
            <a:r>
              <a:rPr lang="en-US" altLang="en-US" sz="2800" dirty="0" smtClean="0">
                <a:latin typeface="Calibri" panose="020F0502020204030204" pitchFamily="34" charset="0"/>
              </a:rPr>
              <a:t>MDPH Guidelines</a:t>
            </a:r>
          </a:p>
          <a:p>
            <a:pPr marL="514350" indent="-514350">
              <a:lnSpc>
                <a:spcPct val="90000"/>
              </a:lnSpc>
              <a:buFont typeface="+mj-lt"/>
              <a:buAutoNum type="arabicPeriod"/>
            </a:pPr>
            <a:r>
              <a:rPr lang="en-US" altLang="en-US" sz="2800" dirty="0" smtClean="0">
                <a:latin typeface="Calibri" panose="020F0502020204030204" pitchFamily="34" charset="0"/>
              </a:rPr>
              <a:t>Environmental Monitoring Program</a:t>
            </a:r>
          </a:p>
          <a:p>
            <a:pPr marL="514350" indent="-514350">
              <a:lnSpc>
                <a:spcPct val="90000"/>
              </a:lnSpc>
              <a:buFont typeface="+mj-lt"/>
              <a:buAutoNum type="arabicPeriod"/>
            </a:pPr>
            <a:r>
              <a:rPr lang="en-US" altLang="en-US" sz="2800" dirty="0" smtClean="0">
                <a:latin typeface="Calibri" panose="020F0502020204030204" pitchFamily="34" charset="0"/>
              </a:rPr>
              <a:t>Lessons Learned</a:t>
            </a:r>
            <a:endParaRPr lang="en-US" altLang="en-US" sz="2800" dirty="0">
              <a:latin typeface="Calibri" panose="020F0502020204030204" pitchFamily="34" charset="0"/>
            </a:endParaRPr>
          </a:p>
          <a:p>
            <a:pPr marL="514350" indent="-514350">
              <a:lnSpc>
                <a:spcPct val="90000"/>
              </a:lnSpc>
              <a:buFont typeface="+mj-lt"/>
              <a:buAutoNum type="arabicPeriod"/>
            </a:pPr>
            <a:r>
              <a:rPr lang="en-US" altLang="en-US" sz="2800" dirty="0" smtClean="0">
                <a:latin typeface="Calibri" panose="020F0502020204030204" pitchFamily="34" charset="0"/>
              </a:rPr>
              <a:t>Future Efforts</a:t>
            </a:r>
            <a:endParaRPr lang="en-US" altLang="en-US" sz="2800" dirty="0">
              <a:latin typeface="Calibri" panose="020F0502020204030204" pitchFamily="34" charset="0"/>
            </a:endParaRPr>
          </a:p>
        </p:txBody>
      </p:sp>
      <p:pic>
        <p:nvPicPr>
          <p:cNvPr id="2" name="Picture 1" descr="picture of algae bloom" title="Recreational Risk Management of Surface Waterbodies: Cyanobacteria Surveillance in Massachusetts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48200" y="3352800"/>
            <a:ext cx="3988101" cy="29910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220006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smtClean="0">
                <a:solidFill>
                  <a:schemeClr val="bg1"/>
                </a:solidFill>
                <a:latin typeface="+mj-lt"/>
              </a:rPr>
              <a:t>Harmful Algae Blooms</a:t>
            </a:r>
            <a:endParaRPr lang="en-US" sz="32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52400" y="2286000"/>
            <a:ext cx="4724400" cy="2677656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marL="342900" indent="-342900">
              <a:buClr>
                <a:srgbClr val="003366"/>
              </a:buClr>
              <a:buFont typeface="Wingdings" panose="05000000000000000000" pitchFamily="2" charset="2"/>
              <a:buChar char="§"/>
            </a:pPr>
            <a:r>
              <a:rPr lang="en-US" sz="2400" dirty="0">
                <a:latin typeface="Calibri" panose="020F0502020204030204" pitchFamily="34" charset="0"/>
              </a:rPr>
              <a:t>Blue-green </a:t>
            </a:r>
            <a:r>
              <a:rPr lang="en-US" sz="2400" dirty="0" smtClean="0">
                <a:latin typeface="Calibri" panose="020F0502020204030204" pitchFamily="34" charset="0"/>
              </a:rPr>
              <a:t>algae/cyanobacteria occur </a:t>
            </a:r>
            <a:r>
              <a:rPr lang="en-US" sz="2400" dirty="0">
                <a:latin typeface="Calibri" panose="020F0502020204030204" pitchFamily="34" charset="0"/>
              </a:rPr>
              <a:t>in aquatic </a:t>
            </a:r>
            <a:r>
              <a:rPr lang="en-US" sz="2400" dirty="0" smtClean="0">
                <a:latin typeface="Calibri" panose="020F0502020204030204" pitchFamily="34" charset="0"/>
              </a:rPr>
              <a:t>ecosystems </a:t>
            </a:r>
            <a:endParaRPr lang="en-US" sz="2400" dirty="0">
              <a:latin typeface="Calibri" panose="020F0502020204030204" pitchFamily="34" charset="0"/>
            </a:endParaRPr>
          </a:p>
          <a:p>
            <a:pPr marL="342900" indent="-342900">
              <a:buClr>
                <a:srgbClr val="003366"/>
              </a:buClr>
              <a:buFont typeface="Wingdings" panose="05000000000000000000" pitchFamily="2" charset="2"/>
              <a:buChar char="§"/>
            </a:pPr>
            <a:r>
              <a:rPr lang="en-US" sz="2400" dirty="0" smtClean="0">
                <a:latin typeface="Calibri" panose="020F0502020204030204" pitchFamily="34" charset="0"/>
              </a:rPr>
              <a:t>Highly </a:t>
            </a:r>
            <a:r>
              <a:rPr lang="en-US" sz="2400" dirty="0">
                <a:latin typeface="Calibri" panose="020F0502020204030204" pitchFamily="34" charset="0"/>
              </a:rPr>
              <a:t>concentrated </a:t>
            </a:r>
            <a:r>
              <a:rPr lang="en-US" sz="2400" dirty="0" smtClean="0">
                <a:latin typeface="Calibri" panose="020F0502020204030204" pitchFamily="34" charset="0"/>
              </a:rPr>
              <a:t>in water: harmful </a:t>
            </a:r>
            <a:r>
              <a:rPr lang="en-US" sz="2400" dirty="0">
                <a:latin typeface="Calibri" panose="020F0502020204030204" pitchFamily="34" charset="0"/>
              </a:rPr>
              <a:t>algae bloom (HAB</a:t>
            </a:r>
            <a:r>
              <a:rPr lang="en-US" sz="2400" dirty="0" smtClean="0">
                <a:latin typeface="Calibri" panose="020F0502020204030204" pitchFamily="34" charset="0"/>
              </a:rPr>
              <a:t>)</a:t>
            </a:r>
            <a:endParaRPr lang="en-US" sz="2400" dirty="0">
              <a:latin typeface="Calibri" panose="020F0502020204030204" pitchFamily="34" charset="0"/>
            </a:endParaRPr>
          </a:p>
          <a:p>
            <a:pPr marL="342900" indent="-342900">
              <a:buClr>
                <a:srgbClr val="003366"/>
              </a:buClr>
              <a:buFont typeface="Wingdings" panose="05000000000000000000" pitchFamily="2" charset="2"/>
              <a:buChar char="§"/>
            </a:pPr>
            <a:r>
              <a:rPr lang="en-US" sz="2400" dirty="0" smtClean="0">
                <a:latin typeface="Calibri" panose="020F0502020204030204" pitchFamily="34" charset="0"/>
              </a:rPr>
              <a:t>Ability to produce toxins  </a:t>
            </a:r>
          </a:p>
          <a:p>
            <a:pPr marL="342900" indent="-342900">
              <a:buClr>
                <a:srgbClr val="003366"/>
              </a:buClr>
              <a:buFont typeface="Wingdings" panose="05000000000000000000" pitchFamily="2" charset="2"/>
              <a:buChar char="§"/>
            </a:pPr>
            <a:r>
              <a:rPr lang="en-US" sz="2400" dirty="0" smtClean="0">
                <a:latin typeface="Calibri" panose="020F0502020204030204" pitchFamily="34" charset="0"/>
              </a:rPr>
              <a:t>Human and animal health concerns </a:t>
            </a:r>
            <a:endParaRPr lang="en-US" sz="2400" dirty="0" smtClean="0">
              <a:solidFill>
                <a:schemeClr val="dk1"/>
              </a:solidFill>
              <a:latin typeface="Book Antiqua" pitchFamily="18" charset="0"/>
            </a:endParaRPr>
          </a:p>
        </p:txBody>
      </p:sp>
      <p:pic>
        <p:nvPicPr>
          <p:cNvPr id="6" name="Picture 12" descr="lake attitash2" title="Recreational Risk Management of Surface Waterbodies: Cyanobacteria Surveillance in Massachusetts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5242560" y="1624548"/>
            <a:ext cx="3048000" cy="228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" name="Picture 1" descr="picture of blue algae in lake attitash" title="Recreational Risk Management of Surface Waterbodies: Cyanobacteria Surveillance in Massachusetts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57800" y="4256037"/>
            <a:ext cx="3048000" cy="228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774833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52400"/>
            <a:ext cx="5664200" cy="762000"/>
          </a:xfrm>
        </p:spPr>
        <p:txBody>
          <a:bodyPr/>
          <a:lstStyle/>
          <a:p>
            <a:r>
              <a:rPr lang="en-US" sz="3200" dirty="0" smtClean="0">
                <a:solidFill>
                  <a:schemeClr val="bg1"/>
                </a:solidFill>
              </a:rPr>
              <a:t>MDPH Guidelines</a:t>
            </a:r>
            <a:endParaRPr lang="en-US" sz="3200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524000"/>
            <a:ext cx="8686800" cy="4724400"/>
          </a:xfrm>
        </p:spPr>
        <p:txBody>
          <a:bodyPr/>
          <a:lstStyle/>
          <a:p>
            <a:pPr>
              <a:buClr>
                <a:srgbClr val="003366"/>
              </a:buClr>
              <a:buSzPct val="100000"/>
              <a:buFont typeface="Wingdings" panose="05000000000000000000" pitchFamily="2" charset="2"/>
              <a:buChar char="§"/>
            </a:pPr>
            <a:r>
              <a:rPr lang="en-US" altLang="en-US" sz="2400" b="0" dirty="0" smtClean="0">
                <a:solidFill>
                  <a:schemeClr val="tx1"/>
                </a:solidFill>
              </a:rPr>
              <a:t>Established cyanobacteria guidelines in 2008 </a:t>
            </a:r>
          </a:p>
          <a:p>
            <a:pPr>
              <a:buClr>
                <a:srgbClr val="003366"/>
              </a:buClr>
              <a:buSzPct val="100000"/>
              <a:buFont typeface="Wingdings" panose="05000000000000000000" pitchFamily="2" charset="2"/>
              <a:buChar char="§"/>
            </a:pPr>
            <a:r>
              <a:rPr lang="en-US" altLang="en-US" sz="2400" b="0" dirty="0" smtClean="0">
                <a:solidFill>
                  <a:schemeClr val="tx1"/>
                </a:solidFill>
              </a:rPr>
              <a:t>MDPH recommends an advisory when: </a:t>
            </a:r>
          </a:p>
          <a:p>
            <a:pPr lvl="1">
              <a:buClr>
                <a:srgbClr val="003366"/>
              </a:buClr>
              <a:buSzPct val="100000"/>
              <a:buFont typeface="Wingdings" panose="05000000000000000000" pitchFamily="2" charset="2"/>
              <a:buChar char="§"/>
            </a:pPr>
            <a:r>
              <a:rPr lang="en-US" altLang="en-US" sz="2000" b="0" dirty="0" smtClean="0">
                <a:solidFill>
                  <a:schemeClr val="tx1"/>
                </a:solidFill>
              </a:rPr>
              <a:t>A cyanobacteria </a:t>
            </a:r>
            <a:r>
              <a:rPr lang="en-US" altLang="en-US" sz="2000" b="0" dirty="0">
                <a:solidFill>
                  <a:schemeClr val="tx1"/>
                </a:solidFill>
              </a:rPr>
              <a:t>scum </a:t>
            </a:r>
            <a:r>
              <a:rPr lang="en-US" altLang="en-US" sz="2000" b="0" dirty="0" smtClean="0">
                <a:solidFill>
                  <a:schemeClr val="tx1"/>
                </a:solidFill>
              </a:rPr>
              <a:t>is present </a:t>
            </a:r>
            <a:endParaRPr lang="en-US" altLang="en-US" sz="2000" b="0" dirty="0">
              <a:solidFill>
                <a:schemeClr val="tx1"/>
              </a:solidFill>
            </a:endParaRPr>
          </a:p>
          <a:p>
            <a:pPr lvl="1">
              <a:buClr>
                <a:srgbClr val="003366"/>
              </a:buClr>
              <a:buSzPct val="100000"/>
              <a:buFont typeface="Wingdings" panose="05000000000000000000" pitchFamily="2" charset="2"/>
              <a:buChar char="§"/>
            </a:pPr>
            <a:r>
              <a:rPr lang="en-US" altLang="en-US" sz="2000" b="0" dirty="0" smtClean="0">
                <a:solidFill>
                  <a:schemeClr val="tx1"/>
                </a:solidFill>
              </a:rPr>
              <a:t>A </a:t>
            </a:r>
            <a:r>
              <a:rPr lang="en-US" altLang="en-US" sz="2000" b="0" dirty="0">
                <a:solidFill>
                  <a:schemeClr val="tx1"/>
                </a:solidFill>
              </a:rPr>
              <a:t>cell count exceeds 70,000 cells per milliliter of </a:t>
            </a:r>
            <a:r>
              <a:rPr lang="en-US" altLang="en-US" sz="2000" b="0" dirty="0" smtClean="0">
                <a:solidFill>
                  <a:schemeClr val="tx1"/>
                </a:solidFill>
              </a:rPr>
              <a:t>water</a:t>
            </a:r>
          </a:p>
          <a:p>
            <a:pPr lvl="1">
              <a:buClr>
                <a:srgbClr val="003366"/>
              </a:buClr>
              <a:buSzPct val="100000"/>
              <a:buFont typeface="Wingdings" panose="05000000000000000000" pitchFamily="2" charset="2"/>
              <a:buChar char="§"/>
            </a:pPr>
            <a:r>
              <a:rPr lang="en-US" altLang="en-US" sz="2000" b="0" dirty="0" smtClean="0">
                <a:solidFill>
                  <a:schemeClr val="tx1"/>
                </a:solidFill>
              </a:rPr>
              <a:t>A </a:t>
            </a:r>
            <a:r>
              <a:rPr lang="en-US" altLang="en-US" sz="2000" b="0" dirty="0">
                <a:solidFill>
                  <a:schemeClr val="tx1"/>
                </a:solidFill>
              </a:rPr>
              <a:t>microcystin </a:t>
            </a:r>
            <a:r>
              <a:rPr lang="en-US" altLang="en-US" sz="2000" b="0" dirty="0" smtClean="0">
                <a:solidFill>
                  <a:schemeClr val="tx1"/>
                </a:solidFill>
              </a:rPr>
              <a:t>level </a:t>
            </a:r>
            <a:r>
              <a:rPr lang="en-US" altLang="en-US" sz="2000" b="0" dirty="0">
                <a:solidFill>
                  <a:schemeClr val="tx1"/>
                </a:solidFill>
              </a:rPr>
              <a:t>exceeds 14 parts per </a:t>
            </a:r>
            <a:r>
              <a:rPr lang="en-US" altLang="en-US" sz="2000" b="0" dirty="0" smtClean="0">
                <a:solidFill>
                  <a:schemeClr val="tx1"/>
                </a:solidFill>
              </a:rPr>
              <a:t>billion</a:t>
            </a:r>
          </a:p>
          <a:p>
            <a:pPr>
              <a:buClr>
                <a:srgbClr val="003366"/>
              </a:buClr>
              <a:buSzPct val="100000"/>
              <a:buFont typeface="Wingdings" panose="05000000000000000000" pitchFamily="2" charset="2"/>
              <a:buChar char="§"/>
            </a:pPr>
            <a:r>
              <a:rPr lang="en-US" altLang="en-US" sz="2400" b="0" dirty="0" smtClean="0">
                <a:solidFill>
                  <a:schemeClr val="tx1"/>
                </a:solidFill>
              </a:rPr>
              <a:t>Advisories remain in place until levels remain below guidelines</a:t>
            </a:r>
            <a:endParaRPr lang="en-US" altLang="en-US" sz="2400" b="0" dirty="0">
              <a:solidFill>
                <a:schemeClr val="tx1"/>
              </a:solidFill>
            </a:endParaRPr>
          </a:p>
          <a:p>
            <a:pPr marL="0" indent="0">
              <a:buClrTx/>
              <a:buNone/>
            </a:pPr>
            <a:endParaRPr lang="en-US" b="0" dirty="0">
              <a:solidFill>
                <a:schemeClr val="tx1"/>
              </a:solidFill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107189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>
                <a:solidFill>
                  <a:schemeClr val="bg1"/>
                </a:solidFill>
              </a:rPr>
              <a:t>MDPH Guidelines</a:t>
            </a:r>
            <a:endParaRPr lang="en-US" sz="3200" dirty="0"/>
          </a:p>
        </p:txBody>
      </p:sp>
      <p:pic>
        <p:nvPicPr>
          <p:cNvPr id="5" name="Picture 1" descr="picture of caution sign for Algae blooms" title="Recreational Risk Management of Surface Waterbodies: Cyanobacteria Surveillance in Massachusetts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414020" y="1371600"/>
            <a:ext cx="4103613" cy="4648200"/>
          </a:xfrm>
          <a:prstGeom prst="rect">
            <a:avLst/>
          </a:prstGeom>
          <a:noFill/>
          <a:ln w="9525">
            <a:solidFill>
              <a:srgbClr val="1F497D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4808648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3200" dirty="0" smtClean="0">
                <a:solidFill>
                  <a:schemeClr val="bg1"/>
                </a:solidFill>
              </a:rPr>
              <a:t>Environmental Monitoring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1295400"/>
            <a:ext cx="8763000" cy="5029200"/>
          </a:xfrm>
        </p:spPr>
        <p:txBody>
          <a:bodyPr/>
          <a:lstStyle/>
          <a:p>
            <a:pPr>
              <a:lnSpc>
                <a:spcPct val="80000"/>
              </a:lnSpc>
              <a:spcAft>
                <a:spcPct val="20000"/>
              </a:spcAft>
              <a:buClr>
                <a:srgbClr val="003366"/>
              </a:buClr>
              <a:buSzPct val="100000"/>
              <a:buFont typeface="Wingdings" panose="05000000000000000000" pitchFamily="2" charset="2"/>
              <a:buChar char="§"/>
            </a:pPr>
            <a:r>
              <a:rPr lang="en-US" altLang="en-US" sz="2400" b="0" dirty="0" smtClean="0">
                <a:solidFill>
                  <a:schemeClr val="tx1"/>
                </a:solidFill>
              </a:rPr>
              <a:t>MDPH established an environmental monitoring program for recreational waterbodies: </a:t>
            </a:r>
          </a:p>
          <a:p>
            <a:pPr lvl="1">
              <a:lnSpc>
                <a:spcPct val="80000"/>
              </a:lnSpc>
              <a:spcAft>
                <a:spcPct val="20000"/>
              </a:spcAft>
              <a:buClr>
                <a:srgbClr val="003366"/>
              </a:buClr>
              <a:buSzPct val="100000"/>
              <a:buFont typeface="Wingdings" panose="05000000000000000000" pitchFamily="2" charset="2"/>
              <a:buChar char="§"/>
            </a:pPr>
            <a:r>
              <a:rPr lang="en-US" altLang="en-US" sz="2000" b="0" dirty="0">
                <a:solidFill>
                  <a:schemeClr val="tx1"/>
                </a:solidFill>
              </a:rPr>
              <a:t>Monitoring </a:t>
            </a:r>
            <a:r>
              <a:rPr lang="en-US" altLang="en-US" sz="2000" b="0" dirty="0" smtClean="0">
                <a:solidFill>
                  <a:schemeClr val="tx1"/>
                </a:solidFill>
              </a:rPr>
              <a:t>strategy</a:t>
            </a:r>
            <a:endParaRPr lang="en-US" altLang="en-US" sz="2000" b="0" dirty="0">
              <a:solidFill>
                <a:schemeClr val="tx1"/>
              </a:solidFill>
            </a:endParaRPr>
          </a:p>
          <a:p>
            <a:pPr lvl="1">
              <a:lnSpc>
                <a:spcPct val="80000"/>
              </a:lnSpc>
              <a:spcAft>
                <a:spcPct val="20000"/>
              </a:spcAft>
              <a:buClr>
                <a:srgbClr val="003366"/>
              </a:buClr>
              <a:buSzPct val="100000"/>
              <a:buFont typeface="Wingdings" panose="05000000000000000000" pitchFamily="2" charset="2"/>
              <a:buChar char="§"/>
            </a:pPr>
            <a:r>
              <a:rPr lang="en-US" altLang="en-US" sz="2000" b="0" dirty="0" smtClean="0">
                <a:solidFill>
                  <a:schemeClr val="tx1"/>
                </a:solidFill>
              </a:rPr>
              <a:t>Sampling and analysis protocol</a:t>
            </a:r>
          </a:p>
          <a:p>
            <a:pPr lvl="1">
              <a:lnSpc>
                <a:spcPct val="80000"/>
              </a:lnSpc>
              <a:spcBef>
                <a:spcPts val="0"/>
              </a:spcBef>
              <a:spcAft>
                <a:spcPts val="576"/>
              </a:spcAft>
              <a:buClr>
                <a:srgbClr val="003366"/>
              </a:buClr>
              <a:buSzPct val="100000"/>
              <a:buFont typeface="Wingdings" panose="05000000000000000000" pitchFamily="2" charset="2"/>
              <a:buChar char="§"/>
            </a:pPr>
            <a:r>
              <a:rPr lang="en-US" altLang="en-US" sz="2000" b="0" dirty="0" smtClean="0">
                <a:solidFill>
                  <a:schemeClr val="tx1"/>
                </a:solidFill>
              </a:rPr>
              <a:t>Data evaluation</a:t>
            </a:r>
          </a:p>
          <a:p>
            <a:pPr lvl="1">
              <a:lnSpc>
                <a:spcPct val="80000"/>
              </a:lnSpc>
              <a:spcBef>
                <a:spcPts val="0"/>
              </a:spcBef>
              <a:spcAft>
                <a:spcPts val="576"/>
              </a:spcAft>
              <a:buClr>
                <a:srgbClr val="003366"/>
              </a:buClr>
              <a:buSzPct val="100000"/>
              <a:buFont typeface="Wingdings" panose="05000000000000000000" pitchFamily="2" charset="2"/>
              <a:buChar char="§"/>
            </a:pPr>
            <a:r>
              <a:rPr lang="en-US" altLang="en-US" sz="2000" b="0" dirty="0" smtClean="0">
                <a:solidFill>
                  <a:schemeClr val="tx1"/>
                </a:solidFill>
              </a:rPr>
              <a:t>Recommendations</a:t>
            </a:r>
          </a:p>
        </p:txBody>
      </p:sp>
      <p:pic>
        <p:nvPicPr>
          <p:cNvPr id="5" name="Picture 4" descr="picture of algae blooms" title="Recreational Risk Management of Surface Waterbodies: Cyanobacteria Surveillance in Massachusetts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00600" y="3829050"/>
            <a:ext cx="3429000" cy="2571750"/>
          </a:xfrm>
          <a:prstGeom prst="rect">
            <a:avLst/>
          </a:prstGeom>
        </p:spPr>
      </p:pic>
      <p:pic>
        <p:nvPicPr>
          <p:cNvPr id="6" name="Picture 5" descr="picture of golf course" title="Recreational Risk Management of Surface Waterbodies: Cyanobacteria Surveillance in Massachusetts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68680" y="3829050"/>
            <a:ext cx="3429000" cy="2571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485624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74637" y="1186300"/>
            <a:ext cx="8077200" cy="4461641"/>
          </a:xfrm>
        </p:spPr>
        <p:txBody>
          <a:bodyPr/>
          <a:lstStyle/>
          <a:p>
            <a:pPr lvl="0">
              <a:buClr>
                <a:srgbClr val="003366"/>
              </a:buClr>
              <a:buSzPct val="100000"/>
              <a:buFont typeface="Wingdings" panose="05000000000000000000" pitchFamily="2" charset="2"/>
              <a:buChar char="§"/>
            </a:pPr>
            <a:r>
              <a:rPr lang="en-US" b="0" dirty="0" smtClean="0"/>
              <a:t>Two types of HAB monitoring:</a:t>
            </a:r>
          </a:p>
          <a:p>
            <a:pPr lvl="1">
              <a:buClr>
                <a:srgbClr val="003366"/>
              </a:buClr>
              <a:buSzPct val="100000"/>
              <a:buFont typeface="Wingdings" panose="05000000000000000000" pitchFamily="2" charset="2"/>
              <a:buChar char="§"/>
            </a:pPr>
            <a:r>
              <a:rPr lang="en-US" sz="2000" b="0" dirty="0" smtClean="0"/>
              <a:t>Routine</a:t>
            </a:r>
          </a:p>
          <a:p>
            <a:pPr lvl="1">
              <a:buClr>
                <a:srgbClr val="003366"/>
              </a:buClr>
              <a:buSzPct val="100000"/>
              <a:buFont typeface="Wingdings" panose="05000000000000000000" pitchFamily="2" charset="2"/>
              <a:buChar char="§"/>
            </a:pPr>
            <a:r>
              <a:rPr lang="en-US" sz="2000" b="0" dirty="0" smtClean="0"/>
              <a:t>Response</a:t>
            </a:r>
          </a:p>
          <a:p>
            <a:pPr lvl="0">
              <a:buClr>
                <a:srgbClr val="003366"/>
              </a:buClr>
              <a:buSzPct val="100000"/>
              <a:buFont typeface="Wingdings" panose="05000000000000000000" pitchFamily="2" charset="2"/>
              <a:buChar char="§"/>
            </a:pPr>
            <a:r>
              <a:rPr lang="en-US" b="0" dirty="0" smtClean="0"/>
              <a:t>Once detected, samples collected weekly until advisory rescinded</a:t>
            </a:r>
          </a:p>
          <a:p>
            <a:endParaRPr lang="en-US" dirty="0"/>
          </a:p>
        </p:txBody>
      </p:sp>
      <p:sp>
        <p:nvSpPr>
          <p:cNvPr id="7" name="Title 3"/>
          <p:cNvSpPr>
            <a:spLocks noGrp="1"/>
          </p:cNvSpPr>
          <p:nvPr>
            <p:ph type="title"/>
          </p:nvPr>
        </p:nvSpPr>
        <p:spPr>
          <a:xfrm>
            <a:off x="866430" y="76200"/>
            <a:ext cx="5549030" cy="762000"/>
          </a:xfrm>
        </p:spPr>
        <p:txBody>
          <a:bodyPr/>
          <a:lstStyle/>
          <a:p>
            <a:pPr algn="ctr"/>
            <a:r>
              <a:rPr lang="en-US" sz="3200" dirty="0" smtClean="0">
                <a:solidFill>
                  <a:schemeClr val="bg1"/>
                </a:solidFill>
                <a:latin typeface="+mj-lt"/>
              </a:rPr>
              <a:t>Monitoring Strategy</a:t>
            </a:r>
            <a:endParaRPr lang="en-US" sz="3200" dirty="0">
              <a:latin typeface="+mj-lt"/>
            </a:endParaRPr>
          </a:p>
        </p:txBody>
      </p:sp>
      <p:pic>
        <p:nvPicPr>
          <p:cNvPr id="2" name="Picture 1" descr="picture of main monitoring for algae blooms" title="Recreational Risk Management of Surface Waterbodies: Cyanobacteria Surveillance in Massachusetts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34000" y="4267200"/>
            <a:ext cx="2743200" cy="2057400"/>
          </a:xfrm>
          <a:prstGeom prst="rect">
            <a:avLst/>
          </a:prstGeom>
        </p:spPr>
      </p:pic>
      <p:pic>
        <p:nvPicPr>
          <p:cNvPr id="4" name="Picture 3" descr="picture of man sampling for algae blooms" title="Recreational Risk Management of Surface Waterbodies: Cyanobacteria Surveillance in Massachusetts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83640" y="4302760"/>
            <a:ext cx="2743200" cy="2057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632391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3200" dirty="0" smtClean="0">
                <a:solidFill>
                  <a:schemeClr val="bg1"/>
                </a:solidFill>
              </a:rPr>
              <a:t>Sampling and Analysis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81000" y="1143000"/>
            <a:ext cx="7543800" cy="5181600"/>
          </a:xfrm>
        </p:spPr>
        <p:txBody>
          <a:bodyPr/>
          <a:lstStyle/>
          <a:p>
            <a:pPr>
              <a:buClr>
                <a:srgbClr val="003366"/>
              </a:buClr>
              <a:buSzPct val="100000"/>
              <a:buFont typeface="Wingdings" panose="05000000000000000000" pitchFamily="2" charset="2"/>
              <a:buChar char="§"/>
            </a:pPr>
            <a:r>
              <a:rPr lang="en-US" sz="2400" b="0" dirty="0" smtClean="0">
                <a:solidFill>
                  <a:schemeClr val="tx1"/>
                </a:solidFill>
                <a:cs typeface="Arial" panose="020B0604020202020204" pitchFamily="34" charset="0"/>
              </a:rPr>
              <a:t>Sample collection:</a:t>
            </a:r>
          </a:p>
          <a:p>
            <a:pPr lvl="1">
              <a:buClr>
                <a:srgbClr val="003366"/>
              </a:buClr>
              <a:buSzPct val="100000"/>
              <a:buFont typeface="Wingdings" panose="05000000000000000000" pitchFamily="2" charset="2"/>
              <a:buChar char="§"/>
            </a:pPr>
            <a:r>
              <a:rPr lang="en-US" sz="2000" b="0" dirty="0" smtClean="0">
                <a:solidFill>
                  <a:schemeClr val="tx1"/>
                </a:solidFill>
                <a:cs typeface="Arial" panose="020B0604020202020204" pitchFamily="34" charset="0"/>
              </a:rPr>
              <a:t>Chose location based on likelihood of exposure</a:t>
            </a:r>
          </a:p>
          <a:p>
            <a:pPr lvl="1">
              <a:buClr>
                <a:srgbClr val="003366"/>
              </a:buClr>
              <a:buSzPct val="100000"/>
              <a:buFont typeface="Wingdings" panose="05000000000000000000" pitchFamily="2" charset="2"/>
              <a:buChar char="§"/>
            </a:pPr>
            <a:r>
              <a:rPr lang="en-US" sz="2000" b="0" dirty="0" smtClean="0">
                <a:solidFill>
                  <a:schemeClr val="tx1"/>
                </a:solidFill>
                <a:cs typeface="Arial" panose="020B0604020202020204" pitchFamily="34" charset="0"/>
              </a:rPr>
              <a:t>Fill 1L  </a:t>
            </a:r>
            <a:r>
              <a:rPr lang="en-US" sz="2000" b="0" dirty="0">
                <a:solidFill>
                  <a:schemeClr val="tx1"/>
                </a:solidFill>
                <a:cs typeface="Arial" panose="020B0604020202020204" pitchFamily="34" charset="0"/>
              </a:rPr>
              <a:t>amber </a:t>
            </a:r>
            <a:r>
              <a:rPr lang="en-US" sz="2000" b="0" dirty="0" smtClean="0">
                <a:solidFill>
                  <a:schemeClr val="tx1"/>
                </a:solidFill>
                <a:cs typeface="Arial" panose="020B0604020202020204" pitchFamily="34" charset="0"/>
              </a:rPr>
              <a:t>bottle at a location 6 </a:t>
            </a:r>
            <a:r>
              <a:rPr lang="en-US" sz="2000" b="0" dirty="0">
                <a:solidFill>
                  <a:schemeClr val="tx1"/>
                </a:solidFill>
                <a:cs typeface="Arial" panose="020B0604020202020204" pitchFamily="34" charset="0"/>
              </a:rPr>
              <a:t>inches below the water </a:t>
            </a:r>
            <a:r>
              <a:rPr lang="en-US" sz="2000" b="0" dirty="0" smtClean="0">
                <a:solidFill>
                  <a:schemeClr val="tx1"/>
                </a:solidFill>
                <a:cs typeface="Arial" panose="020B0604020202020204" pitchFamily="34" charset="0"/>
              </a:rPr>
              <a:t>surface, </a:t>
            </a:r>
            <a:r>
              <a:rPr lang="en-US" sz="2000" b="0" dirty="0">
                <a:solidFill>
                  <a:schemeClr val="tx1"/>
                </a:solidFill>
                <a:cs typeface="Arial" panose="020B0604020202020204" pitchFamily="34" charset="0"/>
              </a:rPr>
              <a:t>in 3 feet of </a:t>
            </a:r>
            <a:r>
              <a:rPr lang="en-US" sz="2000" b="0" dirty="0" smtClean="0">
                <a:solidFill>
                  <a:schemeClr val="tx1"/>
                </a:solidFill>
                <a:cs typeface="Arial" panose="020B0604020202020204" pitchFamily="34" charset="0"/>
              </a:rPr>
              <a:t>water </a:t>
            </a:r>
          </a:p>
          <a:p>
            <a:pPr>
              <a:buClr>
                <a:srgbClr val="003366"/>
              </a:buClr>
              <a:buSzPct val="100000"/>
              <a:buFont typeface="Wingdings" panose="05000000000000000000" pitchFamily="2" charset="2"/>
              <a:buChar char="§"/>
            </a:pPr>
            <a:r>
              <a:rPr lang="en-US" sz="2400" b="0" dirty="0" smtClean="0">
                <a:solidFill>
                  <a:schemeClr val="tx1"/>
                </a:solidFill>
                <a:cs typeface="Arial" panose="020B0604020202020204" pitchFamily="34" charset="0"/>
              </a:rPr>
              <a:t>Water quality parameters collected in the field included: </a:t>
            </a:r>
            <a:endParaRPr lang="en-US" sz="2000" b="0" dirty="0" smtClean="0">
              <a:solidFill>
                <a:schemeClr val="tx1"/>
              </a:solidFill>
              <a:cs typeface="Arial" panose="020B0604020202020204" pitchFamily="34" charset="0"/>
            </a:endParaRPr>
          </a:p>
          <a:p>
            <a:pPr>
              <a:lnSpc>
                <a:spcPct val="80000"/>
              </a:lnSpc>
              <a:spcAft>
                <a:spcPct val="20000"/>
              </a:spcAft>
              <a:buClr>
                <a:srgbClr val="003366"/>
              </a:buClr>
              <a:buSzPct val="100000"/>
              <a:buFont typeface="Wingdings" panose="05000000000000000000" pitchFamily="2" charset="2"/>
              <a:buChar char="§"/>
            </a:pPr>
            <a:endParaRPr lang="en-US" altLang="en-US" sz="2400" b="0" dirty="0">
              <a:solidFill>
                <a:schemeClr val="tx1"/>
              </a:solidFill>
            </a:endParaRPr>
          </a:p>
          <a:p>
            <a:endParaRPr lang="en-US" b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14741278"/>
              </p:ext>
            </p:extLst>
          </p:nvPr>
        </p:nvGraphicFramePr>
        <p:xfrm>
          <a:off x="762000" y="3581400"/>
          <a:ext cx="6096000" cy="147450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48000"/>
                <a:gridCol w="3048000"/>
              </a:tblGrid>
              <a:tr h="251655">
                <a:tc>
                  <a:txBody>
                    <a:bodyPr/>
                    <a:lstStyle/>
                    <a:p>
                      <a:pPr marL="342900" marR="0" lvl="1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3366"/>
                        </a:buClr>
                        <a:buSzTx/>
                        <a:buFont typeface="Wingdings" panose="05000000000000000000" pitchFamily="2" charset="2"/>
                        <a:buChar char="§"/>
                        <a:tabLst/>
                        <a:defRPr/>
                      </a:pPr>
                      <a:r>
                        <a:rPr lang="en-US" sz="2000" b="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Air and water temp.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342900" indent="-342900">
                        <a:buClr>
                          <a:srgbClr val="003366"/>
                        </a:buClr>
                        <a:buFont typeface="Wingdings" panose="05000000000000000000" pitchFamily="2" charset="2"/>
                        <a:buChar char="§"/>
                      </a:pPr>
                      <a:r>
                        <a:rPr lang="en-US" sz="2000" b="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Salinity</a:t>
                      </a:r>
                      <a:endParaRPr lang="en-US" sz="2000" b="0" dirty="0">
                        <a:solidFill>
                          <a:schemeClr val="tx1"/>
                        </a:solidFill>
                        <a:latin typeface="Calibri" panose="020F0502020204030204" pitchFamily="34" charset="0"/>
                      </a:endParaRPr>
                    </a:p>
                  </a:txBody>
                  <a:tcPr>
                    <a:noFill/>
                  </a:tcPr>
                </a:tc>
              </a:tr>
              <a:tr h="133122">
                <a:tc>
                  <a:txBody>
                    <a:bodyPr/>
                    <a:lstStyle/>
                    <a:p>
                      <a:pPr marL="342900" indent="-342900">
                        <a:buClr>
                          <a:srgbClr val="003366"/>
                        </a:buClr>
                        <a:buFont typeface="Wingdings" panose="05000000000000000000" pitchFamily="2" charset="2"/>
                        <a:buChar char="§"/>
                      </a:pPr>
                      <a:r>
                        <a:rPr lang="en-US" sz="2000" dirty="0" smtClean="0">
                          <a:latin typeface="Calibri" panose="020F0502020204030204" pitchFamily="34" charset="0"/>
                        </a:rPr>
                        <a:t>Secchi disk depth</a:t>
                      </a:r>
                      <a:endParaRPr lang="en-US" sz="2000" dirty="0">
                        <a:latin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indent="-342900">
                        <a:buClr>
                          <a:srgbClr val="003366"/>
                        </a:buClr>
                        <a:buFont typeface="Wingdings" panose="05000000000000000000" pitchFamily="2" charset="2"/>
                        <a:buChar char="§"/>
                      </a:pPr>
                      <a:r>
                        <a:rPr lang="en-US" sz="2000" dirty="0" smtClean="0">
                          <a:latin typeface="Calibri" panose="020F0502020204030204" pitchFamily="34" charset="0"/>
                        </a:rPr>
                        <a:t>pH</a:t>
                      </a:r>
                      <a:endParaRPr lang="en-US" sz="2000" dirty="0">
                        <a:latin typeface="Calibri" panose="020F0502020204030204" pitchFamily="34" charset="0"/>
                      </a:endParaRPr>
                    </a:p>
                  </a:txBody>
                  <a:tcPr/>
                </a:tc>
              </a:tr>
              <a:tr h="682023">
                <a:tc>
                  <a:txBody>
                    <a:bodyPr/>
                    <a:lstStyle/>
                    <a:p>
                      <a:pPr marL="342900" indent="-342900">
                        <a:buClr>
                          <a:srgbClr val="003366"/>
                        </a:buClr>
                        <a:buFont typeface="Wingdings" panose="05000000000000000000" pitchFamily="2" charset="2"/>
                        <a:buChar char="§"/>
                      </a:pPr>
                      <a:r>
                        <a:rPr lang="en-US" sz="2000" dirty="0" smtClean="0">
                          <a:latin typeface="Calibri" panose="020F0502020204030204" pitchFamily="34" charset="0"/>
                        </a:rPr>
                        <a:t>Dissolved</a:t>
                      </a:r>
                      <a:r>
                        <a:rPr lang="en-US" sz="2000" baseline="0" dirty="0" smtClean="0">
                          <a:latin typeface="Calibri" panose="020F0502020204030204" pitchFamily="34" charset="0"/>
                        </a:rPr>
                        <a:t> oxygen</a:t>
                      </a:r>
                      <a:endParaRPr lang="en-US" sz="2000" dirty="0">
                        <a:latin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indent="-342900">
                        <a:buClr>
                          <a:srgbClr val="003366"/>
                        </a:buClr>
                        <a:buFont typeface="Wingdings" panose="05000000000000000000" pitchFamily="2" charset="2"/>
                        <a:buChar char="§"/>
                      </a:pPr>
                      <a:r>
                        <a:rPr lang="en-US" sz="2000" dirty="0" smtClean="0">
                          <a:latin typeface="Calibri" panose="020F0502020204030204" pitchFamily="34" charset="0"/>
                        </a:rPr>
                        <a:t>Turbidity</a:t>
                      </a:r>
                      <a:endParaRPr lang="en-US" sz="2000" dirty="0">
                        <a:latin typeface="Calibri" panose="020F0502020204030204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4" name="Picture 3" descr="picture of woman sampling for algae blooms" title="Recreational Risk Management of Surface Waterbodies: Cyanobacteria Surveillance in Massachusetts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00800" y="3505200"/>
            <a:ext cx="2286000" cy="1714500"/>
          </a:xfrm>
          <a:prstGeom prst="rect">
            <a:avLst/>
          </a:prstGeom>
        </p:spPr>
      </p:pic>
      <p:pic>
        <p:nvPicPr>
          <p:cNvPr id="6" name="Picture 5" descr="container for sampling" title="Recreational Risk Management of Surface Waterbodies: Cyanobacteria Surveillance in Massachusetts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>
            <a:off x="7622540" y="1623060"/>
            <a:ext cx="1564640" cy="8077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000652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851770" y="76200"/>
            <a:ext cx="5549030" cy="762000"/>
          </a:xfrm>
        </p:spPr>
        <p:txBody>
          <a:bodyPr/>
          <a:lstStyle/>
          <a:p>
            <a:pPr algn="ctr"/>
            <a:r>
              <a:rPr lang="en-US" sz="3200" dirty="0" smtClean="0">
                <a:solidFill>
                  <a:schemeClr val="bg1"/>
                </a:solidFill>
              </a:rPr>
              <a:t>Sampling and Analysis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1371600"/>
            <a:ext cx="4876800" cy="5181600"/>
          </a:xfrm>
        </p:spPr>
        <p:txBody>
          <a:bodyPr/>
          <a:lstStyle/>
          <a:p>
            <a:pPr lvl="0">
              <a:buClr>
                <a:srgbClr val="003366"/>
              </a:buClr>
              <a:buSzPct val="100000"/>
              <a:buFont typeface="Wingdings" panose="05000000000000000000" pitchFamily="2" charset="2"/>
              <a:buChar char="§"/>
            </a:pPr>
            <a:r>
              <a:rPr lang="en-US" sz="2400" b="0" dirty="0" smtClean="0">
                <a:solidFill>
                  <a:schemeClr val="tx1"/>
                </a:solidFill>
              </a:rPr>
              <a:t>Photographs are taken to record surface </a:t>
            </a:r>
            <a:r>
              <a:rPr lang="en-US" sz="2400" b="0" dirty="0">
                <a:solidFill>
                  <a:schemeClr val="tx1"/>
                </a:solidFill>
              </a:rPr>
              <a:t>water </a:t>
            </a:r>
            <a:r>
              <a:rPr lang="en-US" sz="2400" b="0" dirty="0" smtClean="0">
                <a:solidFill>
                  <a:schemeClr val="tx1"/>
                </a:solidFill>
              </a:rPr>
              <a:t>observations </a:t>
            </a:r>
          </a:p>
          <a:p>
            <a:pPr lvl="0">
              <a:buClr>
                <a:srgbClr val="003366"/>
              </a:buClr>
              <a:buSzPct val="100000"/>
              <a:buFont typeface="Wingdings" panose="05000000000000000000" pitchFamily="2" charset="2"/>
              <a:buChar char="§"/>
            </a:pPr>
            <a:r>
              <a:rPr lang="en-US" sz="2400" b="0" dirty="0" smtClean="0">
                <a:solidFill>
                  <a:schemeClr val="tx1"/>
                </a:solidFill>
              </a:rPr>
              <a:t>Samples are shipped to a private laboratory for analyses: </a:t>
            </a:r>
          </a:p>
          <a:p>
            <a:pPr lvl="1">
              <a:buClr>
                <a:srgbClr val="003366"/>
              </a:buClr>
              <a:buFont typeface="Wingdings" panose="05000000000000000000" pitchFamily="2" charset="2"/>
              <a:buChar char="§"/>
            </a:pPr>
            <a:r>
              <a:rPr lang="en-US" sz="1800" b="0" dirty="0" smtClean="0">
                <a:solidFill>
                  <a:schemeClr val="tx1"/>
                </a:solidFill>
              </a:rPr>
              <a:t>Genera identification</a:t>
            </a:r>
          </a:p>
          <a:p>
            <a:pPr lvl="1">
              <a:buClr>
                <a:srgbClr val="003366"/>
              </a:buClr>
              <a:buFont typeface="Wingdings" panose="05000000000000000000" pitchFamily="2" charset="2"/>
              <a:buChar char="§"/>
            </a:pPr>
            <a:r>
              <a:rPr lang="en-US" sz="1800" b="0" dirty="0" smtClean="0">
                <a:solidFill>
                  <a:schemeClr val="tx1"/>
                </a:solidFill>
              </a:rPr>
              <a:t>Genera cell count</a:t>
            </a:r>
          </a:p>
          <a:p>
            <a:pPr lvl="1">
              <a:buClr>
                <a:srgbClr val="003366"/>
              </a:buClr>
              <a:buFont typeface="Wingdings" panose="05000000000000000000" pitchFamily="2" charset="2"/>
              <a:buChar char="§"/>
            </a:pPr>
            <a:r>
              <a:rPr lang="en-US" sz="1800" b="0" dirty="0" smtClean="0">
                <a:solidFill>
                  <a:schemeClr val="tx1"/>
                </a:solidFill>
              </a:rPr>
              <a:t>Microcystin level</a:t>
            </a:r>
          </a:p>
        </p:txBody>
      </p:sp>
      <p:pic>
        <p:nvPicPr>
          <p:cNvPr id="4" name="Picture 3" descr="picture of algae in water" title="Recreational Risk Management of Surface Waterbodies: Cyanobacteria Surveillance in Massachusetts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38800" y="1447800"/>
            <a:ext cx="3055620" cy="40741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846691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TYLE" val="AcnSubjectTitle"/>
  <p:tag name="DATE" val="8/4/2008 11:33:24 AM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TYLE" val="AcnFootnote"/>
  <p:tag name="DATE" val="8/4/2008 11:33:25 AM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TYLE" val="AcnSubjectTitle"/>
  <p:tag name="DATE" val="8/4/2008 11:33:24 AM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TYLE" val="AcnFootnote"/>
  <p:tag name="DATE" val="8/4/2008 11:33:25 AM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TYLE" val="AcnFootnote"/>
  <p:tag name="DATE" val="8/4/2008 11:33:25 AM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TYLE" val="AcnSubjectTitle"/>
  <p:tag name="DATE" val="8/4/2008 11:33:24 AM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TYLE" val="AcnFootnote"/>
  <p:tag name="DATE" val="8/4/2008 11:33:25 AM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TYLE" val="AcnSubjectTitle"/>
  <p:tag name="DATE" val="8/4/2008 11:33:24 AM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TYLE" val="AcnFootnote"/>
  <p:tag name="DATE" val="8/4/2008 11:33:25 AM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TYLE" val="AcnSubjectTitle"/>
  <p:tag name="DATE" val="8/4/2008 11:33:24 AM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TYLE" val="AcnFootnote"/>
  <p:tag name="DATE" val="8/4/2008 11:33:25 AM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TYLE" val="AcnSubjectTitle"/>
  <p:tag name="DATE" val="8/4/2008 11:33:24 AM"/>
</p:tagLst>
</file>

<file path=ppt/theme/theme1.xml><?xml version="1.0" encoding="utf-8"?>
<a:theme xmlns:a="http://schemas.openxmlformats.org/drawingml/2006/main" name="1_Blue Presentation Template - MA HHS - small logos">
  <a:themeElements>
    <a:clrScheme name="">
      <a:dk1>
        <a:srgbClr val="000000"/>
      </a:dk1>
      <a:lt1>
        <a:srgbClr val="FFFFFF"/>
      </a:lt1>
      <a:dk2>
        <a:srgbClr val="003366"/>
      </a:dk2>
      <a:lt2>
        <a:srgbClr val="B4B4B4"/>
      </a:lt2>
      <a:accent1>
        <a:srgbClr val="FFFFCC"/>
      </a:accent1>
      <a:accent2>
        <a:srgbClr val="003399"/>
      </a:accent2>
      <a:accent3>
        <a:srgbClr val="FFFFFF"/>
      </a:accent3>
      <a:accent4>
        <a:srgbClr val="000000"/>
      </a:accent4>
      <a:accent5>
        <a:srgbClr val="FFFFE2"/>
      </a:accent5>
      <a:accent6>
        <a:srgbClr val="002D8A"/>
      </a:accent6>
      <a:hlink>
        <a:srgbClr val="CCCCFF"/>
      </a:hlink>
      <a:folHlink>
        <a:srgbClr val="FFFFFF"/>
      </a:folHlink>
    </a:clrScheme>
    <a:fontScheme name="1_Blue Presentation Template - MA HHS - small logos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accent2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45720" tIns="45720" rIns="4572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accent2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45720" tIns="45720" rIns="4572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lnDef>
  </a:objectDefaults>
  <a:extraClrSchemeLst>
    <a:extraClrScheme>
      <a:clrScheme name="1_Blue Presentation Template - MA HHS - small logos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Blue Presentation Template - MA HHS - small logos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Blue Presentation Template - MA HHS - small logos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Blue Presentation Template - MA HHS - small logos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Blue Presentation Template - MA HHS - small logos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Blue Presentation Template - MA HHS - small logos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Blue Presentation Template - MA HHS - small logos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2_Blue Presentation Template - MA HHS - small logos">
  <a:themeElements>
    <a:clrScheme name="">
      <a:dk1>
        <a:srgbClr val="000000"/>
      </a:dk1>
      <a:lt1>
        <a:srgbClr val="FFFFFF"/>
      </a:lt1>
      <a:dk2>
        <a:srgbClr val="003366"/>
      </a:dk2>
      <a:lt2>
        <a:srgbClr val="B4B4B4"/>
      </a:lt2>
      <a:accent1>
        <a:srgbClr val="FFFFCC"/>
      </a:accent1>
      <a:accent2>
        <a:srgbClr val="003399"/>
      </a:accent2>
      <a:accent3>
        <a:srgbClr val="FFFFFF"/>
      </a:accent3>
      <a:accent4>
        <a:srgbClr val="000000"/>
      </a:accent4>
      <a:accent5>
        <a:srgbClr val="FFFFE2"/>
      </a:accent5>
      <a:accent6>
        <a:srgbClr val="002D8A"/>
      </a:accent6>
      <a:hlink>
        <a:srgbClr val="CCCCFF"/>
      </a:hlink>
      <a:folHlink>
        <a:srgbClr val="FFFFFF"/>
      </a:folHlink>
    </a:clrScheme>
    <a:fontScheme name="1_Blue Presentation Template - MA HHS - small logos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accent2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45720" tIns="45720" rIns="4572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accent2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45720" tIns="45720" rIns="4572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lnDef>
    <a:txDef>
      <a:spPr/>
      <a:bodyPr/>
      <a:lstStyle>
        <a:defPPr marL="0" indent="0">
          <a:buFont typeface="Wingdings" pitchFamily="2" charset="2"/>
          <a:buNone/>
          <a:defRPr sz="2400" dirty="0" smtClean="0">
            <a:solidFill>
              <a:schemeClr val="dk1"/>
            </a:solidFill>
            <a:latin typeface="Book Antiqua" pitchFamily="18" charset="0"/>
          </a:defRPr>
        </a:defPPr>
      </a:lstStyle>
    </a:txDef>
  </a:objectDefaults>
  <a:extraClrSchemeLst>
    <a:extraClrScheme>
      <a:clrScheme name="1_Blue Presentation Template - MA HHS - small logos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Blue Presentation Template - MA HHS - small logos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Blue Presentation Template - MA HHS - small logos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Blue Presentation Template - MA HHS - small logos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Blue Presentation Template - MA HHS - small logos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Blue Presentation Template - MA HHS - small logos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Blue Presentation Template - MA HHS - small logos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3_Blue Presentation Template - MA HHS - small logos">
  <a:themeElements>
    <a:clrScheme name="">
      <a:dk1>
        <a:srgbClr val="000000"/>
      </a:dk1>
      <a:lt1>
        <a:srgbClr val="FFFFFF"/>
      </a:lt1>
      <a:dk2>
        <a:srgbClr val="003366"/>
      </a:dk2>
      <a:lt2>
        <a:srgbClr val="B4B4B4"/>
      </a:lt2>
      <a:accent1>
        <a:srgbClr val="FFFFCC"/>
      </a:accent1>
      <a:accent2>
        <a:srgbClr val="003399"/>
      </a:accent2>
      <a:accent3>
        <a:srgbClr val="FFFFFF"/>
      </a:accent3>
      <a:accent4>
        <a:srgbClr val="000000"/>
      </a:accent4>
      <a:accent5>
        <a:srgbClr val="FFFFE2"/>
      </a:accent5>
      <a:accent6>
        <a:srgbClr val="002D8A"/>
      </a:accent6>
      <a:hlink>
        <a:srgbClr val="CCCCFF"/>
      </a:hlink>
      <a:folHlink>
        <a:srgbClr val="FFFFFF"/>
      </a:folHlink>
    </a:clrScheme>
    <a:fontScheme name="1_Blue Presentation Template - MA HHS - small logos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accent2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45720" tIns="45720" rIns="4572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accent2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45720" tIns="45720" rIns="4572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lnDef>
    <a:txDef>
      <a:spPr/>
      <a:bodyPr/>
      <a:lstStyle>
        <a:defPPr marL="0" indent="0">
          <a:buFont typeface="Wingdings" pitchFamily="2" charset="2"/>
          <a:buNone/>
          <a:defRPr sz="2400" dirty="0" smtClean="0">
            <a:solidFill>
              <a:schemeClr val="dk1"/>
            </a:solidFill>
            <a:latin typeface="Book Antiqua" pitchFamily="18" charset="0"/>
          </a:defRPr>
        </a:defPPr>
      </a:lstStyle>
    </a:txDef>
  </a:objectDefaults>
  <a:extraClrSchemeLst>
    <a:extraClrScheme>
      <a:clrScheme name="1_Blue Presentation Template - MA HHS - small logos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Blue Presentation Template - MA HHS - small logos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Blue Presentation Template - MA HHS - small logos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Blue Presentation Template - MA HHS - small logos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Blue Presentation Template - MA HHS - small logos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Blue Presentation Template - MA HHS - small logos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Blue Presentation Template - MA HHS - small logos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4_Blue Presentation Template - MA HHS - small logos">
  <a:themeElements>
    <a:clrScheme name="">
      <a:dk1>
        <a:srgbClr val="000000"/>
      </a:dk1>
      <a:lt1>
        <a:srgbClr val="FFFFFF"/>
      </a:lt1>
      <a:dk2>
        <a:srgbClr val="003366"/>
      </a:dk2>
      <a:lt2>
        <a:srgbClr val="B4B4B4"/>
      </a:lt2>
      <a:accent1>
        <a:srgbClr val="FFFFCC"/>
      </a:accent1>
      <a:accent2>
        <a:srgbClr val="003399"/>
      </a:accent2>
      <a:accent3>
        <a:srgbClr val="FFFFFF"/>
      </a:accent3>
      <a:accent4>
        <a:srgbClr val="000000"/>
      </a:accent4>
      <a:accent5>
        <a:srgbClr val="FFFFE2"/>
      </a:accent5>
      <a:accent6>
        <a:srgbClr val="002D8A"/>
      </a:accent6>
      <a:hlink>
        <a:srgbClr val="CCCCFF"/>
      </a:hlink>
      <a:folHlink>
        <a:srgbClr val="FFFFFF"/>
      </a:folHlink>
    </a:clrScheme>
    <a:fontScheme name="1_Blue Presentation Template - MA HHS - small logos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accent2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45720" tIns="45720" rIns="4572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accent2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45720" tIns="45720" rIns="4572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lnDef>
    <a:txDef>
      <a:spPr/>
      <a:bodyPr/>
      <a:lstStyle>
        <a:defPPr marL="0" indent="0">
          <a:buFont typeface="Wingdings" pitchFamily="2" charset="2"/>
          <a:buNone/>
          <a:defRPr sz="2400" dirty="0" smtClean="0">
            <a:solidFill>
              <a:schemeClr val="dk1"/>
            </a:solidFill>
            <a:latin typeface="Book Antiqua" pitchFamily="18" charset="0"/>
          </a:defRPr>
        </a:defPPr>
      </a:lstStyle>
    </a:txDef>
  </a:objectDefaults>
  <a:extraClrSchemeLst>
    <a:extraClrScheme>
      <a:clrScheme name="1_Blue Presentation Template - MA HHS - small logos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Blue Presentation Template - MA HHS - small logos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Blue Presentation Template - MA HHS - small logos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Blue Presentation Template - MA HHS - small logos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Blue Presentation Template - MA HHS - small logos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Blue Presentation Template - MA HHS - small logos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Blue Presentation Template - MA HHS - small logos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5_Blue Presentation Template - MA HHS - small logos">
  <a:themeElements>
    <a:clrScheme name="">
      <a:dk1>
        <a:srgbClr val="000000"/>
      </a:dk1>
      <a:lt1>
        <a:srgbClr val="FFFFFF"/>
      </a:lt1>
      <a:dk2>
        <a:srgbClr val="003366"/>
      </a:dk2>
      <a:lt2>
        <a:srgbClr val="B4B4B4"/>
      </a:lt2>
      <a:accent1>
        <a:srgbClr val="FFFFCC"/>
      </a:accent1>
      <a:accent2>
        <a:srgbClr val="003399"/>
      </a:accent2>
      <a:accent3>
        <a:srgbClr val="FFFFFF"/>
      </a:accent3>
      <a:accent4>
        <a:srgbClr val="000000"/>
      </a:accent4>
      <a:accent5>
        <a:srgbClr val="FFFFE2"/>
      </a:accent5>
      <a:accent6>
        <a:srgbClr val="002D8A"/>
      </a:accent6>
      <a:hlink>
        <a:srgbClr val="CCCCFF"/>
      </a:hlink>
      <a:folHlink>
        <a:srgbClr val="FFFFFF"/>
      </a:folHlink>
    </a:clrScheme>
    <a:fontScheme name="1_Blue Presentation Template - MA HHS - small logos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accent2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45720" tIns="45720" rIns="4572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accent2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45720" tIns="45720" rIns="4572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lnDef>
    <a:txDef>
      <a:spPr/>
      <a:bodyPr/>
      <a:lstStyle>
        <a:defPPr marL="0" indent="0">
          <a:buFont typeface="Wingdings" pitchFamily="2" charset="2"/>
          <a:buNone/>
          <a:defRPr sz="2400" dirty="0" smtClean="0">
            <a:solidFill>
              <a:schemeClr val="dk1"/>
            </a:solidFill>
            <a:latin typeface="Book Antiqua" pitchFamily="18" charset="0"/>
          </a:defRPr>
        </a:defPPr>
      </a:lstStyle>
    </a:txDef>
  </a:objectDefaults>
  <a:extraClrSchemeLst>
    <a:extraClrScheme>
      <a:clrScheme name="1_Blue Presentation Template - MA HHS - small logos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Blue Presentation Template - MA HHS - small logos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Blue Presentation Template - MA HHS - small logos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Blue Presentation Template - MA HHS - small logos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Blue Presentation Template - MA HHS - small logos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Blue Presentation Template - MA HHS - small logos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Blue Presentation Template - MA HHS - small logos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6_Blue Presentation Template - MA HHS - small logos">
  <a:themeElements>
    <a:clrScheme name="">
      <a:dk1>
        <a:srgbClr val="000000"/>
      </a:dk1>
      <a:lt1>
        <a:srgbClr val="FFFFFF"/>
      </a:lt1>
      <a:dk2>
        <a:srgbClr val="003366"/>
      </a:dk2>
      <a:lt2>
        <a:srgbClr val="B4B4B4"/>
      </a:lt2>
      <a:accent1>
        <a:srgbClr val="FFFFCC"/>
      </a:accent1>
      <a:accent2>
        <a:srgbClr val="003399"/>
      </a:accent2>
      <a:accent3>
        <a:srgbClr val="FFFFFF"/>
      </a:accent3>
      <a:accent4>
        <a:srgbClr val="000000"/>
      </a:accent4>
      <a:accent5>
        <a:srgbClr val="FFFFE2"/>
      </a:accent5>
      <a:accent6>
        <a:srgbClr val="002D8A"/>
      </a:accent6>
      <a:hlink>
        <a:srgbClr val="CCCCFF"/>
      </a:hlink>
      <a:folHlink>
        <a:srgbClr val="FFFFFF"/>
      </a:folHlink>
    </a:clrScheme>
    <a:fontScheme name="1_Blue Presentation Template - MA HHS - small logos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accent2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45720" tIns="45720" rIns="4572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accent2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45720" tIns="45720" rIns="4572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lnDef>
    <a:txDef>
      <a:spPr/>
      <a:bodyPr/>
      <a:lstStyle>
        <a:defPPr marL="0" indent="0">
          <a:buFont typeface="Wingdings" pitchFamily="2" charset="2"/>
          <a:buNone/>
          <a:defRPr sz="2400" dirty="0" smtClean="0">
            <a:solidFill>
              <a:schemeClr val="dk1"/>
            </a:solidFill>
            <a:latin typeface="Book Antiqua" pitchFamily="18" charset="0"/>
          </a:defRPr>
        </a:defPPr>
      </a:lstStyle>
    </a:txDef>
  </a:objectDefaults>
  <a:extraClrSchemeLst>
    <a:extraClrScheme>
      <a:clrScheme name="1_Blue Presentation Template - MA HHS - small logos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Blue Presentation Template - MA HHS - small logos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Blue Presentation Template - MA HHS - small logos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Blue Presentation Template - MA HHS - small logos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Blue Presentation Template - MA HHS - small logos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Blue Presentation Template - MA HHS - small logos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Blue Presentation Template - MA HHS - small logos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4128</TotalTime>
  <Words>565</Words>
  <Application>Microsoft Office PowerPoint</Application>
  <PresentationFormat>On-screen Show (4:3)</PresentationFormat>
  <Paragraphs>104</Paragraphs>
  <Slides>19</Slides>
  <Notes>5</Notes>
  <HiddenSlides>0</HiddenSlides>
  <MMClips>0</MMClips>
  <ScaleCrop>false</ScaleCrop>
  <HeadingPairs>
    <vt:vector size="4" baseType="variant">
      <vt:variant>
        <vt:lpstr>Theme</vt:lpstr>
      </vt:variant>
      <vt:variant>
        <vt:i4>6</vt:i4>
      </vt:variant>
      <vt:variant>
        <vt:lpstr>Slide Titles</vt:lpstr>
      </vt:variant>
      <vt:variant>
        <vt:i4>19</vt:i4>
      </vt:variant>
    </vt:vector>
  </HeadingPairs>
  <TitlesOfParts>
    <vt:vector size="25" baseType="lpstr">
      <vt:lpstr>1_Blue Presentation Template - MA HHS - small logos</vt:lpstr>
      <vt:lpstr>2_Blue Presentation Template - MA HHS - small logos</vt:lpstr>
      <vt:lpstr>3_Blue Presentation Template - MA HHS - small logos</vt:lpstr>
      <vt:lpstr>4_Blue Presentation Template - MA HHS - small logos</vt:lpstr>
      <vt:lpstr>5_Blue Presentation Template - MA HHS - small logos</vt:lpstr>
      <vt:lpstr>6_Blue Presentation Template - MA HHS - small logos</vt:lpstr>
      <vt:lpstr>PowerPoint Presentation</vt:lpstr>
      <vt:lpstr>Outline</vt:lpstr>
      <vt:lpstr>Harmful Algae Blooms</vt:lpstr>
      <vt:lpstr>MDPH Guidelines</vt:lpstr>
      <vt:lpstr>MDPH Guidelines</vt:lpstr>
      <vt:lpstr>Environmental Monitoring</vt:lpstr>
      <vt:lpstr>Monitoring Strategy</vt:lpstr>
      <vt:lpstr>Sampling and Analysis</vt:lpstr>
      <vt:lpstr>Sampling and Analysis</vt:lpstr>
      <vt:lpstr>Results</vt:lpstr>
      <vt:lpstr>Advisories</vt:lpstr>
      <vt:lpstr>Advisory Length</vt:lpstr>
      <vt:lpstr>Advisory Issuance by Month </vt:lpstr>
      <vt:lpstr>Advisory Locations </vt:lpstr>
      <vt:lpstr>Lessons Learned</vt:lpstr>
      <vt:lpstr>Lessons Learned</vt:lpstr>
      <vt:lpstr>Lessons Learned</vt:lpstr>
      <vt:lpstr>Future Efforts</vt:lpstr>
      <vt:lpstr>Acknowledgments</vt:lpstr>
    </vt:vector>
  </TitlesOfParts>
  <Manager>Environmental Health</Manager>
  <Company>MDPH</Company>
  <LinksUpToDate>false</LinksUpToDate>
  <SharedDoc>false</SharedDoc>
  <HyperlinksChanged>false</HyperlinksChanged>
  <AppVersion>14.0000</AppVersion>
</Properties>
</file>

<file path=docProps/core.xml><?xml version="1.0" encoding="utf-8"?>
<coreProperties xmlns="http://schemas.openxmlformats.org/package/2006/metadata/core-properties" xmlns:cp="http://schemas.openxmlformats.org/package/2006/metadata/core-properties" xmlns:dc="http://purl.org/dc/elements/1.1/" xmlns:dcterms="http://purl.org/dc/terms/" xmlns:xsi="http://www.w3.org/2001/XMLSchema-instance">
  <dcterms:created xsi:type="dcterms:W3CDTF">2014-04-27T20:43:35Z</dcterms:created>
  <dc:creator>Toxicology Program</dc:creator>
  <keywords>algae bloom, cyanobacteria, survelliance, presentation, risk management</keywords>
  <lastModifiedBy>AutoBVT</lastModifiedBy>
  <lastPrinted>2016-04-01T20:11:11Z</lastPrinted>
  <dcterms:modified xsi:type="dcterms:W3CDTF">2016-07-01T13:12:43Z</dcterms:modified>
  <revision>331</revision>
  <dc:subject>Cyanobacteria survellance</dc:subject>
  <dc:title>Recreational Risk Management of Surface Waterbodies Cyanobacteria Surveillance in Massachusetts</dc:title>
</coreProperties>
</file>